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27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48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8511-FB81-4872-B651-10AF0744BFE0}" type="datetimeFigureOut">
              <a:rPr lang="en-US" smtClean="0"/>
              <a:t>12-Jan-22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660060-466C-4EB3-BCA3-1014307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Apoteka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Petar</a:t>
            </a:r>
            <a:r>
              <a:rPr lang="sr-Latn-RS" dirty="0" smtClean="0"/>
              <a:t> Mlađenović S12-19</a:t>
            </a:r>
          </a:p>
          <a:p>
            <a:r>
              <a:rPr lang="sr-Latn-RS" dirty="0" smtClean="0"/>
              <a:t>Anja Ivanović S08-19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Apotekar izlistava kupce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6" y="2160588"/>
            <a:ext cx="6044425" cy="3881437"/>
          </a:xfrm>
        </p:spPr>
      </p:pic>
    </p:spTree>
    <p:extLst>
      <p:ext uri="{BB962C8B-B14F-4D97-AF65-F5344CB8AC3E}">
        <p14:creationId xmlns:p14="http://schemas.microsoft.com/office/powerpoint/2010/main" val="246597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Biranje jednog od kupaca i njegovi podaci iz baze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37" y="2160588"/>
            <a:ext cx="6069764" cy="3881437"/>
          </a:xfrm>
        </p:spPr>
      </p:pic>
    </p:spTree>
    <p:extLst>
      <p:ext uri="{BB962C8B-B14F-4D97-AF65-F5344CB8AC3E}">
        <p14:creationId xmlns:p14="http://schemas.microsoft.com/office/powerpoint/2010/main" val="367490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Sastavljanje izveštaja za narudžbenicu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8" y="2160588"/>
            <a:ext cx="6060961" cy="3881437"/>
          </a:xfrm>
        </p:spPr>
      </p:pic>
    </p:spTree>
    <p:extLst>
      <p:ext uri="{BB962C8B-B14F-4D97-AF65-F5344CB8AC3E}">
        <p14:creationId xmlns:p14="http://schemas.microsoft.com/office/powerpoint/2010/main" val="103179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Uspešno sastavljen izveštaj za narudžbenicu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23" y="2160588"/>
            <a:ext cx="6028191" cy="3881437"/>
          </a:xfrm>
        </p:spPr>
      </p:pic>
    </p:spTree>
    <p:extLst>
      <p:ext uri="{BB962C8B-B14F-4D97-AF65-F5344CB8AC3E}">
        <p14:creationId xmlns:p14="http://schemas.microsoft.com/office/powerpoint/2010/main" val="117242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Greška prilikom sastavljanja izveštaja o narudžbenici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47" y="2160588"/>
            <a:ext cx="6021544" cy="3881437"/>
          </a:xfrm>
        </p:spPr>
      </p:pic>
    </p:spTree>
    <p:extLst>
      <p:ext uri="{BB962C8B-B14F-4D97-AF65-F5344CB8AC3E}">
        <p14:creationId xmlns:p14="http://schemas.microsoft.com/office/powerpoint/2010/main" val="15051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Sastavljanje izveštaja za povratnicu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80" y="2160588"/>
            <a:ext cx="6072678" cy="3881437"/>
          </a:xfrm>
        </p:spPr>
      </p:pic>
    </p:spTree>
    <p:extLst>
      <p:ext uri="{BB962C8B-B14F-4D97-AF65-F5344CB8AC3E}">
        <p14:creationId xmlns:p14="http://schemas.microsoft.com/office/powerpoint/2010/main" val="258521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Uspešno sastavljen izveštaj za povratnicu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26" y="2160588"/>
            <a:ext cx="6013586" cy="3881437"/>
          </a:xfrm>
        </p:spPr>
      </p:pic>
    </p:spTree>
    <p:extLst>
      <p:ext uri="{BB962C8B-B14F-4D97-AF65-F5344CB8AC3E}">
        <p14:creationId xmlns:p14="http://schemas.microsoft.com/office/powerpoint/2010/main" val="14254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Greška prilikom sastavljanja izveštaj za povratnicu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81" y="2160588"/>
            <a:ext cx="6039276" cy="3881437"/>
          </a:xfrm>
        </p:spPr>
      </p:pic>
    </p:spTree>
    <p:extLst>
      <p:ext uri="{BB962C8B-B14F-4D97-AF65-F5344CB8AC3E}">
        <p14:creationId xmlns:p14="http://schemas.microsoft.com/office/powerpoint/2010/main" val="375344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Kupac unosi svoje podatke za plaćanje računa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52" y="2160588"/>
            <a:ext cx="6040734" cy="3881437"/>
          </a:xfrm>
        </p:spPr>
      </p:pic>
    </p:spTree>
    <p:extLst>
      <p:ext uri="{BB962C8B-B14F-4D97-AF65-F5344CB8AC3E}">
        <p14:creationId xmlns:p14="http://schemas.microsoft.com/office/powerpoint/2010/main" val="70499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Upisivanje podataka o kupovini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6" y="2160588"/>
            <a:ext cx="6044425" cy="3881437"/>
          </a:xfrm>
        </p:spPr>
      </p:pic>
    </p:spTree>
    <p:extLst>
      <p:ext uri="{BB962C8B-B14F-4D97-AF65-F5344CB8AC3E}">
        <p14:creationId xmlns:p14="http://schemas.microsoft.com/office/powerpoint/2010/main" val="5224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Predmetni projekat je izrada sistema rada apoteke. U to uključujemo nabavku proizvoda za apoteku i prodaju istih, način kako se sve to organizuje i kako se svi ti procesi odvijaju.</a:t>
            </a:r>
          </a:p>
          <a:p>
            <a:endParaRPr lang="sr-Latn-RS" dirty="0" smtClean="0"/>
          </a:p>
          <a:p>
            <a:r>
              <a:rPr lang="sr-Latn-RS" dirty="0" smtClean="0"/>
              <a:t>Pre sastavljanja projekta ustanovljeno je da se projekat pravi za rad apoteke čije je rafno vreme 00-24h. Projekat je sastavljen od realnih podataka dobijeni od strane apotekara, vlasnika apoteka i kupaca koje koriste usluge apoteka.</a:t>
            </a:r>
          </a:p>
          <a:p>
            <a:r>
              <a:rPr lang="sr-Latn-RS" dirty="0" smtClean="0"/>
              <a:t>Kombinacijom svih moguđih podataka, sastavili smo ovaj projekat.</a:t>
            </a:r>
          </a:p>
        </p:txBody>
      </p:sp>
    </p:spTree>
    <p:extLst>
      <p:ext uri="{BB962C8B-B14F-4D97-AF65-F5344CB8AC3E}">
        <p14:creationId xmlns:p14="http://schemas.microsoft.com/office/powerpoint/2010/main" val="70506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Biranje načina plaćanja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9" y="2160588"/>
            <a:ext cx="6066839" cy="3881437"/>
          </a:xfrm>
        </p:spPr>
      </p:pic>
    </p:spTree>
    <p:extLst>
      <p:ext uri="{BB962C8B-B14F-4D97-AF65-F5344CB8AC3E}">
        <p14:creationId xmlns:p14="http://schemas.microsoft.com/office/powerpoint/2010/main" val="352493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Uspešno kupljen proizvod i račun je prošao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82" y="2160588"/>
            <a:ext cx="5976074" cy="3881437"/>
          </a:xfrm>
        </p:spPr>
      </p:pic>
    </p:spTree>
    <p:extLst>
      <p:ext uri="{BB962C8B-B14F-4D97-AF65-F5344CB8AC3E}">
        <p14:creationId xmlns:p14="http://schemas.microsoft.com/office/powerpoint/2010/main" val="355140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Greška prilikom izdavanja računa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54" y="2160588"/>
            <a:ext cx="6064330" cy="3881437"/>
          </a:xfrm>
        </p:spPr>
      </p:pic>
    </p:spTree>
    <p:extLst>
      <p:ext uri="{BB962C8B-B14F-4D97-AF65-F5344CB8AC3E}">
        <p14:creationId xmlns:p14="http://schemas.microsoft.com/office/powerpoint/2010/main" val="3191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Učesnici u sistemu-Apotekar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učesnici u našem </a:t>
            </a:r>
            <a:r>
              <a:rPr lang="sr-Latn-RS" dirty="0" smtClean="0"/>
              <a:t>sistemu </a:t>
            </a:r>
            <a:r>
              <a:rPr lang="sr-Latn-RS" dirty="0"/>
              <a:t>su: Kupac, Apotekar, Vlasnik apoteke, Dobavljač i </a:t>
            </a:r>
            <a:r>
              <a:rPr lang="sr-Latn-RS" dirty="0" smtClean="0"/>
              <a:t>Dostavljač.</a:t>
            </a:r>
            <a:endParaRPr lang="sr-Latn-RS" dirty="0"/>
          </a:p>
          <a:p>
            <a:r>
              <a:rPr lang="sr-Latn-RS" dirty="0"/>
              <a:t>Svaki od učesnika ima svoj određeni zadatak i ima svoju specifičnu ulogu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Osnovni zadatak apotekara jeste da primi zahtev kupca, da objasni kupcu kako se koristi lek, da proveri recept ako postoji, da izda račun za kupljeni lek, i po potrebi napravi izveštaj za narudžbenicu i povratnicu.</a:t>
            </a:r>
          </a:p>
          <a:p>
            <a:r>
              <a:rPr lang="sr-Latn-RS" dirty="0" smtClean="0"/>
              <a:t>Procese poput sastavljanja izvešzaja i plaćanja i izdavanja računa izvode se putem tableta i aplikacije koja je konstruisana striktno samo za ova tri događaja.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 u </a:t>
            </a:r>
            <a:r>
              <a:rPr lang="sr-Latn-RS" dirty="0" smtClean="0"/>
              <a:t>sistemu-Kupac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Kupac kao jedan od glavnih faktora u ovom sistemu, može da zahteva neki lek od apotekara, da mu preda recept ako je to potrebno, i da plati račun.</a:t>
            </a:r>
          </a:p>
          <a:p>
            <a:r>
              <a:rPr lang="sr-Latn-RS" dirty="0" smtClean="0"/>
              <a:t>Prilikom plaćanja računa u ovom sistemu, kupac prima tablet od strane apotekara. Unosi svoje personalne podatke, i bira način plaćanja(da li će to biti keš, ili karticom plaća svoj račun)</a:t>
            </a:r>
          </a:p>
          <a:p>
            <a:r>
              <a:rPr lang="sr-Latn-RS" dirty="0" smtClean="0"/>
              <a:t>Njegovi podaci će biti unešeni u bazu podataka, a račun će mu biti odštampan kao dokaz za kupljen lek.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 u </a:t>
            </a:r>
            <a:r>
              <a:rPr lang="sr-Latn-RS" dirty="0" smtClean="0"/>
              <a:t>sistemu-Vlasnik apoteke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Vlasnik apoteke u ovom sistemu predstavlja sponu između apoteke i dobavljača.</a:t>
            </a:r>
          </a:p>
          <a:p>
            <a:r>
              <a:rPr lang="sr-Latn-RS" dirty="0" smtClean="0"/>
              <a:t>Njegova funkcija jeste da prima izveštaje od strane apotekara o narudžbenici i o povratnici kada dođe momenat za to.</a:t>
            </a:r>
          </a:p>
          <a:p>
            <a:r>
              <a:rPr lang="sr-Latn-RS" dirty="0" smtClean="0"/>
              <a:t>Takođe primarni zadatak je da sastavi narudžbenicu i da je pošalje na određenu adresu dobavljača.</a:t>
            </a:r>
          </a:p>
          <a:p>
            <a:r>
              <a:rPr lang="sr-Latn-RS" dirty="0" smtClean="0"/>
              <a:t>Ima zadatak da ugovori sve delove porudžbine i da uvek bude na usluzi ako je potrebno da se desi neka manja kreacija njegove narudžbenice od strane dobavljača.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 u </a:t>
            </a:r>
            <a:r>
              <a:rPr lang="sr-Latn-RS" dirty="0" smtClean="0"/>
              <a:t>sistemu-Dobavljač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Dobavljač ima zadatak da prima narudžbenice od strane vlasnika apoteke.</a:t>
            </a:r>
          </a:p>
          <a:p>
            <a:r>
              <a:rPr lang="sr-Latn-RS" dirty="0" smtClean="0"/>
              <a:t>Proverava narudžbenicu, vrši korekciju ako je to potrebno, i proverava da li ima sve određene proizvode. Ako u svom magacinu ima sve proizvode i ako je sve dostupno pakuje narudžbenicu. Ako postoji neki problem u magacinu, dobavljač ide alternativnim putem kako bi na kraju sve bilo izvedeno bez problema.</a:t>
            </a:r>
          </a:p>
          <a:p>
            <a:r>
              <a:rPr lang="sr-Latn-RS" dirty="0" smtClean="0"/>
              <a:t>Nakon pakovanja lekova, njegov zadatak je da ugovori dostavljača, sastavi otpremnicu i da da tačne smernice dostavljaču gde treba da ide i u koje vreme da bude tamo.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 u </a:t>
            </a:r>
            <a:r>
              <a:rPr lang="sr-Latn-RS" dirty="0" smtClean="0"/>
              <a:t>sistemu-Dostavljač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Dostavljač treba da preveze robu od dobavljača do apoteke i da preda naručenu robu.</a:t>
            </a:r>
          </a:p>
          <a:p>
            <a:r>
              <a:rPr lang="sr-Latn-RS" dirty="0" smtClean="0"/>
              <a:t>Takođe, sa apotekarom treba da proveri da li je sve uredu i da li je sve na broju. Ako jeste zaključuje da je narudžbenica zaključena i ovaj sistem se završava.</a:t>
            </a:r>
          </a:p>
          <a:p>
            <a:r>
              <a:rPr lang="sr-Latn-RS" dirty="0" smtClean="0"/>
              <a:t>Ako postoji neka greška, onda apotekar sastavlja povratnicu i vraća određeni kontigent lekova dobavljaču.</a:t>
            </a:r>
          </a:p>
          <a:p>
            <a:r>
              <a:rPr lang="sr-Latn-RS" dirty="0" smtClean="0"/>
              <a:t>Prevoznik pakuje i utovara lekove za povraćaj, preuzima povratnicu i vraća se na adresu dobavljača.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3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Naš sistem poseduje aplikaciju na tabletu koju mogu da koriste samo kucpi i apotekari.</a:t>
            </a:r>
          </a:p>
          <a:p>
            <a:r>
              <a:rPr lang="sr-Latn-RS" dirty="0" smtClean="0"/>
              <a:t>Zadatak aplikacije, u zavisnosti od korisnika, je taj da na najlakši mogući način izvrši usluge koje su potrebne i ubaci podatke u bazu podataka.</a:t>
            </a:r>
          </a:p>
          <a:p>
            <a:r>
              <a:rPr lang="sr-Latn-RS" dirty="0" smtClean="0"/>
              <a:t>Ako je kupac u pitanju, njegov zadatak je da unese svoje podatke i da izabere način plačanja nakon čega će mu biti odštampan račun a njegovi privatni podaci prosleđeni u bazu podataka.</a:t>
            </a:r>
          </a:p>
          <a:p>
            <a:r>
              <a:rPr lang="sr-Latn-RS" dirty="0" smtClean="0"/>
              <a:t>Ako je u pitanju apotekar, njegov zadatak jeste da može da sastavi izveštaj o narudžbenici ili otpremnici kada dođe momenat za to. </a:t>
            </a:r>
          </a:p>
          <a:p>
            <a:r>
              <a:rPr lang="sr-Latn-RS" dirty="0" smtClean="0"/>
              <a:t>Unosi podatke o lekovima i količini koja treba da bude naručena ili vraćena.</a:t>
            </a:r>
          </a:p>
          <a:p>
            <a:r>
              <a:rPr lang="sr-Latn-RS" dirty="0" smtClean="0"/>
              <a:t>Štampa te podatke u izveštaje, a na drugoj strani upisuje u bazu podataka. Takođe apotekar može da lista kupce koji su u bazi podataka i da vidi njegove podatke.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3575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Biranje opcije u aplikaciji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20" y="2160588"/>
            <a:ext cx="6115597" cy="3881437"/>
          </a:xfrm>
        </p:spPr>
      </p:pic>
    </p:spTree>
    <p:extLst>
      <p:ext uri="{BB962C8B-B14F-4D97-AF65-F5344CB8AC3E}">
        <p14:creationId xmlns:p14="http://schemas.microsoft.com/office/powerpoint/2010/main" val="127691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762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Apoteka</vt:lpstr>
      <vt:lpstr>Uvod</vt:lpstr>
      <vt:lpstr>Učesnici u sistemu-Apotekar</vt:lpstr>
      <vt:lpstr>Učesnici u sistemu-Kupac</vt:lpstr>
      <vt:lpstr>Učesnici u sistemu-Vlasnik apoteke</vt:lpstr>
      <vt:lpstr>Učesnici u sistemu-Dobavljač</vt:lpstr>
      <vt:lpstr>Učesnici u sistemu-Dostavljač</vt:lpstr>
      <vt:lpstr>Aplikacija</vt:lpstr>
      <vt:lpstr>Biranje opcije u aplikaciji</vt:lpstr>
      <vt:lpstr>Apotekar izlistava kupce</vt:lpstr>
      <vt:lpstr>Biranje jednog od kupaca i njegovi podaci iz baze podataka</vt:lpstr>
      <vt:lpstr>Sastavljanje izveštaja za narudžbenicu</vt:lpstr>
      <vt:lpstr>Uspešno sastavljen izveštaj za narudžbenicu</vt:lpstr>
      <vt:lpstr>Greška prilikom sastavljanja izveštaja o narudžbenici</vt:lpstr>
      <vt:lpstr>Sastavljanje izveštaja za povratnicu</vt:lpstr>
      <vt:lpstr>Uspešno sastavljen izveštaj za povratnicu</vt:lpstr>
      <vt:lpstr>Greška prilikom sastavljanja izveštaj za povratnicu</vt:lpstr>
      <vt:lpstr>Kupac unosi svoje podatke za plaćanje računa</vt:lpstr>
      <vt:lpstr>Upisivanje podataka o kupovini</vt:lpstr>
      <vt:lpstr>Biranje načina plaćanja</vt:lpstr>
      <vt:lpstr>Uspešno kupljen proizvod i račun je prošao</vt:lpstr>
      <vt:lpstr>Greška prilikom izdavanja računa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Apoteka</dc:title>
  <dc:creator>Windows User</dc:creator>
  <cp:lastModifiedBy>Windows User</cp:lastModifiedBy>
  <cp:revision>6</cp:revision>
  <dcterms:created xsi:type="dcterms:W3CDTF">2022-01-12T12:59:28Z</dcterms:created>
  <dcterms:modified xsi:type="dcterms:W3CDTF">2022-01-12T13:47:12Z</dcterms:modified>
</cp:coreProperties>
</file>