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4"/>
  </p:notesMasterIdLst>
  <p:sldIdLst>
    <p:sldId id="256" r:id="rId2"/>
    <p:sldId id="263" r:id="rId3"/>
    <p:sldId id="258" r:id="rId4"/>
    <p:sldId id="260" r:id="rId5"/>
    <p:sldId id="261" r:id="rId6"/>
    <p:sldId id="341" r:id="rId7"/>
    <p:sldId id="342" r:id="rId8"/>
    <p:sldId id="297" r:id="rId9"/>
    <p:sldId id="271" r:id="rId10"/>
    <p:sldId id="306" r:id="rId11"/>
    <p:sldId id="272" r:id="rId12"/>
    <p:sldId id="317"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Barlow Medium" panose="00000600000000000000" pitchFamily="2" charset="0"/>
      <p:regular r:id="rId19"/>
      <p:bold r:id="rId20"/>
      <p:italic r:id="rId21"/>
      <p:boldItalic r:id="rId22"/>
    </p:embeddedFont>
    <p:embeddedFont>
      <p:font typeface="Barlow SemiBold" panose="00000700000000000000" pitchFamily="2" charset="0"/>
      <p:regular r:id="rId23"/>
      <p:bold r:id="rId24"/>
      <p:italic r:id="rId25"/>
      <p:boldItalic r:id="rId26"/>
    </p:embeddedFont>
    <p:embeddedFont>
      <p:font typeface="Exo 2" panose="020B0604020202020204" charset="0"/>
      <p:regular r:id="rId27"/>
      <p:bold r:id="rId28"/>
      <p:italic r:id="rId29"/>
      <p:boldItalic r:id="rId30"/>
    </p:embeddedFont>
    <p:embeddedFont>
      <p:font typeface="Livvic" pitchFamily="2" charset="0"/>
      <p:regular r:id="rId31"/>
      <p:bold r:id="rId32"/>
      <p:italic r:id="rId33"/>
      <p:boldItalic r:id="rId34"/>
    </p:embeddedFont>
    <p:embeddedFont>
      <p:font typeface="Nunito" pitchFamily="2" charset="0"/>
      <p:regular r:id="rId35"/>
      <p:bold r:id="rId36"/>
      <p:italic r:id="rId37"/>
      <p:boldItalic r:id="rId38"/>
    </p:embeddedFont>
    <p:embeddedFont>
      <p:font typeface="Roboto Condensed Light" panose="02000000000000000000" pitchFamily="2" charset="0"/>
      <p:regular r:id="rId39"/>
      <p:italic r:id="rId40"/>
    </p:embeddedFont>
    <p:embeddedFont>
      <p:font typeface="Segoe UI" panose="020B0502040204020203"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C39447-87E2-4F1A-BF2A-71F90B62B527}" v="8" dt="2024-06-19T19:39:12.692"/>
  </p1510:revLst>
</p1510:revInfo>
</file>

<file path=ppt/tableStyles.xml><?xml version="1.0" encoding="utf-8"?>
<a:tblStyleLst xmlns:a="http://schemas.openxmlformats.org/drawingml/2006/main" def="{B32C9B44-8E26-42B5-BB18-F4DE091CC817}">
  <a:tblStyle styleId="{B32C9B44-8E26-42B5-BB18-F4DE091CC8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58" autoAdjust="0"/>
  </p:normalViewPr>
  <p:slideViewPr>
    <p:cSldViewPr snapToGrid="0">
      <p:cViewPr>
        <p:scale>
          <a:sx n="59" d="100"/>
          <a:sy n="59" d="100"/>
        </p:scale>
        <p:origin x="85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font" Target="fonts/font3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font" Target="fonts/font2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viewProps" Target="viewProps.xml"/><Relationship Id="rId20" Type="http://schemas.openxmlformats.org/officeDocument/2006/relationships/font" Target="fonts/font6.fntdata"/><Relationship Id="rId41"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sha Stacie" userId="c630d46abf6ccecb" providerId="LiveId" clId="{B3C39447-87E2-4F1A-BF2A-71F90B62B527}"/>
    <pc:docChg chg="modSld">
      <pc:chgData name="Sasha Stacie" userId="c630d46abf6ccecb" providerId="LiveId" clId="{B3C39447-87E2-4F1A-BF2A-71F90B62B527}" dt="2024-06-19T19:39:12.691" v="7" actId="1076"/>
      <pc:docMkLst>
        <pc:docMk/>
      </pc:docMkLst>
      <pc:sldChg chg="addSp modSp">
        <pc:chgData name="Sasha Stacie" userId="c630d46abf6ccecb" providerId="LiveId" clId="{B3C39447-87E2-4F1A-BF2A-71F90B62B527}" dt="2024-06-19T19:39:12.691" v="7" actId="1076"/>
        <pc:sldMkLst>
          <pc:docMk/>
          <pc:sldMk cId="0" sldId="256"/>
        </pc:sldMkLst>
        <pc:picChg chg="add mod">
          <ac:chgData name="Sasha Stacie" userId="c630d46abf6ccecb" providerId="LiveId" clId="{B3C39447-87E2-4F1A-BF2A-71F90B62B527}" dt="2024-06-19T19:39:12.691" v="7" actId="1076"/>
          <ac:picMkLst>
            <pc:docMk/>
            <pc:sldMk cId="0" sldId="256"/>
            <ac:picMk id="5122" creationId="{3C387BFF-CD05-71CF-F9AC-83DB0D02519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8"/>
        <p:cNvGrpSpPr/>
        <p:nvPr/>
      </p:nvGrpSpPr>
      <p:grpSpPr>
        <a:xfrm>
          <a:off x="0" y="0"/>
          <a:ext cx="0" cy="0"/>
          <a:chOff x="0" y="0"/>
          <a:chExt cx="0" cy="0"/>
        </a:xfrm>
      </p:grpSpPr>
      <p:sp>
        <p:nvSpPr>
          <p:cNvPr id="3589" name="Google Shape;3589;gaa88dd14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0" name="Google Shape;3590;gaa88dd14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bc8e7d18f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bc8e7d18f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2c3505d7c2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2c3505d7c2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Our project successfully enhances road safety by integrating a machine learning model with Google Maps to predict road risk levels—low, medium, or high. We developed a </a:t>
            </a:r>
            <a:r>
              <a:rPr lang="en-GB" dirty="0" err="1"/>
              <a:t>Streamlit</a:t>
            </a:r>
            <a:r>
              <a:rPr lang="en-GB" dirty="0"/>
              <a:t> app to demonstrate this functionality in real time, using historical data to assess risks accurately. Additionally, we utilized Figma to design how this model could seamlessly integrate into the Google Maps interface. This approach addresses the significant global issue of road safety, with statistics showing road traffic accidents causing approximately 1.2 million deaths annually. Our solution leverages machine learning to provide dynamic, real-time visual cues to drivers, thereby improving decision-making and reducing accident probabilities. The app and interface design illustrate the practical application and potential impact of our model on global road safety.</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b1c2217c3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b1c2217c3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12c3505d7c2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12c3505d7c2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2d548f404c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2d548f404c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be14d5036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be14d5036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6"/>
        <p:cNvGrpSpPr/>
        <p:nvPr/>
      </p:nvGrpSpPr>
      <p:grpSpPr>
        <a:xfrm>
          <a:off x="0" y="0"/>
          <a:ext cx="0" cy="0"/>
          <a:chOff x="0" y="0"/>
          <a:chExt cx="0" cy="0"/>
        </a:xfrm>
      </p:grpSpPr>
      <p:sp>
        <p:nvSpPr>
          <p:cNvPr id="2947" name="Google Shape;2947;gbd2b099c0a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8" name="Google Shape;2948;gbd2b099c0a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1281d33e84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1281d33e84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8602" y="-17"/>
            <a:ext cx="9272602" cy="5143418"/>
            <a:chOff x="137655" y="846375"/>
            <a:chExt cx="7244220" cy="4007650"/>
          </a:xfrm>
        </p:grpSpPr>
        <p:sp>
          <p:nvSpPr>
            <p:cNvPr id="10" name="Google Shape;10;p2"/>
            <p:cNvSpPr/>
            <p:nvPr/>
          </p:nvSpPr>
          <p:spPr>
            <a:xfrm>
              <a:off x="238125" y="846675"/>
              <a:ext cx="3647800" cy="3284650"/>
            </a:xfrm>
            <a:custGeom>
              <a:avLst/>
              <a:gdLst/>
              <a:ahLst/>
              <a:cxnLst/>
              <a:rect l="l" t="t" r="r" b="b"/>
              <a:pathLst>
                <a:path w="145912" h="131386" extrusionOk="0">
                  <a:moveTo>
                    <a:pt x="94679" y="0"/>
                  </a:moveTo>
                  <a:lnTo>
                    <a:pt x="117300" y="41184"/>
                  </a:lnTo>
                  <a:lnTo>
                    <a:pt x="118562" y="40493"/>
                  </a:lnTo>
                  <a:lnTo>
                    <a:pt x="96310" y="0"/>
                  </a:lnTo>
                  <a:close/>
                  <a:moveTo>
                    <a:pt x="58353" y="20467"/>
                  </a:moveTo>
                  <a:lnTo>
                    <a:pt x="58353" y="20622"/>
                  </a:lnTo>
                  <a:lnTo>
                    <a:pt x="56793" y="53697"/>
                  </a:lnTo>
                  <a:cubicBezTo>
                    <a:pt x="56769" y="54423"/>
                    <a:pt x="56507" y="55126"/>
                    <a:pt x="56067" y="55709"/>
                  </a:cubicBezTo>
                  <a:lnTo>
                    <a:pt x="50661" y="62817"/>
                  </a:lnTo>
                  <a:cubicBezTo>
                    <a:pt x="39957" y="55995"/>
                    <a:pt x="31159" y="51066"/>
                    <a:pt x="29349" y="50066"/>
                  </a:cubicBezTo>
                  <a:lnTo>
                    <a:pt x="28158" y="34433"/>
                  </a:lnTo>
                  <a:cubicBezTo>
                    <a:pt x="28146" y="34314"/>
                    <a:pt x="28146" y="34195"/>
                    <a:pt x="28170" y="34064"/>
                  </a:cubicBezTo>
                  <a:cubicBezTo>
                    <a:pt x="29873" y="33778"/>
                    <a:pt x="36088" y="32552"/>
                    <a:pt x="43172" y="29337"/>
                  </a:cubicBezTo>
                  <a:cubicBezTo>
                    <a:pt x="46923" y="27634"/>
                    <a:pt x="52911" y="23967"/>
                    <a:pt x="58353" y="20467"/>
                  </a:cubicBezTo>
                  <a:close/>
                  <a:moveTo>
                    <a:pt x="77795" y="80522"/>
                  </a:moveTo>
                  <a:lnTo>
                    <a:pt x="87189" y="83034"/>
                  </a:lnTo>
                  <a:cubicBezTo>
                    <a:pt x="87606" y="83141"/>
                    <a:pt x="87999" y="83308"/>
                    <a:pt x="88368" y="83522"/>
                  </a:cubicBezTo>
                  <a:lnTo>
                    <a:pt x="89547" y="84213"/>
                  </a:lnTo>
                  <a:lnTo>
                    <a:pt x="85070" y="91345"/>
                  </a:lnTo>
                  <a:cubicBezTo>
                    <a:pt x="84475" y="92309"/>
                    <a:pt x="83570" y="93059"/>
                    <a:pt x="82522" y="93476"/>
                  </a:cubicBezTo>
                  <a:lnTo>
                    <a:pt x="79581" y="94654"/>
                  </a:lnTo>
                  <a:cubicBezTo>
                    <a:pt x="78855" y="89106"/>
                    <a:pt x="78081" y="83141"/>
                    <a:pt x="77795" y="80522"/>
                  </a:cubicBezTo>
                  <a:close/>
                  <a:moveTo>
                    <a:pt x="18395" y="0"/>
                  </a:moveTo>
                  <a:lnTo>
                    <a:pt x="24313" y="19169"/>
                  </a:lnTo>
                  <a:cubicBezTo>
                    <a:pt x="18288" y="17097"/>
                    <a:pt x="9454" y="14668"/>
                    <a:pt x="0" y="14157"/>
                  </a:cubicBezTo>
                  <a:lnTo>
                    <a:pt x="0" y="15597"/>
                  </a:lnTo>
                  <a:cubicBezTo>
                    <a:pt x="13133" y="16323"/>
                    <a:pt x="25063" y="20800"/>
                    <a:pt x="29647" y="22729"/>
                  </a:cubicBezTo>
                  <a:cubicBezTo>
                    <a:pt x="30444" y="23062"/>
                    <a:pt x="30813" y="23979"/>
                    <a:pt x="30480" y="24777"/>
                  </a:cubicBezTo>
                  <a:lnTo>
                    <a:pt x="26956" y="33147"/>
                  </a:lnTo>
                  <a:cubicBezTo>
                    <a:pt x="26777" y="33587"/>
                    <a:pt x="26694" y="34064"/>
                    <a:pt x="26730" y="34540"/>
                  </a:cubicBezTo>
                  <a:lnTo>
                    <a:pt x="27956" y="50554"/>
                  </a:lnTo>
                  <a:cubicBezTo>
                    <a:pt x="28015" y="51221"/>
                    <a:pt x="27623" y="51852"/>
                    <a:pt x="27003" y="52114"/>
                  </a:cubicBezTo>
                  <a:lnTo>
                    <a:pt x="16931" y="56352"/>
                  </a:lnTo>
                  <a:cubicBezTo>
                    <a:pt x="16732" y="56434"/>
                    <a:pt x="16525" y="56473"/>
                    <a:pt x="16320" y="56473"/>
                  </a:cubicBezTo>
                  <a:cubicBezTo>
                    <a:pt x="16168" y="56473"/>
                    <a:pt x="16018" y="56452"/>
                    <a:pt x="15871" y="56412"/>
                  </a:cubicBezTo>
                  <a:lnTo>
                    <a:pt x="0" y="51637"/>
                  </a:lnTo>
                  <a:lnTo>
                    <a:pt x="0" y="53137"/>
                  </a:lnTo>
                  <a:lnTo>
                    <a:pt x="15454" y="57781"/>
                  </a:lnTo>
                  <a:lnTo>
                    <a:pt x="15454" y="57793"/>
                  </a:lnTo>
                  <a:cubicBezTo>
                    <a:pt x="15735" y="57873"/>
                    <a:pt x="16024" y="57913"/>
                    <a:pt x="16313" y="57913"/>
                  </a:cubicBezTo>
                  <a:cubicBezTo>
                    <a:pt x="16710" y="57913"/>
                    <a:pt x="17106" y="57837"/>
                    <a:pt x="17478" y="57686"/>
                  </a:cubicBezTo>
                  <a:lnTo>
                    <a:pt x="27563" y="53447"/>
                  </a:lnTo>
                  <a:cubicBezTo>
                    <a:pt x="28349" y="53114"/>
                    <a:pt x="28968" y="52459"/>
                    <a:pt x="29242" y="51649"/>
                  </a:cubicBezTo>
                  <a:cubicBezTo>
                    <a:pt x="31885" y="53126"/>
                    <a:pt x="40041" y="57745"/>
                    <a:pt x="49792" y="63960"/>
                  </a:cubicBezTo>
                  <a:lnTo>
                    <a:pt x="34802" y="83641"/>
                  </a:lnTo>
                  <a:lnTo>
                    <a:pt x="35945" y="84510"/>
                  </a:lnTo>
                  <a:lnTo>
                    <a:pt x="51006" y="64734"/>
                  </a:lnTo>
                  <a:cubicBezTo>
                    <a:pt x="57174" y="68687"/>
                    <a:pt x="63913" y="73247"/>
                    <a:pt x="70247" y="78010"/>
                  </a:cubicBezTo>
                  <a:cubicBezTo>
                    <a:pt x="70890" y="78498"/>
                    <a:pt x="71616" y="78855"/>
                    <a:pt x="72390" y="79057"/>
                  </a:cubicBezTo>
                  <a:lnTo>
                    <a:pt x="76307" y="80117"/>
                  </a:lnTo>
                  <a:cubicBezTo>
                    <a:pt x="76545" y="82439"/>
                    <a:pt x="77391" y="88999"/>
                    <a:pt x="78188" y="95012"/>
                  </a:cubicBezTo>
                  <a:cubicBezTo>
                    <a:pt x="77972" y="95040"/>
                    <a:pt x="77756" y="95051"/>
                    <a:pt x="77540" y="95051"/>
                  </a:cubicBezTo>
                  <a:cubicBezTo>
                    <a:pt x="77387" y="95051"/>
                    <a:pt x="77234" y="95045"/>
                    <a:pt x="77081" y="95035"/>
                  </a:cubicBezTo>
                  <a:lnTo>
                    <a:pt x="65758" y="94047"/>
                  </a:lnTo>
                  <a:cubicBezTo>
                    <a:pt x="64853" y="93964"/>
                    <a:pt x="63984" y="93654"/>
                    <a:pt x="63234" y="93154"/>
                  </a:cubicBezTo>
                  <a:cubicBezTo>
                    <a:pt x="60389" y="91237"/>
                    <a:pt x="55305" y="86570"/>
                    <a:pt x="53221" y="76712"/>
                  </a:cubicBezTo>
                  <a:lnTo>
                    <a:pt x="51816" y="77009"/>
                  </a:lnTo>
                  <a:cubicBezTo>
                    <a:pt x="54007" y="87356"/>
                    <a:pt x="59412" y="92309"/>
                    <a:pt x="62436" y="94345"/>
                  </a:cubicBezTo>
                  <a:cubicBezTo>
                    <a:pt x="63389" y="94976"/>
                    <a:pt x="64484" y="95369"/>
                    <a:pt x="65639" y="95476"/>
                  </a:cubicBezTo>
                  <a:lnTo>
                    <a:pt x="76950" y="96452"/>
                  </a:lnTo>
                  <a:cubicBezTo>
                    <a:pt x="77153" y="96476"/>
                    <a:pt x="77355" y="96476"/>
                    <a:pt x="77545" y="96476"/>
                  </a:cubicBezTo>
                  <a:cubicBezTo>
                    <a:pt x="77831" y="96476"/>
                    <a:pt x="78105" y="96464"/>
                    <a:pt x="78379" y="96429"/>
                  </a:cubicBezTo>
                  <a:cubicBezTo>
                    <a:pt x="79081" y="101691"/>
                    <a:pt x="79700" y="106227"/>
                    <a:pt x="79760" y="106656"/>
                  </a:cubicBezTo>
                  <a:lnTo>
                    <a:pt x="81177" y="106465"/>
                  </a:lnTo>
                  <a:cubicBezTo>
                    <a:pt x="81165" y="106358"/>
                    <a:pt x="80522" y="101620"/>
                    <a:pt x="79784" y="96107"/>
                  </a:cubicBezTo>
                  <a:cubicBezTo>
                    <a:pt x="79879" y="96071"/>
                    <a:pt x="79986" y="96036"/>
                    <a:pt x="80081" y="96000"/>
                  </a:cubicBezTo>
                  <a:lnTo>
                    <a:pt x="83058" y="94809"/>
                  </a:lnTo>
                  <a:cubicBezTo>
                    <a:pt x="84403" y="94273"/>
                    <a:pt x="85535" y="93321"/>
                    <a:pt x="86297" y="92107"/>
                  </a:cubicBezTo>
                  <a:lnTo>
                    <a:pt x="90797" y="84927"/>
                  </a:lnTo>
                  <a:lnTo>
                    <a:pt x="105180" y="93261"/>
                  </a:lnTo>
                  <a:lnTo>
                    <a:pt x="95679" y="95452"/>
                  </a:lnTo>
                  <a:cubicBezTo>
                    <a:pt x="93845" y="95881"/>
                    <a:pt x="92857" y="97845"/>
                    <a:pt x="93595" y="99572"/>
                  </a:cubicBezTo>
                  <a:lnTo>
                    <a:pt x="98024" y="109871"/>
                  </a:lnTo>
                  <a:cubicBezTo>
                    <a:pt x="98250" y="110395"/>
                    <a:pt x="98631" y="110847"/>
                    <a:pt x="99108" y="111180"/>
                  </a:cubicBezTo>
                  <a:lnTo>
                    <a:pt x="129278" y="131385"/>
                  </a:lnTo>
                  <a:lnTo>
                    <a:pt x="130076" y="130195"/>
                  </a:lnTo>
                  <a:lnTo>
                    <a:pt x="99905" y="109990"/>
                  </a:lnTo>
                  <a:cubicBezTo>
                    <a:pt x="99655" y="109823"/>
                    <a:pt x="99465" y="109585"/>
                    <a:pt x="99346" y="109311"/>
                  </a:cubicBezTo>
                  <a:lnTo>
                    <a:pt x="94905" y="98988"/>
                  </a:lnTo>
                  <a:cubicBezTo>
                    <a:pt x="94524" y="98095"/>
                    <a:pt x="95036" y="97060"/>
                    <a:pt x="96000" y="96845"/>
                  </a:cubicBezTo>
                  <a:lnTo>
                    <a:pt x="111562" y="93250"/>
                  </a:lnTo>
                  <a:lnTo>
                    <a:pt x="114752" y="96893"/>
                  </a:lnTo>
                  <a:cubicBezTo>
                    <a:pt x="115800" y="98083"/>
                    <a:pt x="117217" y="98893"/>
                    <a:pt x="118777" y="99167"/>
                  </a:cubicBezTo>
                  <a:cubicBezTo>
                    <a:pt x="124361" y="100179"/>
                    <a:pt x="138113" y="102977"/>
                    <a:pt x="145173" y="107180"/>
                  </a:cubicBezTo>
                  <a:lnTo>
                    <a:pt x="145911" y="105942"/>
                  </a:lnTo>
                  <a:cubicBezTo>
                    <a:pt x="138648" y="101620"/>
                    <a:pt x="124694" y="98786"/>
                    <a:pt x="119027" y="97762"/>
                  </a:cubicBezTo>
                  <a:cubicBezTo>
                    <a:pt x="117789" y="97536"/>
                    <a:pt x="116657" y="96905"/>
                    <a:pt x="115824" y="95952"/>
                  </a:cubicBezTo>
                  <a:lnTo>
                    <a:pt x="112990" y="92714"/>
                  </a:lnTo>
                  <a:cubicBezTo>
                    <a:pt x="113526" y="92345"/>
                    <a:pt x="113931" y="91821"/>
                    <a:pt x="114133" y="91202"/>
                  </a:cubicBezTo>
                  <a:lnTo>
                    <a:pt x="117503" y="81450"/>
                  </a:lnTo>
                  <a:lnTo>
                    <a:pt x="116145" y="80986"/>
                  </a:lnTo>
                  <a:lnTo>
                    <a:pt x="112788" y="90737"/>
                  </a:lnTo>
                  <a:cubicBezTo>
                    <a:pt x="112609" y="91249"/>
                    <a:pt x="112181" y="91630"/>
                    <a:pt x="111657" y="91761"/>
                  </a:cubicBezTo>
                  <a:lnTo>
                    <a:pt x="107228" y="92785"/>
                  </a:lnTo>
                  <a:lnTo>
                    <a:pt x="91476" y="83665"/>
                  </a:lnTo>
                  <a:lnTo>
                    <a:pt x="111228" y="40838"/>
                  </a:lnTo>
                  <a:lnTo>
                    <a:pt x="109930" y="40243"/>
                  </a:lnTo>
                  <a:lnTo>
                    <a:pt x="90237" y="82951"/>
                  </a:lnTo>
                  <a:lnTo>
                    <a:pt x="89094" y="82296"/>
                  </a:lnTo>
                  <a:cubicBezTo>
                    <a:pt x="88618" y="82010"/>
                    <a:pt x="88106" y="81796"/>
                    <a:pt x="87570" y="81653"/>
                  </a:cubicBezTo>
                  <a:lnTo>
                    <a:pt x="77676" y="78998"/>
                  </a:lnTo>
                  <a:cubicBezTo>
                    <a:pt x="77581" y="75795"/>
                    <a:pt x="78998" y="73140"/>
                    <a:pt x="81891" y="71116"/>
                  </a:cubicBezTo>
                  <a:cubicBezTo>
                    <a:pt x="83356" y="70092"/>
                    <a:pt x="84987" y="69330"/>
                    <a:pt x="86713" y="68854"/>
                  </a:cubicBezTo>
                  <a:lnTo>
                    <a:pt x="86547" y="68163"/>
                  </a:lnTo>
                  <a:lnTo>
                    <a:pt x="86380" y="67461"/>
                  </a:lnTo>
                  <a:cubicBezTo>
                    <a:pt x="86273" y="67484"/>
                    <a:pt x="76319" y="69973"/>
                    <a:pt x="76236" y="78605"/>
                  </a:cubicBezTo>
                  <a:lnTo>
                    <a:pt x="72759" y="77676"/>
                  </a:lnTo>
                  <a:cubicBezTo>
                    <a:pt x="72164" y="77510"/>
                    <a:pt x="71592" y="77236"/>
                    <a:pt x="71104" y="76867"/>
                  </a:cubicBezTo>
                  <a:cubicBezTo>
                    <a:pt x="64770" y="72104"/>
                    <a:pt x="58043" y="67544"/>
                    <a:pt x="51876" y="63591"/>
                  </a:cubicBezTo>
                  <a:lnTo>
                    <a:pt x="57221" y="56566"/>
                  </a:lnTo>
                  <a:cubicBezTo>
                    <a:pt x="57829" y="55757"/>
                    <a:pt x="58186" y="54781"/>
                    <a:pt x="58233" y="53769"/>
                  </a:cubicBezTo>
                  <a:lnTo>
                    <a:pt x="59793" y="20693"/>
                  </a:lnTo>
                  <a:cubicBezTo>
                    <a:pt x="59817" y="20324"/>
                    <a:pt x="59793" y="19955"/>
                    <a:pt x="59722" y="19586"/>
                  </a:cubicBezTo>
                  <a:cubicBezTo>
                    <a:pt x="65484" y="15859"/>
                    <a:pt x="70330" y="12513"/>
                    <a:pt x="70723" y="12252"/>
                  </a:cubicBezTo>
                  <a:lnTo>
                    <a:pt x="69914" y="11073"/>
                  </a:lnTo>
                  <a:cubicBezTo>
                    <a:pt x="69818" y="11132"/>
                    <a:pt x="65032" y="14442"/>
                    <a:pt x="59257" y="18169"/>
                  </a:cubicBezTo>
                  <a:cubicBezTo>
                    <a:pt x="59126" y="17907"/>
                    <a:pt x="58960" y="17657"/>
                    <a:pt x="58793" y="17431"/>
                  </a:cubicBezTo>
                  <a:lnTo>
                    <a:pt x="45637" y="0"/>
                  </a:lnTo>
                  <a:lnTo>
                    <a:pt x="43851" y="0"/>
                  </a:lnTo>
                  <a:lnTo>
                    <a:pt x="57638" y="18276"/>
                  </a:lnTo>
                  <a:cubicBezTo>
                    <a:pt x="57805" y="18490"/>
                    <a:pt x="57936" y="18717"/>
                    <a:pt x="58043" y="18955"/>
                  </a:cubicBezTo>
                  <a:cubicBezTo>
                    <a:pt x="52507" y="22515"/>
                    <a:pt x="46327" y="26313"/>
                    <a:pt x="42577" y="28015"/>
                  </a:cubicBezTo>
                  <a:cubicBezTo>
                    <a:pt x="38160" y="30004"/>
                    <a:pt x="33540" y="31504"/>
                    <a:pt x="28789" y="32480"/>
                  </a:cubicBezTo>
                  <a:lnTo>
                    <a:pt x="31802" y="25336"/>
                  </a:lnTo>
                  <a:cubicBezTo>
                    <a:pt x="32314" y="24098"/>
                    <a:pt x="31956" y="22681"/>
                    <a:pt x="30921" y="21836"/>
                  </a:cubicBezTo>
                  <a:cubicBezTo>
                    <a:pt x="31944" y="19967"/>
                    <a:pt x="34195" y="14037"/>
                    <a:pt x="32028" y="143"/>
                  </a:cubicBezTo>
                  <a:lnTo>
                    <a:pt x="32004" y="0"/>
                  </a:lnTo>
                  <a:lnTo>
                    <a:pt x="30551" y="0"/>
                  </a:lnTo>
                  <a:cubicBezTo>
                    <a:pt x="30575" y="119"/>
                    <a:pt x="30587" y="250"/>
                    <a:pt x="30611" y="369"/>
                  </a:cubicBezTo>
                  <a:cubicBezTo>
                    <a:pt x="31944" y="8930"/>
                    <a:pt x="31540" y="14264"/>
                    <a:pt x="30956" y="17216"/>
                  </a:cubicBezTo>
                  <a:cubicBezTo>
                    <a:pt x="30540" y="19360"/>
                    <a:pt x="29980" y="20598"/>
                    <a:pt x="29647" y="21181"/>
                  </a:cubicBezTo>
                  <a:cubicBezTo>
                    <a:pt x="28670" y="20776"/>
                    <a:pt x="27444" y="20288"/>
                    <a:pt x="25991" y="19764"/>
                  </a:cubicBezTo>
                  <a:lnTo>
                    <a:pt x="198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8125" y="846375"/>
              <a:ext cx="7143750" cy="4007650"/>
            </a:xfrm>
            <a:custGeom>
              <a:avLst/>
              <a:gdLst/>
              <a:ahLst/>
              <a:cxnLst/>
              <a:rect l="l" t="t" r="r" b="b"/>
              <a:pathLst>
                <a:path w="285750" h="160306" extrusionOk="0">
                  <a:moveTo>
                    <a:pt x="206332" y="46147"/>
                  </a:moveTo>
                  <a:cubicBezTo>
                    <a:pt x="210549" y="46147"/>
                    <a:pt x="214781" y="46961"/>
                    <a:pt x="219456" y="47863"/>
                  </a:cubicBezTo>
                  <a:cubicBezTo>
                    <a:pt x="225260" y="48982"/>
                    <a:pt x="231640" y="50212"/>
                    <a:pt x="239425" y="50212"/>
                  </a:cubicBezTo>
                  <a:cubicBezTo>
                    <a:pt x="240089" y="50212"/>
                    <a:pt x="240762" y="50204"/>
                    <a:pt x="241447" y="50185"/>
                  </a:cubicBezTo>
                  <a:lnTo>
                    <a:pt x="241447" y="50185"/>
                  </a:lnTo>
                  <a:cubicBezTo>
                    <a:pt x="236792" y="54138"/>
                    <a:pt x="234565" y="60091"/>
                    <a:pt x="232398" y="65877"/>
                  </a:cubicBezTo>
                  <a:cubicBezTo>
                    <a:pt x="231743" y="67627"/>
                    <a:pt x="231077" y="69401"/>
                    <a:pt x="230350" y="71140"/>
                  </a:cubicBezTo>
                  <a:cubicBezTo>
                    <a:pt x="226385" y="71997"/>
                    <a:pt x="222171" y="73092"/>
                    <a:pt x="217527" y="74343"/>
                  </a:cubicBezTo>
                  <a:cubicBezTo>
                    <a:pt x="214840" y="75066"/>
                    <a:pt x="212240" y="75366"/>
                    <a:pt x="209776" y="75366"/>
                  </a:cubicBezTo>
                  <a:cubicBezTo>
                    <a:pt x="197751" y="75366"/>
                    <a:pt x="188944" y="68216"/>
                    <a:pt x="188845" y="68128"/>
                  </a:cubicBezTo>
                  <a:lnTo>
                    <a:pt x="188738" y="68056"/>
                  </a:lnTo>
                  <a:cubicBezTo>
                    <a:pt x="185571" y="65996"/>
                    <a:pt x="182511" y="64079"/>
                    <a:pt x="179534" y="62305"/>
                  </a:cubicBezTo>
                  <a:cubicBezTo>
                    <a:pt x="182261" y="57900"/>
                    <a:pt x="185595" y="54031"/>
                    <a:pt x="190214" y="51090"/>
                  </a:cubicBezTo>
                  <a:cubicBezTo>
                    <a:pt x="196080" y="47356"/>
                    <a:pt x="201195" y="46147"/>
                    <a:pt x="206332" y="46147"/>
                  </a:cubicBezTo>
                  <a:close/>
                  <a:moveTo>
                    <a:pt x="70890" y="35719"/>
                  </a:moveTo>
                  <a:cubicBezTo>
                    <a:pt x="73869" y="37694"/>
                    <a:pt x="82126" y="42045"/>
                    <a:pt x="97429" y="42045"/>
                  </a:cubicBezTo>
                  <a:cubicBezTo>
                    <a:pt x="99188" y="42045"/>
                    <a:pt x="101041" y="41988"/>
                    <a:pt x="102989" y="41862"/>
                  </a:cubicBezTo>
                  <a:cubicBezTo>
                    <a:pt x="105420" y="41710"/>
                    <a:pt x="107915" y="41614"/>
                    <a:pt x="110499" y="41614"/>
                  </a:cubicBezTo>
                  <a:cubicBezTo>
                    <a:pt x="113382" y="41614"/>
                    <a:pt x="116376" y="41734"/>
                    <a:pt x="119515" y="42029"/>
                  </a:cubicBezTo>
                  <a:cubicBezTo>
                    <a:pt x="117610" y="44482"/>
                    <a:pt x="116026" y="47577"/>
                    <a:pt x="114979" y="51637"/>
                  </a:cubicBezTo>
                  <a:cubicBezTo>
                    <a:pt x="112609" y="60734"/>
                    <a:pt x="109442" y="69663"/>
                    <a:pt x="106049" y="77188"/>
                  </a:cubicBezTo>
                  <a:cubicBezTo>
                    <a:pt x="97072" y="74247"/>
                    <a:pt x="88130" y="69854"/>
                    <a:pt x="84046" y="63675"/>
                  </a:cubicBezTo>
                  <a:cubicBezTo>
                    <a:pt x="78689" y="55548"/>
                    <a:pt x="71460" y="54032"/>
                    <a:pt x="66827" y="54032"/>
                  </a:cubicBezTo>
                  <a:cubicBezTo>
                    <a:pt x="65724" y="54032"/>
                    <a:pt x="64768" y="54118"/>
                    <a:pt x="64020" y="54221"/>
                  </a:cubicBezTo>
                  <a:cubicBezTo>
                    <a:pt x="65068" y="50435"/>
                    <a:pt x="66496" y="46958"/>
                    <a:pt x="67889" y="43553"/>
                  </a:cubicBezTo>
                  <a:cubicBezTo>
                    <a:pt x="68937" y="41017"/>
                    <a:pt x="70009" y="38410"/>
                    <a:pt x="70890" y="35719"/>
                  </a:cubicBezTo>
                  <a:close/>
                  <a:moveTo>
                    <a:pt x="122087" y="42315"/>
                  </a:moveTo>
                  <a:cubicBezTo>
                    <a:pt x="136255" y="44029"/>
                    <a:pt x="153448" y="49423"/>
                    <a:pt x="176594" y="63055"/>
                  </a:cubicBezTo>
                  <a:cubicBezTo>
                    <a:pt x="174319" y="67092"/>
                    <a:pt x="172438" y="71485"/>
                    <a:pt x="170533" y="75974"/>
                  </a:cubicBezTo>
                  <a:cubicBezTo>
                    <a:pt x="166176" y="86165"/>
                    <a:pt x="161687" y="96702"/>
                    <a:pt x="151674" y="104430"/>
                  </a:cubicBezTo>
                  <a:cubicBezTo>
                    <a:pt x="150174" y="105596"/>
                    <a:pt x="148792" y="106751"/>
                    <a:pt x="147530" y="107894"/>
                  </a:cubicBezTo>
                  <a:cubicBezTo>
                    <a:pt x="146637" y="106561"/>
                    <a:pt x="146018" y="105239"/>
                    <a:pt x="145709" y="104025"/>
                  </a:cubicBezTo>
                  <a:cubicBezTo>
                    <a:pt x="145149" y="101822"/>
                    <a:pt x="143518" y="96155"/>
                    <a:pt x="140387" y="91118"/>
                  </a:cubicBezTo>
                  <a:cubicBezTo>
                    <a:pt x="136910" y="85511"/>
                    <a:pt x="132731" y="82439"/>
                    <a:pt x="127980" y="81974"/>
                  </a:cubicBezTo>
                  <a:cubicBezTo>
                    <a:pt x="123956" y="81582"/>
                    <a:pt x="116169" y="80296"/>
                    <a:pt x="108109" y="77843"/>
                  </a:cubicBezTo>
                  <a:cubicBezTo>
                    <a:pt x="111609" y="70021"/>
                    <a:pt x="114812" y="60865"/>
                    <a:pt x="117050" y="52185"/>
                  </a:cubicBezTo>
                  <a:cubicBezTo>
                    <a:pt x="118181" y="47839"/>
                    <a:pt x="119944" y="44708"/>
                    <a:pt x="122087" y="42315"/>
                  </a:cubicBezTo>
                  <a:close/>
                  <a:moveTo>
                    <a:pt x="178451" y="64163"/>
                  </a:moveTo>
                  <a:cubicBezTo>
                    <a:pt x="181380" y="65925"/>
                    <a:pt x="184404" y="67806"/>
                    <a:pt x="187523" y="69830"/>
                  </a:cubicBezTo>
                  <a:cubicBezTo>
                    <a:pt x="188395" y="70535"/>
                    <a:pt x="197316" y="77543"/>
                    <a:pt x="209654" y="77543"/>
                  </a:cubicBezTo>
                  <a:cubicBezTo>
                    <a:pt x="212321" y="77543"/>
                    <a:pt x="215147" y="77216"/>
                    <a:pt x="218087" y="76426"/>
                  </a:cubicBezTo>
                  <a:cubicBezTo>
                    <a:pt x="222111" y="75343"/>
                    <a:pt x="225778" y="74378"/>
                    <a:pt x="229255" y="73592"/>
                  </a:cubicBezTo>
                  <a:lnTo>
                    <a:pt x="229255" y="73592"/>
                  </a:lnTo>
                  <a:cubicBezTo>
                    <a:pt x="227481" y="77271"/>
                    <a:pt x="225231" y="80677"/>
                    <a:pt x="221849" y="83272"/>
                  </a:cubicBezTo>
                  <a:cubicBezTo>
                    <a:pt x="216622" y="87285"/>
                    <a:pt x="211395" y="93512"/>
                    <a:pt x="206335" y="101775"/>
                  </a:cubicBezTo>
                  <a:cubicBezTo>
                    <a:pt x="204109" y="105382"/>
                    <a:pt x="202085" y="109121"/>
                    <a:pt x="200299" y="112954"/>
                  </a:cubicBezTo>
                  <a:cubicBezTo>
                    <a:pt x="197715" y="117562"/>
                    <a:pt x="194774" y="121944"/>
                    <a:pt x="191488" y="126075"/>
                  </a:cubicBezTo>
                  <a:cubicBezTo>
                    <a:pt x="184273" y="121396"/>
                    <a:pt x="176427" y="118789"/>
                    <a:pt x="168878" y="118789"/>
                  </a:cubicBezTo>
                  <a:cubicBezTo>
                    <a:pt x="159972" y="118789"/>
                    <a:pt x="152781" y="114359"/>
                    <a:pt x="148816" y="109633"/>
                  </a:cubicBezTo>
                  <a:cubicBezTo>
                    <a:pt x="150078" y="108478"/>
                    <a:pt x="151459" y="107311"/>
                    <a:pt x="152983" y="106132"/>
                  </a:cubicBezTo>
                  <a:cubicBezTo>
                    <a:pt x="163449" y="98072"/>
                    <a:pt x="168057" y="87273"/>
                    <a:pt x="172510" y="76819"/>
                  </a:cubicBezTo>
                  <a:cubicBezTo>
                    <a:pt x="174391" y="72402"/>
                    <a:pt x="176224" y="68104"/>
                    <a:pt x="178451" y="64163"/>
                  </a:cubicBezTo>
                  <a:close/>
                  <a:moveTo>
                    <a:pt x="66941" y="56160"/>
                  </a:moveTo>
                  <a:cubicBezTo>
                    <a:pt x="67878" y="56160"/>
                    <a:pt x="68816" y="56232"/>
                    <a:pt x="69747" y="56376"/>
                  </a:cubicBezTo>
                  <a:cubicBezTo>
                    <a:pt x="74867" y="57174"/>
                    <a:pt x="79081" y="60031"/>
                    <a:pt x="82272" y="64865"/>
                  </a:cubicBezTo>
                  <a:cubicBezTo>
                    <a:pt x="86642" y="71497"/>
                    <a:pt x="95869" y="76117"/>
                    <a:pt x="105144" y="79188"/>
                  </a:cubicBezTo>
                  <a:cubicBezTo>
                    <a:pt x="100953" y="88082"/>
                    <a:pt x="96536" y="94690"/>
                    <a:pt x="93012" y="96691"/>
                  </a:cubicBezTo>
                  <a:cubicBezTo>
                    <a:pt x="91226" y="97691"/>
                    <a:pt x="89702" y="98286"/>
                    <a:pt x="88356" y="98810"/>
                  </a:cubicBezTo>
                  <a:cubicBezTo>
                    <a:pt x="83915" y="100512"/>
                    <a:pt x="80998" y="101644"/>
                    <a:pt x="75998" y="113002"/>
                  </a:cubicBezTo>
                  <a:cubicBezTo>
                    <a:pt x="73200" y="119336"/>
                    <a:pt x="66306" y="123908"/>
                    <a:pt x="56567" y="125873"/>
                  </a:cubicBezTo>
                  <a:cubicBezTo>
                    <a:pt x="53386" y="126504"/>
                    <a:pt x="50159" y="126826"/>
                    <a:pt x="46921" y="126826"/>
                  </a:cubicBezTo>
                  <a:cubicBezTo>
                    <a:pt x="46862" y="126826"/>
                    <a:pt x="46803" y="126825"/>
                    <a:pt x="46744" y="126825"/>
                  </a:cubicBezTo>
                  <a:cubicBezTo>
                    <a:pt x="47411" y="111859"/>
                    <a:pt x="40267" y="94952"/>
                    <a:pt x="32314" y="84749"/>
                  </a:cubicBezTo>
                  <a:lnTo>
                    <a:pt x="32314" y="84749"/>
                  </a:lnTo>
                  <a:cubicBezTo>
                    <a:pt x="33647" y="85046"/>
                    <a:pt x="35004" y="85201"/>
                    <a:pt x="36362" y="85201"/>
                  </a:cubicBezTo>
                  <a:cubicBezTo>
                    <a:pt x="40005" y="85201"/>
                    <a:pt x="43732" y="84141"/>
                    <a:pt x="47399" y="82034"/>
                  </a:cubicBezTo>
                  <a:cubicBezTo>
                    <a:pt x="55305" y="77498"/>
                    <a:pt x="61901" y="68425"/>
                    <a:pt x="62734" y="60924"/>
                  </a:cubicBezTo>
                  <a:cubicBezTo>
                    <a:pt x="62901" y="59436"/>
                    <a:pt x="63151" y="57960"/>
                    <a:pt x="63472" y="56495"/>
                  </a:cubicBezTo>
                  <a:cubicBezTo>
                    <a:pt x="64619" y="56271"/>
                    <a:pt x="65779" y="56160"/>
                    <a:pt x="66941" y="56160"/>
                  </a:cubicBezTo>
                  <a:close/>
                  <a:moveTo>
                    <a:pt x="107192" y="79843"/>
                  </a:moveTo>
                  <a:cubicBezTo>
                    <a:pt x="115395" y="82355"/>
                    <a:pt x="123361" y="83677"/>
                    <a:pt x="127766" y="84106"/>
                  </a:cubicBezTo>
                  <a:cubicBezTo>
                    <a:pt x="138184" y="85130"/>
                    <a:pt x="142804" y="101310"/>
                    <a:pt x="143625" y="104549"/>
                  </a:cubicBezTo>
                  <a:cubicBezTo>
                    <a:pt x="144006" y="106049"/>
                    <a:pt x="144804" y="107704"/>
                    <a:pt x="145971" y="109359"/>
                  </a:cubicBezTo>
                  <a:cubicBezTo>
                    <a:pt x="141744" y="113478"/>
                    <a:pt x="138886" y="117443"/>
                    <a:pt x="136291" y="121039"/>
                  </a:cubicBezTo>
                  <a:cubicBezTo>
                    <a:pt x="129885" y="129873"/>
                    <a:pt x="124825" y="136874"/>
                    <a:pt x="104394" y="141779"/>
                  </a:cubicBezTo>
                  <a:cubicBezTo>
                    <a:pt x="101977" y="142363"/>
                    <a:pt x="99608" y="143101"/>
                    <a:pt x="97286" y="143970"/>
                  </a:cubicBezTo>
                  <a:cubicBezTo>
                    <a:pt x="97048" y="142720"/>
                    <a:pt x="96822" y="141446"/>
                    <a:pt x="96607" y="140184"/>
                  </a:cubicBezTo>
                  <a:cubicBezTo>
                    <a:pt x="95214" y="132171"/>
                    <a:pt x="93917" y="124611"/>
                    <a:pt x="89047" y="122337"/>
                  </a:cubicBezTo>
                  <a:cubicBezTo>
                    <a:pt x="82975" y="119515"/>
                    <a:pt x="80201" y="112073"/>
                    <a:pt x="79617" y="110311"/>
                  </a:cubicBezTo>
                  <a:cubicBezTo>
                    <a:pt x="83249" y="103072"/>
                    <a:pt x="85570" y="102179"/>
                    <a:pt x="89118" y="100810"/>
                  </a:cubicBezTo>
                  <a:cubicBezTo>
                    <a:pt x="90535" y="100262"/>
                    <a:pt x="92142" y="99631"/>
                    <a:pt x="94059" y="98548"/>
                  </a:cubicBezTo>
                  <a:cubicBezTo>
                    <a:pt x="98762" y="95881"/>
                    <a:pt x="103465" y="87618"/>
                    <a:pt x="106573" y="81153"/>
                  </a:cubicBezTo>
                  <a:cubicBezTo>
                    <a:pt x="106787" y="80724"/>
                    <a:pt x="106990" y="80284"/>
                    <a:pt x="107192" y="79843"/>
                  </a:cubicBezTo>
                  <a:close/>
                  <a:moveTo>
                    <a:pt x="152198" y="0"/>
                  </a:moveTo>
                  <a:cubicBezTo>
                    <a:pt x="151602" y="2238"/>
                    <a:pt x="151055" y="4453"/>
                    <a:pt x="150519" y="6608"/>
                  </a:cubicBezTo>
                  <a:cubicBezTo>
                    <a:pt x="148888" y="13299"/>
                    <a:pt x="147340" y="19598"/>
                    <a:pt x="144959" y="23979"/>
                  </a:cubicBezTo>
                  <a:cubicBezTo>
                    <a:pt x="142458" y="28587"/>
                    <a:pt x="137910" y="30623"/>
                    <a:pt x="133088" y="32778"/>
                  </a:cubicBezTo>
                  <a:cubicBezTo>
                    <a:pt x="129099" y="34564"/>
                    <a:pt x="124801" y="36469"/>
                    <a:pt x="121265" y="40041"/>
                  </a:cubicBezTo>
                  <a:cubicBezTo>
                    <a:pt x="117508" y="39626"/>
                    <a:pt x="113957" y="39463"/>
                    <a:pt x="110558" y="39463"/>
                  </a:cubicBezTo>
                  <a:cubicBezTo>
                    <a:pt x="107904" y="39463"/>
                    <a:pt x="105342" y="39563"/>
                    <a:pt x="102846" y="39719"/>
                  </a:cubicBezTo>
                  <a:cubicBezTo>
                    <a:pt x="100996" y="39837"/>
                    <a:pt x="99235" y="39891"/>
                    <a:pt x="97561" y="39891"/>
                  </a:cubicBezTo>
                  <a:cubicBezTo>
                    <a:pt x="81624" y="39891"/>
                    <a:pt x="73581" y="34994"/>
                    <a:pt x="71545" y="33540"/>
                  </a:cubicBezTo>
                  <a:cubicBezTo>
                    <a:pt x="71628" y="33242"/>
                    <a:pt x="71711" y="32957"/>
                    <a:pt x="71783" y="32659"/>
                  </a:cubicBezTo>
                  <a:cubicBezTo>
                    <a:pt x="73021" y="27849"/>
                    <a:pt x="72616" y="24265"/>
                    <a:pt x="72092" y="19729"/>
                  </a:cubicBezTo>
                  <a:cubicBezTo>
                    <a:pt x="71568" y="15121"/>
                    <a:pt x="70914" y="9430"/>
                    <a:pt x="71557" y="12"/>
                  </a:cubicBezTo>
                  <a:lnTo>
                    <a:pt x="69402" y="12"/>
                  </a:lnTo>
                  <a:cubicBezTo>
                    <a:pt x="68771" y="9537"/>
                    <a:pt x="69425" y="15300"/>
                    <a:pt x="69961" y="19967"/>
                  </a:cubicBezTo>
                  <a:cubicBezTo>
                    <a:pt x="70473" y="24455"/>
                    <a:pt x="70854" y="27706"/>
                    <a:pt x="69711" y="32123"/>
                  </a:cubicBezTo>
                  <a:cubicBezTo>
                    <a:pt x="68771" y="35778"/>
                    <a:pt x="67377" y="39160"/>
                    <a:pt x="65901" y="42743"/>
                  </a:cubicBezTo>
                  <a:cubicBezTo>
                    <a:pt x="63663" y="48185"/>
                    <a:pt x="61341" y="53828"/>
                    <a:pt x="60591" y="60686"/>
                  </a:cubicBezTo>
                  <a:cubicBezTo>
                    <a:pt x="59746" y="68235"/>
                    <a:pt x="52685" y="76521"/>
                    <a:pt x="46327" y="80165"/>
                  </a:cubicBezTo>
                  <a:cubicBezTo>
                    <a:pt x="43757" y="81642"/>
                    <a:pt x="40276" y="83040"/>
                    <a:pt x="36322" y="83040"/>
                  </a:cubicBezTo>
                  <a:cubicBezTo>
                    <a:pt x="34159" y="83040"/>
                    <a:pt x="31854" y="82622"/>
                    <a:pt x="29480" y="81570"/>
                  </a:cubicBezTo>
                  <a:cubicBezTo>
                    <a:pt x="23003" y="78688"/>
                    <a:pt x="19074" y="75724"/>
                    <a:pt x="15609" y="73092"/>
                  </a:cubicBezTo>
                  <a:cubicBezTo>
                    <a:pt x="10978" y="69580"/>
                    <a:pt x="7299" y="66782"/>
                    <a:pt x="0" y="66211"/>
                  </a:cubicBezTo>
                  <a:lnTo>
                    <a:pt x="0" y="68366"/>
                  </a:lnTo>
                  <a:cubicBezTo>
                    <a:pt x="6548" y="68925"/>
                    <a:pt x="9835" y="71414"/>
                    <a:pt x="14311" y="74807"/>
                  </a:cubicBezTo>
                  <a:cubicBezTo>
                    <a:pt x="17836" y="77462"/>
                    <a:pt x="21824" y="80486"/>
                    <a:pt x="28396" y="83439"/>
                  </a:cubicBezTo>
                  <a:cubicBezTo>
                    <a:pt x="36933" y="92797"/>
                    <a:pt x="45327" y="110930"/>
                    <a:pt x="44589" y="126789"/>
                  </a:cubicBezTo>
                  <a:cubicBezTo>
                    <a:pt x="39564" y="126587"/>
                    <a:pt x="34707" y="125658"/>
                    <a:pt x="30682" y="124039"/>
                  </a:cubicBezTo>
                  <a:cubicBezTo>
                    <a:pt x="24764" y="121675"/>
                    <a:pt x="18677" y="120948"/>
                    <a:pt x="13434" y="120948"/>
                  </a:cubicBezTo>
                  <a:cubicBezTo>
                    <a:pt x="7190" y="120948"/>
                    <a:pt x="2142" y="121979"/>
                    <a:pt x="0" y="122503"/>
                  </a:cubicBezTo>
                  <a:lnTo>
                    <a:pt x="0" y="124718"/>
                  </a:lnTo>
                  <a:cubicBezTo>
                    <a:pt x="1583" y="124319"/>
                    <a:pt x="6855" y="123139"/>
                    <a:pt x="13479" y="123139"/>
                  </a:cubicBezTo>
                  <a:cubicBezTo>
                    <a:pt x="18509" y="123139"/>
                    <a:pt x="24319" y="123819"/>
                    <a:pt x="29885" y="126039"/>
                  </a:cubicBezTo>
                  <a:cubicBezTo>
                    <a:pt x="34111" y="127742"/>
                    <a:pt x="39195" y="128718"/>
                    <a:pt x="44458" y="128933"/>
                  </a:cubicBezTo>
                  <a:cubicBezTo>
                    <a:pt x="43994" y="137505"/>
                    <a:pt x="45851" y="140244"/>
                    <a:pt x="47816" y="143161"/>
                  </a:cubicBezTo>
                  <a:cubicBezTo>
                    <a:pt x="49506" y="145661"/>
                    <a:pt x="51411" y="148483"/>
                    <a:pt x="52185" y="156043"/>
                  </a:cubicBezTo>
                  <a:cubicBezTo>
                    <a:pt x="52340" y="157460"/>
                    <a:pt x="52352" y="158889"/>
                    <a:pt x="52233" y="160306"/>
                  </a:cubicBezTo>
                  <a:lnTo>
                    <a:pt x="54376" y="160306"/>
                  </a:lnTo>
                  <a:cubicBezTo>
                    <a:pt x="54507" y="158817"/>
                    <a:pt x="54483" y="157305"/>
                    <a:pt x="54328" y="155817"/>
                  </a:cubicBezTo>
                  <a:cubicBezTo>
                    <a:pt x="53495" y="147733"/>
                    <a:pt x="51423" y="144661"/>
                    <a:pt x="49601" y="141958"/>
                  </a:cubicBezTo>
                  <a:cubicBezTo>
                    <a:pt x="47685" y="139136"/>
                    <a:pt x="46161" y="136874"/>
                    <a:pt x="46613" y="128980"/>
                  </a:cubicBezTo>
                  <a:lnTo>
                    <a:pt x="46732" y="128980"/>
                  </a:lnTo>
                  <a:cubicBezTo>
                    <a:pt x="46791" y="128980"/>
                    <a:pt x="46851" y="128981"/>
                    <a:pt x="46910" y="128981"/>
                  </a:cubicBezTo>
                  <a:cubicBezTo>
                    <a:pt x="50292" y="128981"/>
                    <a:pt x="53672" y="128647"/>
                    <a:pt x="56995" y="127980"/>
                  </a:cubicBezTo>
                  <a:cubicBezTo>
                    <a:pt x="67437" y="125873"/>
                    <a:pt x="74878" y="120860"/>
                    <a:pt x="77962" y="113871"/>
                  </a:cubicBezTo>
                  <a:cubicBezTo>
                    <a:pt x="78093" y="113574"/>
                    <a:pt x="78212" y="113288"/>
                    <a:pt x="78343" y="113014"/>
                  </a:cubicBezTo>
                  <a:cubicBezTo>
                    <a:pt x="79700" y="116252"/>
                    <a:pt x="82713" y="121753"/>
                    <a:pt x="88130" y="124289"/>
                  </a:cubicBezTo>
                  <a:cubicBezTo>
                    <a:pt x="91976" y="126075"/>
                    <a:pt x="93262" y="133433"/>
                    <a:pt x="94488" y="140553"/>
                  </a:cubicBezTo>
                  <a:cubicBezTo>
                    <a:pt x="94738" y="141958"/>
                    <a:pt x="94976" y="143375"/>
                    <a:pt x="95250" y="144780"/>
                  </a:cubicBezTo>
                  <a:cubicBezTo>
                    <a:pt x="86166" y="148590"/>
                    <a:pt x="78748" y="154269"/>
                    <a:pt x="71819" y="160306"/>
                  </a:cubicBezTo>
                  <a:lnTo>
                    <a:pt x="75117" y="160306"/>
                  </a:lnTo>
                  <a:cubicBezTo>
                    <a:pt x="81260" y="155091"/>
                    <a:pt x="87868" y="150280"/>
                    <a:pt x="95691" y="146935"/>
                  </a:cubicBezTo>
                  <a:cubicBezTo>
                    <a:pt x="96369" y="150102"/>
                    <a:pt x="97238" y="153078"/>
                    <a:pt x="98512" y="155448"/>
                  </a:cubicBezTo>
                  <a:cubicBezTo>
                    <a:pt x="99453" y="157186"/>
                    <a:pt x="100727" y="158805"/>
                    <a:pt x="102179" y="160306"/>
                  </a:cubicBezTo>
                  <a:lnTo>
                    <a:pt x="105311" y="160306"/>
                  </a:lnTo>
                  <a:cubicBezTo>
                    <a:pt x="103322" y="158531"/>
                    <a:pt x="101572" y="156555"/>
                    <a:pt x="100417" y="154424"/>
                  </a:cubicBezTo>
                  <a:cubicBezTo>
                    <a:pt x="99203" y="152197"/>
                    <a:pt x="98381" y="149257"/>
                    <a:pt x="97715" y="146113"/>
                  </a:cubicBezTo>
                  <a:cubicBezTo>
                    <a:pt x="100060" y="145208"/>
                    <a:pt x="102465" y="144470"/>
                    <a:pt x="104906" y="143887"/>
                  </a:cubicBezTo>
                  <a:cubicBezTo>
                    <a:pt x="126111" y="138779"/>
                    <a:pt x="131636" y="131147"/>
                    <a:pt x="138029" y="122301"/>
                  </a:cubicBezTo>
                  <a:cubicBezTo>
                    <a:pt x="140660" y="118669"/>
                    <a:pt x="143351" y="114955"/>
                    <a:pt x="147304" y="111085"/>
                  </a:cubicBezTo>
                  <a:cubicBezTo>
                    <a:pt x="151674" y="116205"/>
                    <a:pt x="159401" y="120932"/>
                    <a:pt x="168890" y="120932"/>
                  </a:cubicBezTo>
                  <a:cubicBezTo>
                    <a:pt x="175962" y="120932"/>
                    <a:pt x="183332" y="123384"/>
                    <a:pt x="190131" y="127754"/>
                  </a:cubicBezTo>
                  <a:cubicBezTo>
                    <a:pt x="181951" y="137600"/>
                    <a:pt x="171712" y="146161"/>
                    <a:pt x="159508" y="153305"/>
                  </a:cubicBezTo>
                  <a:cubicBezTo>
                    <a:pt x="155079" y="155888"/>
                    <a:pt x="150507" y="158222"/>
                    <a:pt x="145816" y="160306"/>
                  </a:cubicBezTo>
                  <a:lnTo>
                    <a:pt x="150924" y="160306"/>
                  </a:lnTo>
                  <a:cubicBezTo>
                    <a:pt x="154055" y="158782"/>
                    <a:pt x="157305" y="157079"/>
                    <a:pt x="160603" y="155150"/>
                  </a:cubicBezTo>
                  <a:cubicBezTo>
                    <a:pt x="173105" y="147852"/>
                    <a:pt x="183571" y="139077"/>
                    <a:pt x="191929" y="128956"/>
                  </a:cubicBezTo>
                  <a:cubicBezTo>
                    <a:pt x="197156" y="132635"/>
                    <a:pt x="202001" y="137469"/>
                    <a:pt x="206061" y="143208"/>
                  </a:cubicBezTo>
                  <a:cubicBezTo>
                    <a:pt x="209752" y="148411"/>
                    <a:pt x="211741" y="153221"/>
                    <a:pt x="213503" y="157460"/>
                  </a:cubicBezTo>
                  <a:cubicBezTo>
                    <a:pt x="213908" y="158436"/>
                    <a:pt x="214301" y="159389"/>
                    <a:pt x="214694" y="160306"/>
                  </a:cubicBezTo>
                  <a:lnTo>
                    <a:pt x="217051" y="160306"/>
                  </a:lnTo>
                  <a:cubicBezTo>
                    <a:pt x="216527" y="159139"/>
                    <a:pt x="216015" y="157924"/>
                    <a:pt x="215479" y="156638"/>
                  </a:cubicBezTo>
                  <a:cubicBezTo>
                    <a:pt x="213681" y="152293"/>
                    <a:pt x="211634" y="147375"/>
                    <a:pt x="207812" y="141958"/>
                  </a:cubicBezTo>
                  <a:cubicBezTo>
                    <a:pt x="203645" y="136064"/>
                    <a:pt x="198656" y="131100"/>
                    <a:pt x="193262" y="127290"/>
                  </a:cubicBezTo>
                  <a:cubicBezTo>
                    <a:pt x="196596" y="123087"/>
                    <a:pt x="199573" y="118622"/>
                    <a:pt x="202192" y="113955"/>
                  </a:cubicBezTo>
                  <a:lnTo>
                    <a:pt x="202228" y="113871"/>
                  </a:lnTo>
                  <a:cubicBezTo>
                    <a:pt x="202323" y="113669"/>
                    <a:pt x="211157" y="94166"/>
                    <a:pt x="223147" y="84963"/>
                  </a:cubicBezTo>
                  <a:cubicBezTo>
                    <a:pt x="227350" y="81736"/>
                    <a:pt x="229898" y="77510"/>
                    <a:pt x="231874" y="73021"/>
                  </a:cubicBezTo>
                  <a:cubicBezTo>
                    <a:pt x="236684" y="72039"/>
                    <a:pt x="241148" y="71454"/>
                    <a:pt x="245662" y="71454"/>
                  </a:cubicBezTo>
                  <a:cubicBezTo>
                    <a:pt x="249963" y="71454"/>
                    <a:pt x="254309" y="71986"/>
                    <a:pt x="259044" y="73211"/>
                  </a:cubicBezTo>
                  <a:cubicBezTo>
                    <a:pt x="266688" y="75188"/>
                    <a:pt x="271308" y="81332"/>
                    <a:pt x="275368" y="86749"/>
                  </a:cubicBezTo>
                  <a:cubicBezTo>
                    <a:pt x="278737" y="91226"/>
                    <a:pt x="281642" y="95107"/>
                    <a:pt x="285643" y="95714"/>
                  </a:cubicBezTo>
                  <a:lnTo>
                    <a:pt x="285750" y="95012"/>
                  </a:lnTo>
                  <a:lnTo>
                    <a:pt x="285750" y="93547"/>
                  </a:lnTo>
                  <a:cubicBezTo>
                    <a:pt x="282714" y="92940"/>
                    <a:pt x="280095" y="89463"/>
                    <a:pt x="277082" y="85451"/>
                  </a:cubicBezTo>
                  <a:cubicBezTo>
                    <a:pt x="273010" y="80034"/>
                    <a:pt x="267950" y="73295"/>
                    <a:pt x="259568" y="71128"/>
                  </a:cubicBezTo>
                  <a:cubicBezTo>
                    <a:pt x="254628" y="69848"/>
                    <a:pt x="250112" y="69296"/>
                    <a:pt x="245656" y="69296"/>
                  </a:cubicBezTo>
                  <a:cubicBezTo>
                    <a:pt x="241445" y="69296"/>
                    <a:pt x="237288" y="69789"/>
                    <a:pt x="232874" y="70628"/>
                  </a:cubicBezTo>
                  <a:cubicBezTo>
                    <a:pt x="233410" y="69294"/>
                    <a:pt x="233910" y="67961"/>
                    <a:pt x="234410" y="66627"/>
                  </a:cubicBezTo>
                  <a:cubicBezTo>
                    <a:pt x="236982" y="59746"/>
                    <a:pt x="239411" y="53245"/>
                    <a:pt x="245566" y="49959"/>
                  </a:cubicBezTo>
                  <a:cubicBezTo>
                    <a:pt x="246221" y="49911"/>
                    <a:pt x="246888" y="49840"/>
                    <a:pt x="247567" y="49768"/>
                  </a:cubicBezTo>
                  <a:cubicBezTo>
                    <a:pt x="264045" y="47982"/>
                    <a:pt x="269724" y="38957"/>
                    <a:pt x="271641" y="33742"/>
                  </a:cubicBezTo>
                  <a:cubicBezTo>
                    <a:pt x="274487" y="26003"/>
                    <a:pt x="272879" y="16824"/>
                    <a:pt x="267748" y="11394"/>
                  </a:cubicBezTo>
                  <a:cubicBezTo>
                    <a:pt x="265164" y="8668"/>
                    <a:pt x="261807" y="4644"/>
                    <a:pt x="258520" y="12"/>
                  </a:cubicBezTo>
                  <a:lnTo>
                    <a:pt x="255901" y="12"/>
                  </a:lnTo>
                  <a:cubicBezTo>
                    <a:pt x="259818" y="5632"/>
                    <a:pt x="263759" y="10299"/>
                    <a:pt x="266200" y="12871"/>
                  </a:cubicBezTo>
                  <a:cubicBezTo>
                    <a:pt x="270724" y="17645"/>
                    <a:pt x="272165" y="26122"/>
                    <a:pt x="269641" y="32992"/>
                  </a:cubicBezTo>
                  <a:cubicBezTo>
                    <a:pt x="266617" y="41208"/>
                    <a:pt x="258699" y="46399"/>
                    <a:pt x="247340" y="47625"/>
                  </a:cubicBezTo>
                  <a:cubicBezTo>
                    <a:pt x="244541" y="47930"/>
                    <a:pt x="241911" y="48060"/>
                    <a:pt x="239424" y="48060"/>
                  </a:cubicBezTo>
                  <a:cubicBezTo>
                    <a:pt x="231823" y="48060"/>
                    <a:pt x="225561" y="46850"/>
                    <a:pt x="219873" y="45756"/>
                  </a:cubicBezTo>
                  <a:cubicBezTo>
                    <a:pt x="215191" y="44857"/>
                    <a:pt x="210798" y="44011"/>
                    <a:pt x="206344" y="44011"/>
                  </a:cubicBezTo>
                  <a:cubicBezTo>
                    <a:pt x="200887" y="44011"/>
                    <a:pt x="195340" y="45281"/>
                    <a:pt x="189059" y="49280"/>
                  </a:cubicBezTo>
                  <a:cubicBezTo>
                    <a:pt x="184094" y="52435"/>
                    <a:pt x="180546" y="56555"/>
                    <a:pt x="177689" y="61198"/>
                  </a:cubicBezTo>
                  <a:cubicBezTo>
                    <a:pt x="155138" y="47923"/>
                    <a:pt x="138136" y="42362"/>
                    <a:pt x="124051" y="40386"/>
                  </a:cubicBezTo>
                  <a:cubicBezTo>
                    <a:pt x="127040" y="37826"/>
                    <a:pt x="130528" y="36266"/>
                    <a:pt x="133957" y="34731"/>
                  </a:cubicBezTo>
                  <a:cubicBezTo>
                    <a:pt x="139125" y="32421"/>
                    <a:pt x="144006" y="30242"/>
                    <a:pt x="146852" y="24991"/>
                  </a:cubicBezTo>
                  <a:cubicBezTo>
                    <a:pt x="149352" y="20372"/>
                    <a:pt x="150936" y="13942"/>
                    <a:pt x="152614" y="7120"/>
                  </a:cubicBezTo>
                  <a:cubicBezTo>
                    <a:pt x="153186" y="4798"/>
                    <a:pt x="153781" y="2405"/>
                    <a:pt x="154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964475" y="2017650"/>
              <a:ext cx="345600" cy="183375"/>
            </a:xfrm>
            <a:custGeom>
              <a:avLst/>
              <a:gdLst/>
              <a:ahLst/>
              <a:cxnLst/>
              <a:rect l="l" t="t" r="r" b="b"/>
              <a:pathLst>
                <a:path w="13824" h="7335" extrusionOk="0">
                  <a:moveTo>
                    <a:pt x="0" y="0"/>
                  </a:moveTo>
                  <a:lnTo>
                    <a:pt x="0" y="7334"/>
                  </a:lnTo>
                  <a:lnTo>
                    <a:pt x="13824" y="7334"/>
                  </a:lnTo>
                  <a:lnTo>
                    <a:pt x="13824" y="0"/>
                  </a:lnTo>
                  <a:close/>
                </a:path>
              </a:pathLst>
            </a:custGeom>
            <a:solidFill>
              <a:srgbClr val="539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32575" y="3022525"/>
              <a:ext cx="335475" cy="183375"/>
            </a:xfrm>
            <a:custGeom>
              <a:avLst/>
              <a:gdLst/>
              <a:ahLst/>
              <a:cxnLst/>
              <a:rect l="l" t="t" r="r" b="b"/>
              <a:pathLst>
                <a:path w="13419" h="7335" extrusionOk="0">
                  <a:moveTo>
                    <a:pt x="0" y="1"/>
                  </a:moveTo>
                  <a:lnTo>
                    <a:pt x="0" y="7335"/>
                  </a:lnTo>
                  <a:lnTo>
                    <a:pt x="13419" y="7335"/>
                  </a:lnTo>
                  <a:lnTo>
                    <a:pt x="13419" y="1"/>
                  </a:lnTo>
                  <a:close/>
                </a:path>
              </a:pathLst>
            </a:custGeom>
            <a:solidFill>
              <a:srgbClr val="539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37655" y="3807866"/>
              <a:ext cx="335800" cy="183375"/>
            </a:xfrm>
            <a:custGeom>
              <a:avLst/>
              <a:gdLst/>
              <a:ahLst/>
              <a:cxnLst/>
              <a:rect l="l" t="t" r="r" b="b"/>
              <a:pathLst>
                <a:path w="13432" h="7335" extrusionOk="0">
                  <a:moveTo>
                    <a:pt x="1" y="0"/>
                  </a:moveTo>
                  <a:lnTo>
                    <a:pt x="1" y="7334"/>
                  </a:lnTo>
                  <a:lnTo>
                    <a:pt x="13431" y="7334"/>
                  </a:lnTo>
                  <a:lnTo>
                    <a:pt x="134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27547" y="2526708"/>
              <a:ext cx="428650" cy="183400"/>
            </a:xfrm>
            <a:custGeom>
              <a:avLst/>
              <a:gdLst/>
              <a:ahLst/>
              <a:cxnLst/>
              <a:rect l="l" t="t" r="r" b="b"/>
              <a:pathLst>
                <a:path w="17146" h="7336" extrusionOk="0">
                  <a:moveTo>
                    <a:pt x="0" y="1"/>
                  </a:moveTo>
                  <a:lnTo>
                    <a:pt x="0" y="7335"/>
                  </a:lnTo>
                  <a:lnTo>
                    <a:pt x="17145" y="7335"/>
                  </a:lnTo>
                  <a:lnTo>
                    <a:pt x="171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73413" y="4580450"/>
              <a:ext cx="422100" cy="183675"/>
            </a:xfrm>
            <a:custGeom>
              <a:avLst/>
              <a:gdLst/>
              <a:ahLst/>
              <a:cxnLst/>
              <a:rect l="l" t="t" r="r" b="b"/>
              <a:pathLst>
                <a:path w="16884" h="7347" extrusionOk="0">
                  <a:moveTo>
                    <a:pt x="1" y="1"/>
                  </a:moveTo>
                  <a:lnTo>
                    <a:pt x="1" y="7347"/>
                  </a:lnTo>
                  <a:lnTo>
                    <a:pt x="16884" y="7347"/>
                  </a:lnTo>
                  <a:lnTo>
                    <a:pt x="168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24522" y="1420252"/>
              <a:ext cx="422400" cy="183675"/>
            </a:xfrm>
            <a:custGeom>
              <a:avLst/>
              <a:gdLst/>
              <a:ahLst/>
              <a:cxnLst/>
              <a:rect l="l" t="t" r="r" b="b"/>
              <a:pathLst>
                <a:path w="16896" h="7347" extrusionOk="0">
                  <a:moveTo>
                    <a:pt x="1" y="1"/>
                  </a:moveTo>
                  <a:lnTo>
                    <a:pt x="1" y="7347"/>
                  </a:lnTo>
                  <a:lnTo>
                    <a:pt x="16896" y="7347"/>
                  </a:lnTo>
                  <a:lnTo>
                    <a:pt x="168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846092" y="1029853"/>
              <a:ext cx="319400" cy="183375"/>
            </a:xfrm>
            <a:custGeom>
              <a:avLst/>
              <a:gdLst/>
              <a:ahLst/>
              <a:cxnLst/>
              <a:rect l="l" t="t" r="r" b="b"/>
              <a:pathLst>
                <a:path w="12776" h="7335" extrusionOk="0">
                  <a:moveTo>
                    <a:pt x="0" y="0"/>
                  </a:moveTo>
                  <a:lnTo>
                    <a:pt x="0" y="7335"/>
                  </a:lnTo>
                  <a:lnTo>
                    <a:pt x="12776" y="7335"/>
                  </a:lnTo>
                  <a:lnTo>
                    <a:pt x="127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1395450" y="1458054"/>
            <a:ext cx="6353100" cy="1865700"/>
          </a:xfrm>
          <a:prstGeom prst="rect">
            <a:avLst/>
          </a:prstGeom>
          <a:solidFill>
            <a:schemeClr val="accent5"/>
          </a:solidFill>
        </p:spPr>
        <p:txBody>
          <a:bodyPr spcFirstLastPara="1" wrap="square" lIns="91425" tIns="91425" rIns="91425" bIns="91425" anchor="ctr" anchorCtr="0">
            <a:noAutofit/>
          </a:bodyPr>
          <a:lstStyle>
            <a:lvl1pPr lvl="0" algn="ctr">
              <a:spcBef>
                <a:spcPts val="0"/>
              </a:spcBef>
              <a:spcAft>
                <a:spcPts val="0"/>
              </a:spcAft>
              <a:buSzPts val="5200"/>
              <a:buNone/>
              <a:defRPr sz="67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1178975" y="3542217"/>
            <a:ext cx="6763200" cy="752400"/>
          </a:xfrm>
          <a:prstGeom prst="rect">
            <a:avLst/>
          </a:prstGeom>
          <a:solidFill>
            <a:schemeClr val="accent3"/>
          </a:solid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0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2_3">
    <p:spTree>
      <p:nvGrpSpPr>
        <p:cNvPr id="1" name="Shape 440"/>
        <p:cNvGrpSpPr/>
        <p:nvPr/>
      </p:nvGrpSpPr>
      <p:grpSpPr>
        <a:xfrm>
          <a:off x="0" y="0"/>
          <a:ext cx="0" cy="0"/>
          <a:chOff x="0" y="0"/>
          <a:chExt cx="0" cy="0"/>
        </a:xfrm>
      </p:grpSpPr>
      <p:grpSp>
        <p:nvGrpSpPr>
          <p:cNvPr id="441" name="Google Shape;441;p36"/>
          <p:cNvGrpSpPr/>
          <p:nvPr/>
        </p:nvGrpSpPr>
        <p:grpSpPr>
          <a:xfrm>
            <a:off x="-44675" y="-89375"/>
            <a:ext cx="13189424" cy="6383447"/>
            <a:chOff x="-44675" y="-89375"/>
            <a:chExt cx="13189424" cy="6383447"/>
          </a:xfrm>
        </p:grpSpPr>
        <p:sp>
          <p:nvSpPr>
            <p:cNvPr id="442" name="Google Shape;442;p36"/>
            <p:cNvSpPr/>
            <p:nvPr/>
          </p:nvSpPr>
          <p:spPr>
            <a:xfrm rot="650892">
              <a:off x="8543323" y="2983227"/>
              <a:ext cx="4365060" cy="2926223"/>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36"/>
            <p:cNvGrpSpPr/>
            <p:nvPr/>
          </p:nvGrpSpPr>
          <p:grpSpPr>
            <a:xfrm>
              <a:off x="-44675" y="-89375"/>
              <a:ext cx="9219798" cy="5303550"/>
              <a:chOff x="-44675" y="-89375"/>
              <a:chExt cx="9219798" cy="5303550"/>
            </a:xfrm>
          </p:grpSpPr>
          <p:sp>
            <p:nvSpPr>
              <p:cNvPr id="444" name="Google Shape;444;p36"/>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445" name="Google Shape;445;p36"/>
              <p:cNvGrpSpPr/>
              <p:nvPr/>
            </p:nvGrpSpPr>
            <p:grpSpPr>
              <a:xfrm>
                <a:off x="7767948" y="3157150"/>
                <a:ext cx="1407175" cy="2057025"/>
                <a:chOff x="7767948" y="3157150"/>
                <a:chExt cx="1407175" cy="2057025"/>
              </a:xfrm>
            </p:grpSpPr>
            <p:sp>
              <p:nvSpPr>
                <p:cNvPr id="446" name="Google Shape;446;p36"/>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447" name="Google Shape;447;p36"/>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448" name="Google Shape;448;p36"/>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449" name="Google Shape;449;p36"/>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450" name="Google Shape;450;p36"/>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451" name="Google Shape;451;p36"/>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452" name="Google Shape;452;p36"/>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grpSp>
      <p:sp>
        <p:nvSpPr>
          <p:cNvPr id="453" name="Google Shape;453;p36"/>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4" name="Google Shape;454;p36"/>
          <p:cNvSpPr txBox="1">
            <a:spLocks noGrp="1"/>
          </p:cNvSpPr>
          <p:nvPr>
            <p:ph type="title" idx="2" hasCustomPrompt="1"/>
          </p:nvPr>
        </p:nvSpPr>
        <p:spPr>
          <a:xfrm>
            <a:off x="3955364" y="1683438"/>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5" name="Google Shape;455;p36"/>
          <p:cNvSpPr txBox="1">
            <a:spLocks noGrp="1"/>
          </p:cNvSpPr>
          <p:nvPr>
            <p:ph type="title" idx="3"/>
          </p:nvPr>
        </p:nvSpPr>
        <p:spPr>
          <a:xfrm>
            <a:off x="3278775" y="2443650"/>
            <a:ext cx="2586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56" name="Google Shape;456;p36"/>
          <p:cNvSpPr txBox="1">
            <a:spLocks noGrp="1"/>
          </p:cNvSpPr>
          <p:nvPr>
            <p:ph type="title" idx="4"/>
          </p:nvPr>
        </p:nvSpPr>
        <p:spPr>
          <a:xfrm>
            <a:off x="3464412"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57" name="Google Shape;457;p36"/>
          <p:cNvSpPr txBox="1">
            <a:spLocks noGrp="1"/>
          </p:cNvSpPr>
          <p:nvPr>
            <p:ph type="title" idx="5" hasCustomPrompt="1"/>
          </p:nvPr>
        </p:nvSpPr>
        <p:spPr>
          <a:xfrm>
            <a:off x="1206280" y="1683488"/>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8" name="Google Shape;458;p36"/>
          <p:cNvSpPr txBox="1">
            <a:spLocks noGrp="1"/>
          </p:cNvSpPr>
          <p:nvPr>
            <p:ph type="title" idx="6"/>
          </p:nvPr>
        </p:nvSpPr>
        <p:spPr>
          <a:xfrm>
            <a:off x="529675" y="2443650"/>
            <a:ext cx="2586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59" name="Google Shape;459;p36"/>
          <p:cNvSpPr txBox="1">
            <a:spLocks noGrp="1"/>
          </p:cNvSpPr>
          <p:nvPr>
            <p:ph type="title" idx="7"/>
          </p:nvPr>
        </p:nvSpPr>
        <p:spPr>
          <a:xfrm>
            <a:off x="715325"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60" name="Google Shape;460;p36"/>
          <p:cNvSpPr txBox="1">
            <a:spLocks noGrp="1"/>
          </p:cNvSpPr>
          <p:nvPr>
            <p:ph type="title" idx="8" hasCustomPrompt="1"/>
          </p:nvPr>
        </p:nvSpPr>
        <p:spPr>
          <a:xfrm>
            <a:off x="6704447" y="1683438"/>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1" name="Google Shape;461;p36"/>
          <p:cNvSpPr txBox="1">
            <a:spLocks noGrp="1"/>
          </p:cNvSpPr>
          <p:nvPr>
            <p:ph type="title" idx="9"/>
          </p:nvPr>
        </p:nvSpPr>
        <p:spPr>
          <a:xfrm>
            <a:off x="6027725" y="2443650"/>
            <a:ext cx="2586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62" name="Google Shape;462;p36"/>
          <p:cNvSpPr txBox="1">
            <a:spLocks noGrp="1"/>
          </p:cNvSpPr>
          <p:nvPr>
            <p:ph type="title" idx="13"/>
          </p:nvPr>
        </p:nvSpPr>
        <p:spPr>
          <a:xfrm>
            <a:off x="6213551"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6_2_1">
    <p:spTree>
      <p:nvGrpSpPr>
        <p:cNvPr id="1" name="Shape 598"/>
        <p:cNvGrpSpPr/>
        <p:nvPr/>
      </p:nvGrpSpPr>
      <p:grpSpPr>
        <a:xfrm>
          <a:off x="0" y="0"/>
          <a:ext cx="0" cy="0"/>
          <a:chOff x="0" y="0"/>
          <a:chExt cx="0" cy="0"/>
        </a:xfrm>
      </p:grpSpPr>
      <p:sp>
        <p:nvSpPr>
          <p:cNvPr id="599" name="Google Shape;599;p44"/>
          <p:cNvSpPr txBox="1">
            <a:spLocks noGrp="1"/>
          </p:cNvSpPr>
          <p:nvPr>
            <p:ph type="title"/>
          </p:nvPr>
        </p:nvSpPr>
        <p:spPr>
          <a:xfrm>
            <a:off x="3673450" y="1890450"/>
            <a:ext cx="4364100" cy="111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800"/>
              <a:buNone/>
              <a:defRPr sz="8000">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sp>
        <p:nvSpPr>
          <p:cNvPr id="600" name="Google Shape;600;p44"/>
          <p:cNvSpPr txBox="1">
            <a:spLocks noGrp="1"/>
          </p:cNvSpPr>
          <p:nvPr>
            <p:ph type="subTitle" idx="1"/>
          </p:nvPr>
        </p:nvSpPr>
        <p:spPr>
          <a:xfrm>
            <a:off x="3673450" y="3070050"/>
            <a:ext cx="3850500" cy="648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4">
  <p:cSld name="CUSTOM_6_2_2">
    <p:spTree>
      <p:nvGrpSpPr>
        <p:cNvPr id="1" name="Shape 601"/>
        <p:cNvGrpSpPr/>
        <p:nvPr/>
      </p:nvGrpSpPr>
      <p:grpSpPr>
        <a:xfrm>
          <a:off x="0" y="0"/>
          <a:ext cx="0" cy="0"/>
          <a:chOff x="0" y="0"/>
          <a:chExt cx="0" cy="0"/>
        </a:xfrm>
      </p:grpSpPr>
      <p:sp>
        <p:nvSpPr>
          <p:cNvPr id="602" name="Google Shape;602;p45"/>
          <p:cNvSpPr txBox="1">
            <a:spLocks noGrp="1"/>
          </p:cNvSpPr>
          <p:nvPr>
            <p:ph type="title"/>
          </p:nvPr>
        </p:nvSpPr>
        <p:spPr>
          <a:xfrm>
            <a:off x="2218950" y="2237863"/>
            <a:ext cx="4706100" cy="116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800"/>
              <a:buNone/>
              <a:defRPr sz="9600">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sp>
        <p:nvSpPr>
          <p:cNvPr id="603" name="Google Shape;603;p45"/>
          <p:cNvSpPr txBox="1">
            <a:spLocks noGrp="1"/>
          </p:cNvSpPr>
          <p:nvPr>
            <p:ph type="subTitle" idx="1"/>
          </p:nvPr>
        </p:nvSpPr>
        <p:spPr>
          <a:xfrm>
            <a:off x="2634600" y="3481738"/>
            <a:ext cx="3874800" cy="66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604" name="Google Shape;604;p45"/>
          <p:cNvGrpSpPr/>
          <p:nvPr/>
        </p:nvGrpSpPr>
        <p:grpSpPr>
          <a:xfrm>
            <a:off x="-873700" y="-89375"/>
            <a:ext cx="11493767" cy="6494042"/>
            <a:chOff x="-873700" y="-89375"/>
            <a:chExt cx="11493767" cy="6494042"/>
          </a:xfrm>
        </p:grpSpPr>
        <p:sp>
          <p:nvSpPr>
            <p:cNvPr id="605" name="Google Shape;605;p45"/>
            <p:cNvSpPr/>
            <p:nvPr/>
          </p:nvSpPr>
          <p:spPr>
            <a:xfrm rot="2700000">
              <a:off x="8136424"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45"/>
            <p:cNvGrpSpPr/>
            <p:nvPr/>
          </p:nvGrpSpPr>
          <p:grpSpPr>
            <a:xfrm>
              <a:off x="-44675" y="-89375"/>
              <a:ext cx="9219798" cy="5303550"/>
              <a:chOff x="-44675" y="-89375"/>
              <a:chExt cx="9219798" cy="5303550"/>
            </a:xfrm>
          </p:grpSpPr>
          <p:sp>
            <p:nvSpPr>
              <p:cNvPr id="607" name="Google Shape;607;p45"/>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608" name="Google Shape;608;p45"/>
              <p:cNvGrpSpPr/>
              <p:nvPr/>
            </p:nvGrpSpPr>
            <p:grpSpPr>
              <a:xfrm>
                <a:off x="7767948" y="3157150"/>
                <a:ext cx="1407175" cy="2057025"/>
                <a:chOff x="7767948" y="3157150"/>
                <a:chExt cx="1407175" cy="2057025"/>
              </a:xfrm>
            </p:grpSpPr>
            <p:sp>
              <p:nvSpPr>
                <p:cNvPr id="609" name="Google Shape;609;p45"/>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610" name="Google Shape;610;p45"/>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611" name="Google Shape;611;p45"/>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612" name="Google Shape;612;p45"/>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613" name="Google Shape;613;p45"/>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614" name="Google Shape;614;p45"/>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615" name="Google Shape;615;p45"/>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sp>
          <p:nvSpPr>
            <p:cNvPr id="616" name="Google Shape;616;p45"/>
            <p:cNvSpPr/>
            <p:nvPr/>
          </p:nvSpPr>
          <p:spPr>
            <a:xfrm>
              <a:off x="-8737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658"/>
        <p:cNvGrpSpPr/>
        <p:nvPr/>
      </p:nvGrpSpPr>
      <p:grpSpPr>
        <a:xfrm>
          <a:off x="0" y="0"/>
          <a:ext cx="0" cy="0"/>
          <a:chOff x="0" y="0"/>
          <a:chExt cx="0" cy="0"/>
        </a:xfrm>
      </p:grpSpPr>
      <p:grpSp>
        <p:nvGrpSpPr>
          <p:cNvPr id="659" name="Google Shape;659;p48"/>
          <p:cNvGrpSpPr/>
          <p:nvPr/>
        </p:nvGrpSpPr>
        <p:grpSpPr>
          <a:xfrm>
            <a:off x="-44675" y="-89375"/>
            <a:ext cx="13189424" cy="6383447"/>
            <a:chOff x="-44675" y="-89375"/>
            <a:chExt cx="13189424" cy="6383447"/>
          </a:xfrm>
        </p:grpSpPr>
        <p:sp>
          <p:nvSpPr>
            <p:cNvPr id="660" name="Google Shape;660;p48"/>
            <p:cNvSpPr/>
            <p:nvPr/>
          </p:nvSpPr>
          <p:spPr>
            <a:xfrm rot="650892">
              <a:off x="8543323" y="2983227"/>
              <a:ext cx="4365060" cy="2926223"/>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48"/>
            <p:cNvGrpSpPr/>
            <p:nvPr/>
          </p:nvGrpSpPr>
          <p:grpSpPr>
            <a:xfrm>
              <a:off x="-44675" y="-89375"/>
              <a:ext cx="9219798" cy="5303550"/>
              <a:chOff x="-44675" y="-89375"/>
              <a:chExt cx="9219798" cy="5303550"/>
            </a:xfrm>
          </p:grpSpPr>
          <p:sp>
            <p:nvSpPr>
              <p:cNvPr id="662" name="Google Shape;662;p48"/>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663" name="Google Shape;663;p48"/>
              <p:cNvGrpSpPr/>
              <p:nvPr/>
            </p:nvGrpSpPr>
            <p:grpSpPr>
              <a:xfrm>
                <a:off x="7767948" y="3157150"/>
                <a:ext cx="1407175" cy="2057025"/>
                <a:chOff x="7767948" y="3157150"/>
                <a:chExt cx="1407175" cy="2057025"/>
              </a:xfrm>
            </p:grpSpPr>
            <p:sp>
              <p:nvSpPr>
                <p:cNvPr id="664" name="Google Shape;664;p48"/>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665" name="Google Shape;665;p48"/>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666" name="Google Shape;666;p48"/>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667" name="Google Shape;667;p48"/>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668" name="Google Shape;668;p48"/>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669" name="Google Shape;669;p48"/>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670" name="Google Shape;670;p48"/>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671"/>
        <p:cNvGrpSpPr/>
        <p:nvPr/>
      </p:nvGrpSpPr>
      <p:grpSpPr>
        <a:xfrm>
          <a:off x="0" y="0"/>
          <a:ext cx="0" cy="0"/>
          <a:chOff x="0" y="0"/>
          <a:chExt cx="0" cy="0"/>
        </a:xfrm>
      </p:grpSpPr>
      <p:grpSp>
        <p:nvGrpSpPr>
          <p:cNvPr id="672" name="Google Shape;672;p49"/>
          <p:cNvGrpSpPr/>
          <p:nvPr/>
        </p:nvGrpSpPr>
        <p:grpSpPr>
          <a:xfrm>
            <a:off x="-1509775" y="-1051988"/>
            <a:ext cx="10720800" cy="8547429"/>
            <a:chOff x="-1509775" y="-1051988"/>
            <a:chExt cx="10720800" cy="8547429"/>
          </a:xfrm>
        </p:grpSpPr>
        <p:sp>
          <p:nvSpPr>
            <p:cNvPr id="673" name="Google Shape;673;p49"/>
            <p:cNvSpPr/>
            <p:nvPr/>
          </p:nvSpPr>
          <p:spPr>
            <a:xfrm rot="10800000">
              <a:off x="-1509775" y="4569225"/>
              <a:ext cx="4365049" cy="2926215"/>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9"/>
            <p:cNvSpPr/>
            <p:nvPr/>
          </p:nvSpPr>
          <p:spPr>
            <a:xfrm>
              <a:off x="3223025" y="4848493"/>
              <a:ext cx="368875" cy="374250"/>
            </a:xfrm>
            <a:custGeom>
              <a:avLst/>
              <a:gdLst/>
              <a:ahLst/>
              <a:cxnLst/>
              <a:rect l="l" t="t" r="r" b="b"/>
              <a:pathLst>
                <a:path w="14755" h="14970" extrusionOk="0">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w="19050" cap="flat" cmpd="sng">
              <a:solidFill>
                <a:schemeClr val="accent2"/>
              </a:solidFill>
              <a:prstDash val="solid"/>
              <a:round/>
              <a:headEnd type="none" w="med" len="med"/>
              <a:tailEnd type="none" w="med" len="med"/>
            </a:ln>
          </p:spPr>
        </p:sp>
        <p:sp>
          <p:nvSpPr>
            <p:cNvPr id="675" name="Google Shape;675;p49"/>
            <p:cNvSpPr/>
            <p:nvPr/>
          </p:nvSpPr>
          <p:spPr>
            <a:xfrm>
              <a:off x="396586" y="4417229"/>
              <a:ext cx="955203" cy="737316"/>
            </a:xfrm>
            <a:custGeom>
              <a:avLst/>
              <a:gdLst/>
              <a:ahLst/>
              <a:cxnLst/>
              <a:rect l="l" t="t" r="r" b="b"/>
              <a:pathLst>
                <a:path w="37984" h="30386" extrusionOk="0">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w="19050" cap="flat" cmpd="sng">
              <a:solidFill>
                <a:schemeClr val="accent2"/>
              </a:solidFill>
              <a:prstDash val="solid"/>
              <a:round/>
              <a:headEnd type="none" w="med" len="med"/>
              <a:tailEnd type="none" w="med" len="med"/>
            </a:ln>
          </p:spPr>
        </p:sp>
        <p:sp>
          <p:nvSpPr>
            <p:cNvPr id="676" name="Google Shape;676;p49"/>
            <p:cNvSpPr/>
            <p:nvPr/>
          </p:nvSpPr>
          <p:spPr>
            <a:xfrm>
              <a:off x="245750" y="4358641"/>
              <a:ext cx="430125" cy="929975"/>
            </a:xfrm>
            <a:custGeom>
              <a:avLst/>
              <a:gdLst/>
              <a:ahLst/>
              <a:cxnLst/>
              <a:rect l="l" t="t" r="r" b="b"/>
              <a:pathLst>
                <a:path w="17205" h="37199" extrusionOk="0">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w="38100" cap="flat" cmpd="sng">
              <a:solidFill>
                <a:schemeClr val="accent2"/>
              </a:solidFill>
              <a:prstDash val="solid"/>
              <a:round/>
              <a:headEnd type="none" w="med" len="med"/>
              <a:tailEnd type="none" w="med" len="med"/>
            </a:ln>
          </p:spPr>
        </p:sp>
        <p:sp>
          <p:nvSpPr>
            <p:cNvPr id="677" name="Google Shape;677;p49"/>
            <p:cNvSpPr/>
            <p:nvPr/>
          </p:nvSpPr>
          <p:spPr>
            <a:xfrm rot="2497583" flipH="1">
              <a:off x="-734542"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9"/>
            <p:cNvSpPr/>
            <p:nvPr/>
          </p:nvSpPr>
          <p:spPr>
            <a:xfrm>
              <a:off x="-61450" y="4204956"/>
              <a:ext cx="1843725" cy="813300"/>
            </a:xfrm>
            <a:custGeom>
              <a:avLst/>
              <a:gdLst/>
              <a:ahLst/>
              <a:cxnLst/>
              <a:rect l="l" t="t" r="r" b="b"/>
              <a:pathLst>
                <a:path w="73749" h="32532" extrusionOk="0">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w="38100" cap="flat" cmpd="sng">
              <a:solidFill>
                <a:schemeClr val="dk2"/>
              </a:solidFill>
              <a:prstDash val="solid"/>
              <a:round/>
              <a:headEnd type="none" w="med" len="med"/>
              <a:tailEnd type="none" w="med" len="med"/>
            </a:ln>
          </p:spPr>
        </p:sp>
        <p:sp>
          <p:nvSpPr>
            <p:cNvPr id="679" name="Google Shape;679;p49"/>
            <p:cNvSpPr/>
            <p:nvPr/>
          </p:nvSpPr>
          <p:spPr>
            <a:xfrm>
              <a:off x="1768775" y="4748383"/>
              <a:ext cx="2610525" cy="485550"/>
            </a:xfrm>
            <a:custGeom>
              <a:avLst/>
              <a:gdLst/>
              <a:ahLst/>
              <a:cxnLst/>
              <a:rect l="l" t="t" r="r" b="b"/>
              <a:pathLst>
                <a:path w="104421" h="19422" extrusionOk="0">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w="38100" cap="flat" cmpd="sng">
              <a:solidFill>
                <a:schemeClr val="dk2"/>
              </a:solidFill>
              <a:prstDash val="solid"/>
              <a:round/>
              <a:headEnd type="none" w="med" len="med"/>
              <a:tailEnd type="none" w="med" len="med"/>
            </a:ln>
          </p:spPr>
        </p:sp>
        <p:sp>
          <p:nvSpPr>
            <p:cNvPr id="680" name="Google Shape;680;p49"/>
            <p:cNvSpPr/>
            <p:nvPr/>
          </p:nvSpPr>
          <p:spPr>
            <a:xfrm>
              <a:off x="1066900" y="5010493"/>
              <a:ext cx="709400" cy="262525"/>
            </a:xfrm>
            <a:custGeom>
              <a:avLst/>
              <a:gdLst/>
              <a:ahLst/>
              <a:cxnLst/>
              <a:rect l="l" t="t" r="r" b="b"/>
              <a:pathLst>
                <a:path w="28376" h="10501" extrusionOk="0">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w="38100" cap="flat" cmpd="sng">
              <a:solidFill>
                <a:schemeClr val="dk2"/>
              </a:solidFill>
              <a:prstDash val="solid"/>
              <a:round/>
              <a:headEnd type="none" w="med" len="med"/>
              <a:tailEnd type="none" w="med" len="med"/>
            </a:ln>
          </p:spPr>
        </p:sp>
        <p:grpSp>
          <p:nvGrpSpPr>
            <p:cNvPr id="681" name="Google Shape;681;p49"/>
            <p:cNvGrpSpPr/>
            <p:nvPr/>
          </p:nvGrpSpPr>
          <p:grpSpPr>
            <a:xfrm>
              <a:off x="6570175" y="-56275"/>
              <a:ext cx="2640850" cy="676300"/>
              <a:chOff x="6570175" y="-56275"/>
              <a:chExt cx="2640850" cy="676300"/>
            </a:xfrm>
          </p:grpSpPr>
          <p:sp>
            <p:nvSpPr>
              <p:cNvPr id="682" name="Google Shape;682;p49"/>
              <p:cNvSpPr/>
              <p:nvPr/>
            </p:nvSpPr>
            <p:spPr>
              <a:xfrm>
                <a:off x="7900575" y="-25600"/>
                <a:ext cx="317250" cy="240500"/>
              </a:xfrm>
              <a:custGeom>
                <a:avLst/>
                <a:gdLst/>
                <a:ahLst/>
                <a:cxnLst/>
                <a:rect l="l" t="t" r="r" b="b"/>
                <a:pathLst>
                  <a:path w="12690" h="9620" extrusionOk="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w="38100" cap="flat" cmpd="sng">
                <a:solidFill>
                  <a:schemeClr val="accent2"/>
                </a:solidFill>
                <a:prstDash val="solid"/>
                <a:round/>
                <a:headEnd type="none" w="med" len="med"/>
                <a:tailEnd type="none" w="med" len="med"/>
              </a:ln>
            </p:spPr>
          </p:sp>
          <p:sp>
            <p:nvSpPr>
              <p:cNvPr id="683" name="Google Shape;683;p49"/>
              <p:cNvSpPr/>
              <p:nvPr/>
            </p:nvSpPr>
            <p:spPr>
              <a:xfrm>
                <a:off x="8843507" y="368825"/>
                <a:ext cx="317249" cy="92100"/>
              </a:xfrm>
              <a:custGeom>
                <a:avLst/>
                <a:gdLst/>
                <a:ahLst/>
                <a:cxnLst/>
                <a:rect l="l" t="t" r="r" b="b"/>
                <a:pathLst>
                  <a:path w="10030" h="3684" extrusionOk="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w="38100" cap="flat" cmpd="sng">
                <a:solidFill>
                  <a:schemeClr val="accent2"/>
                </a:solidFill>
                <a:prstDash val="solid"/>
                <a:round/>
                <a:headEnd type="none" w="med" len="med"/>
                <a:tailEnd type="none" w="med" len="med"/>
              </a:ln>
            </p:spPr>
          </p:sp>
          <p:sp>
            <p:nvSpPr>
              <p:cNvPr id="684" name="Google Shape;684;p49"/>
              <p:cNvSpPr/>
              <p:nvPr/>
            </p:nvSpPr>
            <p:spPr>
              <a:xfrm>
                <a:off x="6570175" y="-56275"/>
                <a:ext cx="2640850" cy="676300"/>
              </a:xfrm>
              <a:custGeom>
                <a:avLst/>
                <a:gdLst/>
                <a:ahLst/>
                <a:cxnLst/>
                <a:rect l="l" t="t" r="r" b="b"/>
                <a:pathLst>
                  <a:path w="105634" h="27052" extrusionOk="0">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w="38100" cap="flat" cmpd="sng">
                <a:solidFill>
                  <a:schemeClr val="dk2"/>
                </a:solidFill>
                <a:prstDash val="solid"/>
                <a:round/>
                <a:headEnd type="none" w="med" len="med"/>
                <a:tailEnd type="none" w="med" len="med"/>
              </a:ln>
            </p:spPr>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grpSp>
        <p:nvGrpSpPr>
          <p:cNvPr id="39" name="Google Shape;39;p4"/>
          <p:cNvGrpSpPr/>
          <p:nvPr/>
        </p:nvGrpSpPr>
        <p:grpSpPr>
          <a:xfrm>
            <a:off x="-49200" y="3049675"/>
            <a:ext cx="11378225" cy="4025797"/>
            <a:chOff x="-49200" y="3049675"/>
            <a:chExt cx="11378225" cy="4025797"/>
          </a:xfrm>
        </p:grpSpPr>
        <p:sp>
          <p:nvSpPr>
            <p:cNvPr id="40" name="Google Shape;40;p4"/>
            <p:cNvSpPr/>
            <p:nvPr/>
          </p:nvSpPr>
          <p:spPr>
            <a:xfrm flipH="1">
              <a:off x="7353127" y="3621211"/>
              <a:ext cx="3975897" cy="3454261"/>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9200" y="3049675"/>
              <a:ext cx="843975" cy="2317975"/>
            </a:xfrm>
            <a:custGeom>
              <a:avLst/>
              <a:gdLst/>
              <a:ahLst/>
              <a:cxnLst/>
              <a:rect l="l" t="t" r="r" b="b"/>
              <a:pathLst>
                <a:path w="33759" h="92719" extrusionOk="0">
                  <a:moveTo>
                    <a:pt x="0" y="0"/>
                  </a:moveTo>
                  <a:cubicBezTo>
                    <a:pt x="2286" y="955"/>
                    <a:pt x="10814" y="2320"/>
                    <a:pt x="13714" y="5731"/>
                  </a:cubicBezTo>
                  <a:cubicBezTo>
                    <a:pt x="16614" y="9142"/>
                    <a:pt x="17637" y="12247"/>
                    <a:pt x="17398" y="20468"/>
                  </a:cubicBezTo>
                  <a:cubicBezTo>
                    <a:pt x="17159" y="28689"/>
                    <a:pt x="11292" y="46121"/>
                    <a:pt x="12281" y="55059"/>
                  </a:cubicBezTo>
                  <a:cubicBezTo>
                    <a:pt x="13270" y="63997"/>
                    <a:pt x="19923" y="69080"/>
                    <a:pt x="23334" y="74094"/>
                  </a:cubicBezTo>
                  <a:cubicBezTo>
                    <a:pt x="26745" y="79109"/>
                    <a:pt x="31044" y="82042"/>
                    <a:pt x="32749" y="85146"/>
                  </a:cubicBezTo>
                  <a:cubicBezTo>
                    <a:pt x="34455" y="88250"/>
                    <a:pt x="33431" y="91457"/>
                    <a:pt x="33567" y="92719"/>
                  </a:cubicBezTo>
                </a:path>
              </a:pathLst>
            </a:custGeom>
            <a:noFill/>
            <a:ln w="38100" cap="flat" cmpd="sng">
              <a:solidFill>
                <a:schemeClr val="dk2"/>
              </a:solidFill>
              <a:prstDash val="solid"/>
              <a:round/>
              <a:headEnd type="none" w="med" len="med"/>
              <a:tailEnd type="none" w="med" len="med"/>
            </a:ln>
          </p:spPr>
        </p:sp>
        <p:sp>
          <p:nvSpPr>
            <p:cNvPr id="42" name="Google Shape;42;p4"/>
            <p:cNvSpPr/>
            <p:nvPr/>
          </p:nvSpPr>
          <p:spPr>
            <a:xfrm>
              <a:off x="4304525" y="3296025"/>
              <a:ext cx="5190000" cy="2191200"/>
            </a:xfrm>
            <a:custGeom>
              <a:avLst/>
              <a:gdLst/>
              <a:ahLst/>
              <a:cxnLst/>
              <a:rect l="l" t="t" r="r" b="b"/>
              <a:pathLst>
                <a:path w="207600" h="87648" extrusionOk="0">
                  <a:moveTo>
                    <a:pt x="0" y="87566"/>
                  </a:moveTo>
                  <a:cubicBezTo>
                    <a:pt x="3526" y="87238"/>
                    <a:pt x="15578" y="88550"/>
                    <a:pt x="21153" y="85598"/>
                  </a:cubicBezTo>
                  <a:cubicBezTo>
                    <a:pt x="26728" y="82646"/>
                    <a:pt x="26729" y="74120"/>
                    <a:pt x="33452" y="69856"/>
                  </a:cubicBezTo>
                  <a:cubicBezTo>
                    <a:pt x="40175" y="65593"/>
                    <a:pt x="50915" y="60181"/>
                    <a:pt x="61492" y="60017"/>
                  </a:cubicBezTo>
                  <a:cubicBezTo>
                    <a:pt x="72069" y="59853"/>
                    <a:pt x="88303" y="68134"/>
                    <a:pt x="96912" y="68872"/>
                  </a:cubicBezTo>
                  <a:cubicBezTo>
                    <a:pt x="105521" y="69610"/>
                    <a:pt x="106506" y="67643"/>
                    <a:pt x="113147" y="64445"/>
                  </a:cubicBezTo>
                  <a:cubicBezTo>
                    <a:pt x="119788" y="61247"/>
                    <a:pt x="128643" y="52228"/>
                    <a:pt x="136760" y="49686"/>
                  </a:cubicBezTo>
                  <a:cubicBezTo>
                    <a:pt x="144877" y="47144"/>
                    <a:pt x="153896" y="51244"/>
                    <a:pt x="161849" y="49194"/>
                  </a:cubicBezTo>
                  <a:cubicBezTo>
                    <a:pt x="169802" y="47144"/>
                    <a:pt x="176853" y="45587"/>
                    <a:pt x="184478" y="37388"/>
                  </a:cubicBezTo>
                  <a:cubicBezTo>
                    <a:pt x="192103" y="29189"/>
                    <a:pt x="203746" y="6231"/>
                    <a:pt x="207600" y="0"/>
                  </a:cubicBezTo>
                </a:path>
              </a:pathLst>
            </a:custGeom>
            <a:noFill/>
            <a:ln w="38100" cap="flat" cmpd="sng">
              <a:solidFill>
                <a:schemeClr val="dk2"/>
              </a:solidFill>
              <a:prstDash val="solid"/>
              <a:round/>
              <a:headEnd type="none" w="med" len="med"/>
              <a:tailEnd type="none" w="med" len="med"/>
            </a:ln>
          </p:spPr>
        </p:sp>
        <p:sp>
          <p:nvSpPr>
            <p:cNvPr id="43" name="Google Shape;43;p4"/>
            <p:cNvSpPr/>
            <p:nvPr/>
          </p:nvSpPr>
          <p:spPr>
            <a:xfrm>
              <a:off x="7311523" y="4784150"/>
              <a:ext cx="1980050" cy="824000"/>
            </a:xfrm>
            <a:custGeom>
              <a:avLst/>
              <a:gdLst/>
              <a:ahLst/>
              <a:cxnLst/>
              <a:rect l="l" t="t" r="r" b="b"/>
              <a:pathLst>
                <a:path w="79202" h="32960" extrusionOk="0">
                  <a:moveTo>
                    <a:pt x="0" y="0"/>
                  </a:moveTo>
                  <a:cubicBezTo>
                    <a:pt x="2870" y="820"/>
                    <a:pt x="11971" y="2787"/>
                    <a:pt x="17218" y="4919"/>
                  </a:cubicBezTo>
                  <a:cubicBezTo>
                    <a:pt x="22465" y="7051"/>
                    <a:pt x="25089" y="8691"/>
                    <a:pt x="31484" y="12791"/>
                  </a:cubicBezTo>
                  <a:cubicBezTo>
                    <a:pt x="37879" y="16891"/>
                    <a:pt x="47636" y="26156"/>
                    <a:pt x="55589" y="29517"/>
                  </a:cubicBezTo>
                  <a:cubicBezTo>
                    <a:pt x="63542" y="32879"/>
                    <a:pt x="75267" y="32386"/>
                    <a:pt x="79202" y="32960"/>
                  </a:cubicBezTo>
                </a:path>
              </a:pathLst>
            </a:custGeom>
            <a:noFill/>
            <a:ln w="38100" cap="flat" cmpd="sng">
              <a:solidFill>
                <a:schemeClr val="dk2"/>
              </a:solidFill>
              <a:prstDash val="solid"/>
              <a:round/>
              <a:headEnd type="none" w="med" len="med"/>
              <a:tailEnd type="none" w="med" len="med"/>
            </a:ln>
          </p:spPr>
        </p:sp>
      </p:grpSp>
      <p:sp>
        <p:nvSpPr>
          <p:cNvPr id="44" name="Google Shape;44;p4"/>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5" name="Google Shape;45;p4"/>
          <p:cNvSpPr txBox="1">
            <a:spLocks noGrp="1"/>
          </p:cNvSpPr>
          <p:nvPr>
            <p:ph type="body" idx="1"/>
          </p:nvPr>
        </p:nvSpPr>
        <p:spPr>
          <a:xfrm>
            <a:off x="758775" y="941525"/>
            <a:ext cx="7626300" cy="358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Livvic"/>
              <a:buAutoNum type="arabicPeriod"/>
              <a:defRPr sz="1100">
                <a:latin typeface="Barlow"/>
                <a:ea typeface="Barlow"/>
                <a:cs typeface="Barlow"/>
                <a:sym typeface="Barlow"/>
              </a:defRPr>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grpSp>
        <p:nvGrpSpPr>
          <p:cNvPr id="109" name="Google Shape;109;p9"/>
          <p:cNvGrpSpPr/>
          <p:nvPr/>
        </p:nvGrpSpPr>
        <p:grpSpPr>
          <a:xfrm>
            <a:off x="-1523341" y="2651425"/>
            <a:ext cx="10907166" cy="4699703"/>
            <a:chOff x="-1523341" y="2651425"/>
            <a:chExt cx="10907166" cy="4699703"/>
          </a:xfrm>
        </p:grpSpPr>
        <p:sp>
          <p:nvSpPr>
            <p:cNvPr id="110" name="Google Shape;110;p9"/>
            <p:cNvSpPr/>
            <p:nvPr/>
          </p:nvSpPr>
          <p:spPr>
            <a:xfrm rot="4600624" flipH="1">
              <a:off x="-1372547" y="3291735"/>
              <a:ext cx="3975718" cy="3454105"/>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86100" y="2651425"/>
              <a:ext cx="9469925" cy="3277575"/>
            </a:xfrm>
            <a:custGeom>
              <a:avLst/>
              <a:gdLst/>
              <a:ahLst/>
              <a:cxnLst/>
              <a:rect l="l" t="t" r="r" b="b"/>
              <a:pathLst>
                <a:path w="378797" h="131103" extrusionOk="0">
                  <a:moveTo>
                    <a:pt x="0" y="50670"/>
                  </a:moveTo>
                  <a:cubicBezTo>
                    <a:pt x="4346" y="50506"/>
                    <a:pt x="17874" y="49686"/>
                    <a:pt x="26073" y="49686"/>
                  </a:cubicBezTo>
                  <a:cubicBezTo>
                    <a:pt x="34272" y="49686"/>
                    <a:pt x="42882" y="49194"/>
                    <a:pt x="49195" y="50670"/>
                  </a:cubicBezTo>
                  <a:cubicBezTo>
                    <a:pt x="55508" y="52146"/>
                    <a:pt x="59116" y="55179"/>
                    <a:pt x="63953" y="58541"/>
                  </a:cubicBezTo>
                  <a:cubicBezTo>
                    <a:pt x="68790" y="61903"/>
                    <a:pt x="71988" y="67642"/>
                    <a:pt x="78219" y="70840"/>
                  </a:cubicBezTo>
                  <a:cubicBezTo>
                    <a:pt x="84450" y="74038"/>
                    <a:pt x="93470" y="75677"/>
                    <a:pt x="101341" y="77727"/>
                  </a:cubicBezTo>
                  <a:cubicBezTo>
                    <a:pt x="109212" y="79777"/>
                    <a:pt x="118969" y="79858"/>
                    <a:pt x="125446" y="83138"/>
                  </a:cubicBezTo>
                  <a:cubicBezTo>
                    <a:pt x="131923" y="86418"/>
                    <a:pt x="136105" y="93305"/>
                    <a:pt x="140204" y="97405"/>
                  </a:cubicBezTo>
                  <a:cubicBezTo>
                    <a:pt x="144304" y="101505"/>
                    <a:pt x="147419" y="104375"/>
                    <a:pt x="150043" y="107736"/>
                  </a:cubicBezTo>
                  <a:cubicBezTo>
                    <a:pt x="152667" y="111098"/>
                    <a:pt x="147829" y="113721"/>
                    <a:pt x="155946" y="117574"/>
                  </a:cubicBezTo>
                  <a:cubicBezTo>
                    <a:pt x="164063" y="121428"/>
                    <a:pt x="182184" y="129873"/>
                    <a:pt x="198746" y="130857"/>
                  </a:cubicBezTo>
                  <a:cubicBezTo>
                    <a:pt x="215308" y="131841"/>
                    <a:pt x="240315" y="125446"/>
                    <a:pt x="255319" y="123478"/>
                  </a:cubicBezTo>
                  <a:cubicBezTo>
                    <a:pt x="270323" y="121510"/>
                    <a:pt x="280490" y="122002"/>
                    <a:pt x="288771" y="119050"/>
                  </a:cubicBezTo>
                  <a:cubicBezTo>
                    <a:pt x="297052" y="116098"/>
                    <a:pt x="299348" y="111179"/>
                    <a:pt x="305005" y="105768"/>
                  </a:cubicBezTo>
                  <a:cubicBezTo>
                    <a:pt x="310662" y="100357"/>
                    <a:pt x="317960" y="94125"/>
                    <a:pt x="322715" y="86582"/>
                  </a:cubicBezTo>
                  <a:cubicBezTo>
                    <a:pt x="327471" y="79039"/>
                    <a:pt x="328701" y="66822"/>
                    <a:pt x="333538" y="60509"/>
                  </a:cubicBezTo>
                  <a:cubicBezTo>
                    <a:pt x="338376" y="54196"/>
                    <a:pt x="346001" y="53294"/>
                    <a:pt x="351740" y="48702"/>
                  </a:cubicBezTo>
                  <a:cubicBezTo>
                    <a:pt x="357479" y="44111"/>
                    <a:pt x="363957" y="38535"/>
                    <a:pt x="367974" y="32960"/>
                  </a:cubicBezTo>
                  <a:cubicBezTo>
                    <a:pt x="371992" y="27385"/>
                    <a:pt x="374041" y="20743"/>
                    <a:pt x="375845" y="15250"/>
                  </a:cubicBezTo>
                  <a:cubicBezTo>
                    <a:pt x="377649" y="9757"/>
                    <a:pt x="378305" y="2542"/>
                    <a:pt x="378797" y="0"/>
                  </a:cubicBezTo>
                </a:path>
              </a:pathLst>
            </a:custGeom>
            <a:noFill/>
            <a:ln w="38100" cap="flat" cmpd="sng">
              <a:solidFill>
                <a:schemeClr val="dk2"/>
              </a:solidFill>
              <a:prstDash val="solid"/>
              <a:round/>
              <a:headEnd type="none" w="med" len="med"/>
              <a:tailEnd type="none" w="med" len="med"/>
            </a:ln>
          </p:spPr>
        </p:sp>
        <p:sp>
          <p:nvSpPr>
            <p:cNvPr id="112" name="Google Shape;112;p9"/>
            <p:cNvSpPr/>
            <p:nvPr/>
          </p:nvSpPr>
          <p:spPr>
            <a:xfrm>
              <a:off x="-664125" y="4130450"/>
              <a:ext cx="2250775" cy="1866218"/>
            </a:xfrm>
            <a:custGeom>
              <a:avLst/>
              <a:gdLst/>
              <a:ahLst/>
              <a:cxnLst/>
              <a:rect l="l" t="t" r="r" b="b"/>
              <a:pathLst>
                <a:path w="90031" h="73300" extrusionOk="0">
                  <a:moveTo>
                    <a:pt x="88058" y="0"/>
                  </a:moveTo>
                  <a:cubicBezTo>
                    <a:pt x="88304" y="2214"/>
                    <a:pt x="89370" y="7543"/>
                    <a:pt x="89534" y="13282"/>
                  </a:cubicBezTo>
                  <a:cubicBezTo>
                    <a:pt x="89698" y="19021"/>
                    <a:pt x="90764" y="30009"/>
                    <a:pt x="89042" y="34436"/>
                  </a:cubicBezTo>
                  <a:cubicBezTo>
                    <a:pt x="87320" y="38864"/>
                    <a:pt x="86254" y="41405"/>
                    <a:pt x="79203" y="39847"/>
                  </a:cubicBezTo>
                  <a:cubicBezTo>
                    <a:pt x="72152" y="38289"/>
                    <a:pt x="54606" y="25991"/>
                    <a:pt x="46735" y="25089"/>
                  </a:cubicBezTo>
                  <a:cubicBezTo>
                    <a:pt x="38864" y="24187"/>
                    <a:pt x="34027" y="29845"/>
                    <a:pt x="31977" y="34436"/>
                  </a:cubicBezTo>
                  <a:cubicBezTo>
                    <a:pt x="29927" y="39028"/>
                    <a:pt x="36322" y="47637"/>
                    <a:pt x="34436" y="52638"/>
                  </a:cubicBezTo>
                  <a:cubicBezTo>
                    <a:pt x="32550" y="57640"/>
                    <a:pt x="26401" y="61001"/>
                    <a:pt x="20662" y="64445"/>
                  </a:cubicBezTo>
                  <a:cubicBezTo>
                    <a:pt x="14923" y="67889"/>
                    <a:pt x="3444" y="71824"/>
                    <a:pt x="0" y="73300"/>
                  </a:cubicBezTo>
                </a:path>
              </a:pathLst>
            </a:custGeom>
            <a:noFill/>
            <a:ln w="38100" cap="flat" cmpd="sng">
              <a:solidFill>
                <a:schemeClr val="dk2"/>
              </a:solidFill>
              <a:prstDash val="solid"/>
              <a:round/>
              <a:headEnd type="none" w="med" len="med"/>
              <a:tailEnd type="none" w="med" len="med"/>
            </a:ln>
          </p:spPr>
        </p:sp>
        <p:sp>
          <p:nvSpPr>
            <p:cNvPr id="113" name="Google Shape;113;p9"/>
            <p:cNvSpPr/>
            <p:nvPr/>
          </p:nvSpPr>
          <p:spPr>
            <a:xfrm>
              <a:off x="1365150" y="4680676"/>
              <a:ext cx="1525009" cy="494000"/>
            </a:xfrm>
            <a:custGeom>
              <a:avLst/>
              <a:gdLst/>
              <a:ahLst/>
              <a:cxnLst/>
              <a:rect l="l" t="t" r="r" b="b"/>
              <a:pathLst>
                <a:path w="54606" h="19760" extrusionOk="0">
                  <a:moveTo>
                    <a:pt x="0" y="19186"/>
                  </a:moveTo>
                  <a:cubicBezTo>
                    <a:pt x="3444" y="19268"/>
                    <a:pt x="14513" y="19760"/>
                    <a:pt x="20662" y="19678"/>
                  </a:cubicBezTo>
                  <a:cubicBezTo>
                    <a:pt x="26811" y="19596"/>
                    <a:pt x="32469" y="20170"/>
                    <a:pt x="36896" y="18694"/>
                  </a:cubicBezTo>
                  <a:cubicBezTo>
                    <a:pt x="41324" y="17218"/>
                    <a:pt x="44275" y="13939"/>
                    <a:pt x="47227" y="10823"/>
                  </a:cubicBezTo>
                  <a:cubicBezTo>
                    <a:pt x="50179" y="7707"/>
                    <a:pt x="53376" y="1804"/>
                    <a:pt x="54606" y="0"/>
                  </a:cubicBezTo>
                </a:path>
              </a:pathLst>
            </a:custGeom>
            <a:noFill/>
            <a:ln w="38100" cap="flat" cmpd="sng">
              <a:solidFill>
                <a:schemeClr val="dk2"/>
              </a:solidFill>
              <a:prstDash val="solid"/>
              <a:round/>
              <a:headEnd type="none" w="med" len="med"/>
              <a:tailEnd type="none" w="med" len="med"/>
            </a:ln>
          </p:spPr>
        </p:sp>
      </p:grpSp>
      <p:sp>
        <p:nvSpPr>
          <p:cNvPr id="114" name="Google Shape;114;p9"/>
          <p:cNvSpPr txBox="1">
            <a:spLocks noGrp="1"/>
          </p:cNvSpPr>
          <p:nvPr>
            <p:ph type="title"/>
          </p:nvPr>
        </p:nvSpPr>
        <p:spPr>
          <a:xfrm>
            <a:off x="999025" y="1520075"/>
            <a:ext cx="4045200" cy="1327800"/>
          </a:xfrm>
          <a:prstGeom prst="rect">
            <a:avLst/>
          </a:prstGeom>
        </p:spPr>
        <p:txBody>
          <a:bodyPr spcFirstLastPara="1" wrap="square" lIns="91425" tIns="91425" rIns="91425" bIns="91425" anchor="b" anchorCtr="0">
            <a:noAutofit/>
          </a:bodyPr>
          <a:lstStyle>
            <a:lvl1pPr lvl="0" algn="l">
              <a:spcBef>
                <a:spcPts val="0"/>
              </a:spcBef>
              <a:spcAft>
                <a:spcPts val="0"/>
              </a:spcAft>
              <a:buSzPts val="4200"/>
              <a:buNone/>
              <a:defRPr sz="8000">
                <a:solidFill>
                  <a:schemeClr val="accent5"/>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15" name="Google Shape;115;p9"/>
          <p:cNvSpPr txBox="1">
            <a:spLocks noGrp="1"/>
          </p:cNvSpPr>
          <p:nvPr>
            <p:ph type="subTitle" idx="1"/>
          </p:nvPr>
        </p:nvSpPr>
        <p:spPr>
          <a:xfrm>
            <a:off x="999025" y="2783081"/>
            <a:ext cx="3692700" cy="69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atin typeface="Barlow"/>
                <a:ea typeface="Barlow"/>
                <a:cs typeface="Barlow"/>
                <a:sym typeface="Barlow"/>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4"/>
        <p:cNvGrpSpPr/>
        <p:nvPr/>
      </p:nvGrpSpPr>
      <p:grpSpPr>
        <a:xfrm>
          <a:off x="0" y="0"/>
          <a:ext cx="0" cy="0"/>
          <a:chOff x="0" y="0"/>
          <a:chExt cx="0" cy="0"/>
        </a:xfrm>
      </p:grpSpPr>
      <p:grpSp>
        <p:nvGrpSpPr>
          <p:cNvPr id="145" name="Google Shape;145;p13"/>
          <p:cNvGrpSpPr/>
          <p:nvPr/>
        </p:nvGrpSpPr>
        <p:grpSpPr>
          <a:xfrm>
            <a:off x="-73800" y="-1051988"/>
            <a:ext cx="10620079" cy="6329294"/>
            <a:chOff x="-73800" y="-1051988"/>
            <a:chExt cx="10620079" cy="6329294"/>
          </a:xfrm>
        </p:grpSpPr>
        <p:sp>
          <p:nvSpPr>
            <p:cNvPr id="146" name="Google Shape;146;p13"/>
            <p:cNvSpPr/>
            <p:nvPr/>
          </p:nvSpPr>
          <p:spPr>
            <a:xfrm>
              <a:off x="-67650" y="657975"/>
              <a:ext cx="719475" cy="468875"/>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sp>
        <p:sp>
          <p:nvSpPr>
            <p:cNvPr id="147" name="Google Shape;147;p13"/>
            <p:cNvSpPr/>
            <p:nvPr/>
          </p:nvSpPr>
          <p:spPr>
            <a:xfrm>
              <a:off x="591385" y="-122975"/>
              <a:ext cx="233375" cy="780950"/>
            </a:xfrm>
            <a:custGeom>
              <a:avLst/>
              <a:gdLst/>
              <a:ahLst/>
              <a:cxnLst/>
              <a:rect l="l" t="t" r="r" b="b"/>
              <a:pathLst>
                <a:path w="9335" h="31238" extrusionOk="0">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w="38100" cap="flat" cmpd="sng">
              <a:solidFill>
                <a:schemeClr val="accent2"/>
              </a:solidFill>
              <a:prstDash val="solid"/>
              <a:round/>
              <a:headEnd type="none" w="med" len="med"/>
              <a:tailEnd type="none" w="med" len="med"/>
            </a:ln>
          </p:spPr>
        </p:sp>
        <p:sp>
          <p:nvSpPr>
            <p:cNvPr id="148" name="Google Shape;148;p13"/>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sp>
        <p:sp>
          <p:nvSpPr>
            <p:cNvPr id="149" name="Google Shape;149;p13"/>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sp>
        <p:sp>
          <p:nvSpPr>
            <p:cNvPr id="150" name="Google Shape;150;p13"/>
            <p:cNvSpPr/>
            <p:nvPr/>
          </p:nvSpPr>
          <p:spPr>
            <a:xfrm rot="2497583" flipH="1">
              <a:off x="8493258"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7681481" y="4063425"/>
              <a:ext cx="1547531" cy="1213880"/>
            </a:xfrm>
            <a:custGeom>
              <a:avLst/>
              <a:gdLst/>
              <a:ahLst/>
              <a:cxnLst/>
              <a:rect l="l" t="t" r="r" b="b"/>
              <a:pathLst>
                <a:path w="53622" h="42061" extrusionOk="0">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w="38100" cap="flat" cmpd="sng">
              <a:solidFill>
                <a:schemeClr val="dk2"/>
              </a:solidFill>
              <a:prstDash val="solid"/>
              <a:round/>
              <a:headEnd type="none" w="med" len="med"/>
              <a:tailEnd type="none" w="med" len="med"/>
            </a:ln>
          </p:spPr>
        </p:sp>
      </p:grpSp>
      <p:sp>
        <p:nvSpPr>
          <p:cNvPr id="152" name="Google Shape;152;p13"/>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3" name="Google Shape;153;p13"/>
          <p:cNvSpPr txBox="1">
            <a:spLocks noGrp="1"/>
          </p:cNvSpPr>
          <p:nvPr>
            <p:ph type="title" idx="2" hasCustomPrompt="1"/>
          </p:nvPr>
        </p:nvSpPr>
        <p:spPr>
          <a:xfrm>
            <a:off x="1569075" y="1279186"/>
            <a:ext cx="854700" cy="549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4" name="Google Shape;154;p13"/>
          <p:cNvSpPr txBox="1">
            <a:spLocks noGrp="1"/>
          </p:cNvSpPr>
          <p:nvPr>
            <p:ph type="title" idx="3"/>
          </p:nvPr>
        </p:nvSpPr>
        <p:spPr>
          <a:xfrm>
            <a:off x="845925" y="18412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55" name="Google Shape;155;p13"/>
          <p:cNvSpPr txBox="1">
            <a:spLocks noGrp="1"/>
          </p:cNvSpPr>
          <p:nvPr>
            <p:ph type="title" idx="4"/>
          </p:nvPr>
        </p:nvSpPr>
        <p:spPr>
          <a:xfrm>
            <a:off x="937275" y="22204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56" name="Google Shape;156;p13"/>
          <p:cNvSpPr txBox="1">
            <a:spLocks noGrp="1"/>
          </p:cNvSpPr>
          <p:nvPr>
            <p:ph type="title" idx="5" hasCustomPrompt="1"/>
          </p:nvPr>
        </p:nvSpPr>
        <p:spPr>
          <a:xfrm>
            <a:off x="4158375" y="1287794"/>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7" name="Google Shape;157;p13"/>
          <p:cNvSpPr txBox="1">
            <a:spLocks noGrp="1"/>
          </p:cNvSpPr>
          <p:nvPr>
            <p:ph type="title" idx="6"/>
          </p:nvPr>
        </p:nvSpPr>
        <p:spPr>
          <a:xfrm>
            <a:off x="3421425" y="18412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58" name="Google Shape;158;p13"/>
          <p:cNvSpPr txBox="1">
            <a:spLocks noGrp="1"/>
          </p:cNvSpPr>
          <p:nvPr>
            <p:ph type="title" idx="7"/>
          </p:nvPr>
        </p:nvSpPr>
        <p:spPr>
          <a:xfrm>
            <a:off x="3512775" y="22204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59" name="Google Shape;159;p13"/>
          <p:cNvSpPr txBox="1">
            <a:spLocks noGrp="1"/>
          </p:cNvSpPr>
          <p:nvPr>
            <p:ph type="title" idx="8" hasCustomPrompt="1"/>
          </p:nvPr>
        </p:nvSpPr>
        <p:spPr>
          <a:xfrm>
            <a:off x="1582875" y="3101139"/>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0" name="Google Shape;160;p13"/>
          <p:cNvSpPr txBox="1">
            <a:spLocks noGrp="1"/>
          </p:cNvSpPr>
          <p:nvPr>
            <p:ph type="title" idx="9"/>
          </p:nvPr>
        </p:nvSpPr>
        <p:spPr>
          <a:xfrm>
            <a:off x="845925" y="36595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61" name="Google Shape;161;p13"/>
          <p:cNvSpPr txBox="1">
            <a:spLocks noGrp="1"/>
          </p:cNvSpPr>
          <p:nvPr>
            <p:ph type="title" idx="13"/>
          </p:nvPr>
        </p:nvSpPr>
        <p:spPr>
          <a:xfrm>
            <a:off x="937275" y="40387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62" name="Google Shape;162;p13"/>
          <p:cNvSpPr txBox="1">
            <a:spLocks noGrp="1"/>
          </p:cNvSpPr>
          <p:nvPr>
            <p:ph type="title" idx="14" hasCustomPrompt="1"/>
          </p:nvPr>
        </p:nvSpPr>
        <p:spPr>
          <a:xfrm>
            <a:off x="4158375" y="3101139"/>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3"/>
          <p:cNvSpPr txBox="1">
            <a:spLocks noGrp="1"/>
          </p:cNvSpPr>
          <p:nvPr>
            <p:ph type="title" idx="15"/>
          </p:nvPr>
        </p:nvSpPr>
        <p:spPr>
          <a:xfrm>
            <a:off x="3421425" y="36595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64" name="Google Shape;164;p13"/>
          <p:cNvSpPr txBox="1">
            <a:spLocks noGrp="1"/>
          </p:cNvSpPr>
          <p:nvPr>
            <p:ph type="title" idx="16"/>
          </p:nvPr>
        </p:nvSpPr>
        <p:spPr>
          <a:xfrm>
            <a:off x="3512775" y="40387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65" name="Google Shape;165;p13"/>
          <p:cNvSpPr txBox="1">
            <a:spLocks noGrp="1"/>
          </p:cNvSpPr>
          <p:nvPr>
            <p:ph type="title" idx="17" hasCustomPrompt="1"/>
          </p:nvPr>
        </p:nvSpPr>
        <p:spPr>
          <a:xfrm>
            <a:off x="6733875" y="1287794"/>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 name="Google Shape;166;p13"/>
          <p:cNvSpPr txBox="1">
            <a:spLocks noGrp="1"/>
          </p:cNvSpPr>
          <p:nvPr>
            <p:ph type="title" idx="18"/>
          </p:nvPr>
        </p:nvSpPr>
        <p:spPr>
          <a:xfrm>
            <a:off x="5996925" y="18412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67" name="Google Shape;167;p13"/>
          <p:cNvSpPr txBox="1">
            <a:spLocks noGrp="1"/>
          </p:cNvSpPr>
          <p:nvPr>
            <p:ph type="title" idx="19"/>
          </p:nvPr>
        </p:nvSpPr>
        <p:spPr>
          <a:xfrm>
            <a:off x="6088275" y="22204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68" name="Google Shape;168;p13"/>
          <p:cNvSpPr txBox="1">
            <a:spLocks noGrp="1"/>
          </p:cNvSpPr>
          <p:nvPr>
            <p:ph type="title" idx="20" hasCustomPrompt="1"/>
          </p:nvPr>
        </p:nvSpPr>
        <p:spPr>
          <a:xfrm>
            <a:off x="6733875" y="3101139"/>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9" name="Google Shape;169;p13"/>
          <p:cNvSpPr txBox="1">
            <a:spLocks noGrp="1"/>
          </p:cNvSpPr>
          <p:nvPr>
            <p:ph type="title" idx="21"/>
          </p:nvPr>
        </p:nvSpPr>
        <p:spPr>
          <a:xfrm>
            <a:off x="5996925" y="36595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70" name="Google Shape;170;p13"/>
          <p:cNvSpPr txBox="1">
            <a:spLocks noGrp="1"/>
          </p:cNvSpPr>
          <p:nvPr>
            <p:ph type="title" idx="22"/>
          </p:nvPr>
        </p:nvSpPr>
        <p:spPr>
          <a:xfrm>
            <a:off x="6088275" y="40387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713225" y="3055625"/>
            <a:ext cx="5152800" cy="1104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400" b="1">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7" name="Google Shape;247;p21"/>
          <p:cNvSpPr txBox="1">
            <a:spLocks noGrp="1"/>
          </p:cNvSpPr>
          <p:nvPr>
            <p:ph type="subTitle" idx="1"/>
          </p:nvPr>
        </p:nvSpPr>
        <p:spPr>
          <a:xfrm>
            <a:off x="713225" y="4076525"/>
            <a:ext cx="5152800" cy="522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8" name="Google Shape;248;p21"/>
          <p:cNvSpPr txBox="1">
            <a:spLocks noGrp="1"/>
          </p:cNvSpPr>
          <p:nvPr>
            <p:ph type="title" idx="2" hasCustomPrompt="1"/>
          </p:nvPr>
        </p:nvSpPr>
        <p:spPr>
          <a:xfrm>
            <a:off x="804672" y="1936900"/>
            <a:ext cx="1137900" cy="77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6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_1_1_1">
    <p:spTree>
      <p:nvGrpSpPr>
        <p:cNvPr id="1" name="Shape 261"/>
        <p:cNvGrpSpPr/>
        <p:nvPr/>
      </p:nvGrpSpPr>
      <p:grpSpPr>
        <a:xfrm>
          <a:off x="0" y="0"/>
          <a:ext cx="0" cy="0"/>
          <a:chOff x="0" y="0"/>
          <a:chExt cx="0" cy="0"/>
        </a:xfrm>
      </p:grpSpPr>
      <p:sp>
        <p:nvSpPr>
          <p:cNvPr id="262" name="Google Shape;262;p25"/>
          <p:cNvSpPr txBox="1">
            <a:spLocks noGrp="1"/>
          </p:cNvSpPr>
          <p:nvPr>
            <p:ph type="title"/>
          </p:nvPr>
        </p:nvSpPr>
        <p:spPr>
          <a:xfrm>
            <a:off x="758850" y="557784"/>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3" name="Google Shape;263;p25"/>
          <p:cNvSpPr txBox="1">
            <a:spLocks noGrp="1"/>
          </p:cNvSpPr>
          <p:nvPr>
            <p:ph type="title" idx="2"/>
          </p:nvPr>
        </p:nvSpPr>
        <p:spPr>
          <a:xfrm>
            <a:off x="5654476" y="1602425"/>
            <a:ext cx="2227500" cy="453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64" name="Google Shape;264;p25"/>
          <p:cNvSpPr txBox="1">
            <a:spLocks noGrp="1"/>
          </p:cNvSpPr>
          <p:nvPr>
            <p:ph type="title" idx="3"/>
          </p:nvPr>
        </p:nvSpPr>
        <p:spPr>
          <a:xfrm>
            <a:off x="5654476" y="1926278"/>
            <a:ext cx="22272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rgbClr val="595959"/>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5" name="Google Shape;265;p25"/>
          <p:cNvSpPr txBox="1">
            <a:spLocks noGrp="1"/>
          </p:cNvSpPr>
          <p:nvPr>
            <p:ph type="title" idx="4"/>
          </p:nvPr>
        </p:nvSpPr>
        <p:spPr>
          <a:xfrm>
            <a:off x="2344488" y="1602425"/>
            <a:ext cx="2227500" cy="453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66" name="Google Shape;266;p25"/>
          <p:cNvSpPr txBox="1">
            <a:spLocks noGrp="1"/>
          </p:cNvSpPr>
          <p:nvPr>
            <p:ph type="title" idx="5"/>
          </p:nvPr>
        </p:nvSpPr>
        <p:spPr>
          <a:xfrm>
            <a:off x="2344488" y="1926278"/>
            <a:ext cx="22275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7" name="Google Shape;267;p25"/>
          <p:cNvSpPr txBox="1">
            <a:spLocks noGrp="1"/>
          </p:cNvSpPr>
          <p:nvPr>
            <p:ph type="title" idx="6"/>
          </p:nvPr>
        </p:nvSpPr>
        <p:spPr>
          <a:xfrm>
            <a:off x="5654326" y="3007535"/>
            <a:ext cx="2227500" cy="453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68" name="Google Shape;268;p25"/>
          <p:cNvSpPr txBox="1">
            <a:spLocks noGrp="1"/>
          </p:cNvSpPr>
          <p:nvPr>
            <p:ph type="title" idx="7"/>
          </p:nvPr>
        </p:nvSpPr>
        <p:spPr>
          <a:xfrm>
            <a:off x="5654326" y="3331388"/>
            <a:ext cx="22272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rgbClr val="595959"/>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9" name="Google Shape;269;p25"/>
          <p:cNvSpPr txBox="1">
            <a:spLocks noGrp="1"/>
          </p:cNvSpPr>
          <p:nvPr>
            <p:ph type="title" idx="8"/>
          </p:nvPr>
        </p:nvSpPr>
        <p:spPr>
          <a:xfrm>
            <a:off x="2344500" y="3007535"/>
            <a:ext cx="2227500" cy="453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70" name="Google Shape;270;p25"/>
          <p:cNvSpPr txBox="1">
            <a:spLocks noGrp="1"/>
          </p:cNvSpPr>
          <p:nvPr>
            <p:ph type="title" idx="9"/>
          </p:nvPr>
        </p:nvSpPr>
        <p:spPr>
          <a:xfrm>
            <a:off x="2344500" y="3331388"/>
            <a:ext cx="2227500" cy="6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grpSp>
        <p:nvGrpSpPr>
          <p:cNvPr id="271" name="Google Shape;271;p25"/>
          <p:cNvGrpSpPr/>
          <p:nvPr/>
        </p:nvGrpSpPr>
        <p:grpSpPr>
          <a:xfrm flipH="1">
            <a:off x="-1408689" y="-1051988"/>
            <a:ext cx="11954968" cy="7456655"/>
            <a:chOff x="-1408689" y="-1051988"/>
            <a:chExt cx="11954968" cy="7456655"/>
          </a:xfrm>
        </p:grpSpPr>
        <p:grpSp>
          <p:nvGrpSpPr>
            <p:cNvPr id="272" name="Google Shape;272;p25"/>
            <p:cNvGrpSpPr/>
            <p:nvPr/>
          </p:nvGrpSpPr>
          <p:grpSpPr>
            <a:xfrm>
              <a:off x="-73800" y="-1051988"/>
              <a:ext cx="10620079" cy="6329294"/>
              <a:chOff x="-73800" y="-1051988"/>
              <a:chExt cx="10620079" cy="6329294"/>
            </a:xfrm>
          </p:grpSpPr>
          <p:sp>
            <p:nvSpPr>
              <p:cNvPr id="273" name="Google Shape;273;p25"/>
              <p:cNvSpPr/>
              <p:nvPr/>
            </p:nvSpPr>
            <p:spPr>
              <a:xfrm>
                <a:off x="-67650" y="657975"/>
                <a:ext cx="719475" cy="468875"/>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sp>
          <p:sp>
            <p:nvSpPr>
              <p:cNvPr id="274" name="Google Shape;274;p25"/>
              <p:cNvSpPr/>
              <p:nvPr/>
            </p:nvSpPr>
            <p:spPr>
              <a:xfrm>
                <a:off x="591385" y="-122975"/>
                <a:ext cx="233375" cy="780950"/>
              </a:xfrm>
              <a:custGeom>
                <a:avLst/>
                <a:gdLst/>
                <a:ahLst/>
                <a:cxnLst/>
                <a:rect l="l" t="t" r="r" b="b"/>
                <a:pathLst>
                  <a:path w="9335" h="31238" extrusionOk="0">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w="38100" cap="flat" cmpd="sng">
                <a:solidFill>
                  <a:schemeClr val="accent2"/>
                </a:solidFill>
                <a:prstDash val="solid"/>
                <a:round/>
                <a:headEnd type="none" w="med" len="med"/>
                <a:tailEnd type="none" w="med" len="med"/>
              </a:ln>
            </p:spPr>
          </p:sp>
          <p:sp>
            <p:nvSpPr>
              <p:cNvPr id="275" name="Google Shape;275;p25"/>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sp>
          <p:sp>
            <p:nvSpPr>
              <p:cNvPr id="276" name="Google Shape;276;p25"/>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sp>
          <p:sp>
            <p:nvSpPr>
              <p:cNvPr id="277" name="Google Shape;277;p25"/>
              <p:cNvSpPr/>
              <p:nvPr/>
            </p:nvSpPr>
            <p:spPr>
              <a:xfrm rot="2497583" flipH="1">
                <a:off x="8493258"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7681481" y="4063425"/>
                <a:ext cx="1547531" cy="1213880"/>
              </a:xfrm>
              <a:custGeom>
                <a:avLst/>
                <a:gdLst/>
                <a:ahLst/>
                <a:cxnLst/>
                <a:rect l="l" t="t" r="r" b="b"/>
                <a:pathLst>
                  <a:path w="53622" h="42061" extrusionOk="0">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w="38100" cap="flat" cmpd="sng">
                <a:solidFill>
                  <a:schemeClr val="dk2"/>
                </a:solidFill>
                <a:prstDash val="solid"/>
                <a:round/>
                <a:headEnd type="none" w="med" len="med"/>
                <a:tailEnd type="none" w="med" len="med"/>
              </a:ln>
            </p:spPr>
          </p:sp>
        </p:grpSp>
        <p:sp>
          <p:nvSpPr>
            <p:cNvPr id="279" name="Google Shape;279;p25"/>
            <p:cNvSpPr/>
            <p:nvPr/>
          </p:nvSpPr>
          <p:spPr>
            <a:xfrm rot="2700000">
              <a:off x="-1158376"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3937950" y="1678037"/>
            <a:ext cx="4045200" cy="8910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000">
                <a:solidFill>
                  <a:schemeClr val="accent5"/>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82" name="Google Shape;282;p26"/>
          <p:cNvSpPr txBox="1">
            <a:spLocks noGrp="1"/>
          </p:cNvSpPr>
          <p:nvPr>
            <p:ph type="subTitle" idx="1"/>
          </p:nvPr>
        </p:nvSpPr>
        <p:spPr>
          <a:xfrm>
            <a:off x="3937950" y="2569038"/>
            <a:ext cx="4045200" cy="109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atin typeface="Barlow"/>
                <a:ea typeface="Barlow"/>
                <a:cs typeface="Barlow"/>
                <a:sym typeface="Barlow"/>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283" name="Google Shape;283;p26"/>
          <p:cNvGrpSpPr/>
          <p:nvPr/>
        </p:nvGrpSpPr>
        <p:grpSpPr>
          <a:xfrm>
            <a:off x="-1408689" y="-1051988"/>
            <a:ext cx="11954968" cy="7456655"/>
            <a:chOff x="-1408689" y="-1051988"/>
            <a:chExt cx="11954968" cy="7456655"/>
          </a:xfrm>
        </p:grpSpPr>
        <p:grpSp>
          <p:nvGrpSpPr>
            <p:cNvPr id="284" name="Google Shape;284;p26"/>
            <p:cNvGrpSpPr/>
            <p:nvPr/>
          </p:nvGrpSpPr>
          <p:grpSpPr>
            <a:xfrm>
              <a:off x="-73800" y="-1051988"/>
              <a:ext cx="10620079" cy="6329294"/>
              <a:chOff x="-73800" y="-1051988"/>
              <a:chExt cx="10620079" cy="6329294"/>
            </a:xfrm>
          </p:grpSpPr>
          <p:sp>
            <p:nvSpPr>
              <p:cNvPr id="285" name="Google Shape;285;p26"/>
              <p:cNvSpPr/>
              <p:nvPr/>
            </p:nvSpPr>
            <p:spPr>
              <a:xfrm>
                <a:off x="-67650" y="657975"/>
                <a:ext cx="719475" cy="468875"/>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sp>
          <p:sp>
            <p:nvSpPr>
              <p:cNvPr id="286" name="Google Shape;286;p26"/>
              <p:cNvSpPr/>
              <p:nvPr/>
            </p:nvSpPr>
            <p:spPr>
              <a:xfrm>
                <a:off x="591385" y="-122975"/>
                <a:ext cx="233375" cy="780950"/>
              </a:xfrm>
              <a:custGeom>
                <a:avLst/>
                <a:gdLst/>
                <a:ahLst/>
                <a:cxnLst/>
                <a:rect l="l" t="t" r="r" b="b"/>
                <a:pathLst>
                  <a:path w="9335" h="31238" extrusionOk="0">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w="38100" cap="flat" cmpd="sng">
                <a:solidFill>
                  <a:schemeClr val="accent2"/>
                </a:solidFill>
                <a:prstDash val="solid"/>
                <a:round/>
                <a:headEnd type="none" w="med" len="med"/>
                <a:tailEnd type="none" w="med" len="med"/>
              </a:ln>
            </p:spPr>
          </p:sp>
          <p:sp>
            <p:nvSpPr>
              <p:cNvPr id="287" name="Google Shape;287;p26"/>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sp>
          <p:sp>
            <p:nvSpPr>
              <p:cNvPr id="288" name="Google Shape;288;p26"/>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sp>
          <p:sp>
            <p:nvSpPr>
              <p:cNvPr id="289" name="Google Shape;289;p26"/>
              <p:cNvSpPr/>
              <p:nvPr/>
            </p:nvSpPr>
            <p:spPr>
              <a:xfrm rot="2497583" flipH="1">
                <a:off x="8493258"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7681481" y="4063425"/>
                <a:ext cx="1547531" cy="1213880"/>
              </a:xfrm>
              <a:custGeom>
                <a:avLst/>
                <a:gdLst/>
                <a:ahLst/>
                <a:cxnLst/>
                <a:rect l="l" t="t" r="r" b="b"/>
                <a:pathLst>
                  <a:path w="53622" h="42061" extrusionOk="0">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w="38100" cap="flat" cmpd="sng">
                <a:solidFill>
                  <a:schemeClr val="dk2"/>
                </a:solidFill>
                <a:prstDash val="solid"/>
                <a:round/>
                <a:headEnd type="none" w="med" len="med"/>
                <a:tailEnd type="none" w="med" len="med"/>
              </a:ln>
            </p:spPr>
          </p:sp>
        </p:grpSp>
        <p:sp>
          <p:nvSpPr>
            <p:cNvPr id="291" name="Google Shape;291;p26"/>
            <p:cNvSpPr/>
            <p:nvPr/>
          </p:nvSpPr>
          <p:spPr>
            <a:xfrm rot="2700000">
              <a:off x="-1158376"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308"/>
        <p:cNvGrpSpPr/>
        <p:nvPr/>
      </p:nvGrpSpPr>
      <p:grpSpPr>
        <a:xfrm>
          <a:off x="0" y="0"/>
          <a:ext cx="0" cy="0"/>
          <a:chOff x="0" y="0"/>
          <a:chExt cx="0" cy="0"/>
        </a:xfrm>
      </p:grpSpPr>
      <p:grpSp>
        <p:nvGrpSpPr>
          <p:cNvPr id="309" name="Google Shape;309;p29"/>
          <p:cNvGrpSpPr/>
          <p:nvPr/>
        </p:nvGrpSpPr>
        <p:grpSpPr>
          <a:xfrm>
            <a:off x="-1509775" y="-1051988"/>
            <a:ext cx="10720800" cy="8547429"/>
            <a:chOff x="-1509775" y="-1051988"/>
            <a:chExt cx="10720800" cy="8547429"/>
          </a:xfrm>
        </p:grpSpPr>
        <p:sp>
          <p:nvSpPr>
            <p:cNvPr id="310" name="Google Shape;310;p29"/>
            <p:cNvSpPr/>
            <p:nvPr/>
          </p:nvSpPr>
          <p:spPr>
            <a:xfrm rot="10800000">
              <a:off x="-1509775" y="4569225"/>
              <a:ext cx="4365049" cy="2926215"/>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3223025" y="4848493"/>
              <a:ext cx="368875" cy="374250"/>
            </a:xfrm>
            <a:custGeom>
              <a:avLst/>
              <a:gdLst/>
              <a:ahLst/>
              <a:cxnLst/>
              <a:rect l="l" t="t" r="r" b="b"/>
              <a:pathLst>
                <a:path w="14755" h="14970" extrusionOk="0">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w="19050" cap="flat" cmpd="sng">
              <a:solidFill>
                <a:schemeClr val="accent2"/>
              </a:solidFill>
              <a:prstDash val="solid"/>
              <a:round/>
              <a:headEnd type="none" w="med" len="med"/>
              <a:tailEnd type="none" w="med" len="med"/>
            </a:ln>
          </p:spPr>
        </p:sp>
        <p:sp>
          <p:nvSpPr>
            <p:cNvPr id="312" name="Google Shape;312;p29"/>
            <p:cNvSpPr/>
            <p:nvPr/>
          </p:nvSpPr>
          <p:spPr>
            <a:xfrm>
              <a:off x="396586" y="4417229"/>
              <a:ext cx="955203" cy="737316"/>
            </a:xfrm>
            <a:custGeom>
              <a:avLst/>
              <a:gdLst/>
              <a:ahLst/>
              <a:cxnLst/>
              <a:rect l="l" t="t" r="r" b="b"/>
              <a:pathLst>
                <a:path w="37984" h="30386" extrusionOk="0">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w="19050" cap="flat" cmpd="sng">
              <a:solidFill>
                <a:schemeClr val="accent2"/>
              </a:solidFill>
              <a:prstDash val="solid"/>
              <a:round/>
              <a:headEnd type="none" w="med" len="med"/>
              <a:tailEnd type="none" w="med" len="med"/>
            </a:ln>
          </p:spPr>
        </p:sp>
        <p:sp>
          <p:nvSpPr>
            <p:cNvPr id="313" name="Google Shape;313;p29"/>
            <p:cNvSpPr/>
            <p:nvPr/>
          </p:nvSpPr>
          <p:spPr>
            <a:xfrm>
              <a:off x="245750" y="4358641"/>
              <a:ext cx="430125" cy="929975"/>
            </a:xfrm>
            <a:custGeom>
              <a:avLst/>
              <a:gdLst/>
              <a:ahLst/>
              <a:cxnLst/>
              <a:rect l="l" t="t" r="r" b="b"/>
              <a:pathLst>
                <a:path w="17205" h="37199" extrusionOk="0">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w="38100" cap="flat" cmpd="sng">
              <a:solidFill>
                <a:schemeClr val="accent2"/>
              </a:solidFill>
              <a:prstDash val="solid"/>
              <a:round/>
              <a:headEnd type="none" w="med" len="med"/>
              <a:tailEnd type="none" w="med" len="med"/>
            </a:ln>
          </p:spPr>
        </p:sp>
        <p:sp>
          <p:nvSpPr>
            <p:cNvPr id="314" name="Google Shape;314;p29"/>
            <p:cNvSpPr/>
            <p:nvPr/>
          </p:nvSpPr>
          <p:spPr>
            <a:xfrm rot="2497583" flipH="1">
              <a:off x="-734542"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61450" y="4204956"/>
              <a:ext cx="1843725" cy="813300"/>
            </a:xfrm>
            <a:custGeom>
              <a:avLst/>
              <a:gdLst/>
              <a:ahLst/>
              <a:cxnLst/>
              <a:rect l="l" t="t" r="r" b="b"/>
              <a:pathLst>
                <a:path w="73749" h="32532" extrusionOk="0">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w="38100" cap="flat" cmpd="sng">
              <a:solidFill>
                <a:schemeClr val="dk2"/>
              </a:solidFill>
              <a:prstDash val="solid"/>
              <a:round/>
              <a:headEnd type="none" w="med" len="med"/>
              <a:tailEnd type="none" w="med" len="med"/>
            </a:ln>
          </p:spPr>
        </p:sp>
        <p:sp>
          <p:nvSpPr>
            <p:cNvPr id="316" name="Google Shape;316;p29"/>
            <p:cNvSpPr/>
            <p:nvPr/>
          </p:nvSpPr>
          <p:spPr>
            <a:xfrm>
              <a:off x="1768775" y="4748383"/>
              <a:ext cx="2610525" cy="485550"/>
            </a:xfrm>
            <a:custGeom>
              <a:avLst/>
              <a:gdLst/>
              <a:ahLst/>
              <a:cxnLst/>
              <a:rect l="l" t="t" r="r" b="b"/>
              <a:pathLst>
                <a:path w="104421" h="19422" extrusionOk="0">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w="38100" cap="flat" cmpd="sng">
              <a:solidFill>
                <a:schemeClr val="dk2"/>
              </a:solidFill>
              <a:prstDash val="solid"/>
              <a:round/>
              <a:headEnd type="none" w="med" len="med"/>
              <a:tailEnd type="none" w="med" len="med"/>
            </a:ln>
          </p:spPr>
        </p:sp>
        <p:sp>
          <p:nvSpPr>
            <p:cNvPr id="317" name="Google Shape;317;p29"/>
            <p:cNvSpPr/>
            <p:nvPr/>
          </p:nvSpPr>
          <p:spPr>
            <a:xfrm>
              <a:off x="1066900" y="5010493"/>
              <a:ext cx="709400" cy="262525"/>
            </a:xfrm>
            <a:custGeom>
              <a:avLst/>
              <a:gdLst/>
              <a:ahLst/>
              <a:cxnLst/>
              <a:rect l="l" t="t" r="r" b="b"/>
              <a:pathLst>
                <a:path w="28376" h="10501" extrusionOk="0">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w="38100" cap="flat" cmpd="sng">
              <a:solidFill>
                <a:schemeClr val="dk2"/>
              </a:solidFill>
              <a:prstDash val="solid"/>
              <a:round/>
              <a:headEnd type="none" w="med" len="med"/>
              <a:tailEnd type="none" w="med" len="med"/>
            </a:ln>
          </p:spPr>
        </p:sp>
        <p:grpSp>
          <p:nvGrpSpPr>
            <p:cNvPr id="318" name="Google Shape;318;p29"/>
            <p:cNvGrpSpPr/>
            <p:nvPr/>
          </p:nvGrpSpPr>
          <p:grpSpPr>
            <a:xfrm>
              <a:off x="6570175" y="-56275"/>
              <a:ext cx="2640850" cy="676300"/>
              <a:chOff x="6570175" y="-56275"/>
              <a:chExt cx="2640850" cy="676300"/>
            </a:xfrm>
          </p:grpSpPr>
          <p:sp>
            <p:nvSpPr>
              <p:cNvPr id="319" name="Google Shape;319;p29"/>
              <p:cNvSpPr/>
              <p:nvPr/>
            </p:nvSpPr>
            <p:spPr>
              <a:xfrm>
                <a:off x="7900575" y="-25600"/>
                <a:ext cx="317250" cy="240500"/>
              </a:xfrm>
              <a:custGeom>
                <a:avLst/>
                <a:gdLst/>
                <a:ahLst/>
                <a:cxnLst/>
                <a:rect l="l" t="t" r="r" b="b"/>
                <a:pathLst>
                  <a:path w="12690" h="9620" extrusionOk="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w="38100" cap="flat" cmpd="sng">
                <a:solidFill>
                  <a:schemeClr val="accent2"/>
                </a:solidFill>
                <a:prstDash val="solid"/>
                <a:round/>
                <a:headEnd type="none" w="med" len="med"/>
                <a:tailEnd type="none" w="med" len="med"/>
              </a:ln>
            </p:spPr>
          </p:sp>
          <p:sp>
            <p:nvSpPr>
              <p:cNvPr id="320" name="Google Shape;320;p29"/>
              <p:cNvSpPr/>
              <p:nvPr/>
            </p:nvSpPr>
            <p:spPr>
              <a:xfrm>
                <a:off x="8843507" y="368825"/>
                <a:ext cx="317249" cy="92100"/>
              </a:xfrm>
              <a:custGeom>
                <a:avLst/>
                <a:gdLst/>
                <a:ahLst/>
                <a:cxnLst/>
                <a:rect l="l" t="t" r="r" b="b"/>
                <a:pathLst>
                  <a:path w="10030" h="3684" extrusionOk="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w="38100" cap="flat" cmpd="sng">
                <a:solidFill>
                  <a:schemeClr val="accent2"/>
                </a:solidFill>
                <a:prstDash val="solid"/>
                <a:round/>
                <a:headEnd type="none" w="med" len="med"/>
                <a:tailEnd type="none" w="med" len="med"/>
              </a:ln>
            </p:spPr>
          </p:sp>
          <p:sp>
            <p:nvSpPr>
              <p:cNvPr id="321" name="Google Shape;321;p29"/>
              <p:cNvSpPr/>
              <p:nvPr/>
            </p:nvSpPr>
            <p:spPr>
              <a:xfrm>
                <a:off x="6570175" y="-56275"/>
                <a:ext cx="2640850" cy="676300"/>
              </a:xfrm>
              <a:custGeom>
                <a:avLst/>
                <a:gdLst/>
                <a:ahLst/>
                <a:cxnLst/>
                <a:rect l="l" t="t" r="r" b="b"/>
                <a:pathLst>
                  <a:path w="105634" h="27052" extrusionOk="0">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w="38100" cap="flat" cmpd="sng">
                <a:solidFill>
                  <a:schemeClr val="dk2"/>
                </a:solidFill>
                <a:prstDash val="solid"/>
                <a:round/>
                <a:headEnd type="none" w="med" len="med"/>
                <a:tailEnd type="none" w="med" len="med"/>
              </a:ln>
            </p:spPr>
          </p:sp>
        </p:grpSp>
      </p:grpSp>
      <p:sp>
        <p:nvSpPr>
          <p:cNvPr id="322" name="Google Shape;322;p29"/>
          <p:cNvSpPr txBox="1">
            <a:spLocks noGrp="1"/>
          </p:cNvSpPr>
          <p:nvPr>
            <p:ph type="title"/>
          </p:nvPr>
        </p:nvSpPr>
        <p:spPr>
          <a:xfrm>
            <a:off x="758850" y="557784"/>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sp>
        <p:nvSpPr>
          <p:cNvPr id="323" name="Google Shape;323;p29"/>
          <p:cNvSpPr/>
          <p:nvPr/>
        </p:nvSpPr>
        <p:spPr>
          <a:xfrm>
            <a:off x="82874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45025"/>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algn="ctr">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2pPr>
            <a:lvl3pPr lvl="2" algn="ctr">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3pPr>
            <a:lvl4pPr lvl="3" algn="ctr">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4pPr>
            <a:lvl5pPr lvl="4" algn="ctr">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5pPr>
            <a:lvl6pPr lvl="5" algn="ctr">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6pPr>
            <a:lvl7pPr lvl="6" algn="ctr">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7pPr>
            <a:lvl8pPr lvl="7" algn="ctr">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8pPr>
            <a:lvl9pPr lvl="8" algn="ctr">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1pPr>
            <a:lvl2pPr marL="914400" lvl="1" indent="-3175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2pPr>
            <a:lvl3pPr marL="1371600" lvl="2" indent="-3175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3pPr>
            <a:lvl4pPr marL="1828800" lvl="3" indent="-3175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4pPr>
            <a:lvl5pPr marL="2286000" lvl="4" indent="-3175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5pPr>
            <a:lvl6pPr marL="2743200" lvl="5" indent="-3175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6pPr>
            <a:lvl7pPr marL="3200400" lvl="6" indent="-3175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7pPr>
            <a:lvl8pPr marL="3657600" lvl="7" indent="-3175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8pPr>
            <a:lvl9pPr marL="4114800" lvl="8" indent="-3175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7" r:id="rId6"/>
    <p:sldLayoutId id="2147483671" r:id="rId7"/>
    <p:sldLayoutId id="2147483672" r:id="rId8"/>
    <p:sldLayoutId id="2147483675" r:id="rId9"/>
    <p:sldLayoutId id="2147483682" r:id="rId10"/>
    <p:sldLayoutId id="2147483690" r:id="rId11"/>
    <p:sldLayoutId id="2147483691" r:id="rId12"/>
    <p:sldLayoutId id="2147483694" r:id="rId13"/>
    <p:sldLayoutId id="214748369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rojdep-9nb25z2n2rkgafxargmqjx.streamlit.app/"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www.figma.com/proto/ieEuy3KqBzme73ZiVtqcPm/Route-risk-Predictor?page-id=1%3A4&amp;node-id=256-3357&amp;viewport=10%2C497%2C0.14&amp;t=vkX2A9PVUMJlSRkr-1&amp;scaling=min-zoom&amp;content-scaling=fixed&amp;starting-point-node-id=256%3A3357&amp;show-proto-sidebar=1"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5"/>
          <p:cNvSpPr/>
          <p:nvPr/>
        </p:nvSpPr>
        <p:spPr>
          <a:xfrm>
            <a:off x="1178975" y="907900"/>
            <a:ext cx="6755400" cy="3381600"/>
          </a:xfrm>
          <a:prstGeom prst="roundRect">
            <a:avLst>
              <a:gd name="adj" fmla="val 474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5"/>
          <p:cNvSpPr/>
          <p:nvPr/>
        </p:nvSpPr>
        <p:spPr>
          <a:xfrm>
            <a:off x="1303075" y="1032000"/>
            <a:ext cx="6522600" cy="3148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5"/>
          <p:cNvSpPr/>
          <p:nvPr/>
        </p:nvSpPr>
        <p:spPr>
          <a:xfrm>
            <a:off x="1303075" y="1031999"/>
            <a:ext cx="6507300" cy="3144900"/>
          </a:xfrm>
          <a:prstGeom prst="roundRect">
            <a:avLst>
              <a:gd name="adj" fmla="val 3465"/>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5"/>
          <p:cNvSpPr txBox="1">
            <a:spLocks noGrp="1"/>
          </p:cNvSpPr>
          <p:nvPr>
            <p:ph type="ctrTitle"/>
          </p:nvPr>
        </p:nvSpPr>
        <p:spPr>
          <a:xfrm>
            <a:off x="1395450" y="1458054"/>
            <a:ext cx="6353100" cy="18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Evaluating Road Safetey:</a:t>
            </a:r>
            <a:br>
              <a:rPr lang="en" sz="4000" dirty="0"/>
            </a:br>
            <a:r>
              <a:rPr lang="en" sz="4000" dirty="0"/>
              <a:t>A Predictive Algorithm for Accident Risk Levels</a:t>
            </a:r>
            <a:endParaRPr sz="4000" dirty="0"/>
          </a:p>
        </p:txBody>
      </p:sp>
      <p:sp>
        <p:nvSpPr>
          <p:cNvPr id="703" name="Google Shape;703;p55"/>
          <p:cNvSpPr txBox="1">
            <a:spLocks noGrp="1"/>
          </p:cNvSpPr>
          <p:nvPr>
            <p:ph type="subTitle" idx="1"/>
          </p:nvPr>
        </p:nvSpPr>
        <p:spPr>
          <a:xfrm>
            <a:off x="1178975" y="3542217"/>
            <a:ext cx="6763200" cy="75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BY: Sasha, Mihai, Peter, Jonas, Sally</a:t>
            </a:r>
            <a:endParaRPr dirty="0"/>
          </a:p>
        </p:txBody>
      </p:sp>
      <p:sp>
        <p:nvSpPr>
          <p:cNvPr id="704" name="Google Shape;704;p55"/>
          <p:cNvSpPr/>
          <p:nvPr/>
        </p:nvSpPr>
        <p:spPr>
          <a:xfrm>
            <a:off x="1847113" y="3734367"/>
            <a:ext cx="449700" cy="368100"/>
          </a:xfrm>
          <a:prstGeom prst="downArrow">
            <a:avLst>
              <a:gd name="adj1" fmla="val 50000"/>
              <a:gd name="adj2" fmla="val 409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5" name="Google Shape;705;p55"/>
          <p:cNvSpPr/>
          <p:nvPr/>
        </p:nvSpPr>
        <p:spPr>
          <a:xfrm>
            <a:off x="6854963" y="3734367"/>
            <a:ext cx="449700" cy="368100"/>
          </a:xfrm>
          <a:prstGeom prst="downArrow">
            <a:avLst>
              <a:gd name="adj1" fmla="val 50000"/>
              <a:gd name="adj2" fmla="val 409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5122" name="Picture 2">
            <a:extLst>
              <a:ext uri="{FF2B5EF4-FFF2-40B4-BE49-F238E27FC236}">
                <a16:creationId xmlns:a16="http://schemas.microsoft.com/office/drawing/2014/main" id="{3C387BFF-CD05-71CF-F9AC-83DB0D025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275" y="4136100"/>
            <a:ext cx="872927" cy="8729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9"/>
        <p:cNvGrpSpPr/>
        <p:nvPr/>
      </p:nvGrpSpPr>
      <p:grpSpPr>
        <a:xfrm>
          <a:off x="0" y="0"/>
          <a:ext cx="0" cy="0"/>
          <a:chOff x="0" y="0"/>
          <a:chExt cx="0" cy="0"/>
        </a:xfrm>
      </p:grpSpPr>
      <p:grpSp>
        <p:nvGrpSpPr>
          <p:cNvPr id="2953" name="Google Shape;2953;p105"/>
          <p:cNvGrpSpPr/>
          <p:nvPr/>
        </p:nvGrpSpPr>
        <p:grpSpPr>
          <a:xfrm>
            <a:off x="5655848" y="2313187"/>
            <a:ext cx="405047" cy="525804"/>
            <a:chOff x="918372" y="2129852"/>
            <a:chExt cx="405047" cy="525804"/>
          </a:xfrm>
        </p:grpSpPr>
        <p:sp>
          <p:nvSpPr>
            <p:cNvPr id="2954" name="Google Shape;2954;p105"/>
            <p:cNvSpPr/>
            <p:nvPr/>
          </p:nvSpPr>
          <p:spPr>
            <a:xfrm>
              <a:off x="946125" y="2153450"/>
              <a:ext cx="339300" cy="3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05"/>
            <p:cNvSpPr/>
            <p:nvPr/>
          </p:nvSpPr>
          <p:spPr>
            <a:xfrm>
              <a:off x="918372" y="2129852"/>
              <a:ext cx="405047" cy="52580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9" name="Google Shape;2959;p105"/>
          <p:cNvSpPr txBox="1">
            <a:spLocks noGrp="1"/>
          </p:cNvSpPr>
          <p:nvPr>
            <p:ph type="title"/>
          </p:nvPr>
        </p:nvSpPr>
        <p:spPr>
          <a:xfrm>
            <a:off x="758850" y="557784"/>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Streamlit App </a:t>
            </a:r>
            <a:endParaRPr dirty="0"/>
          </a:p>
        </p:txBody>
      </p:sp>
      <p:grpSp>
        <p:nvGrpSpPr>
          <p:cNvPr id="2960" name="Google Shape;2960;p105"/>
          <p:cNvGrpSpPr/>
          <p:nvPr/>
        </p:nvGrpSpPr>
        <p:grpSpPr>
          <a:xfrm>
            <a:off x="1040906" y="1389377"/>
            <a:ext cx="4076659" cy="2717929"/>
            <a:chOff x="1780906" y="1389377"/>
            <a:chExt cx="4076659" cy="2717929"/>
          </a:xfrm>
        </p:grpSpPr>
        <p:sp>
          <p:nvSpPr>
            <p:cNvPr id="2961" name="Google Shape;2961;p105"/>
            <p:cNvSpPr/>
            <p:nvPr/>
          </p:nvSpPr>
          <p:spPr>
            <a:xfrm>
              <a:off x="1780906" y="1389377"/>
              <a:ext cx="4076425" cy="2717929"/>
            </a:xfrm>
            <a:custGeom>
              <a:avLst/>
              <a:gdLst/>
              <a:ahLst/>
              <a:cxnLst/>
              <a:rect l="l" t="t" r="r" b="b"/>
              <a:pathLst>
                <a:path w="208860" h="139256" extrusionOk="0">
                  <a:moveTo>
                    <a:pt x="95941" y="13"/>
                  </a:moveTo>
                  <a:lnTo>
                    <a:pt x="96251" y="215"/>
                  </a:lnTo>
                  <a:lnTo>
                    <a:pt x="96393" y="13"/>
                  </a:lnTo>
                  <a:close/>
                  <a:moveTo>
                    <a:pt x="63473" y="13"/>
                  </a:moveTo>
                  <a:lnTo>
                    <a:pt x="64818" y="275"/>
                  </a:lnTo>
                  <a:lnTo>
                    <a:pt x="66652" y="429"/>
                  </a:lnTo>
                  <a:lnTo>
                    <a:pt x="67199" y="298"/>
                  </a:lnTo>
                  <a:lnTo>
                    <a:pt x="67235" y="60"/>
                  </a:lnTo>
                  <a:lnTo>
                    <a:pt x="67235" y="13"/>
                  </a:lnTo>
                  <a:close/>
                  <a:moveTo>
                    <a:pt x="85392" y="13"/>
                  </a:moveTo>
                  <a:lnTo>
                    <a:pt x="86857" y="941"/>
                  </a:lnTo>
                  <a:lnTo>
                    <a:pt x="87464" y="13"/>
                  </a:lnTo>
                  <a:lnTo>
                    <a:pt x="86690" y="13"/>
                  </a:lnTo>
                  <a:lnTo>
                    <a:pt x="86487" y="322"/>
                  </a:lnTo>
                  <a:lnTo>
                    <a:pt x="85987" y="13"/>
                  </a:lnTo>
                  <a:close/>
                  <a:moveTo>
                    <a:pt x="200668" y="13"/>
                  </a:moveTo>
                  <a:lnTo>
                    <a:pt x="200811" y="798"/>
                  </a:lnTo>
                  <a:lnTo>
                    <a:pt x="205109" y="989"/>
                  </a:lnTo>
                  <a:lnTo>
                    <a:pt x="205109" y="989"/>
                  </a:lnTo>
                  <a:lnTo>
                    <a:pt x="204597" y="13"/>
                  </a:lnTo>
                  <a:close/>
                  <a:moveTo>
                    <a:pt x="54948" y="13"/>
                  </a:moveTo>
                  <a:lnTo>
                    <a:pt x="56591" y="1001"/>
                  </a:lnTo>
                  <a:lnTo>
                    <a:pt x="56603" y="322"/>
                  </a:lnTo>
                  <a:lnTo>
                    <a:pt x="56567" y="322"/>
                  </a:lnTo>
                  <a:cubicBezTo>
                    <a:pt x="56436" y="322"/>
                    <a:pt x="56293" y="275"/>
                    <a:pt x="56174" y="203"/>
                  </a:cubicBezTo>
                  <a:lnTo>
                    <a:pt x="55865" y="13"/>
                  </a:lnTo>
                  <a:close/>
                  <a:moveTo>
                    <a:pt x="105514" y="13"/>
                  </a:moveTo>
                  <a:lnTo>
                    <a:pt x="104966" y="906"/>
                  </a:lnTo>
                  <a:lnTo>
                    <a:pt x="105192" y="1072"/>
                  </a:lnTo>
                  <a:lnTo>
                    <a:pt x="105466" y="644"/>
                  </a:lnTo>
                  <a:lnTo>
                    <a:pt x="105299" y="537"/>
                  </a:lnTo>
                  <a:lnTo>
                    <a:pt x="105228" y="501"/>
                  </a:lnTo>
                  <a:lnTo>
                    <a:pt x="105514" y="13"/>
                  </a:lnTo>
                  <a:close/>
                  <a:moveTo>
                    <a:pt x="205228" y="13"/>
                  </a:moveTo>
                  <a:lnTo>
                    <a:pt x="205752" y="1025"/>
                  </a:lnTo>
                  <a:lnTo>
                    <a:pt x="208848" y="1179"/>
                  </a:lnTo>
                  <a:lnTo>
                    <a:pt x="208848" y="13"/>
                  </a:lnTo>
                  <a:close/>
                  <a:moveTo>
                    <a:pt x="89226" y="13"/>
                  </a:moveTo>
                  <a:lnTo>
                    <a:pt x="90762" y="1037"/>
                  </a:lnTo>
                  <a:lnTo>
                    <a:pt x="90762" y="1025"/>
                  </a:lnTo>
                  <a:lnTo>
                    <a:pt x="91702" y="1656"/>
                  </a:lnTo>
                  <a:lnTo>
                    <a:pt x="92095" y="1037"/>
                  </a:lnTo>
                  <a:lnTo>
                    <a:pt x="90583" y="13"/>
                  </a:lnTo>
                  <a:close/>
                  <a:moveTo>
                    <a:pt x="88154" y="596"/>
                  </a:moveTo>
                  <a:lnTo>
                    <a:pt x="89452" y="1465"/>
                  </a:lnTo>
                  <a:lnTo>
                    <a:pt x="89071" y="2025"/>
                  </a:lnTo>
                  <a:lnTo>
                    <a:pt x="87797" y="1179"/>
                  </a:lnTo>
                  <a:lnTo>
                    <a:pt x="88154" y="596"/>
                  </a:lnTo>
                  <a:close/>
                  <a:moveTo>
                    <a:pt x="94000" y="13"/>
                  </a:moveTo>
                  <a:lnTo>
                    <a:pt x="92941" y="1608"/>
                  </a:lnTo>
                  <a:lnTo>
                    <a:pt x="92369" y="1215"/>
                  </a:lnTo>
                  <a:lnTo>
                    <a:pt x="91976" y="1834"/>
                  </a:lnTo>
                  <a:lnTo>
                    <a:pt x="92786" y="2382"/>
                  </a:lnTo>
                  <a:lnTo>
                    <a:pt x="93631" y="1072"/>
                  </a:lnTo>
                  <a:lnTo>
                    <a:pt x="94298" y="13"/>
                  </a:lnTo>
                  <a:close/>
                  <a:moveTo>
                    <a:pt x="12" y="4239"/>
                  </a:moveTo>
                  <a:lnTo>
                    <a:pt x="12" y="4620"/>
                  </a:lnTo>
                  <a:lnTo>
                    <a:pt x="84" y="4287"/>
                  </a:lnTo>
                  <a:lnTo>
                    <a:pt x="12" y="4239"/>
                  </a:lnTo>
                  <a:close/>
                  <a:moveTo>
                    <a:pt x="21563" y="13"/>
                  </a:moveTo>
                  <a:lnTo>
                    <a:pt x="28159" y="4620"/>
                  </a:lnTo>
                  <a:lnTo>
                    <a:pt x="28194" y="4549"/>
                  </a:lnTo>
                  <a:lnTo>
                    <a:pt x="27802" y="4275"/>
                  </a:lnTo>
                  <a:lnTo>
                    <a:pt x="21634" y="13"/>
                  </a:lnTo>
                  <a:close/>
                  <a:moveTo>
                    <a:pt x="112169" y="4942"/>
                  </a:moveTo>
                  <a:lnTo>
                    <a:pt x="113241" y="5644"/>
                  </a:lnTo>
                  <a:lnTo>
                    <a:pt x="112919" y="5418"/>
                  </a:lnTo>
                  <a:lnTo>
                    <a:pt x="112169" y="4942"/>
                  </a:lnTo>
                  <a:close/>
                  <a:moveTo>
                    <a:pt x="7156" y="13"/>
                  </a:moveTo>
                  <a:lnTo>
                    <a:pt x="8787" y="1132"/>
                  </a:lnTo>
                  <a:lnTo>
                    <a:pt x="12823" y="3906"/>
                  </a:lnTo>
                  <a:lnTo>
                    <a:pt x="16336" y="6335"/>
                  </a:lnTo>
                  <a:lnTo>
                    <a:pt x="16407" y="6371"/>
                  </a:lnTo>
                  <a:lnTo>
                    <a:pt x="16467" y="2358"/>
                  </a:lnTo>
                  <a:lnTo>
                    <a:pt x="16479" y="1453"/>
                  </a:lnTo>
                  <a:lnTo>
                    <a:pt x="16491" y="429"/>
                  </a:lnTo>
                  <a:lnTo>
                    <a:pt x="15860" y="13"/>
                  </a:lnTo>
                  <a:close/>
                  <a:moveTo>
                    <a:pt x="136934" y="13"/>
                  </a:moveTo>
                  <a:lnTo>
                    <a:pt x="136196" y="870"/>
                  </a:lnTo>
                  <a:lnTo>
                    <a:pt x="142578" y="6406"/>
                  </a:lnTo>
                  <a:lnTo>
                    <a:pt x="148317" y="13"/>
                  </a:lnTo>
                  <a:close/>
                  <a:moveTo>
                    <a:pt x="200680" y="1358"/>
                  </a:moveTo>
                  <a:lnTo>
                    <a:pt x="196311" y="6347"/>
                  </a:lnTo>
                  <a:lnTo>
                    <a:pt x="202764" y="6656"/>
                  </a:lnTo>
                  <a:lnTo>
                    <a:pt x="208860" y="6954"/>
                  </a:lnTo>
                  <a:lnTo>
                    <a:pt x="208860" y="1727"/>
                  </a:lnTo>
                  <a:lnTo>
                    <a:pt x="205574" y="1584"/>
                  </a:lnTo>
                  <a:lnTo>
                    <a:pt x="200680" y="1358"/>
                  </a:lnTo>
                  <a:close/>
                  <a:moveTo>
                    <a:pt x="12883" y="4632"/>
                  </a:moveTo>
                  <a:lnTo>
                    <a:pt x="12788" y="5323"/>
                  </a:lnTo>
                  <a:lnTo>
                    <a:pt x="13121" y="6311"/>
                  </a:lnTo>
                  <a:lnTo>
                    <a:pt x="13966" y="6966"/>
                  </a:lnTo>
                  <a:lnTo>
                    <a:pt x="15121" y="6918"/>
                  </a:lnTo>
                  <a:lnTo>
                    <a:pt x="15669" y="6561"/>
                  </a:lnTo>
                  <a:lnTo>
                    <a:pt x="12883" y="4632"/>
                  </a:lnTo>
                  <a:close/>
                  <a:moveTo>
                    <a:pt x="132386" y="13"/>
                  </a:moveTo>
                  <a:lnTo>
                    <a:pt x="126409" y="7097"/>
                  </a:lnTo>
                  <a:lnTo>
                    <a:pt x="125719" y="7537"/>
                  </a:lnTo>
                  <a:lnTo>
                    <a:pt x="124897" y="7454"/>
                  </a:lnTo>
                  <a:lnTo>
                    <a:pt x="124897" y="7454"/>
                  </a:lnTo>
                  <a:lnTo>
                    <a:pt x="125599" y="7847"/>
                  </a:lnTo>
                  <a:lnTo>
                    <a:pt x="125611" y="7859"/>
                  </a:lnTo>
                  <a:lnTo>
                    <a:pt x="125778" y="7954"/>
                  </a:lnTo>
                  <a:lnTo>
                    <a:pt x="125980" y="7704"/>
                  </a:lnTo>
                  <a:lnTo>
                    <a:pt x="126004" y="7692"/>
                  </a:lnTo>
                  <a:lnTo>
                    <a:pt x="126338" y="7299"/>
                  </a:lnTo>
                  <a:lnTo>
                    <a:pt x="132184" y="513"/>
                  </a:lnTo>
                  <a:lnTo>
                    <a:pt x="132612" y="13"/>
                  </a:lnTo>
                  <a:close/>
                  <a:moveTo>
                    <a:pt x="106383" y="13"/>
                  </a:moveTo>
                  <a:lnTo>
                    <a:pt x="106466" y="144"/>
                  </a:lnTo>
                  <a:lnTo>
                    <a:pt x="110109" y="2906"/>
                  </a:lnTo>
                  <a:lnTo>
                    <a:pt x="111074" y="3180"/>
                  </a:lnTo>
                  <a:lnTo>
                    <a:pt x="112562" y="4275"/>
                  </a:lnTo>
                  <a:lnTo>
                    <a:pt x="113419" y="4537"/>
                  </a:lnTo>
                  <a:lnTo>
                    <a:pt x="115253" y="5954"/>
                  </a:lnTo>
                  <a:lnTo>
                    <a:pt x="115777" y="6001"/>
                  </a:lnTo>
                  <a:lnTo>
                    <a:pt x="116194" y="6251"/>
                  </a:lnTo>
                  <a:lnTo>
                    <a:pt x="117503" y="7275"/>
                  </a:lnTo>
                  <a:lnTo>
                    <a:pt x="118289" y="7525"/>
                  </a:lnTo>
                  <a:lnTo>
                    <a:pt x="119634" y="8645"/>
                  </a:lnTo>
                  <a:lnTo>
                    <a:pt x="119968" y="8788"/>
                  </a:lnTo>
                  <a:lnTo>
                    <a:pt x="121480" y="9109"/>
                  </a:lnTo>
                  <a:lnTo>
                    <a:pt x="106752" y="13"/>
                  </a:lnTo>
                  <a:close/>
                  <a:moveTo>
                    <a:pt x="134743" y="13"/>
                  </a:moveTo>
                  <a:lnTo>
                    <a:pt x="133398" y="1560"/>
                  </a:lnTo>
                  <a:lnTo>
                    <a:pt x="127552" y="8359"/>
                  </a:lnTo>
                  <a:lnTo>
                    <a:pt x="127231" y="8728"/>
                  </a:lnTo>
                  <a:lnTo>
                    <a:pt x="126981" y="9038"/>
                  </a:lnTo>
                  <a:lnTo>
                    <a:pt x="127028" y="9109"/>
                  </a:lnTo>
                  <a:lnTo>
                    <a:pt x="127624" y="8407"/>
                  </a:lnTo>
                  <a:lnTo>
                    <a:pt x="134791" y="36"/>
                  </a:lnTo>
                  <a:lnTo>
                    <a:pt x="134815" y="13"/>
                  </a:lnTo>
                  <a:close/>
                  <a:moveTo>
                    <a:pt x="123433" y="10300"/>
                  </a:moveTo>
                  <a:lnTo>
                    <a:pt x="123516" y="10562"/>
                  </a:lnTo>
                  <a:lnTo>
                    <a:pt x="123492" y="10812"/>
                  </a:lnTo>
                  <a:lnTo>
                    <a:pt x="123694" y="10573"/>
                  </a:lnTo>
                  <a:lnTo>
                    <a:pt x="123754" y="10490"/>
                  </a:lnTo>
                  <a:lnTo>
                    <a:pt x="123718" y="10478"/>
                  </a:lnTo>
                  <a:lnTo>
                    <a:pt x="123433" y="10300"/>
                  </a:lnTo>
                  <a:close/>
                  <a:moveTo>
                    <a:pt x="77665" y="1"/>
                  </a:moveTo>
                  <a:lnTo>
                    <a:pt x="77510" y="8014"/>
                  </a:lnTo>
                  <a:lnTo>
                    <a:pt x="77582" y="8061"/>
                  </a:lnTo>
                  <a:lnTo>
                    <a:pt x="77796" y="8359"/>
                  </a:lnTo>
                  <a:lnTo>
                    <a:pt x="77867" y="8716"/>
                  </a:lnTo>
                  <a:lnTo>
                    <a:pt x="77796" y="9073"/>
                  </a:lnTo>
                  <a:lnTo>
                    <a:pt x="77784" y="9085"/>
                  </a:lnTo>
                  <a:lnTo>
                    <a:pt x="78867" y="10157"/>
                  </a:lnTo>
                  <a:lnTo>
                    <a:pt x="81487" y="11074"/>
                  </a:lnTo>
                  <a:lnTo>
                    <a:pt x="81642" y="10621"/>
                  </a:lnTo>
                  <a:lnTo>
                    <a:pt x="81701" y="10442"/>
                  </a:lnTo>
                  <a:lnTo>
                    <a:pt x="80439" y="10026"/>
                  </a:lnTo>
                  <a:lnTo>
                    <a:pt x="81201" y="7680"/>
                  </a:lnTo>
                  <a:lnTo>
                    <a:pt x="81892" y="7906"/>
                  </a:lnTo>
                  <a:lnTo>
                    <a:pt x="81975" y="7811"/>
                  </a:lnTo>
                  <a:lnTo>
                    <a:pt x="80594" y="6918"/>
                  </a:lnTo>
                  <a:lnTo>
                    <a:pt x="80189" y="7585"/>
                  </a:lnTo>
                  <a:lnTo>
                    <a:pt x="78891" y="6763"/>
                  </a:lnTo>
                  <a:lnTo>
                    <a:pt x="79606" y="5787"/>
                  </a:lnTo>
                  <a:lnTo>
                    <a:pt x="78951" y="5751"/>
                  </a:lnTo>
                  <a:lnTo>
                    <a:pt x="79058" y="1"/>
                  </a:lnTo>
                  <a:close/>
                  <a:moveTo>
                    <a:pt x="81999" y="10550"/>
                  </a:moveTo>
                  <a:lnTo>
                    <a:pt x="81939" y="10728"/>
                  </a:lnTo>
                  <a:lnTo>
                    <a:pt x="81796" y="11169"/>
                  </a:lnTo>
                  <a:lnTo>
                    <a:pt x="82558" y="11431"/>
                  </a:lnTo>
                  <a:lnTo>
                    <a:pt x="83963" y="11907"/>
                  </a:lnTo>
                  <a:lnTo>
                    <a:pt x="84094" y="11502"/>
                  </a:lnTo>
                  <a:lnTo>
                    <a:pt x="84166" y="11276"/>
                  </a:lnTo>
                  <a:lnTo>
                    <a:pt x="81999" y="10550"/>
                  </a:lnTo>
                  <a:close/>
                  <a:moveTo>
                    <a:pt x="121551" y="10133"/>
                  </a:moveTo>
                  <a:lnTo>
                    <a:pt x="121242" y="10276"/>
                  </a:lnTo>
                  <a:lnTo>
                    <a:pt x="120361" y="10276"/>
                  </a:lnTo>
                  <a:lnTo>
                    <a:pt x="120468" y="10347"/>
                  </a:lnTo>
                  <a:lnTo>
                    <a:pt x="120111" y="10931"/>
                  </a:lnTo>
                  <a:lnTo>
                    <a:pt x="120099" y="11145"/>
                  </a:lnTo>
                  <a:lnTo>
                    <a:pt x="120170" y="11443"/>
                  </a:lnTo>
                  <a:lnTo>
                    <a:pt x="119908" y="11800"/>
                  </a:lnTo>
                  <a:lnTo>
                    <a:pt x="121242" y="13324"/>
                  </a:lnTo>
                  <a:lnTo>
                    <a:pt x="121778" y="12728"/>
                  </a:lnTo>
                  <a:lnTo>
                    <a:pt x="121718" y="12681"/>
                  </a:lnTo>
                  <a:lnTo>
                    <a:pt x="121932" y="12133"/>
                  </a:lnTo>
                  <a:lnTo>
                    <a:pt x="121968" y="11419"/>
                  </a:lnTo>
                  <a:lnTo>
                    <a:pt x="121766" y="10657"/>
                  </a:lnTo>
                  <a:lnTo>
                    <a:pt x="121551" y="10133"/>
                  </a:lnTo>
                  <a:close/>
                  <a:moveTo>
                    <a:pt x="34969" y="12431"/>
                  </a:moveTo>
                  <a:lnTo>
                    <a:pt x="34945" y="12478"/>
                  </a:lnTo>
                  <a:lnTo>
                    <a:pt x="34886" y="12669"/>
                  </a:lnTo>
                  <a:lnTo>
                    <a:pt x="37148" y="13800"/>
                  </a:lnTo>
                  <a:lnTo>
                    <a:pt x="37184" y="13693"/>
                  </a:lnTo>
                  <a:lnTo>
                    <a:pt x="37231" y="13574"/>
                  </a:lnTo>
                  <a:lnTo>
                    <a:pt x="34969" y="12431"/>
                  </a:lnTo>
                  <a:close/>
                  <a:moveTo>
                    <a:pt x="14383" y="13324"/>
                  </a:moveTo>
                  <a:lnTo>
                    <a:pt x="14443" y="14026"/>
                  </a:lnTo>
                  <a:lnTo>
                    <a:pt x="7942" y="14133"/>
                  </a:lnTo>
                  <a:lnTo>
                    <a:pt x="8001" y="13324"/>
                  </a:lnTo>
                  <a:close/>
                  <a:moveTo>
                    <a:pt x="135839" y="1299"/>
                  </a:moveTo>
                  <a:lnTo>
                    <a:pt x="128862" y="9454"/>
                  </a:lnTo>
                  <a:lnTo>
                    <a:pt x="128171" y="10240"/>
                  </a:lnTo>
                  <a:lnTo>
                    <a:pt x="128683" y="10562"/>
                  </a:lnTo>
                  <a:lnTo>
                    <a:pt x="131826" y="12562"/>
                  </a:lnTo>
                  <a:cubicBezTo>
                    <a:pt x="131838" y="12574"/>
                    <a:pt x="131850" y="12586"/>
                    <a:pt x="131862" y="12598"/>
                  </a:cubicBezTo>
                  <a:cubicBezTo>
                    <a:pt x="131874" y="12598"/>
                    <a:pt x="131886" y="12609"/>
                    <a:pt x="131898" y="12621"/>
                  </a:cubicBezTo>
                  <a:lnTo>
                    <a:pt x="134910" y="15086"/>
                  </a:lnTo>
                  <a:lnTo>
                    <a:pt x="142209" y="6835"/>
                  </a:lnTo>
                  <a:lnTo>
                    <a:pt x="135839" y="1299"/>
                  </a:lnTo>
                  <a:close/>
                  <a:moveTo>
                    <a:pt x="72676" y="14741"/>
                  </a:moveTo>
                  <a:lnTo>
                    <a:pt x="72676" y="14872"/>
                  </a:lnTo>
                  <a:lnTo>
                    <a:pt x="74141" y="15348"/>
                  </a:lnTo>
                  <a:lnTo>
                    <a:pt x="74141" y="15253"/>
                  </a:lnTo>
                  <a:lnTo>
                    <a:pt x="72676" y="14741"/>
                  </a:lnTo>
                  <a:close/>
                  <a:moveTo>
                    <a:pt x="99811" y="15491"/>
                  </a:moveTo>
                  <a:lnTo>
                    <a:pt x="99811" y="15526"/>
                  </a:lnTo>
                  <a:lnTo>
                    <a:pt x="99846" y="15491"/>
                  </a:lnTo>
                  <a:close/>
                  <a:moveTo>
                    <a:pt x="28480" y="4727"/>
                  </a:moveTo>
                  <a:lnTo>
                    <a:pt x="28433" y="4799"/>
                  </a:lnTo>
                  <a:lnTo>
                    <a:pt x="33838" y="8478"/>
                  </a:lnTo>
                  <a:lnTo>
                    <a:pt x="35922" y="9788"/>
                  </a:lnTo>
                  <a:lnTo>
                    <a:pt x="38350" y="11026"/>
                  </a:lnTo>
                  <a:lnTo>
                    <a:pt x="46101" y="13883"/>
                  </a:lnTo>
                  <a:lnTo>
                    <a:pt x="51209" y="15550"/>
                  </a:lnTo>
                  <a:lnTo>
                    <a:pt x="51209" y="15407"/>
                  </a:lnTo>
                  <a:lnTo>
                    <a:pt x="41113" y="11978"/>
                  </a:lnTo>
                  <a:lnTo>
                    <a:pt x="35064" y="9204"/>
                  </a:lnTo>
                  <a:lnTo>
                    <a:pt x="28480" y="4727"/>
                  </a:lnTo>
                  <a:close/>
                  <a:moveTo>
                    <a:pt x="100203" y="13967"/>
                  </a:moveTo>
                  <a:lnTo>
                    <a:pt x="100144" y="14026"/>
                  </a:lnTo>
                  <a:lnTo>
                    <a:pt x="100203" y="14098"/>
                  </a:lnTo>
                  <a:lnTo>
                    <a:pt x="100049" y="14252"/>
                  </a:lnTo>
                  <a:lnTo>
                    <a:pt x="100001" y="14538"/>
                  </a:lnTo>
                  <a:lnTo>
                    <a:pt x="99906" y="14526"/>
                  </a:lnTo>
                  <a:lnTo>
                    <a:pt x="99894" y="14610"/>
                  </a:lnTo>
                  <a:lnTo>
                    <a:pt x="99870" y="14848"/>
                  </a:lnTo>
                  <a:lnTo>
                    <a:pt x="99965" y="14860"/>
                  </a:lnTo>
                  <a:lnTo>
                    <a:pt x="99918" y="15419"/>
                  </a:lnTo>
                  <a:lnTo>
                    <a:pt x="99918" y="15419"/>
                  </a:lnTo>
                  <a:lnTo>
                    <a:pt x="99953" y="15384"/>
                  </a:lnTo>
                  <a:cubicBezTo>
                    <a:pt x="99965" y="15372"/>
                    <a:pt x="99977" y="15360"/>
                    <a:pt x="100001" y="15348"/>
                  </a:cubicBezTo>
                  <a:lnTo>
                    <a:pt x="100680" y="15050"/>
                  </a:lnTo>
                  <a:cubicBezTo>
                    <a:pt x="100703" y="15038"/>
                    <a:pt x="100739" y="15038"/>
                    <a:pt x="100763" y="15038"/>
                  </a:cubicBezTo>
                  <a:lnTo>
                    <a:pt x="101442" y="15145"/>
                  </a:lnTo>
                  <a:lnTo>
                    <a:pt x="101477" y="15157"/>
                  </a:lnTo>
                  <a:lnTo>
                    <a:pt x="102668" y="15586"/>
                  </a:lnTo>
                  <a:lnTo>
                    <a:pt x="102561" y="15384"/>
                  </a:lnTo>
                  <a:lnTo>
                    <a:pt x="102644" y="15336"/>
                  </a:lnTo>
                  <a:lnTo>
                    <a:pt x="102489" y="15050"/>
                  </a:lnTo>
                  <a:lnTo>
                    <a:pt x="102406" y="15098"/>
                  </a:lnTo>
                  <a:lnTo>
                    <a:pt x="102180" y="14681"/>
                  </a:lnTo>
                  <a:lnTo>
                    <a:pt x="102156" y="14669"/>
                  </a:lnTo>
                  <a:lnTo>
                    <a:pt x="102192" y="14574"/>
                  </a:lnTo>
                  <a:lnTo>
                    <a:pt x="101894" y="14467"/>
                  </a:lnTo>
                  <a:lnTo>
                    <a:pt x="101858" y="14550"/>
                  </a:lnTo>
                  <a:lnTo>
                    <a:pt x="101251" y="14336"/>
                  </a:lnTo>
                  <a:lnTo>
                    <a:pt x="101287" y="14241"/>
                  </a:lnTo>
                  <a:lnTo>
                    <a:pt x="100989" y="14133"/>
                  </a:lnTo>
                  <a:lnTo>
                    <a:pt x="100954" y="14217"/>
                  </a:lnTo>
                  <a:lnTo>
                    <a:pt x="100525" y="14074"/>
                  </a:lnTo>
                  <a:lnTo>
                    <a:pt x="100382" y="14074"/>
                  </a:lnTo>
                  <a:lnTo>
                    <a:pt x="100382" y="13979"/>
                  </a:lnTo>
                  <a:lnTo>
                    <a:pt x="100203" y="13967"/>
                  </a:lnTo>
                  <a:close/>
                  <a:moveTo>
                    <a:pt x="94977" y="25"/>
                  </a:moveTo>
                  <a:lnTo>
                    <a:pt x="94107" y="1370"/>
                  </a:lnTo>
                  <a:lnTo>
                    <a:pt x="93262" y="2692"/>
                  </a:lnTo>
                  <a:lnTo>
                    <a:pt x="114955" y="17158"/>
                  </a:lnTo>
                  <a:lnTo>
                    <a:pt x="115074" y="16991"/>
                  </a:lnTo>
                  <a:lnTo>
                    <a:pt x="103299" y="9347"/>
                  </a:lnTo>
                  <a:lnTo>
                    <a:pt x="103942" y="8466"/>
                  </a:lnTo>
                  <a:lnTo>
                    <a:pt x="115181" y="15812"/>
                  </a:lnTo>
                  <a:lnTo>
                    <a:pt x="117741" y="11645"/>
                  </a:lnTo>
                  <a:lnTo>
                    <a:pt x="110729" y="7013"/>
                  </a:lnTo>
                  <a:lnTo>
                    <a:pt x="109705" y="8573"/>
                  </a:lnTo>
                  <a:lnTo>
                    <a:pt x="101144" y="2739"/>
                  </a:lnTo>
                  <a:lnTo>
                    <a:pt x="102978" y="60"/>
                  </a:lnTo>
                  <a:lnTo>
                    <a:pt x="102918" y="25"/>
                  </a:lnTo>
                  <a:lnTo>
                    <a:pt x="102859" y="25"/>
                  </a:lnTo>
                  <a:lnTo>
                    <a:pt x="102882" y="36"/>
                  </a:lnTo>
                  <a:lnTo>
                    <a:pt x="101025" y="2906"/>
                  </a:lnTo>
                  <a:lnTo>
                    <a:pt x="109764" y="8692"/>
                  </a:lnTo>
                  <a:lnTo>
                    <a:pt x="110776" y="7133"/>
                  </a:lnTo>
                  <a:lnTo>
                    <a:pt x="117682" y="11716"/>
                  </a:lnTo>
                  <a:lnTo>
                    <a:pt x="115181" y="15669"/>
                  </a:lnTo>
                  <a:lnTo>
                    <a:pt x="94834" y="2406"/>
                  </a:lnTo>
                  <a:lnTo>
                    <a:pt x="95060" y="1941"/>
                  </a:lnTo>
                  <a:lnTo>
                    <a:pt x="94286" y="1501"/>
                  </a:lnTo>
                  <a:lnTo>
                    <a:pt x="94238" y="1465"/>
                  </a:lnTo>
                  <a:lnTo>
                    <a:pt x="95227" y="25"/>
                  </a:lnTo>
                  <a:close/>
                  <a:moveTo>
                    <a:pt x="51769" y="15586"/>
                  </a:moveTo>
                  <a:lnTo>
                    <a:pt x="51769" y="15717"/>
                  </a:lnTo>
                  <a:cubicBezTo>
                    <a:pt x="51769" y="15729"/>
                    <a:pt x="51769" y="15729"/>
                    <a:pt x="51769" y="15741"/>
                  </a:cubicBezTo>
                  <a:lnTo>
                    <a:pt x="56198" y="17241"/>
                  </a:lnTo>
                  <a:lnTo>
                    <a:pt x="56210" y="17241"/>
                  </a:lnTo>
                  <a:lnTo>
                    <a:pt x="56210" y="17193"/>
                  </a:lnTo>
                  <a:lnTo>
                    <a:pt x="56293" y="16491"/>
                  </a:lnTo>
                  <a:lnTo>
                    <a:pt x="56317" y="16193"/>
                  </a:lnTo>
                  <a:lnTo>
                    <a:pt x="56186" y="16396"/>
                  </a:lnTo>
                  <a:lnTo>
                    <a:pt x="55234" y="16765"/>
                  </a:lnTo>
                  <a:lnTo>
                    <a:pt x="51769" y="15586"/>
                  </a:lnTo>
                  <a:close/>
                  <a:moveTo>
                    <a:pt x="125314" y="11121"/>
                  </a:moveTo>
                  <a:lnTo>
                    <a:pt x="124933" y="11597"/>
                  </a:lnTo>
                  <a:lnTo>
                    <a:pt x="124909" y="11633"/>
                  </a:lnTo>
                  <a:lnTo>
                    <a:pt x="122313" y="14550"/>
                  </a:lnTo>
                  <a:lnTo>
                    <a:pt x="120051" y="17253"/>
                  </a:lnTo>
                  <a:lnTo>
                    <a:pt x="120051" y="17253"/>
                  </a:lnTo>
                  <a:lnTo>
                    <a:pt x="124897" y="11681"/>
                  </a:lnTo>
                  <a:lnTo>
                    <a:pt x="125218" y="11312"/>
                  </a:lnTo>
                  <a:lnTo>
                    <a:pt x="125361" y="11121"/>
                  </a:lnTo>
                  <a:close/>
                  <a:moveTo>
                    <a:pt x="107466" y="17015"/>
                  </a:moveTo>
                  <a:lnTo>
                    <a:pt x="107407" y="17098"/>
                  </a:lnTo>
                  <a:lnTo>
                    <a:pt x="107812" y="17360"/>
                  </a:lnTo>
                  <a:lnTo>
                    <a:pt x="107823" y="17241"/>
                  </a:lnTo>
                  <a:lnTo>
                    <a:pt x="107466" y="17015"/>
                  </a:lnTo>
                  <a:close/>
                  <a:moveTo>
                    <a:pt x="100989" y="15812"/>
                  </a:moveTo>
                  <a:lnTo>
                    <a:pt x="103882" y="16800"/>
                  </a:lnTo>
                  <a:lnTo>
                    <a:pt x="105466" y="17717"/>
                  </a:lnTo>
                  <a:lnTo>
                    <a:pt x="105025" y="18396"/>
                  </a:lnTo>
                  <a:lnTo>
                    <a:pt x="103597" y="17550"/>
                  </a:lnTo>
                  <a:lnTo>
                    <a:pt x="100715" y="16574"/>
                  </a:lnTo>
                  <a:lnTo>
                    <a:pt x="100989" y="15812"/>
                  </a:lnTo>
                  <a:close/>
                  <a:moveTo>
                    <a:pt x="119706" y="12074"/>
                  </a:moveTo>
                  <a:lnTo>
                    <a:pt x="119277" y="12657"/>
                  </a:lnTo>
                  <a:lnTo>
                    <a:pt x="119456" y="12907"/>
                  </a:lnTo>
                  <a:lnTo>
                    <a:pt x="116646" y="17134"/>
                  </a:lnTo>
                  <a:lnTo>
                    <a:pt x="116015" y="17003"/>
                  </a:lnTo>
                  <a:lnTo>
                    <a:pt x="115765" y="17431"/>
                  </a:lnTo>
                  <a:lnTo>
                    <a:pt x="115348" y="17158"/>
                  </a:lnTo>
                  <a:lnTo>
                    <a:pt x="115229" y="17336"/>
                  </a:lnTo>
                  <a:lnTo>
                    <a:pt x="116920" y="18455"/>
                  </a:lnTo>
                  <a:lnTo>
                    <a:pt x="118420" y="16693"/>
                  </a:lnTo>
                  <a:lnTo>
                    <a:pt x="121039" y="13574"/>
                  </a:lnTo>
                  <a:lnTo>
                    <a:pt x="119706" y="12074"/>
                  </a:lnTo>
                  <a:close/>
                  <a:moveTo>
                    <a:pt x="85928" y="13181"/>
                  </a:moveTo>
                  <a:lnTo>
                    <a:pt x="85821" y="13538"/>
                  </a:lnTo>
                  <a:lnTo>
                    <a:pt x="86083" y="13645"/>
                  </a:lnTo>
                  <a:lnTo>
                    <a:pt x="85011" y="16824"/>
                  </a:lnTo>
                  <a:lnTo>
                    <a:pt x="85904" y="17122"/>
                  </a:lnTo>
                  <a:lnTo>
                    <a:pt x="85964" y="17027"/>
                  </a:lnTo>
                  <a:lnTo>
                    <a:pt x="85344" y="16800"/>
                  </a:lnTo>
                  <a:lnTo>
                    <a:pt x="86130" y="14383"/>
                  </a:lnTo>
                  <a:lnTo>
                    <a:pt x="87261" y="14741"/>
                  </a:lnTo>
                  <a:lnTo>
                    <a:pt x="87476" y="14050"/>
                  </a:lnTo>
                  <a:lnTo>
                    <a:pt x="97441" y="17467"/>
                  </a:lnTo>
                  <a:lnTo>
                    <a:pt x="97239" y="18182"/>
                  </a:lnTo>
                  <a:lnTo>
                    <a:pt x="98548" y="18634"/>
                  </a:lnTo>
                  <a:lnTo>
                    <a:pt x="98989" y="17479"/>
                  </a:lnTo>
                  <a:lnTo>
                    <a:pt x="93857" y="15788"/>
                  </a:lnTo>
                  <a:lnTo>
                    <a:pt x="90286" y="14610"/>
                  </a:lnTo>
                  <a:lnTo>
                    <a:pt x="86559" y="13383"/>
                  </a:lnTo>
                  <a:lnTo>
                    <a:pt x="85928" y="13181"/>
                  </a:lnTo>
                  <a:close/>
                  <a:moveTo>
                    <a:pt x="61365" y="11764"/>
                  </a:moveTo>
                  <a:lnTo>
                    <a:pt x="63711" y="12645"/>
                  </a:lnTo>
                  <a:lnTo>
                    <a:pt x="63056" y="18979"/>
                  </a:lnTo>
                  <a:lnTo>
                    <a:pt x="61532" y="18539"/>
                  </a:lnTo>
                  <a:lnTo>
                    <a:pt x="61365" y="11764"/>
                  </a:lnTo>
                  <a:close/>
                  <a:moveTo>
                    <a:pt x="100763" y="15372"/>
                  </a:moveTo>
                  <a:lnTo>
                    <a:pt x="100156" y="15634"/>
                  </a:lnTo>
                  <a:lnTo>
                    <a:pt x="99858" y="15931"/>
                  </a:lnTo>
                  <a:lnTo>
                    <a:pt x="99477" y="17062"/>
                  </a:lnTo>
                  <a:lnTo>
                    <a:pt x="103323" y="18443"/>
                  </a:lnTo>
                  <a:lnTo>
                    <a:pt x="106061" y="19444"/>
                  </a:lnTo>
                  <a:lnTo>
                    <a:pt x="106514" y="17908"/>
                  </a:lnTo>
                  <a:lnTo>
                    <a:pt x="105752" y="17443"/>
                  </a:lnTo>
                  <a:lnTo>
                    <a:pt x="104859" y="16919"/>
                  </a:lnTo>
                  <a:lnTo>
                    <a:pt x="102942" y="16038"/>
                  </a:lnTo>
                  <a:lnTo>
                    <a:pt x="101370" y="15467"/>
                  </a:lnTo>
                  <a:lnTo>
                    <a:pt x="100763" y="15372"/>
                  </a:lnTo>
                  <a:close/>
                  <a:moveTo>
                    <a:pt x="195061" y="7252"/>
                  </a:moveTo>
                  <a:lnTo>
                    <a:pt x="194787" y="21718"/>
                  </a:lnTo>
                  <a:lnTo>
                    <a:pt x="202038" y="21861"/>
                  </a:lnTo>
                  <a:lnTo>
                    <a:pt x="202442" y="7609"/>
                  </a:lnTo>
                  <a:lnTo>
                    <a:pt x="195513" y="7275"/>
                  </a:lnTo>
                  <a:lnTo>
                    <a:pt x="195061" y="7252"/>
                  </a:lnTo>
                  <a:close/>
                  <a:moveTo>
                    <a:pt x="87738" y="179"/>
                  </a:moveTo>
                  <a:lnTo>
                    <a:pt x="87130" y="1108"/>
                  </a:lnTo>
                  <a:lnTo>
                    <a:pt x="87976" y="1644"/>
                  </a:lnTo>
                  <a:lnTo>
                    <a:pt x="86464" y="3882"/>
                  </a:lnTo>
                  <a:lnTo>
                    <a:pt x="88166" y="4966"/>
                  </a:lnTo>
                  <a:lnTo>
                    <a:pt x="85309" y="9216"/>
                  </a:lnTo>
                  <a:lnTo>
                    <a:pt x="85428" y="9395"/>
                  </a:lnTo>
                  <a:lnTo>
                    <a:pt x="86214" y="9633"/>
                  </a:lnTo>
                  <a:lnTo>
                    <a:pt x="85487" y="11716"/>
                  </a:lnTo>
                  <a:lnTo>
                    <a:pt x="84463" y="11371"/>
                  </a:lnTo>
                  <a:lnTo>
                    <a:pt x="84404" y="11597"/>
                  </a:lnTo>
                  <a:lnTo>
                    <a:pt x="84261" y="12014"/>
                  </a:lnTo>
                  <a:lnTo>
                    <a:pt x="85844" y="12550"/>
                  </a:lnTo>
                  <a:lnTo>
                    <a:pt x="86737" y="12848"/>
                  </a:lnTo>
                  <a:lnTo>
                    <a:pt x="90452" y="14074"/>
                  </a:lnTo>
                  <a:lnTo>
                    <a:pt x="94024" y="15253"/>
                  </a:lnTo>
                  <a:lnTo>
                    <a:pt x="99168" y="16943"/>
                  </a:lnTo>
                  <a:lnTo>
                    <a:pt x="99560" y="15812"/>
                  </a:lnTo>
                  <a:lnTo>
                    <a:pt x="99560" y="15788"/>
                  </a:lnTo>
                  <a:cubicBezTo>
                    <a:pt x="99572" y="15765"/>
                    <a:pt x="99584" y="15741"/>
                    <a:pt x="99596" y="15729"/>
                  </a:cubicBezTo>
                  <a:lnTo>
                    <a:pt x="99668" y="15669"/>
                  </a:lnTo>
                  <a:lnTo>
                    <a:pt x="99680" y="15479"/>
                  </a:lnTo>
                  <a:lnTo>
                    <a:pt x="99584" y="15467"/>
                  </a:lnTo>
                  <a:lnTo>
                    <a:pt x="99644" y="14824"/>
                  </a:lnTo>
                  <a:lnTo>
                    <a:pt x="99739" y="14836"/>
                  </a:lnTo>
                  <a:lnTo>
                    <a:pt x="99763" y="14610"/>
                  </a:lnTo>
                  <a:lnTo>
                    <a:pt x="99775" y="14514"/>
                  </a:lnTo>
                  <a:lnTo>
                    <a:pt x="99680" y="14503"/>
                  </a:lnTo>
                  <a:lnTo>
                    <a:pt x="99727" y="14086"/>
                  </a:lnTo>
                  <a:lnTo>
                    <a:pt x="100001" y="13860"/>
                  </a:lnTo>
                  <a:lnTo>
                    <a:pt x="100061" y="13931"/>
                  </a:lnTo>
                  <a:lnTo>
                    <a:pt x="100144" y="13848"/>
                  </a:lnTo>
                  <a:cubicBezTo>
                    <a:pt x="100156" y="13836"/>
                    <a:pt x="100180" y="13836"/>
                    <a:pt x="100192" y="13836"/>
                  </a:cubicBezTo>
                  <a:lnTo>
                    <a:pt x="100406" y="13836"/>
                  </a:lnTo>
                  <a:lnTo>
                    <a:pt x="100406" y="13741"/>
                  </a:lnTo>
                  <a:lnTo>
                    <a:pt x="100596" y="13752"/>
                  </a:lnTo>
                  <a:lnTo>
                    <a:pt x="101073" y="13919"/>
                  </a:lnTo>
                  <a:lnTo>
                    <a:pt x="101037" y="14014"/>
                  </a:lnTo>
                  <a:lnTo>
                    <a:pt x="101335" y="14122"/>
                  </a:lnTo>
                  <a:lnTo>
                    <a:pt x="101370" y="14038"/>
                  </a:lnTo>
                  <a:lnTo>
                    <a:pt x="101977" y="14252"/>
                  </a:lnTo>
                  <a:lnTo>
                    <a:pt x="101942" y="14348"/>
                  </a:lnTo>
                  <a:lnTo>
                    <a:pt x="102239" y="14455"/>
                  </a:lnTo>
                  <a:lnTo>
                    <a:pt x="102275" y="14360"/>
                  </a:lnTo>
                  <a:lnTo>
                    <a:pt x="102418" y="14419"/>
                  </a:lnTo>
                  <a:lnTo>
                    <a:pt x="102704" y="14967"/>
                  </a:lnTo>
                  <a:lnTo>
                    <a:pt x="102620" y="15003"/>
                  </a:lnTo>
                  <a:lnTo>
                    <a:pt x="102775" y="15288"/>
                  </a:lnTo>
                  <a:lnTo>
                    <a:pt x="102859" y="15253"/>
                  </a:lnTo>
                  <a:lnTo>
                    <a:pt x="103132" y="15776"/>
                  </a:lnTo>
                  <a:lnTo>
                    <a:pt x="105014" y="16634"/>
                  </a:lnTo>
                  <a:lnTo>
                    <a:pt x="105037" y="16646"/>
                  </a:lnTo>
                  <a:lnTo>
                    <a:pt x="105930" y="17181"/>
                  </a:lnTo>
                  <a:lnTo>
                    <a:pt x="106669" y="17622"/>
                  </a:lnTo>
                  <a:lnTo>
                    <a:pt x="107061" y="17062"/>
                  </a:lnTo>
                  <a:lnTo>
                    <a:pt x="107192" y="16836"/>
                  </a:lnTo>
                  <a:lnTo>
                    <a:pt x="106276" y="16253"/>
                  </a:lnTo>
                  <a:lnTo>
                    <a:pt x="107431" y="14443"/>
                  </a:lnTo>
                  <a:lnTo>
                    <a:pt x="108181" y="14931"/>
                  </a:lnTo>
                  <a:lnTo>
                    <a:pt x="108657" y="14217"/>
                  </a:lnTo>
                  <a:lnTo>
                    <a:pt x="114920" y="18491"/>
                  </a:lnTo>
                  <a:lnTo>
                    <a:pt x="114515" y="19074"/>
                  </a:lnTo>
                  <a:lnTo>
                    <a:pt x="115241" y="19586"/>
                  </a:lnTo>
                  <a:lnTo>
                    <a:pt x="114800" y="20182"/>
                  </a:lnTo>
                  <a:lnTo>
                    <a:pt x="113884" y="19646"/>
                  </a:lnTo>
                  <a:lnTo>
                    <a:pt x="114455" y="20408"/>
                  </a:lnTo>
                  <a:lnTo>
                    <a:pt x="112276" y="21825"/>
                  </a:lnTo>
                  <a:lnTo>
                    <a:pt x="111276" y="20515"/>
                  </a:lnTo>
                  <a:lnTo>
                    <a:pt x="107716" y="18217"/>
                  </a:lnTo>
                  <a:lnTo>
                    <a:pt x="107776" y="17729"/>
                  </a:lnTo>
                  <a:lnTo>
                    <a:pt x="107240" y="17372"/>
                  </a:lnTo>
                  <a:lnTo>
                    <a:pt x="106859" y="17920"/>
                  </a:lnTo>
                  <a:lnTo>
                    <a:pt x="106371" y="19563"/>
                  </a:lnTo>
                  <a:lnTo>
                    <a:pt x="108062" y="20158"/>
                  </a:lnTo>
                  <a:lnTo>
                    <a:pt x="109586" y="20741"/>
                  </a:lnTo>
                  <a:lnTo>
                    <a:pt x="109621" y="20765"/>
                  </a:lnTo>
                  <a:lnTo>
                    <a:pt x="110717" y="21372"/>
                  </a:lnTo>
                  <a:cubicBezTo>
                    <a:pt x="110729" y="21384"/>
                    <a:pt x="110752" y="21408"/>
                    <a:pt x="110776" y="21420"/>
                  </a:cubicBezTo>
                  <a:lnTo>
                    <a:pt x="111538" y="22218"/>
                  </a:lnTo>
                  <a:cubicBezTo>
                    <a:pt x="111550" y="22230"/>
                    <a:pt x="111562" y="22253"/>
                    <a:pt x="111574" y="22265"/>
                  </a:cubicBezTo>
                  <a:lnTo>
                    <a:pt x="111800" y="22634"/>
                  </a:lnTo>
                  <a:lnTo>
                    <a:pt x="111824" y="22670"/>
                  </a:lnTo>
                  <a:lnTo>
                    <a:pt x="112526" y="22265"/>
                  </a:lnTo>
                  <a:lnTo>
                    <a:pt x="112860" y="22063"/>
                  </a:lnTo>
                  <a:lnTo>
                    <a:pt x="114455" y="20908"/>
                  </a:lnTo>
                  <a:lnTo>
                    <a:pt x="115622" y="19836"/>
                  </a:lnTo>
                  <a:lnTo>
                    <a:pt x="116253" y="19170"/>
                  </a:lnTo>
                  <a:lnTo>
                    <a:pt x="114562" y="18051"/>
                  </a:lnTo>
                  <a:lnTo>
                    <a:pt x="92500" y="3346"/>
                  </a:lnTo>
                  <a:lnTo>
                    <a:pt x="91309" y="2549"/>
                  </a:lnTo>
                  <a:lnTo>
                    <a:pt x="90226" y="1834"/>
                  </a:lnTo>
                  <a:lnTo>
                    <a:pt x="87738" y="179"/>
                  </a:lnTo>
                  <a:close/>
                  <a:moveTo>
                    <a:pt x="127147" y="11502"/>
                  </a:moveTo>
                  <a:lnTo>
                    <a:pt x="126481" y="12336"/>
                  </a:lnTo>
                  <a:lnTo>
                    <a:pt x="126457" y="12347"/>
                  </a:lnTo>
                  <a:lnTo>
                    <a:pt x="126135" y="12728"/>
                  </a:lnTo>
                  <a:lnTo>
                    <a:pt x="120932" y="18717"/>
                  </a:lnTo>
                  <a:lnTo>
                    <a:pt x="121218" y="18955"/>
                  </a:lnTo>
                  <a:lnTo>
                    <a:pt x="121444" y="18693"/>
                  </a:lnTo>
                  <a:lnTo>
                    <a:pt x="126028" y="22754"/>
                  </a:lnTo>
                  <a:lnTo>
                    <a:pt x="127278" y="21384"/>
                  </a:lnTo>
                  <a:lnTo>
                    <a:pt x="127671" y="21718"/>
                  </a:lnTo>
                  <a:lnTo>
                    <a:pt x="130398" y="18455"/>
                  </a:lnTo>
                  <a:cubicBezTo>
                    <a:pt x="130430" y="18420"/>
                    <a:pt x="130468" y="18405"/>
                    <a:pt x="130505" y="18405"/>
                  </a:cubicBezTo>
                  <a:cubicBezTo>
                    <a:pt x="130619" y="18405"/>
                    <a:pt x="130725" y="18544"/>
                    <a:pt x="130636" y="18670"/>
                  </a:cubicBezTo>
                  <a:lnTo>
                    <a:pt x="127921" y="21932"/>
                  </a:lnTo>
                  <a:lnTo>
                    <a:pt x="128326" y="22277"/>
                  </a:lnTo>
                  <a:lnTo>
                    <a:pt x="128576" y="21968"/>
                  </a:lnTo>
                  <a:lnTo>
                    <a:pt x="128945" y="22301"/>
                  </a:lnTo>
                  <a:lnTo>
                    <a:pt x="133970" y="16384"/>
                  </a:lnTo>
                  <a:lnTo>
                    <a:pt x="130933" y="13895"/>
                  </a:lnTo>
                  <a:lnTo>
                    <a:pt x="127814" y="11919"/>
                  </a:lnTo>
                  <a:lnTo>
                    <a:pt x="127302" y="11597"/>
                  </a:lnTo>
                  <a:lnTo>
                    <a:pt x="127147" y="11502"/>
                  </a:lnTo>
                  <a:close/>
                  <a:moveTo>
                    <a:pt x="63377" y="22634"/>
                  </a:moveTo>
                  <a:lnTo>
                    <a:pt x="63473" y="23027"/>
                  </a:lnTo>
                  <a:lnTo>
                    <a:pt x="63568" y="23492"/>
                  </a:lnTo>
                  <a:lnTo>
                    <a:pt x="63973" y="23170"/>
                  </a:lnTo>
                  <a:lnTo>
                    <a:pt x="64282" y="22920"/>
                  </a:lnTo>
                  <a:lnTo>
                    <a:pt x="63377" y="22634"/>
                  </a:lnTo>
                  <a:close/>
                  <a:moveTo>
                    <a:pt x="12" y="16241"/>
                  </a:moveTo>
                  <a:lnTo>
                    <a:pt x="12" y="25218"/>
                  </a:lnTo>
                  <a:lnTo>
                    <a:pt x="5382" y="25170"/>
                  </a:lnTo>
                  <a:lnTo>
                    <a:pt x="5263" y="16324"/>
                  </a:lnTo>
                  <a:lnTo>
                    <a:pt x="12" y="16241"/>
                  </a:lnTo>
                  <a:close/>
                  <a:moveTo>
                    <a:pt x="59925" y="13"/>
                  </a:moveTo>
                  <a:lnTo>
                    <a:pt x="66985" y="1453"/>
                  </a:lnTo>
                  <a:lnTo>
                    <a:pt x="68116" y="691"/>
                  </a:lnTo>
                  <a:lnTo>
                    <a:pt x="68426" y="275"/>
                  </a:lnTo>
                  <a:lnTo>
                    <a:pt x="75915" y="346"/>
                  </a:lnTo>
                  <a:lnTo>
                    <a:pt x="75855" y="4906"/>
                  </a:lnTo>
                  <a:lnTo>
                    <a:pt x="75617" y="5239"/>
                  </a:lnTo>
                  <a:lnTo>
                    <a:pt x="75236" y="4870"/>
                  </a:lnTo>
                  <a:lnTo>
                    <a:pt x="74403" y="5811"/>
                  </a:lnTo>
                  <a:lnTo>
                    <a:pt x="74974" y="6359"/>
                  </a:lnTo>
                  <a:lnTo>
                    <a:pt x="74510" y="7013"/>
                  </a:lnTo>
                  <a:lnTo>
                    <a:pt x="74438" y="10585"/>
                  </a:lnTo>
                  <a:lnTo>
                    <a:pt x="75831" y="10597"/>
                  </a:lnTo>
                  <a:lnTo>
                    <a:pt x="75760" y="14872"/>
                  </a:lnTo>
                  <a:lnTo>
                    <a:pt x="67342" y="12097"/>
                  </a:lnTo>
                  <a:lnTo>
                    <a:pt x="59579" y="9454"/>
                  </a:lnTo>
                  <a:lnTo>
                    <a:pt x="59579" y="9942"/>
                  </a:lnTo>
                  <a:lnTo>
                    <a:pt x="72605" y="14122"/>
                  </a:lnTo>
                  <a:lnTo>
                    <a:pt x="74391" y="14741"/>
                  </a:lnTo>
                  <a:lnTo>
                    <a:pt x="75510" y="15122"/>
                  </a:lnTo>
                  <a:cubicBezTo>
                    <a:pt x="75829" y="15228"/>
                    <a:pt x="75711" y="15678"/>
                    <a:pt x="75426" y="15678"/>
                  </a:cubicBezTo>
                  <a:cubicBezTo>
                    <a:pt x="75393" y="15678"/>
                    <a:pt x="75357" y="15671"/>
                    <a:pt x="75319" y="15657"/>
                  </a:cubicBezTo>
                  <a:lnTo>
                    <a:pt x="74462" y="15360"/>
                  </a:lnTo>
                  <a:lnTo>
                    <a:pt x="74462" y="15455"/>
                  </a:lnTo>
                  <a:lnTo>
                    <a:pt x="75629" y="15836"/>
                  </a:lnTo>
                  <a:lnTo>
                    <a:pt x="75653" y="20337"/>
                  </a:lnTo>
                  <a:lnTo>
                    <a:pt x="74438" y="20289"/>
                  </a:lnTo>
                  <a:lnTo>
                    <a:pt x="74522" y="19479"/>
                  </a:lnTo>
                  <a:lnTo>
                    <a:pt x="71747" y="19420"/>
                  </a:lnTo>
                  <a:lnTo>
                    <a:pt x="71724" y="14562"/>
                  </a:lnTo>
                  <a:lnTo>
                    <a:pt x="72343" y="14764"/>
                  </a:lnTo>
                  <a:lnTo>
                    <a:pt x="72343" y="14633"/>
                  </a:lnTo>
                  <a:lnTo>
                    <a:pt x="59567" y="10526"/>
                  </a:lnTo>
                  <a:lnTo>
                    <a:pt x="59520" y="15574"/>
                  </a:lnTo>
                  <a:lnTo>
                    <a:pt x="59520" y="15634"/>
                  </a:lnTo>
                  <a:lnTo>
                    <a:pt x="59317" y="17955"/>
                  </a:lnTo>
                  <a:lnTo>
                    <a:pt x="59317" y="17979"/>
                  </a:lnTo>
                  <a:lnTo>
                    <a:pt x="59282" y="18336"/>
                  </a:lnTo>
                  <a:lnTo>
                    <a:pt x="59448" y="18396"/>
                  </a:lnTo>
                  <a:lnTo>
                    <a:pt x="60044" y="18574"/>
                  </a:lnTo>
                  <a:lnTo>
                    <a:pt x="60067" y="18574"/>
                  </a:lnTo>
                  <a:lnTo>
                    <a:pt x="79820" y="25040"/>
                  </a:lnTo>
                  <a:lnTo>
                    <a:pt x="81427" y="25563"/>
                  </a:lnTo>
                  <a:lnTo>
                    <a:pt x="81439" y="25492"/>
                  </a:lnTo>
                  <a:lnTo>
                    <a:pt x="81582" y="25075"/>
                  </a:lnTo>
                  <a:lnTo>
                    <a:pt x="81939" y="23944"/>
                  </a:lnTo>
                  <a:lnTo>
                    <a:pt x="80761" y="23563"/>
                  </a:lnTo>
                  <a:lnTo>
                    <a:pt x="80510" y="24361"/>
                  </a:lnTo>
                  <a:lnTo>
                    <a:pt x="79427" y="23956"/>
                  </a:lnTo>
                  <a:lnTo>
                    <a:pt x="79606" y="23456"/>
                  </a:lnTo>
                  <a:lnTo>
                    <a:pt x="78867" y="23146"/>
                  </a:lnTo>
                  <a:lnTo>
                    <a:pt x="77415" y="22944"/>
                  </a:lnTo>
                  <a:lnTo>
                    <a:pt x="77451" y="22444"/>
                  </a:lnTo>
                  <a:lnTo>
                    <a:pt x="76665" y="22480"/>
                  </a:lnTo>
                  <a:lnTo>
                    <a:pt x="76760" y="11907"/>
                  </a:lnTo>
                  <a:lnTo>
                    <a:pt x="77593" y="11931"/>
                  </a:lnTo>
                  <a:lnTo>
                    <a:pt x="77605" y="11264"/>
                  </a:lnTo>
                  <a:lnTo>
                    <a:pt x="78677" y="11252"/>
                  </a:lnTo>
                  <a:lnTo>
                    <a:pt x="78677" y="11824"/>
                  </a:lnTo>
                  <a:lnTo>
                    <a:pt x="78891" y="11228"/>
                  </a:lnTo>
                  <a:lnTo>
                    <a:pt x="84856" y="13181"/>
                  </a:lnTo>
                  <a:lnTo>
                    <a:pt x="84630" y="13883"/>
                  </a:lnTo>
                  <a:lnTo>
                    <a:pt x="84892" y="13979"/>
                  </a:lnTo>
                  <a:lnTo>
                    <a:pt x="85106" y="13252"/>
                  </a:lnTo>
                  <a:lnTo>
                    <a:pt x="85297" y="13336"/>
                  </a:lnTo>
                  <a:lnTo>
                    <a:pt x="85404" y="12990"/>
                  </a:lnTo>
                  <a:lnTo>
                    <a:pt x="83939" y="12490"/>
                  </a:lnTo>
                  <a:lnTo>
                    <a:pt x="82380" y="11966"/>
                  </a:lnTo>
                  <a:lnTo>
                    <a:pt x="81451" y="11645"/>
                  </a:lnTo>
                  <a:lnTo>
                    <a:pt x="78629" y="10657"/>
                  </a:lnTo>
                  <a:cubicBezTo>
                    <a:pt x="78582" y="10645"/>
                    <a:pt x="78546" y="10621"/>
                    <a:pt x="78522" y="10585"/>
                  </a:cubicBezTo>
                  <a:lnTo>
                    <a:pt x="77391" y="9478"/>
                  </a:lnTo>
                  <a:lnTo>
                    <a:pt x="77272" y="9538"/>
                  </a:lnTo>
                  <a:lnTo>
                    <a:pt x="76915" y="9573"/>
                  </a:lnTo>
                  <a:lnTo>
                    <a:pt x="76570" y="9466"/>
                  </a:lnTo>
                  <a:lnTo>
                    <a:pt x="76296" y="9228"/>
                  </a:lnTo>
                  <a:lnTo>
                    <a:pt x="76153" y="8895"/>
                  </a:lnTo>
                  <a:lnTo>
                    <a:pt x="76153" y="8526"/>
                  </a:lnTo>
                  <a:lnTo>
                    <a:pt x="76296" y="8192"/>
                  </a:lnTo>
                  <a:lnTo>
                    <a:pt x="76546" y="7978"/>
                  </a:lnTo>
                  <a:lnTo>
                    <a:pt x="76700" y="13"/>
                  </a:lnTo>
                  <a:lnTo>
                    <a:pt x="67795" y="13"/>
                  </a:lnTo>
                  <a:lnTo>
                    <a:pt x="67795" y="108"/>
                  </a:lnTo>
                  <a:lnTo>
                    <a:pt x="67795" y="132"/>
                  </a:lnTo>
                  <a:lnTo>
                    <a:pt x="67735" y="560"/>
                  </a:lnTo>
                  <a:cubicBezTo>
                    <a:pt x="67723" y="679"/>
                    <a:pt x="67640" y="775"/>
                    <a:pt x="67533" y="810"/>
                  </a:cubicBezTo>
                  <a:lnTo>
                    <a:pt x="66735" y="1001"/>
                  </a:lnTo>
                  <a:lnTo>
                    <a:pt x="66640" y="1001"/>
                  </a:lnTo>
                  <a:lnTo>
                    <a:pt x="64759" y="834"/>
                  </a:lnTo>
                  <a:lnTo>
                    <a:pt x="64735" y="834"/>
                  </a:lnTo>
                  <a:lnTo>
                    <a:pt x="62187" y="346"/>
                  </a:lnTo>
                  <a:lnTo>
                    <a:pt x="60710" y="13"/>
                  </a:lnTo>
                  <a:close/>
                  <a:moveTo>
                    <a:pt x="57198" y="22575"/>
                  </a:moveTo>
                  <a:lnTo>
                    <a:pt x="56877" y="25349"/>
                  </a:lnTo>
                  <a:lnTo>
                    <a:pt x="56877" y="25611"/>
                  </a:lnTo>
                  <a:lnTo>
                    <a:pt x="57198" y="22575"/>
                  </a:lnTo>
                  <a:close/>
                  <a:moveTo>
                    <a:pt x="41839" y="26528"/>
                  </a:moveTo>
                  <a:lnTo>
                    <a:pt x="41839" y="26623"/>
                  </a:lnTo>
                  <a:lnTo>
                    <a:pt x="45768" y="26683"/>
                  </a:lnTo>
                  <a:lnTo>
                    <a:pt x="45768" y="26528"/>
                  </a:lnTo>
                  <a:lnTo>
                    <a:pt x="42351" y="26552"/>
                  </a:lnTo>
                  <a:lnTo>
                    <a:pt x="41839" y="26528"/>
                  </a:lnTo>
                  <a:close/>
                  <a:moveTo>
                    <a:pt x="46078" y="26528"/>
                  </a:moveTo>
                  <a:lnTo>
                    <a:pt x="46090" y="26683"/>
                  </a:lnTo>
                  <a:lnTo>
                    <a:pt x="46804" y="26694"/>
                  </a:lnTo>
                  <a:cubicBezTo>
                    <a:pt x="46840" y="26694"/>
                    <a:pt x="46863" y="26706"/>
                    <a:pt x="46887" y="26718"/>
                  </a:cubicBezTo>
                  <a:lnTo>
                    <a:pt x="47209" y="26814"/>
                  </a:lnTo>
                  <a:lnTo>
                    <a:pt x="47209" y="26659"/>
                  </a:lnTo>
                  <a:lnTo>
                    <a:pt x="46828" y="26528"/>
                  </a:lnTo>
                  <a:close/>
                  <a:moveTo>
                    <a:pt x="47530" y="26766"/>
                  </a:moveTo>
                  <a:lnTo>
                    <a:pt x="47530" y="26921"/>
                  </a:lnTo>
                  <a:lnTo>
                    <a:pt x="49495" y="27552"/>
                  </a:lnTo>
                  <a:lnTo>
                    <a:pt x="49495" y="27397"/>
                  </a:lnTo>
                  <a:lnTo>
                    <a:pt x="47530" y="26766"/>
                  </a:lnTo>
                  <a:close/>
                  <a:moveTo>
                    <a:pt x="16276" y="21896"/>
                  </a:moveTo>
                  <a:lnTo>
                    <a:pt x="15979" y="21980"/>
                  </a:lnTo>
                  <a:lnTo>
                    <a:pt x="14907" y="22456"/>
                  </a:lnTo>
                  <a:lnTo>
                    <a:pt x="13955" y="23539"/>
                  </a:lnTo>
                  <a:lnTo>
                    <a:pt x="13752" y="24932"/>
                  </a:lnTo>
                  <a:lnTo>
                    <a:pt x="14157" y="26242"/>
                  </a:lnTo>
                  <a:lnTo>
                    <a:pt x="14859" y="27302"/>
                  </a:lnTo>
                  <a:lnTo>
                    <a:pt x="15907" y="27885"/>
                  </a:lnTo>
                  <a:lnTo>
                    <a:pt x="16205" y="27980"/>
                  </a:lnTo>
                  <a:lnTo>
                    <a:pt x="16241" y="26683"/>
                  </a:lnTo>
                  <a:lnTo>
                    <a:pt x="16276" y="21896"/>
                  </a:lnTo>
                  <a:close/>
                  <a:moveTo>
                    <a:pt x="49816" y="27504"/>
                  </a:moveTo>
                  <a:lnTo>
                    <a:pt x="49816" y="27647"/>
                  </a:lnTo>
                  <a:lnTo>
                    <a:pt x="51721" y="28266"/>
                  </a:lnTo>
                  <a:lnTo>
                    <a:pt x="51721" y="28135"/>
                  </a:lnTo>
                  <a:lnTo>
                    <a:pt x="49816" y="27504"/>
                  </a:lnTo>
                  <a:close/>
                  <a:moveTo>
                    <a:pt x="52043" y="28242"/>
                  </a:moveTo>
                  <a:lnTo>
                    <a:pt x="52043" y="28373"/>
                  </a:lnTo>
                  <a:lnTo>
                    <a:pt x="53757" y="28909"/>
                  </a:lnTo>
                  <a:lnTo>
                    <a:pt x="53888" y="28909"/>
                  </a:lnTo>
                  <a:lnTo>
                    <a:pt x="53888" y="28588"/>
                  </a:lnTo>
                  <a:lnTo>
                    <a:pt x="52983" y="28552"/>
                  </a:lnTo>
                  <a:lnTo>
                    <a:pt x="52043" y="28242"/>
                  </a:lnTo>
                  <a:close/>
                  <a:moveTo>
                    <a:pt x="37529" y="13693"/>
                  </a:moveTo>
                  <a:lnTo>
                    <a:pt x="37493" y="13812"/>
                  </a:lnTo>
                  <a:lnTo>
                    <a:pt x="37446" y="13943"/>
                  </a:lnTo>
                  <a:lnTo>
                    <a:pt x="40220" y="14979"/>
                  </a:lnTo>
                  <a:lnTo>
                    <a:pt x="40148" y="26444"/>
                  </a:lnTo>
                  <a:lnTo>
                    <a:pt x="34433" y="26409"/>
                  </a:lnTo>
                  <a:lnTo>
                    <a:pt x="34433" y="26516"/>
                  </a:lnTo>
                  <a:lnTo>
                    <a:pt x="41529" y="26623"/>
                  </a:lnTo>
                  <a:lnTo>
                    <a:pt x="41529" y="26516"/>
                  </a:lnTo>
                  <a:lnTo>
                    <a:pt x="40351" y="26468"/>
                  </a:lnTo>
                  <a:lnTo>
                    <a:pt x="40422" y="21253"/>
                  </a:lnTo>
                  <a:lnTo>
                    <a:pt x="41244" y="21277"/>
                  </a:lnTo>
                  <a:lnTo>
                    <a:pt x="41244" y="21611"/>
                  </a:lnTo>
                  <a:lnTo>
                    <a:pt x="43792" y="21646"/>
                  </a:lnTo>
                  <a:lnTo>
                    <a:pt x="43768" y="22646"/>
                  </a:lnTo>
                  <a:lnTo>
                    <a:pt x="44780" y="22611"/>
                  </a:lnTo>
                  <a:lnTo>
                    <a:pt x="44768" y="21789"/>
                  </a:lnTo>
                  <a:lnTo>
                    <a:pt x="44982" y="21789"/>
                  </a:lnTo>
                  <a:lnTo>
                    <a:pt x="44982" y="21110"/>
                  </a:lnTo>
                  <a:lnTo>
                    <a:pt x="45339" y="21134"/>
                  </a:lnTo>
                  <a:lnTo>
                    <a:pt x="45351" y="21301"/>
                  </a:lnTo>
                  <a:lnTo>
                    <a:pt x="46756" y="21277"/>
                  </a:lnTo>
                  <a:lnTo>
                    <a:pt x="46744" y="23658"/>
                  </a:lnTo>
                  <a:lnTo>
                    <a:pt x="50840" y="23658"/>
                  </a:lnTo>
                  <a:lnTo>
                    <a:pt x="50900" y="24182"/>
                  </a:lnTo>
                  <a:lnTo>
                    <a:pt x="52328" y="24182"/>
                  </a:lnTo>
                  <a:lnTo>
                    <a:pt x="52316" y="24825"/>
                  </a:lnTo>
                  <a:lnTo>
                    <a:pt x="53031" y="24801"/>
                  </a:lnTo>
                  <a:lnTo>
                    <a:pt x="53067" y="24504"/>
                  </a:lnTo>
                  <a:lnTo>
                    <a:pt x="55234" y="24468"/>
                  </a:lnTo>
                  <a:lnTo>
                    <a:pt x="55162" y="25242"/>
                  </a:lnTo>
                  <a:lnTo>
                    <a:pt x="55126" y="26635"/>
                  </a:lnTo>
                  <a:lnTo>
                    <a:pt x="55114" y="28635"/>
                  </a:lnTo>
                  <a:lnTo>
                    <a:pt x="54210" y="28599"/>
                  </a:lnTo>
                  <a:lnTo>
                    <a:pt x="54210" y="28909"/>
                  </a:lnTo>
                  <a:lnTo>
                    <a:pt x="55245" y="28921"/>
                  </a:lnTo>
                  <a:lnTo>
                    <a:pt x="55245" y="26671"/>
                  </a:lnTo>
                  <a:lnTo>
                    <a:pt x="55269" y="25278"/>
                  </a:lnTo>
                  <a:cubicBezTo>
                    <a:pt x="55269" y="25266"/>
                    <a:pt x="55269" y="25254"/>
                    <a:pt x="55269" y="25242"/>
                  </a:cubicBezTo>
                  <a:cubicBezTo>
                    <a:pt x="55269" y="25230"/>
                    <a:pt x="55269" y="25218"/>
                    <a:pt x="55269" y="25206"/>
                  </a:cubicBezTo>
                  <a:lnTo>
                    <a:pt x="55793" y="20563"/>
                  </a:lnTo>
                  <a:lnTo>
                    <a:pt x="55841" y="20194"/>
                  </a:lnTo>
                  <a:lnTo>
                    <a:pt x="55507" y="20087"/>
                  </a:lnTo>
                  <a:lnTo>
                    <a:pt x="55495" y="20087"/>
                  </a:lnTo>
                  <a:lnTo>
                    <a:pt x="54972" y="19908"/>
                  </a:lnTo>
                  <a:lnTo>
                    <a:pt x="54960" y="19908"/>
                  </a:lnTo>
                  <a:lnTo>
                    <a:pt x="45244" y="16491"/>
                  </a:lnTo>
                  <a:lnTo>
                    <a:pt x="37529" y="13693"/>
                  </a:lnTo>
                  <a:close/>
                  <a:moveTo>
                    <a:pt x="120706" y="18967"/>
                  </a:moveTo>
                  <a:lnTo>
                    <a:pt x="119170" y="20777"/>
                  </a:lnTo>
                  <a:lnTo>
                    <a:pt x="119134" y="20825"/>
                  </a:lnTo>
                  <a:lnTo>
                    <a:pt x="117825" y="22158"/>
                  </a:lnTo>
                  <a:lnTo>
                    <a:pt x="117777" y="22206"/>
                  </a:lnTo>
                  <a:lnTo>
                    <a:pt x="116586" y="23265"/>
                  </a:lnTo>
                  <a:cubicBezTo>
                    <a:pt x="116551" y="23289"/>
                    <a:pt x="116551" y="23289"/>
                    <a:pt x="116527" y="23313"/>
                  </a:cubicBezTo>
                  <a:lnTo>
                    <a:pt x="114312" y="24932"/>
                  </a:lnTo>
                  <a:lnTo>
                    <a:pt x="114253" y="24968"/>
                  </a:lnTo>
                  <a:lnTo>
                    <a:pt x="114038" y="25099"/>
                  </a:lnTo>
                  <a:lnTo>
                    <a:pt x="114098" y="25194"/>
                  </a:lnTo>
                  <a:lnTo>
                    <a:pt x="114300" y="25456"/>
                  </a:lnTo>
                  <a:lnTo>
                    <a:pt x="115467" y="26980"/>
                  </a:lnTo>
                  <a:lnTo>
                    <a:pt x="116575" y="27957"/>
                  </a:lnTo>
                  <a:lnTo>
                    <a:pt x="117694" y="28695"/>
                  </a:lnTo>
                  <a:lnTo>
                    <a:pt x="119039" y="29302"/>
                  </a:lnTo>
                  <a:lnTo>
                    <a:pt x="120480" y="29576"/>
                  </a:lnTo>
                  <a:lnTo>
                    <a:pt x="124718" y="29659"/>
                  </a:lnTo>
                  <a:lnTo>
                    <a:pt x="124742" y="28838"/>
                  </a:lnTo>
                  <a:lnTo>
                    <a:pt x="123516" y="28730"/>
                  </a:lnTo>
                  <a:lnTo>
                    <a:pt x="120265" y="28623"/>
                  </a:lnTo>
                  <a:lnTo>
                    <a:pt x="117682" y="27945"/>
                  </a:lnTo>
                  <a:lnTo>
                    <a:pt x="115836" y="26540"/>
                  </a:lnTo>
                  <a:lnTo>
                    <a:pt x="116432" y="25825"/>
                  </a:lnTo>
                  <a:lnTo>
                    <a:pt x="115705" y="25135"/>
                  </a:lnTo>
                  <a:lnTo>
                    <a:pt x="117729" y="22801"/>
                  </a:lnTo>
                  <a:lnTo>
                    <a:pt x="118265" y="22384"/>
                  </a:lnTo>
                  <a:lnTo>
                    <a:pt x="120980" y="19205"/>
                  </a:lnTo>
                  <a:lnTo>
                    <a:pt x="120706" y="18967"/>
                  </a:lnTo>
                  <a:close/>
                  <a:moveTo>
                    <a:pt x="125076" y="28861"/>
                  </a:moveTo>
                  <a:lnTo>
                    <a:pt x="125052" y="29671"/>
                  </a:lnTo>
                  <a:lnTo>
                    <a:pt x="130814" y="29802"/>
                  </a:lnTo>
                  <a:lnTo>
                    <a:pt x="130826" y="29802"/>
                  </a:lnTo>
                  <a:lnTo>
                    <a:pt x="131660" y="29826"/>
                  </a:lnTo>
                  <a:lnTo>
                    <a:pt x="141292" y="29957"/>
                  </a:lnTo>
                  <a:lnTo>
                    <a:pt x="140625" y="29290"/>
                  </a:lnTo>
                  <a:lnTo>
                    <a:pt x="125826" y="28933"/>
                  </a:lnTo>
                  <a:lnTo>
                    <a:pt x="125076" y="28861"/>
                  </a:lnTo>
                  <a:close/>
                  <a:moveTo>
                    <a:pt x="134196" y="16586"/>
                  </a:moveTo>
                  <a:lnTo>
                    <a:pt x="129171" y="22527"/>
                  </a:lnTo>
                  <a:lnTo>
                    <a:pt x="131707" y="24801"/>
                  </a:lnTo>
                  <a:lnTo>
                    <a:pt x="131219" y="25361"/>
                  </a:lnTo>
                  <a:lnTo>
                    <a:pt x="132493" y="25397"/>
                  </a:lnTo>
                  <a:lnTo>
                    <a:pt x="132910" y="25182"/>
                  </a:lnTo>
                  <a:lnTo>
                    <a:pt x="135732" y="25254"/>
                  </a:lnTo>
                  <a:lnTo>
                    <a:pt x="136041" y="24909"/>
                  </a:lnTo>
                  <a:lnTo>
                    <a:pt x="138899" y="27421"/>
                  </a:lnTo>
                  <a:lnTo>
                    <a:pt x="139530" y="27445"/>
                  </a:lnTo>
                  <a:lnTo>
                    <a:pt x="141721" y="29314"/>
                  </a:lnTo>
                  <a:lnTo>
                    <a:pt x="141101" y="29290"/>
                  </a:lnTo>
                  <a:lnTo>
                    <a:pt x="141756" y="29957"/>
                  </a:lnTo>
                  <a:lnTo>
                    <a:pt x="142352" y="29969"/>
                  </a:lnTo>
                  <a:lnTo>
                    <a:pt x="142983" y="29969"/>
                  </a:lnTo>
                  <a:lnTo>
                    <a:pt x="148352" y="30040"/>
                  </a:lnTo>
                  <a:lnTo>
                    <a:pt x="146828" y="27623"/>
                  </a:lnTo>
                  <a:lnTo>
                    <a:pt x="143173" y="24230"/>
                  </a:lnTo>
                  <a:lnTo>
                    <a:pt x="134196" y="16586"/>
                  </a:lnTo>
                  <a:close/>
                  <a:moveTo>
                    <a:pt x="82285" y="28885"/>
                  </a:moveTo>
                  <a:lnTo>
                    <a:pt x="82237" y="28992"/>
                  </a:lnTo>
                  <a:lnTo>
                    <a:pt x="82094" y="29338"/>
                  </a:lnTo>
                  <a:cubicBezTo>
                    <a:pt x="82082" y="29350"/>
                    <a:pt x="82070" y="29361"/>
                    <a:pt x="82070" y="29373"/>
                  </a:cubicBezTo>
                  <a:lnTo>
                    <a:pt x="82535" y="29135"/>
                  </a:lnTo>
                  <a:lnTo>
                    <a:pt x="86178" y="30171"/>
                  </a:lnTo>
                  <a:lnTo>
                    <a:pt x="82427" y="28933"/>
                  </a:lnTo>
                  <a:lnTo>
                    <a:pt x="82285" y="28885"/>
                  </a:lnTo>
                  <a:close/>
                  <a:moveTo>
                    <a:pt x="142637" y="7204"/>
                  </a:moveTo>
                  <a:lnTo>
                    <a:pt x="135351" y="15455"/>
                  </a:lnTo>
                  <a:lnTo>
                    <a:pt x="144245" y="23015"/>
                  </a:lnTo>
                  <a:lnTo>
                    <a:pt x="144268" y="23039"/>
                  </a:lnTo>
                  <a:lnTo>
                    <a:pt x="148019" y="26516"/>
                  </a:lnTo>
                  <a:cubicBezTo>
                    <a:pt x="148067" y="26575"/>
                    <a:pt x="148114" y="26623"/>
                    <a:pt x="148150" y="26683"/>
                  </a:cubicBezTo>
                  <a:lnTo>
                    <a:pt x="150269" y="30076"/>
                  </a:lnTo>
                  <a:lnTo>
                    <a:pt x="154448" y="30243"/>
                  </a:lnTo>
                  <a:lnTo>
                    <a:pt x="157532" y="30350"/>
                  </a:lnTo>
                  <a:lnTo>
                    <a:pt x="158687" y="30362"/>
                  </a:lnTo>
                  <a:lnTo>
                    <a:pt x="158866" y="20979"/>
                  </a:lnTo>
                  <a:lnTo>
                    <a:pt x="142637" y="7204"/>
                  </a:lnTo>
                  <a:close/>
                  <a:moveTo>
                    <a:pt x="18098" y="1513"/>
                  </a:moveTo>
                  <a:lnTo>
                    <a:pt x="18086" y="2394"/>
                  </a:lnTo>
                  <a:lnTo>
                    <a:pt x="18015" y="7264"/>
                  </a:lnTo>
                  <a:lnTo>
                    <a:pt x="17943" y="14526"/>
                  </a:lnTo>
                  <a:lnTo>
                    <a:pt x="17919" y="16955"/>
                  </a:lnTo>
                  <a:lnTo>
                    <a:pt x="20301" y="16967"/>
                  </a:lnTo>
                  <a:lnTo>
                    <a:pt x="20289" y="16217"/>
                  </a:lnTo>
                  <a:lnTo>
                    <a:pt x="20289" y="16217"/>
                  </a:lnTo>
                  <a:lnTo>
                    <a:pt x="28992" y="16336"/>
                  </a:lnTo>
                  <a:lnTo>
                    <a:pt x="28992" y="17003"/>
                  </a:lnTo>
                  <a:lnTo>
                    <a:pt x="29004" y="17003"/>
                  </a:lnTo>
                  <a:cubicBezTo>
                    <a:pt x="29373" y="17003"/>
                    <a:pt x="29373" y="17562"/>
                    <a:pt x="29004" y="17562"/>
                  </a:cubicBezTo>
                  <a:lnTo>
                    <a:pt x="29004" y="18598"/>
                  </a:lnTo>
                  <a:lnTo>
                    <a:pt x="20336" y="18491"/>
                  </a:lnTo>
                  <a:lnTo>
                    <a:pt x="20324" y="17539"/>
                  </a:lnTo>
                  <a:lnTo>
                    <a:pt x="17931" y="17527"/>
                  </a:lnTo>
                  <a:lnTo>
                    <a:pt x="17896" y="21420"/>
                  </a:lnTo>
                  <a:lnTo>
                    <a:pt x="17848" y="26433"/>
                  </a:lnTo>
                  <a:lnTo>
                    <a:pt x="27944" y="26528"/>
                  </a:lnTo>
                  <a:cubicBezTo>
                    <a:pt x="28325" y="26528"/>
                    <a:pt x="28325" y="27099"/>
                    <a:pt x="27944" y="27099"/>
                  </a:cubicBezTo>
                  <a:lnTo>
                    <a:pt x="17848" y="26992"/>
                  </a:lnTo>
                  <a:lnTo>
                    <a:pt x="17812" y="28576"/>
                  </a:lnTo>
                  <a:lnTo>
                    <a:pt x="17824" y="30290"/>
                  </a:lnTo>
                  <a:lnTo>
                    <a:pt x="21277" y="30314"/>
                  </a:lnTo>
                  <a:lnTo>
                    <a:pt x="23122" y="30326"/>
                  </a:lnTo>
                  <a:lnTo>
                    <a:pt x="25635" y="30362"/>
                  </a:lnTo>
                  <a:lnTo>
                    <a:pt x="27992" y="30374"/>
                  </a:lnTo>
                  <a:lnTo>
                    <a:pt x="28409" y="30135"/>
                  </a:lnTo>
                  <a:lnTo>
                    <a:pt x="28599" y="29528"/>
                  </a:lnTo>
                  <a:lnTo>
                    <a:pt x="28623" y="27492"/>
                  </a:lnTo>
                  <a:cubicBezTo>
                    <a:pt x="28623" y="27445"/>
                    <a:pt x="28635" y="27397"/>
                    <a:pt x="28659" y="27349"/>
                  </a:cubicBezTo>
                  <a:lnTo>
                    <a:pt x="29016" y="26766"/>
                  </a:lnTo>
                  <a:cubicBezTo>
                    <a:pt x="29052" y="26706"/>
                    <a:pt x="29099" y="26671"/>
                    <a:pt x="29171" y="26647"/>
                  </a:cubicBezTo>
                  <a:lnTo>
                    <a:pt x="29742" y="26444"/>
                  </a:lnTo>
                  <a:cubicBezTo>
                    <a:pt x="29778" y="26433"/>
                    <a:pt x="29814" y="26433"/>
                    <a:pt x="29837" y="26433"/>
                  </a:cubicBezTo>
                  <a:lnTo>
                    <a:pt x="34100" y="26504"/>
                  </a:lnTo>
                  <a:lnTo>
                    <a:pt x="34100" y="26397"/>
                  </a:lnTo>
                  <a:lnTo>
                    <a:pt x="29373" y="26373"/>
                  </a:lnTo>
                  <a:lnTo>
                    <a:pt x="29314" y="26373"/>
                  </a:lnTo>
                  <a:lnTo>
                    <a:pt x="29456" y="9478"/>
                  </a:lnTo>
                  <a:lnTo>
                    <a:pt x="32481" y="11204"/>
                  </a:lnTo>
                  <a:lnTo>
                    <a:pt x="34588" y="12502"/>
                  </a:lnTo>
                  <a:lnTo>
                    <a:pt x="34636" y="12359"/>
                  </a:lnTo>
                  <a:lnTo>
                    <a:pt x="34671" y="12276"/>
                  </a:lnTo>
                  <a:lnTo>
                    <a:pt x="32504" y="11193"/>
                  </a:lnTo>
                  <a:cubicBezTo>
                    <a:pt x="32481" y="11181"/>
                    <a:pt x="32457" y="11169"/>
                    <a:pt x="32433" y="11145"/>
                  </a:cubicBezTo>
                  <a:lnTo>
                    <a:pt x="26504" y="7347"/>
                  </a:lnTo>
                  <a:lnTo>
                    <a:pt x="26468" y="7335"/>
                  </a:lnTo>
                  <a:lnTo>
                    <a:pt x="20944" y="3394"/>
                  </a:lnTo>
                  <a:lnTo>
                    <a:pt x="20622" y="3192"/>
                  </a:lnTo>
                  <a:lnTo>
                    <a:pt x="20610" y="3192"/>
                  </a:lnTo>
                  <a:lnTo>
                    <a:pt x="18729" y="1941"/>
                  </a:lnTo>
                  <a:lnTo>
                    <a:pt x="18098" y="1513"/>
                  </a:lnTo>
                  <a:close/>
                  <a:moveTo>
                    <a:pt x="159413" y="21456"/>
                  </a:moveTo>
                  <a:lnTo>
                    <a:pt x="159247" y="30362"/>
                  </a:lnTo>
                  <a:lnTo>
                    <a:pt x="168271" y="30528"/>
                  </a:lnTo>
                  <a:lnTo>
                    <a:pt x="168224" y="28826"/>
                  </a:lnTo>
                  <a:lnTo>
                    <a:pt x="159413" y="21456"/>
                  </a:lnTo>
                  <a:close/>
                  <a:moveTo>
                    <a:pt x="149079" y="13"/>
                  </a:moveTo>
                  <a:lnTo>
                    <a:pt x="143006" y="6787"/>
                  </a:lnTo>
                  <a:lnTo>
                    <a:pt x="159318" y="20634"/>
                  </a:lnTo>
                  <a:lnTo>
                    <a:pt x="168688" y="28469"/>
                  </a:lnTo>
                  <a:cubicBezTo>
                    <a:pt x="168748" y="28528"/>
                    <a:pt x="168783" y="28599"/>
                    <a:pt x="168795" y="28683"/>
                  </a:cubicBezTo>
                  <a:lnTo>
                    <a:pt x="168843" y="30540"/>
                  </a:lnTo>
                  <a:lnTo>
                    <a:pt x="182345" y="30874"/>
                  </a:lnTo>
                  <a:lnTo>
                    <a:pt x="182297" y="27564"/>
                  </a:lnTo>
                  <a:lnTo>
                    <a:pt x="181297" y="26075"/>
                  </a:lnTo>
                  <a:lnTo>
                    <a:pt x="178701" y="23861"/>
                  </a:lnTo>
                  <a:lnTo>
                    <a:pt x="172070" y="18229"/>
                  </a:lnTo>
                  <a:lnTo>
                    <a:pt x="167378" y="14241"/>
                  </a:lnTo>
                  <a:lnTo>
                    <a:pt x="161009" y="21241"/>
                  </a:lnTo>
                  <a:cubicBezTo>
                    <a:pt x="160948" y="21308"/>
                    <a:pt x="160877" y="21336"/>
                    <a:pt x="160808" y="21336"/>
                  </a:cubicBezTo>
                  <a:cubicBezTo>
                    <a:pt x="160595" y="21336"/>
                    <a:pt x="160403" y="21068"/>
                    <a:pt x="160592" y="20860"/>
                  </a:cubicBezTo>
                  <a:lnTo>
                    <a:pt x="166950" y="13871"/>
                  </a:lnTo>
                  <a:lnTo>
                    <a:pt x="165771" y="12871"/>
                  </a:lnTo>
                  <a:lnTo>
                    <a:pt x="162044" y="9704"/>
                  </a:lnTo>
                  <a:lnTo>
                    <a:pt x="155663" y="5561"/>
                  </a:lnTo>
                  <a:cubicBezTo>
                    <a:pt x="155639" y="5549"/>
                    <a:pt x="155615" y="5525"/>
                    <a:pt x="155603" y="5513"/>
                  </a:cubicBezTo>
                  <a:lnTo>
                    <a:pt x="149424" y="13"/>
                  </a:lnTo>
                  <a:close/>
                  <a:moveTo>
                    <a:pt x="99299" y="17586"/>
                  </a:moveTo>
                  <a:lnTo>
                    <a:pt x="98858" y="18741"/>
                  </a:lnTo>
                  <a:lnTo>
                    <a:pt x="99680" y="19027"/>
                  </a:lnTo>
                  <a:lnTo>
                    <a:pt x="99953" y="18217"/>
                  </a:lnTo>
                  <a:lnTo>
                    <a:pt x="103061" y="19265"/>
                  </a:lnTo>
                  <a:lnTo>
                    <a:pt x="108657" y="21741"/>
                  </a:lnTo>
                  <a:lnTo>
                    <a:pt x="108335" y="22515"/>
                  </a:lnTo>
                  <a:lnTo>
                    <a:pt x="109193" y="22908"/>
                  </a:lnTo>
                  <a:lnTo>
                    <a:pt x="108871" y="23563"/>
                  </a:lnTo>
                  <a:lnTo>
                    <a:pt x="108002" y="23182"/>
                  </a:lnTo>
                  <a:lnTo>
                    <a:pt x="108002" y="23182"/>
                  </a:lnTo>
                  <a:lnTo>
                    <a:pt x="108312" y="23980"/>
                  </a:lnTo>
                  <a:lnTo>
                    <a:pt x="104490" y="25242"/>
                  </a:lnTo>
                  <a:lnTo>
                    <a:pt x="104263" y="24516"/>
                  </a:lnTo>
                  <a:lnTo>
                    <a:pt x="103918" y="25159"/>
                  </a:lnTo>
                  <a:lnTo>
                    <a:pt x="101323" y="24111"/>
                  </a:lnTo>
                  <a:lnTo>
                    <a:pt x="97429" y="22765"/>
                  </a:lnTo>
                  <a:lnTo>
                    <a:pt x="97620" y="22122"/>
                  </a:lnTo>
                  <a:lnTo>
                    <a:pt x="96298" y="21658"/>
                  </a:lnTo>
                  <a:lnTo>
                    <a:pt x="94119" y="28147"/>
                  </a:lnTo>
                  <a:lnTo>
                    <a:pt x="93417" y="27921"/>
                  </a:lnTo>
                  <a:lnTo>
                    <a:pt x="93179" y="28480"/>
                  </a:lnTo>
                  <a:lnTo>
                    <a:pt x="89762" y="27349"/>
                  </a:lnTo>
                  <a:lnTo>
                    <a:pt x="90286" y="25837"/>
                  </a:lnTo>
                  <a:lnTo>
                    <a:pt x="89571" y="25516"/>
                  </a:lnTo>
                  <a:lnTo>
                    <a:pt x="91131" y="20646"/>
                  </a:lnTo>
                  <a:lnTo>
                    <a:pt x="90762" y="20539"/>
                  </a:lnTo>
                  <a:lnTo>
                    <a:pt x="90024" y="22956"/>
                  </a:lnTo>
                  <a:lnTo>
                    <a:pt x="86368" y="21670"/>
                  </a:lnTo>
                  <a:lnTo>
                    <a:pt x="85178" y="25111"/>
                  </a:lnTo>
                  <a:lnTo>
                    <a:pt x="84487" y="24861"/>
                  </a:lnTo>
                  <a:lnTo>
                    <a:pt x="84261" y="25516"/>
                  </a:lnTo>
                  <a:lnTo>
                    <a:pt x="83606" y="25278"/>
                  </a:lnTo>
                  <a:lnTo>
                    <a:pt x="83999" y="23908"/>
                  </a:lnTo>
                  <a:lnTo>
                    <a:pt x="83213" y="23623"/>
                  </a:lnTo>
                  <a:lnTo>
                    <a:pt x="82987" y="24289"/>
                  </a:lnTo>
                  <a:lnTo>
                    <a:pt x="82475" y="24123"/>
                  </a:lnTo>
                  <a:lnTo>
                    <a:pt x="82118" y="25254"/>
                  </a:lnTo>
                  <a:lnTo>
                    <a:pt x="81975" y="25671"/>
                  </a:lnTo>
                  <a:lnTo>
                    <a:pt x="81951" y="25742"/>
                  </a:lnTo>
                  <a:lnTo>
                    <a:pt x="83297" y="26183"/>
                  </a:lnTo>
                  <a:lnTo>
                    <a:pt x="83725" y="26325"/>
                  </a:lnTo>
                  <a:lnTo>
                    <a:pt x="94762" y="29933"/>
                  </a:lnTo>
                  <a:cubicBezTo>
                    <a:pt x="94846" y="29957"/>
                    <a:pt x="94917" y="30004"/>
                    <a:pt x="94988" y="30052"/>
                  </a:cubicBezTo>
                  <a:lnTo>
                    <a:pt x="95858" y="30695"/>
                  </a:lnTo>
                  <a:lnTo>
                    <a:pt x="96251" y="30981"/>
                  </a:lnTo>
                  <a:lnTo>
                    <a:pt x="96417" y="30588"/>
                  </a:lnTo>
                  <a:cubicBezTo>
                    <a:pt x="96453" y="30493"/>
                    <a:pt x="96512" y="30397"/>
                    <a:pt x="96584" y="30326"/>
                  </a:cubicBezTo>
                  <a:lnTo>
                    <a:pt x="96941" y="29981"/>
                  </a:lnTo>
                  <a:lnTo>
                    <a:pt x="97632" y="29266"/>
                  </a:lnTo>
                  <a:lnTo>
                    <a:pt x="96441" y="30397"/>
                  </a:lnTo>
                  <a:lnTo>
                    <a:pt x="93988" y="29528"/>
                  </a:lnTo>
                  <a:lnTo>
                    <a:pt x="96203" y="22670"/>
                  </a:lnTo>
                  <a:lnTo>
                    <a:pt x="101192" y="24325"/>
                  </a:lnTo>
                  <a:lnTo>
                    <a:pt x="103978" y="25551"/>
                  </a:lnTo>
                  <a:lnTo>
                    <a:pt x="100489" y="27159"/>
                  </a:lnTo>
                  <a:lnTo>
                    <a:pt x="98060" y="28850"/>
                  </a:lnTo>
                  <a:lnTo>
                    <a:pt x="100334" y="27337"/>
                  </a:lnTo>
                  <a:cubicBezTo>
                    <a:pt x="100370" y="27326"/>
                    <a:pt x="100406" y="27302"/>
                    <a:pt x="100442" y="27278"/>
                  </a:cubicBezTo>
                  <a:lnTo>
                    <a:pt x="103537" y="25837"/>
                  </a:lnTo>
                  <a:cubicBezTo>
                    <a:pt x="103561" y="25825"/>
                    <a:pt x="103585" y="25813"/>
                    <a:pt x="103609" y="25813"/>
                  </a:cubicBezTo>
                  <a:lnTo>
                    <a:pt x="110443" y="23385"/>
                  </a:lnTo>
                  <a:lnTo>
                    <a:pt x="111324" y="22944"/>
                  </a:lnTo>
                  <a:lnTo>
                    <a:pt x="111110" y="22587"/>
                  </a:lnTo>
                  <a:lnTo>
                    <a:pt x="110395" y="21849"/>
                  </a:lnTo>
                  <a:lnTo>
                    <a:pt x="109371" y="21265"/>
                  </a:lnTo>
                  <a:lnTo>
                    <a:pt x="107871" y="20694"/>
                  </a:lnTo>
                  <a:lnTo>
                    <a:pt x="106037" y="20039"/>
                  </a:lnTo>
                  <a:lnTo>
                    <a:pt x="103132" y="18979"/>
                  </a:lnTo>
                  <a:lnTo>
                    <a:pt x="99299" y="17586"/>
                  </a:lnTo>
                  <a:close/>
                  <a:moveTo>
                    <a:pt x="178523" y="13"/>
                  </a:moveTo>
                  <a:lnTo>
                    <a:pt x="180142" y="1168"/>
                  </a:lnTo>
                  <a:lnTo>
                    <a:pt x="180166" y="1179"/>
                  </a:lnTo>
                  <a:lnTo>
                    <a:pt x="182059" y="2894"/>
                  </a:lnTo>
                  <a:lnTo>
                    <a:pt x="183345" y="4061"/>
                  </a:lnTo>
                  <a:lnTo>
                    <a:pt x="184881" y="2239"/>
                  </a:lnTo>
                  <a:cubicBezTo>
                    <a:pt x="184945" y="2159"/>
                    <a:pt x="185024" y="2126"/>
                    <a:pt x="185100" y="2126"/>
                  </a:cubicBezTo>
                  <a:cubicBezTo>
                    <a:pt x="185316" y="2126"/>
                    <a:pt x="185512" y="2396"/>
                    <a:pt x="185309" y="2608"/>
                  </a:cubicBezTo>
                  <a:lnTo>
                    <a:pt x="183583" y="4644"/>
                  </a:lnTo>
                  <a:lnTo>
                    <a:pt x="178975" y="10073"/>
                  </a:lnTo>
                  <a:cubicBezTo>
                    <a:pt x="178911" y="10146"/>
                    <a:pt x="178836" y="10176"/>
                    <a:pt x="178763" y="10176"/>
                  </a:cubicBezTo>
                  <a:cubicBezTo>
                    <a:pt x="178550" y="10176"/>
                    <a:pt x="178357" y="9917"/>
                    <a:pt x="178535" y="9704"/>
                  </a:cubicBezTo>
                  <a:lnTo>
                    <a:pt x="182964" y="4501"/>
                  </a:lnTo>
                  <a:lnTo>
                    <a:pt x="181666" y="3323"/>
                  </a:lnTo>
                  <a:lnTo>
                    <a:pt x="179785" y="1620"/>
                  </a:lnTo>
                  <a:lnTo>
                    <a:pt x="177535" y="25"/>
                  </a:lnTo>
                  <a:lnTo>
                    <a:pt x="176141" y="25"/>
                  </a:lnTo>
                  <a:lnTo>
                    <a:pt x="172903" y="3870"/>
                  </a:lnTo>
                  <a:cubicBezTo>
                    <a:pt x="172841" y="3948"/>
                    <a:pt x="172765" y="3980"/>
                    <a:pt x="172692" y="3980"/>
                  </a:cubicBezTo>
                  <a:cubicBezTo>
                    <a:pt x="172486" y="3980"/>
                    <a:pt x="172299" y="3724"/>
                    <a:pt x="172474" y="3513"/>
                  </a:cubicBezTo>
                  <a:lnTo>
                    <a:pt x="175403" y="25"/>
                  </a:lnTo>
                  <a:lnTo>
                    <a:pt x="150876" y="25"/>
                  </a:lnTo>
                  <a:lnTo>
                    <a:pt x="156210" y="4787"/>
                  </a:lnTo>
                  <a:lnTo>
                    <a:pt x="162604" y="8907"/>
                  </a:lnTo>
                  <a:cubicBezTo>
                    <a:pt x="162616" y="8918"/>
                    <a:pt x="162640" y="8930"/>
                    <a:pt x="162652" y="8942"/>
                  </a:cubicBezTo>
                  <a:lnTo>
                    <a:pt x="166188" y="11955"/>
                  </a:lnTo>
                  <a:lnTo>
                    <a:pt x="171843" y="5466"/>
                  </a:lnTo>
                  <a:cubicBezTo>
                    <a:pt x="171907" y="5393"/>
                    <a:pt x="171982" y="5363"/>
                    <a:pt x="172055" y="5363"/>
                  </a:cubicBezTo>
                  <a:cubicBezTo>
                    <a:pt x="172268" y="5363"/>
                    <a:pt x="172458" y="5622"/>
                    <a:pt x="172272" y="5835"/>
                  </a:cubicBezTo>
                  <a:lnTo>
                    <a:pt x="166616" y="12324"/>
                  </a:lnTo>
                  <a:lnTo>
                    <a:pt x="167807" y="13336"/>
                  </a:lnTo>
                  <a:lnTo>
                    <a:pt x="172474" y="17300"/>
                  </a:lnTo>
                  <a:lnTo>
                    <a:pt x="177618" y="11038"/>
                  </a:lnTo>
                  <a:cubicBezTo>
                    <a:pt x="177683" y="10964"/>
                    <a:pt x="177759" y="10933"/>
                    <a:pt x="177833" y="10933"/>
                  </a:cubicBezTo>
                  <a:cubicBezTo>
                    <a:pt x="178045" y="10933"/>
                    <a:pt x="178235" y="11186"/>
                    <a:pt x="178058" y="11407"/>
                  </a:cubicBezTo>
                  <a:lnTo>
                    <a:pt x="172903" y="17670"/>
                  </a:lnTo>
                  <a:lnTo>
                    <a:pt x="179118" y="22944"/>
                  </a:lnTo>
                  <a:lnTo>
                    <a:pt x="185059" y="16062"/>
                  </a:lnTo>
                  <a:cubicBezTo>
                    <a:pt x="185118" y="16000"/>
                    <a:pt x="185187" y="15974"/>
                    <a:pt x="185255" y="15974"/>
                  </a:cubicBezTo>
                  <a:cubicBezTo>
                    <a:pt x="185459" y="15974"/>
                    <a:pt x="185646" y="16216"/>
                    <a:pt x="185476" y="16431"/>
                  </a:cubicBezTo>
                  <a:lnTo>
                    <a:pt x="179547" y="23313"/>
                  </a:lnTo>
                  <a:lnTo>
                    <a:pt x="181976" y="25385"/>
                  </a:lnTo>
                  <a:cubicBezTo>
                    <a:pt x="182011" y="25409"/>
                    <a:pt x="182047" y="25444"/>
                    <a:pt x="182071" y="25480"/>
                  </a:cubicBezTo>
                  <a:lnTo>
                    <a:pt x="183178" y="27147"/>
                  </a:lnTo>
                  <a:cubicBezTo>
                    <a:pt x="183226" y="27218"/>
                    <a:pt x="183261" y="27314"/>
                    <a:pt x="183261" y="27409"/>
                  </a:cubicBezTo>
                  <a:lnTo>
                    <a:pt x="183321" y="30897"/>
                  </a:lnTo>
                  <a:lnTo>
                    <a:pt x="193584" y="31147"/>
                  </a:lnTo>
                  <a:lnTo>
                    <a:pt x="193822" y="21980"/>
                  </a:lnTo>
                  <a:lnTo>
                    <a:pt x="194108" y="6728"/>
                  </a:lnTo>
                  <a:cubicBezTo>
                    <a:pt x="194108" y="6716"/>
                    <a:pt x="194108" y="6692"/>
                    <a:pt x="194108" y="6680"/>
                  </a:cubicBezTo>
                  <a:cubicBezTo>
                    <a:pt x="194108" y="6668"/>
                    <a:pt x="194108" y="6656"/>
                    <a:pt x="194108" y="6632"/>
                  </a:cubicBezTo>
                  <a:cubicBezTo>
                    <a:pt x="194108" y="6621"/>
                    <a:pt x="194108" y="6609"/>
                    <a:pt x="194120" y="6597"/>
                  </a:cubicBezTo>
                  <a:cubicBezTo>
                    <a:pt x="194120" y="6573"/>
                    <a:pt x="194132" y="6561"/>
                    <a:pt x="194132" y="6549"/>
                  </a:cubicBezTo>
                  <a:cubicBezTo>
                    <a:pt x="194144" y="6537"/>
                    <a:pt x="194144" y="6513"/>
                    <a:pt x="194156" y="6502"/>
                  </a:cubicBezTo>
                  <a:cubicBezTo>
                    <a:pt x="194168" y="6490"/>
                    <a:pt x="194168" y="6478"/>
                    <a:pt x="194179" y="6466"/>
                  </a:cubicBezTo>
                  <a:cubicBezTo>
                    <a:pt x="194191" y="6454"/>
                    <a:pt x="194203" y="6442"/>
                    <a:pt x="194215" y="6430"/>
                  </a:cubicBezTo>
                  <a:cubicBezTo>
                    <a:pt x="194227" y="6418"/>
                    <a:pt x="194227" y="6406"/>
                    <a:pt x="194239" y="6394"/>
                  </a:cubicBezTo>
                  <a:cubicBezTo>
                    <a:pt x="194251" y="6382"/>
                    <a:pt x="194263" y="6371"/>
                    <a:pt x="194275" y="6371"/>
                  </a:cubicBezTo>
                  <a:cubicBezTo>
                    <a:pt x="194287" y="6359"/>
                    <a:pt x="194299" y="6347"/>
                    <a:pt x="194322" y="6335"/>
                  </a:cubicBezTo>
                  <a:cubicBezTo>
                    <a:pt x="194334" y="6335"/>
                    <a:pt x="194346" y="6323"/>
                    <a:pt x="194358" y="6323"/>
                  </a:cubicBezTo>
                  <a:lnTo>
                    <a:pt x="194406" y="6299"/>
                  </a:lnTo>
                  <a:cubicBezTo>
                    <a:pt x="194418" y="6299"/>
                    <a:pt x="194429" y="6287"/>
                    <a:pt x="194441" y="6287"/>
                  </a:cubicBezTo>
                  <a:lnTo>
                    <a:pt x="194489" y="6275"/>
                  </a:lnTo>
                  <a:lnTo>
                    <a:pt x="194596" y="6275"/>
                  </a:lnTo>
                  <a:lnTo>
                    <a:pt x="195561" y="6323"/>
                  </a:lnTo>
                  <a:lnTo>
                    <a:pt x="195584" y="6323"/>
                  </a:lnTo>
                  <a:lnTo>
                    <a:pt x="200264" y="989"/>
                  </a:lnTo>
                  <a:lnTo>
                    <a:pt x="200085" y="13"/>
                  </a:lnTo>
                  <a:lnTo>
                    <a:pt x="195430" y="13"/>
                  </a:lnTo>
                  <a:lnTo>
                    <a:pt x="195299" y="4823"/>
                  </a:lnTo>
                  <a:lnTo>
                    <a:pt x="194370" y="4585"/>
                  </a:lnTo>
                  <a:lnTo>
                    <a:pt x="193548" y="4656"/>
                  </a:lnTo>
                  <a:lnTo>
                    <a:pt x="192917" y="4954"/>
                  </a:lnTo>
                  <a:lnTo>
                    <a:pt x="192322" y="5680"/>
                  </a:lnTo>
                  <a:lnTo>
                    <a:pt x="191465" y="6775"/>
                  </a:lnTo>
                  <a:lnTo>
                    <a:pt x="184071" y="441"/>
                  </a:lnTo>
                  <a:lnTo>
                    <a:pt x="184869" y="13"/>
                  </a:lnTo>
                  <a:close/>
                  <a:moveTo>
                    <a:pt x="25801" y="30921"/>
                  </a:moveTo>
                  <a:lnTo>
                    <a:pt x="25801" y="31159"/>
                  </a:lnTo>
                  <a:lnTo>
                    <a:pt x="27909" y="31159"/>
                  </a:lnTo>
                  <a:lnTo>
                    <a:pt x="27909" y="30945"/>
                  </a:lnTo>
                  <a:lnTo>
                    <a:pt x="25801" y="30921"/>
                  </a:lnTo>
                  <a:close/>
                  <a:moveTo>
                    <a:pt x="58972" y="21241"/>
                  </a:moveTo>
                  <a:lnTo>
                    <a:pt x="58960" y="21384"/>
                  </a:lnTo>
                  <a:lnTo>
                    <a:pt x="58889" y="21944"/>
                  </a:lnTo>
                  <a:lnTo>
                    <a:pt x="58484" y="25813"/>
                  </a:lnTo>
                  <a:lnTo>
                    <a:pt x="58377" y="31195"/>
                  </a:lnTo>
                  <a:lnTo>
                    <a:pt x="62401" y="31159"/>
                  </a:lnTo>
                  <a:lnTo>
                    <a:pt x="62413" y="30504"/>
                  </a:lnTo>
                  <a:lnTo>
                    <a:pt x="58722" y="30540"/>
                  </a:lnTo>
                  <a:lnTo>
                    <a:pt x="58532" y="28921"/>
                  </a:lnTo>
                  <a:lnTo>
                    <a:pt x="58532" y="28921"/>
                  </a:lnTo>
                  <a:lnTo>
                    <a:pt x="61913" y="28980"/>
                  </a:lnTo>
                  <a:lnTo>
                    <a:pt x="62032" y="25790"/>
                  </a:lnTo>
                  <a:lnTo>
                    <a:pt x="59270" y="25313"/>
                  </a:lnTo>
                  <a:lnTo>
                    <a:pt x="60139" y="22634"/>
                  </a:lnTo>
                  <a:lnTo>
                    <a:pt x="62294" y="23349"/>
                  </a:lnTo>
                  <a:lnTo>
                    <a:pt x="61758" y="24611"/>
                  </a:lnTo>
                  <a:lnTo>
                    <a:pt x="62818" y="24718"/>
                  </a:lnTo>
                  <a:lnTo>
                    <a:pt x="63306" y="23754"/>
                  </a:lnTo>
                  <a:lnTo>
                    <a:pt x="63163" y="23099"/>
                  </a:lnTo>
                  <a:lnTo>
                    <a:pt x="63032" y="22527"/>
                  </a:lnTo>
                  <a:lnTo>
                    <a:pt x="62770" y="22444"/>
                  </a:lnTo>
                  <a:lnTo>
                    <a:pt x="58972" y="21241"/>
                  </a:lnTo>
                  <a:close/>
                  <a:moveTo>
                    <a:pt x="203002" y="7633"/>
                  </a:moveTo>
                  <a:lnTo>
                    <a:pt x="202585" y="22075"/>
                  </a:lnTo>
                  <a:lnTo>
                    <a:pt x="204621" y="25278"/>
                  </a:lnTo>
                  <a:cubicBezTo>
                    <a:pt x="204731" y="25489"/>
                    <a:pt x="204546" y="25683"/>
                    <a:pt x="204358" y="25683"/>
                  </a:cubicBezTo>
                  <a:cubicBezTo>
                    <a:pt x="204281" y="25683"/>
                    <a:pt x="204203" y="25651"/>
                    <a:pt x="204145" y="25575"/>
                  </a:cubicBezTo>
                  <a:lnTo>
                    <a:pt x="202157" y="22432"/>
                  </a:lnTo>
                  <a:lnTo>
                    <a:pt x="194775" y="22277"/>
                  </a:lnTo>
                  <a:lnTo>
                    <a:pt x="194560" y="31171"/>
                  </a:lnTo>
                  <a:lnTo>
                    <a:pt x="203931" y="31397"/>
                  </a:lnTo>
                  <a:lnTo>
                    <a:pt x="208860" y="31528"/>
                  </a:lnTo>
                  <a:lnTo>
                    <a:pt x="208860" y="7918"/>
                  </a:lnTo>
                  <a:lnTo>
                    <a:pt x="203002" y="7633"/>
                  </a:lnTo>
                  <a:close/>
                  <a:moveTo>
                    <a:pt x="17800" y="30838"/>
                  </a:moveTo>
                  <a:lnTo>
                    <a:pt x="17788" y="32279"/>
                  </a:lnTo>
                  <a:lnTo>
                    <a:pt x="18265" y="32279"/>
                  </a:lnTo>
                  <a:lnTo>
                    <a:pt x="18241" y="31231"/>
                  </a:lnTo>
                  <a:lnTo>
                    <a:pt x="20622" y="31266"/>
                  </a:lnTo>
                  <a:lnTo>
                    <a:pt x="20622" y="31874"/>
                  </a:lnTo>
                  <a:lnTo>
                    <a:pt x="21098" y="31886"/>
                  </a:lnTo>
                  <a:lnTo>
                    <a:pt x="21110" y="30874"/>
                  </a:lnTo>
                  <a:lnTo>
                    <a:pt x="17800" y="30838"/>
                  </a:lnTo>
                  <a:close/>
                  <a:moveTo>
                    <a:pt x="78736" y="31136"/>
                  </a:moveTo>
                  <a:lnTo>
                    <a:pt x="77796" y="31183"/>
                  </a:lnTo>
                  <a:lnTo>
                    <a:pt x="75307" y="32540"/>
                  </a:lnTo>
                  <a:lnTo>
                    <a:pt x="75474" y="32850"/>
                  </a:lnTo>
                  <a:lnTo>
                    <a:pt x="78736" y="31136"/>
                  </a:lnTo>
                  <a:close/>
                  <a:moveTo>
                    <a:pt x="154698" y="31862"/>
                  </a:moveTo>
                  <a:lnTo>
                    <a:pt x="154698" y="33088"/>
                  </a:lnTo>
                  <a:lnTo>
                    <a:pt x="156984" y="33100"/>
                  </a:lnTo>
                  <a:lnTo>
                    <a:pt x="157127" y="31945"/>
                  </a:lnTo>
                  <a:lnTo>
                    <a:pt x="154698" y="31862"/>
                  </a:lnTo>
                  <a:close/>
                  <a:moveTo>
                    <a:pt x="112610" y="25885"/>
                  </a:moveTo>
                  <a:lnTo>
                    <a:pt x="111824" y="26266"/>
                  </a:lnTo>
                  <a:lnTo>
                    <a:pt x="111776" y="26290"/>
                  </a:lnTo>
                  <a:lnTo>
                    <a:pt x="111455" y="26421"/>
                  </a:lnTo>
                  <a:lnTo>
                    <a:pt x="111419" y="26433"/>
                  </a:lnTo>
                  <a:lnTo>
                    <a:pt x="104942" y="28719"/>
                  </a:lnTo>
                  <a:lnTo>
                    <a:pt x="102037" y="29945"/>
                  </a:lnTo>
                  <a:lnTo>
                    <a:pt x="99989" y="31255"/>
                  </a:lnTo>
                  <a:lnTo>
                    <a:pt x="98775" y="32100"/>
                  </a:lnTo>
                  <a:lnTo>
                    <a:pt x="98763" y="32112"/>
                  </a:lnTo>
                  <a:lnTo>
                    <a:pt x="99322" y="32290"/>
                  </a:lnTo>
                  <a:lnTo>
                    <a:pt x="106049" y="34576"/>
                  </a:lnTo>
                  <a:lnTo>
                    <a:pt x="106168" y="34231"/>
                  </a:lnTo>
                  <a:cubicBezTo>
                    <a:pt x="106180" y="34207"/>
                    <a:pt x="106192" y="34183"/>
                    <a:pt x="106204" y="34172"/>
                  </a:cubicBezTo>
                  <a:lnTo>
                    <a:pt x="109419" y="30457"/>
                  </a:lnTo>
                  <a:lnTo>
                    <a:pt x="108443" y="29647"/>
                  </a:lnTo>
                  <a:cubicBezTo>
                    <a:pt x="108431" y="29623"/>
                    <a:pt x="108419" y="29612"/>
                    <a:pt x="108407" y="29600"/>
                  </a:cubicBezTo>
                  <a:lnTo>
                    <a:pt x="107800" y="28457"/>
                  </a:lnTo>
                  <a:cubicBezTo>
                    <a:pt x="107736" y="28330"/>
                    <a:pt x="107842" y="28224"/>
                    <a:pt x="107948" y="28224"/>
                  </a:cubicBezTo>
                  <a:cubicBezTo>
                    <a:pt x="108001" y="28224"/>
                    <a:pt x="108054" y="28250"/>
                    <a:pt x="108085" y="28314"/>
                  </a:cubicBezTo>
                  <a:lnTo>
                    <a:pt x="108681" y="29421"/>
                  </a:lnTo>
                  <a:lnTo>
                    <a:pt x="109633" y="30219"/>
                  </a:lnTo>
                  <a:lnTo>
                    <a:pt x="111133" y="28504"/>
                  </a:lnTo>
                  <a:cubicBezTo>
                    <a:pt x="111166" y="28472"/>
                    <a:pt x="111210" y="28453"/>
                    <a:pt x="111254" y="28453"/>
                  </a:cubicBezTo>
                  <a:cubicBezTo>
                    <a:pt x="111290" y="28453"/>
                    <a:pt x="111327" y="28466"/>
                    <a:pt x="111360" y="28492"/>
                  </a:cubicBezTo>
                  <a:lnTo>
                    <a:pt x="113110" y="30052"/>
                  </a:lnTo>
                  <a:lnTo>
                    <a:pt x="113717" y="30243"/>
                  </a:lnTo>
                  <a:lnTo>
                    <a:pt x="114396" y="30183"/>
                  </a:lnTo>
                  <a:lnTo>
                    <a:pt x="114955" y="29814"/>
                  </a:lnTo>
                  <a:lnTo>
                    <a:pt x="115479" y="29135"/>
                  </a:lnTo>
                  <a:lnTo>
                    <a:pt x="114348" y="28135"/>
                  </a:lnTo>
                  <a:cubicBezTo>
                    <a:pt x="114312" y="28099"/>
                    <a:pt x="114277" y="28064"/>
                    <a:pt x="114253" y="28028"/>
                  </a:cubicBezTo>
                  <a:lnTo>
                    <a:pt x="113015" y="26433"/>
                  </a:lnTo>
                  <a:lnTo>
                    <a:pt x="112800" y="26159"/>
                  </a:lnTo>
                  <a:lnTo>
                    <a:pt x="112788" y="26135"/>
                  </a:lnTo>
                  <a:lnTo>
                    <a:pt x="112610" y="25885"/>
                  </a:lnTo>
                  <a:close/>
                  <a:moveTo>
                    <a:pt x="8656" y="14753"/>
                  </a:moveTo>
                  <a:lnTo>
                    <a:pt x="8287" y="34767"/>
                  </a:lnTo>
                  <a:lnTo>
                    <a:pt x="14990" y="34743"/>
                  </a:lnTo>
                  <a:lnTo>
                    <a:pt x="15490" y="34314"/>
                  </a:lnTo>
                  <a:cubicBezTo>
                    <a:pt x="15538" y="34279"/>
                    <a:pt x="15610" y="34255"/>
                    <a:pt x="15669" y="34255"/>
                  </a:cubicBezTo>
                  <a:lnTo>
                    <a:pt x="16145" y="34255"/>
                  </a:lnTo>
                  <a:lnTo>
                    <a:pt x="16169" y="32421"/>
                  </a:lnTo>
                  <a:lnTo>
                    <a:pt x="16193" y="30552"/>
                  </a:lnTo>
                  <a:lnTo>
                    <a:pt x="16169" y="28576"/>
                  </a:lnTo>
                  <a:lnTo>
                    <a:pt x="15681" y="28397"/>
                  </a:lnTo>
                  <a:cubicBezTo>
                    <a:pt x="15669" y="28397"/>
                    <a:pt x="15657" y="28385"/>
                    <a:pt x="15645" y="28385"/>
                  </a:cubicBezTo>
                  <a:lnTo>
                    <a:pt x="14526" y="27754"/>
                  </a:lnTo>
                  <a:cubicBezTo>
                    <a:pt x="14490" y="27730"/>
                    <a:pt x="14455" y="27707"/>
                    <a:pt x="14431" y="27671"/>
                  </a:cubicBezTo>
                  <a:lnTo>
                    <a:pt x="13669" y="26516"/>
                  </a:lnTo>
                  <a:cubicBezTo>
                    <a:pt x="13645" y="26504"/>
                    <a:pt x="13633" y="26468"/>
                    <a:pt x="13621" y="26444"/>
                  </a:cubicBezTo>
                  <a:lnTo>
                    <a:pt x="13193" y="25028"/>
                  </a:lnTo>
                  <a:cubicBezTo>
                    <a:pt x="13181" y="24992"/>
                    <a:pt x="13169" y="24944"/>
                    <a:pt x="13181" y="24909"/>
                  </a:cubicBezTo>
                  <a:lnTo>
                    <a:pt x="13395" y="23373"/>
                  </a:lnTo>
                  <a:cubicBezTo>
                    <a:pt x="13407" y="23325"/>
                    <a:pt x="13431" y="23265"/>
                    <a:pt x="13466" y="23230"/>
                  </a:cubicBezTo>
                  <a:lnTo>
                    <a:pt x="14502" y="22027"/>
                  </a:lnTo>
                  <a:cubicBezTo>
                    <a:pt x="14538" y="21992"/>
                    <a:pt x="14574" y="21968"/>
                    <a:pt x="14609" y="21956"/>
                  </a:cubicBezTo>
                  <a:lnTo>
                    <a:pt x="15752" y="21444"/>
                  </a:lnTo>
                  <a:lnTo>
                    <a:pt x="15800" y="21432"/>
                  </a:lnTo>
                  <a:lnTo>
                    <a:pt x="16276" y="21301"/>
                  </a:lnTo>
                  <a:lnTo>
                    <a:pt x="16312" y="17229"/>
                  </a:lnTo>
                  <a:lnTo>
                    <a:pt x="16336" y="14800"/>
                  </a:lnTo>
                  <a:lnTo>
                    <a:pt x="15991" y="14800"/>
                  </a:lnTo>
                  <a:lnTo>
                    <a:pt x="8656" y="14753"/>
                  </a:lnTo>
                  <a:close/>
                  <a:moveTo>
                    <a:pt x="75022" y="32683"/>
                  </a:moveTo>
                  <a:lnTo>
                    <a:pt x="70926" y="34898"/>
                  </a:lnTo>
                  <a:lnTo>
                    <a:pt x="71057" y="35148"/>
                  </a:lnTo>
                  <a:lnTo>
                    <a:pt x="74022" y="33612"/>
                  </a:lnTo>
                  <a:lnTo>
                    <a:pt x="75188" y="33005"/>
                  </a:lnTo>
                  <a:lnTo>
                    <a:pt x="75022" y="32683"/>
                  </a:lnTo>
                  <a:close/>
                  <a:moveTo>
                    <a:pt x="93572" y="32612"/>
                  </a:moveTo>
                  <a:lnTo>
                    <a:pt x="93845" y="33076"/>
                  </a:lnTo>
                  <a:lnTo>
                    <a:pt x="93453" y="35326"/>
                  </a:lnTo>
                  <a:lnTo>
                    <a:pt x="93619" y="35362"/>
                  </a:lnTo>
                  <a:lnTo>
                    <a:pt x="94000" y="35469"/>
                  </a:lnTo>
                  <a:lnTo>
                    <a:pt x="94250" y="34695"/>
                  </a:lnTo>
                  <a:cubicBezTo>
                    <a:pt x="94262" y="34648"/>
                    <a:pt x="94286" y="34600"/>
                    <a:pt x="94310" y="34553"/>
                  </a:cubicBezTo>
                  <a:lnTo>
                    <a:pt x="94905" y="33493"/>
                  </a:lnTo>
                  <a:lnTo>
                    <a:pt x="94929" y="33457"/>
                  </a:lnTo>
                  <a:lnTo>
                    <a:pt x="95167" y="33064"/>
                  </a:lnTo>
                  <a:lnTo>
                    <a:pt x="95274" y="32898"/>
                  </a:lnTo>
                  <a:lnTo>
                    <a:pt x="94655" y="32838"/>
                  </a:lnTo>
                  <a:lnTo>
                    <a:pt x="94155" y="32779"/>
                  </a:lnTo>
                  <a:cubicBezTo>
                    <a:pt x="94096" y="32779"/>
                    <a:pt x="94048" y="32767"/>
                    <a:pt x="93988" y="32743"/>
                  </a:cubicBezTo>
                  <a:lnTo>
                    <a:pt x="93667" y="32648"/>
                  </a:lnTo>
                  <a:lnTo>
                    <a:pt x="93572" y="32612"/>
                  </a:lnTo>
                  <a:close/>
                  <a:moveTo>
                    <a:pt x="64651" y="23039"/>
                  </a:moveTo>
                  <a:lnTo>
                    <a:pt x="64175" y="23420"/>
                  </a:lnTo>
                  <a:lnTo>
                    <a:pt x="63604" y="23885"/>
                  </a:lnTo>
                  <a:lnTo>
                    <a:pt x="63151" y="24754"/>
                  </a:lnTo>
                  <a:lnTo>
                    <a:pt x="63794" y="24825"/>
                  </a:lnTo>
                  <a:lnTo>
                    <a:pt x="63818" y="35565"/>
                  </a:lnTo>
                  <a:lnTo>
                    <a:pt x="62901" y="35148"/>
                  </a:lnTo>
                  <a:lnTo>
                    <a:pt x="62901" y="36446"/>
                  </a:lnTo>
                  <a:lnTo>
                    <a:pt x="62901" y="36481"/>
                  </a:lnTo>
                  <a:lnTo>
                    <a:pt x="64127" y="36255"/>
                  </a:lnTo>
                  <a:lnTo>
                    <a:pt x="66187" y="35493"/>
                  </a:lnTo>
                  <a:lnTo>
                    <a:pt x="67449" y="34945"/>
                  </a:lnTo>
                  <a:lnTo>
                    <a:pt x="69938" y="33600"/>
                  </a:lnTo>
                  <a:lnTo>
                    <a:pt x="74391" y="31183"/>
                  </a:lnTo>
                  <a:lnTo>
                    <a:pt x="77058" y="29742"/>
                  </a:lnTo>
                  <a:lnTo>
                    <a:pt x="77772" y="28850"/>
                  </a:lnTo>
                  <a:cubicBezTo>
                    <a:pt x="77843" y="28766"/>
                    <a:pt x="77927" y="28695"/>
                    <a:pt x="78022" y="28647"/>
                  </a:cubicBezTo>
                  <a:lnTo>
                    <a:pt x="79058" y="28099"/>
                  </a:lnTo>
                  <a:lnTo>
                    <a:pt x="79296" y="27885"/>
                  </a:lnTo>
                  <a:lnTo>
                    <a:pt x="78701" y="27683"/>
                  </a:lnTo>
                  <a:lnTo>
                    <a:pt x="78189" y="27504"/>
                  </a:lnTo>
                  <a:lnTo>
                    <a:pt x="64973" y="23135"/>
                  </a:lnTo>
                  <a:lnTo>
                    <a:pt x="64651" y="23039"/>
                  </a:lnTo>
                  <a:close/>
                  <a:moveTo>
                    <a:pt x="49173" y="36446"/>
                  </a:moveTo>
                  <a:lnTo>
                    <a:pt x="49947" y="36541"/>
                  </a:lnTo>
                  <a:lnTo>
                    <a:pt x="49685" y="36469"/>
                  </a:lnTo>
                  <a:lnTo>
                    <a:pt x="49173" y="36446"/>
                  </a:lnTo>
                  <a:close/>
                  <a:moveTo>
                    <a:pt x="62389" y="31481"/>
                  </a:moveTo>
                  <a:lnTo>
                    <a:pt x="58353" y="31517"/>
                  </a:lnTo>
                  <a:lnTo>
                    <a:pt x="58186" y="36362"/>
                  </a:lnTo>
                  <a:lnTo>
                    <a:pt x="58186" y="36386"/>
                  </a:lnTo>
                  <a:cubicBezTo>
                    <a:pt x="58186" y="36398"/>
                    <a:pt x="58186" y="36398"/>
                    <a:pt x="58186" y="36410"/>
                  </a:cubicBezTo>
                  <a:lnTo>
                    <a:pt x="58162" y="36696"/>
                  </a:lnTo>
                  <a:lnTo>
                    <a:pt x="58448" y="36708"/>
                  </a:lnTo>
                  <a:lnTo>
                    <a:pt x="60210" y="36720"/>
                  </a:lnTo>
                  <a:lnTo>
                    <a:pt x="62020" y="36636"/>
                  </a:lnTo>
                  <a:lnTo>
                    <a:pt x="62580" y="36541"/>
                  </a:lnTo>
                  <a:lnTo>
                    <a:pt x="62580" y="36434"/>
                  </a:lnTo>
                  <a:lnTo>
                    <a:pt x="62592" y="35005"/>
                  </a:lnTo>
                  <a:lnTo>
                    <a:pt x="61341" y="34434"/>
                  </a:lnTo>
                  <a:lnTo>
                    <a:pt x="58710" y="34350"/>
                  </a:lnTo>
                  <a:lnTo>
                    <a:pt x="58746" y="32255"/>
                  </a:lnTo>
                  <a:lnTo>
                    <a:pt x="62377" y="32279"/>
                  </a:lnTo>
                  <a:lnTo>
                    <a:pt x="62389" y="31481"/>
                  </a:lnTo>
                  <a:close/>
                  <a:moveTo>
                    <a:pt x="0" y="27314"/>
                  </a:moveTo>
                  <a:lnTo>
                    <a:pt x="0" y="36708"/>
                  </a:lnTo>
                  <a:lnTo>
                    <a:pt x="215" y="36708"/>
                  </a:lnTo>
                  <a:lnTo>
                    <a:pt x="5692" y="36779"/>
                  </a:lnTo>
                  <a:lnTo>
                    <a:pt x="5692" y="36219"/>
                  </a:lnTo>
                  <a:lnTo>
                    <a:pt x="5692" y="35053"/>
                  </a:lnTo>
                  <a:lnTo>
                    <a:pt x="5323" y="35053"/>
                  </a:lnTo>
                  <a:lnTo>
                    <a:pt x="5323" y="27349"/>
                  </a:lnTo>
                  <a:lnTo>
                    <a:pt x="0" y="27314"/>
                  </a:lnTo>
                  <a:close/>
                  <a:moveTo>
                    <a:pt x="0" y="1"/>
                  </a:moveTo>
                  <a:lnTo>
                    <a:pt x="0" y="3573"/>
                  </a:lnTo>
                  <a:lnTo>
                    <a:pt x="286" y="3739"/>
                  </a:lnTo>
                  <a:lnTo>
                    <a:pt x="917" y="2525"/>
                  </a:lnTo>
                  <a:cubicBezTo>
                    <a:pt x="976" y="2424"/>
                    <a:pt x="1066" y="2381"/>
                    <a:pt x="1155" y="2381"/>
                  </a:cubicBezTo>
                  <a:cubicBezTo>
                    <a:pt x="1340" y="2381"/>
                    <a:pt x="1521" y="2562"/>
                    <a:pt x="1417" y="2787"/>
                  </a:cubicBezTo>
                  <a:lnTo>
                    <a:pt x="679" y="4227"/>
                  </a:lnTo>
                  <a:lnTo>
                    <a:pt x="227" y="6168"/>
                  </a:lnTo>
                  <a:lnTo>
                    <a:pt x="1036" y="6871"/>
                  </a:lnTo>
                  <a:cubicBezTo>
                    <a:pt x="1096" y="6930"/>
                    <a:pt x="1132" y="7002"/>
                    <a:pt x="1132" y="7085"/>
                  </a:cubicBezTo>
                  <a:lnTo>
                    <a:pt x="1072" y="12336"/>
                  </a:lnTo>
                  <a:cubicBezTo>
                    <a:pt x="1072" y="12520"/>
                    <a:pt x="932" y="12612"/>
                    <a:pt x="792" y="12612"/>
                  </a:cubicBezTo>
                  <a:cubicBezTo>
                    <a:pt x="652" y="12612"/>
                    <a:pt x="512" y="12520"/>
                    <a:pt x="512" y="12336"/>
                  </a:cubicBezTo>
                  <a:lnTo>
                    <a:pt x="560" y="7216"/>
                  </a:lnTo>
                  <a:lnTo>
                    <a:pt x="12" y="6728"/>
                  </a:lnTo>
                  <a:lnTo>
                    <a:pt x="12" y="13621"/>
                  </a:lnTo>
                  <a:lnTo>
                    <a:pt x="6858" y="13752"/>
                  </a:lnTo>
                  <a:lnTo>
                    <a:pt x="6751" y="35053"/>
                  </a:lnTo>
                  <a:lnTo>
                    <a:pt x="6263" y="35053"/>
                  </a:lnTo>
                  <a:lnTo>
                    <a:pt x="6263" y="36219"/>
                  </a:lnTo>
                  <a:lnTo>
                    <a:pt x="6263" y="36779"/>
                  </a:lnTo>
                  <a:lnTo>
                    <a:pt x="9180" y="36815"/>
                  </a:lnTo>
                  <a:lnTo>
                    <a:pt x="15169" y="36886"/>
                  </a:lnTo>
                  <a:lnTo>
                    <a:pt x="16133" y="36898"/>
                  </a:lnTo>
                  <a:lnTo>
                    <a:pt x="16133" y="36374"/>
                  </a:lnTo>
                  <a:lnTo>
                    <a:pt x="16145" y="34826"/>
                  </a:lnTo>
                  <a:lnTo>
                    <a:pt x="15776" y="34826"/>
                  </a:lnTo>
                  <a:lnTo>
                    <a:pt x="15276" y="35243"/>
                  </a:lnTo>
                  <a:cubicBezTo>
                    <a:pt x="15229" y="35279"/>
                    <a:pt x="15157" y="35303"/>
                    <a:pt x="15098" y="35303"/>
                  </a:cubicBezTo>
                  <a:lnTo>
                    <a:pt x="15098" y="35874"/>
                  </a:lnTo>
                  <a:lnTo>
                    <a:pt x="7728" y="35767"/>
                  </a:lnTo>
                  <a:lnTo>
                    <a:pt x="7799" y="35255"/>
                  </a:lnTo>
                  <a:cubicBezTo>
                    <a:pt x="7739" y="35196"/>
                    <a:pt x="7716" y="35124"/>
                    <a:pt x="7716" y="35053"/>
                  </a:cubicBezTo>
                  <a:lnTo>
                    <a:pt x="8097" y="14455"/>
                  </a:lnTo>
                  <a:cubicBezTo>
                    <a:pt x="8097" y="14300"/>
                    <a:pt x="8228" y="14181"/>
                    <a:pt x="8382" y="14181"/>
                  </a:cubicBezTo>
                  <a:lnTo>
                    <a:pt x="16014" y="14241"/>
                  </a:lnTo>
                  <a:lnTo>
                    <a:pt x="16348" y="14241"/>
                  </a:lnTo>
                  <a:lnTo>
                    <a:pt x="16419" y="7240"/>
                  </a:lnTo>
                  <a:lnTo>
                    <a:pt x="16419" y="7049"/>
                  </a:lnTo>
                  <a:lnTo>
                    <a:pt x="16193" y="6906"/>
                  </a:lnTo>
                  <a:lnTo>
                    <a:pt x="15371" y="7442"/>
                  </a:lnTo>
                  <a:cubicBezTo>
                    <a:pt x="15324" y="7466"/>
                    <a:pt x="15276" y="7478"/>
                    <a:pt x="15217" y="7478"/>
                  </a:cubicBezTo>
                  <a:lnTo>
                    <a:pt x="13895" y="7537"/>
                  </a:lnTo>
                  <a:cubicBezTo>
                    <a:pt x="13824" y="7537"/>
                    <a:pt x="13752" y="7514"/>
                    <a:pt x="13693" y="7466"/>
                  </a:cubicBezTo>
                  <a:lnTo>
                    <a:pt x="12704" y="6704"/>
                  </a:lnTo>
                  <a:cubicBezTo>
                    <a:pt x="12657" y="6668"/>
                    <a:pt x="12621" y="6621"/>
                    <a:pt x="12597" y="6573"/>
                  </a:cubicBezTo>
                  <a:lnTo>
                    <a:pt x="12216" y="5430"/>
                  </a:lnTo>
                  <a:cubicBezTo>
                    <a:pt x="12204" y="5382"/>
                    <a:pt x="12204" y="5335"/>
                    <a:pt x="12204" y="5299"/>
                  </a:cubicBezTo>
                  <a:lnTo>
                    <a:pt x="12359" y="4275"/>
                  </a:lnTo>
                  <a:lnTo>
                    <a:pt x="8906" y="1894"/>
                  </a:lnTo>
                  <a:lnTo>
                    <a:pt x="8882" y="11609"/>
                  </a:lnTo>
                  <a:lnTo>
                    <a:pt x="10347" y="11609"/>
                  </a:lnTo>
                  <a:cubicBezTo>
                    <a:pt x="10728" y="11609"/>
                    <a:pt x="10728" y="12169"/>
                    <a:pt x="10347" y="12169"/>
                  </a:cubicBezTo>
                  <a:lnTo>
                    <a:pt x="8597" y="12169"/>
                  </a:lnTo>
                  <a:cubicBezTo>
                    <a:pt x="8442" y="12169"/>
                    <a:pt x="8311" y="12038"/>
                    <a:pt x="8311" y="11883"/>
                  </a:cubicBezTo>
                  <a:lnTo>
                    <a:pt x="8347" y="1513"/>
                  </a:lnTo>
                  <a:lnTo>
                    <a:pt x="6156" y="1"/>
                  </a:lnTo>
                  <a:close/>
                  <a:moveTo>
                    <a:pt x="17776" y="32600"/>
                  </a:moveTo>
                  <a:lnTo>
                    <a:pt x="17765" y="34553"/>
                  </a:lnTo>
                  <a:lnTo>
                    <a:pt x="17741" y="36386"/>
                  </a:lnTo>
                  <a:lnTo>
                    <a:pt x="17741" y="36922"/>
                  </a:lnTo>
                  <a:lnTo>
                    <a:pt x="18372" y="36922"/>
                  </a:lnTo>
                  <a:lnTo>
                    <a:pt x="18360" y="36934"/>
                  </a:lnTo>
                  <a:lnTo>
                    <a:pt x="21039" y="36958"/>
                  </a:lnTo>
                  <a:lnTo>
                    <a:pt x="21086" y="33386"/>
                  </a:lnTo>
                  <a:lnTo>
                    <a:pt x="18288" y="33326"/>
                  </a:lnTo>
                  <a:lnTo>
                    <a:pt x="18265" y="32600"/>
                  </a:lnTo>
                  <a:close/>
                  <a:moveTo>
                    <a:pt x="131267" y="31433"/>
                  </a:moveTo>
                  <a:lnTo>
                    <a:pt x="131136" y="36958"/>
                  </a:lnTo>
                  <a:lnTo>
                    <a:pt x="142494" y="37136"/>
                  </a:lnTo>
                  <a:lnTo>
                    <a:pt x="142649" y="31588"/>
                  </a:lnTo>
                  <a:lnTo>
                    <a:pt x="142328" y="31588"/>
                  </a:lnTo>
                  <a:lnTo>
                    <a:pt x="131624" y="31445"/>
                  </a:lnTo>
                  <a:lnTo>
                    <a:pt x="131612" y="31445"/>
                  </a:lnTo>
                  <a:lnTo>
                    <a:pt x="131267" y="31433"/>
                  </a:lnTo>
                  <a:close/>
                  <a:moveTo>
                    <a:pt x="29885" y="27016"/>
                  </a:moveTo>
                  <a:lnTo>
                    <a:pt x="29445" y="27159"/>
                  </a:lnTo>
                  <a:lnTo>
                    <a:pt x="29183" y="27587"/>
                  </a:lnTo>
                  <a:lnTo>
                    <a:pt x="29171" y="29588"/>
                  </a:lnTo>
                  <a:cubicBezTo>
                    <a:pt x="29171" y="29612"/>
                    <a:pt x="29159" y="29647"/>
                    <a:pt x="29159" y="29671"/>
                  </a:cubicBezTo>
                  <a:lnTo>
                    <a:pt x="28921" y="30409"/>
                  </a:lnTo>
                  <a:cubicBezTo>
                    <a:pt x="28897" y="30481"/>
                    <a:pt x="28849" y="30540"/>
                    <a:pt x="28790" y="30576"/>
                  </a:cubicBezTo>
                  <a:lnTo>
                    <a:pt x="28230" y="30897"/>
                  </a:lnTo>
                  <a:lnTo>
                    <a:pt x="28230" y="31159"/>
                  </a:lnTo>
                  <a:lnTo>
                    <a:pt x="28540" y="31159"/>
                  </a:lnTo>
                  <a:lnTo>
                    <a:pt x="28528" y="31564"/>
                  </a:lnTo>
                  <a:lnTo>
                    <a:pt x="28528" y="31564"/>
                  </a:lnTo>
                  <a:lnTo>
                    <a:pt x="29254" y="31540"/>
                  </a:lnTo>
                  <a:lnTo>
                    <a:pt x="29254" y="33767"/>
                  </a:lnTo>
                  <a:lnTo>
                    <a:pt x="28123" y="33755"/>
                  </a:lnTo>
                  <a:cubicBezTo>
                    <a:pt x="28111" y="33767"/>
                    <a:pt x="28087" y="33767"/>
                    <a:pt x="28063" y="33767"/>
                  </a:cubicBezTo>
                  <a:cubicBezTo>
                    <a:pt x="28040" y="33767"/>
                    <a:pt x="28016" y="33767"/>
                    <a:pt x="27992" y="33755"/>
                  </a:cubicBezTo>
                  <a:lnTo>
                    <a:pt x="24289" y="33719"/>
                  </a:lnTo>
                  <a:lnTo>
                    <a:pt x="24313" y="31159"/>
                  </a:lnTo>
                  <a:lnTo>
                    <a:pt x="25468" y="31159"/>
                  </a:lnTo>
                  <a:lnTo>
                    <a:pt x="25468" y="30921"/>
                  </a:lnTo>
                  <a:lnTo>
                    <a:pt x="23277" y="30897"/>
                  </a:lnTo>
                  <a:lnTo>
                    <a:pt x="23277" y="31064"/>
                  </a:lnTo>
                  <a:lnTo>
                    <a:pt x="23563" y="31064"/>
                  </a:lnTo>
                  <a:lnTo>
                    <a:pt x="24242" y="31159"/>
                  </a:lnTo>
                  <a:lnTo>
                    <a:pt x="24206" y="33707"/>
                  </a:lnTo>
                  <a:lnTo>
                    <a:pt x="21813" y="33672"/>
                  </a:lnTo>
                  <a:lnTo>
                    <a:pt x="21860" y="31219"/>
                  </a:lnTo>
                  <a:lnTo>
                    <a:pt x="22646" y="31040"/>
                  </a:lnTo>
                  <a:lnTo>
                    <a:pt x="22956" y="31040"/>
                  </a:lnTo>
                  <a:lnTo>
                    <a:pt x="22956" y="30885"/>
                  </a:lnTo>
                  <a:lnTo>
                    <a:pt x="21432" y="30874"/>
                  </a:lnTo>
                  <a:lnTo>
                    <a:pt x="21420" y="31886"/>
                  </a:lnTo>
                  <a:lnTo>
                    <a:pt x="21717" y="31898"/>
                  </a:lnTo>
                  <a:lnTo>
                    <a:pt x="21694" y="33398"/>
                  </a:lnTo>
                  <a:lnTo>
                    <a:pt x="21408" y="33398"/>
                  </a:lnTo>
                  <a:lnTo>
                    <a:pt x="21372" y="36970"/>
                  </a:lnTo>
                  <a:lnTo>
                    <a:pt x="24396" y="37005"/>
                  </a:lnTo>
                  <a:lnTo>
                    <a:pt x="30599" y="37077"/>
                  </a:lnTo>
                  <a:lnTo>
                    <a:pt x="30599" y="36612"/>
                  </a:lnTo>
                  <a:lnTo>
                    <a:pt x="30599" y="36148"/>
                  </a:lnTo>
                  <a:lnTo>
                    <a:pt x="29433" y="36124"/>
                  </a:lnTo>
                  <a:lnTo>
                    <a:pt x="29456" y="27897"/>
                  </a:lnTo>
                  <a:lnTo>
                    <a:pt x="30040" y="27349"/>
                  </a:lnTo>
                  <a:lnTo>
                    <a:pt x="34755" y="27397"/>
                  </a:lnTo>
                  <a:lnTo>
                    <a:pt x="34731" y="29123"/>
                  </a:lnTo>
                  <a:lnTo>
                    <a:pt x="32064" y="29147"/>
                  </a:lnTo>
                  <a:lnTo>
                    <a:pt x="32028" y="36184"/>
                  </a:lnTo>
                  <a:lnTo>
                    <a:pt x="30921" y="36160"/>
                  </a:lnTo>
                  <a:lnTo>
                    <a:pt x="30921" y="36612"/>
                  </a:lnTo>
                  <a:lnTo>
                    <a:pt x="30921" y="37077"/>
                  </a:lnTo>
                  <a:lnTo>
                    <a:pt x="33243" y="37112"/>
                  </a:lnTo>
                  <a:lnTo>
                    <a:pt x="35124" y="37136"/>
                  </a:lnTo>
                  <a:lnTo>
                    <a:pt x="36088" y="37148"/>
                  </a:lnTo>
                  <a:lnTo>
                    <a:pt x="36088" y="36636"/>
                  </a:lnTo>
                  <a:lnTo>
                    <a:pt x="36088" y="36005"/>
                  </a:lnTo>
                  <a:lnTo>
                    <a:pt x="34910" y="36005"/>
                  </a:lnTo>
                  <a:lnTo>
                    <a:pt x="34981" y="27421"/>
                  </a:lnTo>
                  <a:lnTo>
                    <a:pt x="42422" y="27361"/>
                  </a:lnTo>
                  <a:lnTo>
                    <a:pt x="42422" y="27361"/>
                  </a:lnTo>
                  <a:lnTo>
                    <a:pt x="42303" y="36100"/>
                  </a:lnTo>
                  <a:lnTo>
                    <a:pt x="41053" y="36077"/>
                  </a:lnTo>
                  <a:lnTo>
                    <a:pt x="41053" y="36672"/>
                  </a:lnTo>
                  <a:lnTo>
                    <a:pt x="41041" y="37112"/>
                  </a:lnTo>
                  <a:lnTo>
                    <a:pt x="42530" y="36541"/>
                  </a:lnTo>
                  <a:cubicBezTo>
                    <a:pt x="42625" y="36505"/>
                    <a:pt x="42708" y="36493"/>
                    <a:pt x="42803" y="36493"/>
                  </a:cubicBezTo>
                  <a:lnTo>
                    <a:pt x="47852" y="36410"/>
                  </a:lnTo>
                  <a:lnTo>
                    <a:pt x="46756" y="36374"/>
                  </a:lnTo>
                  <a:lnTo>
                    <a:pt x="42470" y="36374"/>
                  </a:lnTo>
                  <a:lnTo>
                    <a:pt x="42470" y="27337"/>
                  </a:lnTo>
                  <a:lnTo>
                    <a:pt x="46709" y="27337"/>
                  </a:lnTo>
                  <a:lnTo>
                    <a:pt x="46709" y="27326"/>
                  </a:lnTo>
                  <a:lnTo>
                    <a:pt x="46768" y="27349"/>
                  </a:lnTo>
                  <a:lnTo>
                    <a:pt x="46816" y="27349"/>
                  </a:lnTo>
                  <a:lnTo>
                    <a:pt x="46816" y="27361"/>
                  </a:lnTo>
                  <a:lnTo>
                    <a:pt x="53531" y="29600"/>
                  </a:lnTo>
                  <a:lnTo>
                    <a:pt x="55174" y="29635"/>
                  </a:lnTo>
                  <a:lnTo>
                    <a:pt x="55138" y="32529"/>
                  </a:lnTo>
                  <a:lnTo>
                    <a:pt x="55222" y="32529"/>
                  </a:lnTo>
                  <a:lnTo>
                    <a:pt x="55234" y="29492"/>
                  </a:lnTo>
                  <a:lnTo>
                    <a:pt x="54043" y="29481"/>
                  </a:lnTo>
                  <a:lnTo>
                    <a:pt x="53710" y="29481"/>
                  </a:lnTo>
                  <a:cubicBezTo>
                    <a:pt x="53686" y="29481"/>
                    <a:pt x="53650" y="29469"/>
                    <a:pt x="53626" y="29469"/>
                  </a:cubicBezTo>
                  <a:lnTo>
                    <a:pt x="51805" y="28885"/>
                  </a:lnTo>
                  <a:lnTo>
                    <a:pt x="47280" y="27433"/>
                  </a:lnTo>
                  <a:lnTo>
                    <a:pt x="46756" y="27266"/>
                  </a:lnTo>
                  <a:lnTo>
                    <a:pt x="45923" y="27254"/>
                  </a:lnTo>
                  <a:lnTo>
                    <a:pt x="41684" y="27195"/>
                  </a:lnTo>
                  <a:lnTo>
                    <a:pt x="34255" y="27075"/>
                  </a:lnTo>
                  <a:lnTo>
                    <a:pt x="29885" y="27016"/>
                  </a:lnTo>
                  <a:close/>
                  <a:moveTo>
                    <a:pt x="37505" y="29993"/>
                  </a:moveTo>
                  <a:lnTo>
                    <a:pt x="37505" y="31624"/>
                  </a:lnTo>
                  <a:lnTo>
                    <a:pt x="36636" y="31612"/>
                  </a:lnTo>
                  <a:lnTo>
                    <a:pt x="36600" y="36005"/>
                  </a:lnTo>
                  <a:lnTo>
                    <a:pt x="36410" y="36005"/>
                  </a:lnTo>
                  <a:lnTo>
                    <a:pt x="36410" y="36636"/>
                  </a:lnTo>
                  <a:lnTo>
                    <a:pt x="36410" y="37148"/>
                  </a:lnTo>
                  <a:lnTo>
                    <a:pt x="40720" y="37243"/>
                  </a:lnTo>
                  <a:lnTo>
                    <a:pt x="40732" y="36684"/>
                  </a:lnTo>
                  <a:lnTo>
                    <a:pt x="40732" y="36088"/>
                  </a:lnTo>
                  <a:lnTo>
                    <a:pt x="39220" y="36065"/>
                  </a:lnTo>
                  <a:lnTo>
                    <a:pt x="39243" y="30028"/>
                  </a:lnTo>
                  <a:lnTo>
                    <a:pt x="37505" y="29993"/>
                  </a:lnTo>
                  <a:close/>
                  <a:moveTo>
                    <a:pt x="143209" y="31588"/>
                  </a:moveTo>
                  <a:lnTo>
                    <a:pt x="143054" y="37148"/>
                  </a:lnTo>
                  <a:lnTo>
                    <a:pt x="149757" y="37255"/>
                  </a:lnTo>
                  <a:lnTo>
                    <a:pt x="149924" y="32707"/>
                  </a:lnTo>
                  <a:lnTo>
                    <a:pt x="149329" y="31671"/>
                  </a:lnTo>
                  <a:lnTo>
                    <a:pt x="143209" y="31588"/>
                  </a:lnTo>
                  <a:close/>
                  <a:moveTo>
                    <a:pt x="151222" y="31731"/>
                  </a:moveTo>
                  <a:lnTo>
                    <a:pt x="151436" y="32112"/>
                  </a:lnTo>
                  <a:cubicBezTo>
                    <a:pt x="151507" y="32243"/>
                    <a:pt x="151543" y="32386"/>
                    <a:pt x="151531" y="32540"/>
                  </a:cubicBezTo>
                  <a:lnTo>
                    <a:pt x="151365" y="37279"/>
                  </a:lnTo>
                  <a:lnTo>
                    <a:pt x="153031" y="37327"/>
                  </a:lnTo>
                  <a:lnTo>
                    <a:pt x="153091" y="34493"/>
                  </a:lnTo>
                  <a:cubicBezTo>
                    <a:pt x="153091" y="34434"/>
                    <a:pt x="153115" y="34386"/>
                    <a:pt x="153151" y="34338"/>
                  </a:cubicBezTo>
                  <a:lnTo>
                    <a:pt x="153543" y="33767"/>
                  </a:lnTo>
                  <a:lnTo>
                    <a:pt x="153555" y="33755"/>
                  </a:lnTo>
                  <a:lnTo>
                    <a:pt x="153758" y="33517"/>
                  </a:lnTo>
                  <a:cubicBezTo>
                    <a:pt x="153770" y="33505"/>
                    <a:pt x="153782" y="33493"/>
                    <a:pt x="153793" y="33481"/>
                  </a:cubicBezTo>
                  <a:lnTo>
                    <a:pt x="154127" y="33231"/>
                  </a:lnTo>
                  <a:lnTo>
                    <a:pt x="154127" y="31838"/>
                  </a:lnTo>
                  <a:lnTo>
                    <a:pt x="151222" y="31731"/>
                  </a:lnTo>
                  <a:close/>
                  <a:moveTo>
                    <a:pt x="55138" y="32850"/>
                  </a:moveTo>
                  <a:lnTo>
                    <a:pt x="55103" y="35636"/>
                  </a:lnTo>
                  <a:lnTo>
                    <a:pt x="54995" y="35993"/>
                  </a:lnTo>
                  <a:lnTo>
                    <a:pt x="54626" y="36553"/>
                  </a:lnTo>
                  <a:lnTo>
                    <a:pt x="54102" y="37029"/>
                  </a:lnTo>
                  <a:lnTo>
                    <a:pt x="53650" y="37255"/>
                  </a:lnTo>
                  <a:lnTo>
                    <a:pt x="53055" y="37374"/>
                  </a:lnTo>
                  <a:lnTo>
                    <a:pt x="52757" y="37351"/>
                  </a:lnTo>
                  <a:lnTo>
                    <a:pt x="52757" y="37351"/>
                  </a:lnTo>
                  <a:lnTo>
                    <a:pt x="52769" y="37362"/>
                  </a:lnTo>
                  <a:cubicBezTo>
                    <a:pt x="52793" y="37374"/>
                    <a:pt x="52817" y="37374"/>
                    <a:pt x="52840" y="37398"/>
                  </a:cubicBezTo>
                  <a:lnTo>
                    <a:pt x="53174" y="37577"/>
                  </a:lnTo>
                  <a:lnTo>
                    <a:pt x="53507" y="37601"/>
                  </a:lnTo>
                  <a:lnTo>
                    <a:pt x="54233" y="37327"/>
                  </a:lnTo>
                  <a:lnTo>
                    <a:pt x="54781" y="36946"/>
                  </a:lnTo>
                  <a:lnTo>
                    <a:pt x="55138" y="36648"/>
                  </a:lnTo>
                  <a:lnTo>
                    <a:pt x="55138" y="36624"/>
                  </a:lnTo>
                  <a:lnTo>
                    <a:pt x="55222" y="32850"/>
                  </a:lnTo>
                  <a:close/>
                  <a:moveTo>
                    <a:pt x="54829" y="38291"/>
                  </a:moveTo>
                  <a:lnTo>
                    <a:pt x="54817" y="38303"/>
                  </a:lnTo>
                  <a:cubicBezTo>
                    <a:pt x="54781" y="38327"/>
                    <a:pt x="54733" y="38351"/>
                    <a:pt x="54686" y="38363"/>
                  </a:cubicBezTo>
                  <a:lnTo>
                    <a:pt x="54614" y="38386"/>
                  </a:lnTo>
                  <a:lnTo>
                    <a:pt x="54793" y="38494"/>
                  </a:lnTo>
                  <a:lnTo>
                    <a:pt x="54829" y="38291"/>
                  </a:lnTo>
                  <a:close/>
                  <a:moveTo>
                    <a:pt x="70438" y="35172"/>
                  </a:moveTo>
                  <a:lnTo>
                    <a:pt x="68188" y="36386"/>
                  </a:lnTo>
                  <a:lnTo>
                    <a:pt x="68152" y="36398"/>
                  </a:lnTo>
                  <a:cubicBezTo>
                    <a:pt x="68140" y="36410"/>
                    <a:pt x="68128" y="36410"/>
                    <a:pt x="68116" y="36422"/>
                  </a:cubicBezTo>
                  <a:lnTo>
                    <a:pt x="66806" y="36981"/>
                  </a:lnTo>
                  <a:lnTo>
                    <a:pt x="66759" y="36993"/>
                  </a:lnTo>
                  <a:lnTo>
                    <a:pt x="64628" y="37791"/>
                  </a:lnTo>
                  <a:cubicBezTo>
                    <a:pt x="64580" y="37803"/>
                    <a:pt x="64544" y="37815"/>
                    <a:pt x="64497" y="37827"/>
                  </a:cubicBezTo>
                  <a:lnTo>
                    <a:pt x="63235" y="38065"/>
                  </a:lnTo>
                  <a:lnTo>
                    <a:pt x="63354" y="38565"/>
                  </a:lnTo>
                  <a:lnTo>
                    <a:pt x="64294" y="38267"/>
                  </a:lnTo>
                  <a:lnTo>
                    <a:pt x="70438" y="35481"/>
                  </a:lnTo>
                  <a:lnTo>
                    <a:pt x="70557" y="35410"/>
                  </a:lnTo>
                  <a:lnTo>
                    <a:pt x="70438" y="35172"/>
                  </a:lnTo>
                  <a:close/>
                  <a:moveTo>
                    <a:pt x="62675" y="38160"/>
                  </a:moveTo>
                  <a:lnTo>
                    <a:pt x="62318" y="38232"/>
                  </a:lnTo>
                  <a:lnTo>
                    <a:pt x="62353" y="38827"/>
                  </a:lnTo>
                  <a:lnTo>
                    <a:pt x="62627" y="38791"/>
                  </a:lnTo>
                  <a:lnTo>
                    <a:pt x="62818" y="38732"/>
                  </a:lnTo>
                  <a:lnTo>
                    <a:pt x="62675" y="38160"/>
                  </a:lnTo>
                  <a:close/>
                  <a:moveTo>
                    <a:pt x="35267" y="38755"/>
                  </a:moveTo>
                  <a:lnTo>
                    <a:pt x="35267" y="39434"/>
                  </a:lnTo>
                  <a:lnTo>
                    <a:pt x="42470" y="39482"/>
                  </a:lnTo>
                  <a:lnTo>
                    <a:pt x="40708" y="38851"/>
                  </a:lnTo>
                  <a:lnTo>
                    <a:pt x="36231" y="38767"/>
                  </a:lnTo>
                  <a:lnTo>
                    <a:pt x="35267" y="38755"/>
                  </a:lnTo>
                  <a:close/>
                  <a:moveTo>
                    <a:pt x="46971" y="39470"/>
                  </a:moveTo>
                  <a:lnTo>
                    <a:pt x="45208" y="39506"/>
                  </a:lnTo>
                  <a:lnTo>
                    <a:pt x="46971" y="39517"/>
                  </a:lnTo>
                  <a:lnTo>
                    <a:pt x="46971" y="39470"/>
                  </a:lnTo>
                  <a:close/>
                  <a:moveTo>
                    <a:pt x="47292" y="39470"/>
                  </a:moveTo>
                  <a:lnTo>
                    <a:pt x="47292" y="39529"/>
                  </a:lnTo>
                  <a:lnTo>
                    <a:pt x="49292" y="39541"/>
                  </a:lnTo>
                  <a:lnTo>
                    <a:pt x="49292" y="39541"/>
                  </a:lnTo>
                  <a:lnTo>
                    <a:pt x="48649" y="39494"/>
                  </a:lnTo>
                  <a:lnTo>
                    <a:pt x="47292" y="39470"/>
                  </a:lnTo>
                  <a:close/>
                  <a:moveTo>
                    <a:pt x="53293" y="41149"/>
                  </a:moveTo>
                  <a:lnTo>
                    <a:pt x="53289" y="41149"/>
                  </a:lnTo>
                  <a:lnTo>
                    <a:pt x="53289" y="41149"/>
                  </a:lnTo>
                  <a:lnTo>
                    <a:pt x="53293" y="41152"/>
                  </a:lnTo>
                  <a:lnTo>
                    <a:pt x="53293" y="41149"/>
                  </a:lnTo>
                  <a:close/>
                  <a:moveTo>
                    <a:pt x="49435" y="39553"/>
                  </a:moveTo>
                  <a:lnTo>
                    <a:pt x="49435" y="40053"/>
                  </a:lnTo>
                  <a:lnTo>
                    <a:pt x="50769" y="40018"/>
                  </a:lnTo>
                  <a:lnTo>
                    <a:pt x="50781" y="40446"/>
                  </a:lnTo>
                  <a:lnTo>
                    <a:pt x="51566" y="40422"/>
                  </a:lnTo>
                  <a:lnTo>
                    <a:pt x="51578" y="40827"/>
                  </a:lnTo>
                  <a:lnTo>
                    <a:pt x="52388" y="40803"/>
                  </a:lnTo>
                  <a:lnTo>
                    <a:pt x="52400" y="41172"/>
                  </a:lnTo>
                  <a:lnTo>
                    <a:pt x="53289" y="41149"/>
                  </a:lnTo>
                  <a:lnTo>
                    <a:pt x="53289" y="41149"/>
                  </a:lnTo>
                  <a:lnTo>
                    <a:pt x="53245" y="41113"/>
                  </a:lnTo>
                  <a:lnTo>
                    <a:pt x="51602" y="40232"/>
                  </a:lnTo>
                  <a:lnTo>
                    <a:pt x="49673" y="39577"/>
                  </a:lnTo>
                  <a:lnTo>
                    <a:pt x="49435" y="39553"/>
                  </a:lnTo>
                  <a:close/>
                  <a:moveTo>
                    <a:pt x="1072" y="38339"/>
                  </a:moveTo>
                  <a:lnTo>
                    <a:pt x="1620" y="39041"/>
                  </a:lnTo>
                  <a:lnTo>
                    <a:pt x="4477" y="42625"/>
                  </a:lnTo>
                  <a:lnTo>
                    <a:pt x="7609" y="39136"/>
                  </a:lnTo>
                  <a:lnTo>
                    <a:pt x="8240" y="38422"/>
                  </a:lnTo>
                  <a:lnTo>
                    <a:pt x="5965" y="38398"/>
                  </a:lnTo>
                  <a:lnTo>
                    <a:pt x="1072" y="38339"/>
                  </a:lnTo>
                  <a:close/>
                  <a:moveTo>
                    <a:pt x="111252" y="28838"/>
                  </a:moveTo>
                  <a:lnTo>
                    <a:pt x="109764" y="30552"/>
                  </a:lnTo>
                  <a:lnTo>
                    <a:pt x="106466" y="34362"/>
                  </a:lnTo>
                  <a:lnTo>
                    <a:pt x="106359" y="34672"/>
                  </a:lnTo>
                  <a:lnTo>
                    <a:pt x="111883" y="36541"/>
                  </a:lnTo>
                  <a:lnTo>
                    <a:pt x="122801" y="40232"/>
                  </a:lnTo>
                  <a:lnTo>
                    <a:pt x="129981" y="42661"/>
                  </a:lnTo>
                  <a:lnTo>
                    <a:pt x="130029" y="42494"/>
                  </a:lnTo>
                  <a:lnTo>
                    <a:pt x="130148" y="37220"/>
                  </a:lnTo>
                  <a:lnTo>
                    <a:pt x="130291" y="31409"/>
                  </a:lnTo>
                  <a:lnTo>
                    <a:pt x="124837" y="31290"/>
                  </a:lnTo>
                  <a:lnTo>
                    <a:pt x="120385" y="31183"/>
                  </a:lnTo>
                  <a:cubicBezTo>
                    <a:pt x="120337" y="31183"/>
                    <a:pt x="120301" y="31183"/>
                    <a:pt x="120254" y="31171"/>
                  </a:cubicBezTo>
                  <a:lnTo>
                    <a:pt x="118646" y="30874"/>
                  </a:lnTo>
                  <a:cubicBezTo>
                    <a:pt x="118575" y="30862"/>
                    <a:pt x="118515" y="30838"/>
                    <a:pt x="118468" y="30814"/>
                  </a:cubicBezTo>
                  <a:lnTo>
                    <a:pt x="116979" y="30147"/>
                  </a:lnTo>
                  <a:cubicBezTo>
                    <a:pt x="116932" y="30123"/>
                    <a:pt x="116896" y="30112"/>
                    <a:pt x="116860" y="30088"/>
                  </a:cubicBezTo>
                  <a:lnTo>
                    <a:pt x="115717" y="29338"/>
                  </a:lnTo>
                  <a:lnTo>
                    <a:pt x="115181" y="30040"/>
                  </a:lnTo>
                  <a:cubicBezTo>
                    <a:pt x="115170" y="30052"/>
                    <a:pt x="115158" y="30064"/>
                    <a:pt x="115146" y="30076"/>
                  </a:cubicBezTo>
                  <a:lnTo>
                    <a:pt x="114646" y="30409"/>
                  </a:lnTo>
                  <a:lnTo>
                    <a:pt x="115574" y="32195"/>
                  </a:lnTo>
                  <a:lnTo>
                    <a:pt x="116027" y="30814"/>
                  </a:lnTo>
                  <a:cubicBezTo>
                    <a:pt x="116054" y="30731"/>
                    <a:pt x="116117" y="30697"/>
                    <a:pt x="116180" y="30697"/>
                  </a:cubicBezTo>
                  <a:cubicBezTo>
                    <a:pt x="116280" y="30697"/>
                    <a:pt x="116380" y="30785"/>
                    <a:pt x="116336" y="30909"/>
                  </a:cubicBezTo>
                  <a:lnTo>
                    <a:pt x="115765" y="32660"/>
                  </a:lnTo>
                  <a:lnTo>
                    <a:pt x="115443" y="33612"/>
                  </a:lnTo>
                  <a:cubicBezTo>
                    <a:pt x="115417" y="33688"/>
                    <a:pt x="115356" y="33720"/>
                    <a:pt x="115295" y="33720"/>
                  </a:cubicBezTo>
                  <a:cubicBezTo>
                    <a:pt x="115193" y="33720"/>
                    <a:pt x="115089" y="33631"/>
                    <a:pt x="115134" y="33505"/>
                  </a:cubicBezTo>
                  <a:lnTo>
                    <a:pt x="115432" y="32612"/>
                  </a:lnTo>
                  <a:lnTo>
                    <a:pt x="114348" y="30516"/>
                  </a:lnTo>
                  <a:lnTo>
                    <a:pt x="113693" y="30576"/>
                  </a:lnTo>
                  <a:cubicBezTo>
                    <a:pt x="113681" y="30576"/>
                    <a:pt x="113657" y="30564"/>
                    <a:pt x="113634" y="30564"/>
                  </a:cubicBezTo>
                  <a:lnTo>
                    <a:pt x="112967" y="30338"/>
                  </a:lnTo>
                  <a:cubicBezTo>
                    <a:pt x="112943" y="30338"/>
                    <a:pt x="112919" y="30326"/>
                    <a:pt x="112907" y="30314"/>
                  </a:cubicBezTo>
                  <a:lnTo>
                    <a:pt x="111252" y="28838"/>
                  </a:lnTo>
                  <a:close/>
                  <a:moveTo>
                    <a:pt x="61996" y="38255"/>
                  </a:moveTo>
                  <a:lnTo>
                    <a:pt x="60258" y="38339"/>
                  </a:lnTo>
                  <a:lnTo>
                    <a:pt x="60210" y="38339"/>
                  </a:lnTo>
                  <a:lnTo>
                    <a:pt x="58424" y="38315"/>
                  </a:lnTo>
                  <a:lnTo>
                    <a:pt x="57960" y="38303"/>
                  </a:lnTo>
                  <a:lnTo>
                    <a:pt x="57615" y="40256"/>
                  </a:lnTo>
                  <a:lnTo>
                    <a:pt x="57520" y="40768"/>
                  </a:lnTo>
                  <a:lnTo>
                    <a:pt x="57984" y="41184"/>
                  </a:lnTo>
                  <a:lnTo>
                    <a:pt x="58555" y="41684"/>
                  </a:lnTo>
                  <a:lnTo>
                    <a:pt x="58567" y="41684"/>
                  </a:lnTo>
                  <a:lnTo>
                    <a:pt x="61234" y="44018"/>
                  </a:lnTo>
                  <a:lnTo>
                    <a:pt x="61318" y="43899"/>
                  </a:lnTo>
                  <a:lnTo>
                    <a:pt x="58043" y="40934"/>
                  </a:lnTo>
                  <a:lnTo>
                    <a:pt x="58020" y="40922"/>
                  </a:lnTo>
                  <a:lnTo>
                    <a:pt x="58317" y="38886"/>
                  </a:lnTo>
                  <a:lnTo>
                    <a:pt x="61413" y="38922"/>
                  </a:lnTo>
                  <a:lnTo>
                    <a:pt x="62032" y="38851"/>
                  </a:lnTo>
                  <a:lnTo>
                    <a:pt x="61996" y="38255"/>
                  </a:lnTo>
                  <a:close/>
                  <a:moveTo>
                    <a:pt x="61556" y="44125"/>
                  </a:moveTo>
                  <a:lnTo>
                    <a:pt x="61472" y="44232"/>
                  </a:lnTo>
                  <a:lnTo>
                    <a:pt x="63306" y="45792"/>
                  </a:lnTo>
                  <a:lnTo>
                    <a:pt x="63627" y="45994"/>
                  </a:lnTo>
                  <a:lnTo>
                    <a:pt x="61556" y="44125"/>
                  </a:lnTo>
                  <a:close/>
                  <a:moveTo>
                    <a:pt x="131124" y="37517"/>
                  </a:moveTo>
                  <a:lnTo>
                    <a:pt x="130993" y="42589"/>
                  </a:lnTo>
                  <a:cubicBezTo>
                    <a:pt x="130993" y="42637"/>
                    <a:pt x="130981" y="42685"/>
                    <a:pt x="130969" y="42732"/>
                  </a:cubicBezTo>
                  <a:lnTo>
                    <a:pt x="130898" y="42970"/>
                  </a:lnTo>
                  <a:lnTo>
                    <a:pt x="131660" y="43232"/>
                  </a:lnTo>
                  <a:lnTo>
                    <a:pt x="135922" y="44661"/>
                  </a:lnTo>
                  <a:lnTo>
                    <a:pt x="142018" y="46709"/>
                  </a:lnTo>
                  <a:lnTo>
                    <a:pt x="142244" y="46185"/>
                  </a:lnTo>
                  <a:lnTo>
                    <a:pt x="142483" y="37696"/>
                  </a:lnTo>
                  <a:lnTo>
                    <a:pt x="131124" y="37517"/>
                  </a:lnTo>
                  <a:close/>
                  <a:moveTo>
                    <a:pt x="63651" y="46018"/>
                  </a:moveTo>
                  <a:lnTo>
                    <a:pt x="64937" y="46816"/>
                  </a:lnTo>
                  <a:lnTo>
                    <a:pt x="65782" y="47126"/>
                  </a:lnTo>
                  <a:lnTo>
                    <a:pt x="63651" y="46018"/>
                  </a:lnTo>
                  <a:close/>
                  <a:moveTo>
                    <a:pt x="56900" y="44268"/>
                  </a:moveTo>
                  <a:lnTo>
                    <a:pt x="56865" y="44661"/>
                  </a:lnTo>
                  <a:lnTo>
                    <a:pt x="56984" y="46530"/>
                  </a:lnTo>
                  <a:lnTo>
                    <a:pt x="57091" y="47149"/>
                  </a:lnTo>
                  <a:lnTo>
                    <a:pt x="57412" y="46614"/>
                  </a:lnTo>
                  <a:cubicBezTo>
                    <a:pt x="57448" y="46554"/>
                    <a:pt x="57496" y="46506"/>
                    <a:pt x="57555" y="46459"/>
                  </a:cubicBezTo>
                  <a:lnTo>
                    <a:pt x="58091" y="46054"/>
                  </a:lnTo>
                  <a:cubicBezTo>
                    <a:pt x="58139" y="46018"/>
                    <a:pt x="58186" y="45983"/>
                    <a:pt x="58246" y="45971"/>
                  </a:cubicBezTo>
                  <a:lnTo>
                    <a:pt x="58627" y="45816"/>
                  </a:lnTo>
                  <a:lnTo>
                    <a:pt x="56900" y="44268"/>
                  </a:lnTo>
                  <a:close/>
                  <a:moveTo>
                    <a:pt x="66473" y="47388"/>
                  </a:moveTo>
                  <a:lnTo>
                    <a:pt x="66509" y="47399"/>
                  </a:lnTo>
                  <a:lnTo>
                    <a:pt x="69283" y="47983"/>
                  </a:lnTo>
                  <a:lnTo>
                    <a:pt x="78391" y="48245"/>
                  </a:lnTo>
                  <a:lnTo>
                    <a:pt x="78403" y="48090"/>
                  </a:lnTo>
                  <a:lnTo>
                    <a:pt x="77129" y="48030"/>
                  </a:lnTo>
                  <a:lnTo>
                    <a:pt x="69200" y="47721"/>
                  </a:lnTo>
                  <a:lnTo>
                    <a:pt x="66473" y="47388"/>
                  </a:lnTo>
                  <a:close/>
                  <a:moveTo>
                    <a:pt x="78725" y="48102"/>
                  </a:moveTo>
                  <a:lnTo>
                    <a:pt x="78713" y="48257"/>
                  </a:lnTo>
                  <a:lnTo>
                    <a:pt x="79760" y="48269"/>
                  </a:lnTo>
                  <a:lnTo>
                    <a:pt x="85523" y="48376"/>
                  </a:lnTo>
                  <a:lnTo>
                    <a:pt x="85523" y="48376"/>
                  </a:lnTo>
                  <a:lnTo>
                    <a:pt x="78725" y="48102"/>
                  </a:lnTo>
                  <a:close/>
                  <a:moveTo>
                    <a:pt x="93345" y="35886"/>
                  </a:moveTo>
                  <a:lnTo>
                    <a:pt x="93179" y="36803"/>
                  </a:lnTo>
                  <a:lnTo>
                    <a:pt x="92941" y="46375"/>
                  </a:lnTo>
                  <a:lnTo>
                    <a:pt x="92238" y="47685"/>
                  </a:lnTo>
                  <a:lnTo>
                    <a:pt x="85809" y="48388"/>
                  </a:lnTo>
                  <a:lnTo>
                    <a:pt x="92726" y="48519"/>
                  </a:lnTo>
                  <a:lnTo>
                    <a:pt x="92786" y="48519"/>
                  </a:lnTo>
                  <a:lnTo>
                    <a:pt x="93310" y="48566"/>
                  </a:lnTo>
                  <a:lnTo>
                    <a:pt x="93310" y="48221"/>
                  </a:lnTo>
                  <a:lnTo>
                    <a:pt x="93310" y="48197"/>
                  </a:lnTo>
                  <a:lnTo>
                    <a:pt x="93488" y="37922"/>
                  </a:lnTo>
                  <a:cubicBezTo>
                    <a:pt x="93488" y="37898"/>
                    <a:pt x="93488" y="37863"/>
                    <a:pt x="93488" y="37839"/>
                  </a:cubicBezTo>
                  <a:lnTo>
                    <a:pt x="93631" y="36731"/>
                  </a:lnTo>
                  <a:cubicBezTo>
                    <a:pt x="93631" y="36696"/>
                    <a:pt x="93643" y="36648"/>
                    <a:pt x="93655" y="36600"/>
                  </a:cubicBezTo>
                  <a:lnTo>
                    <a:pt x="93834" y="36005"/>
                  </a:lnTo>
                  <a:lnTo>
                    <a:pt x="93476" y="35922"/>
                  </a:lnTo>
                  <a:lnTo>
                    <a:pt x="93345" y="35886"/>
                  </a:lnTo>
                  <a:close/>
                  <a:moveTo>
                    <a:pt x="143042" y="37708"/>
                  </a:moveTo>
                  <a:lnTo>
                    <a:pt x="142804" y="46245"/>
                  </a:lnTo>
                  <a:cubicBezTo>
                    <a:pt x="142804" y="46280"/>
                    <a:pt x="142792" y="46316"/>
                    <a:pt x="142780" y="46352"/>
                  </a:cubicBezTo>
                  <a:lnTo>
                    <a:pt x="142554" y="46887"/>
                  </a:lnTo>
                  <a:lnTo>
                    <a:pt x="143578" y="47233"/>
                  </a:lnTo>
                  <a:lnTo>
                    <a:pt x="147697" y="48638"/>
                  </a:lnTo>
                  <a:lnTo>
                    <a:pt x="148638" y="48959"/>
                  </a:lnTo>
                  <a:lnTo>
                    <a:pt x="148829" y="48376"/>
                  </a:lnTo>
                  <a:lnTo>
                    <a:pt x="149495" y="46197"/>
                  </a:lnTo>
                  <a:lnTo>
                    <a:pt x="149662" y="40934"/>
                  </a:lnTo>
                  <a:lnTo>
                    <a:pt x="149745" y="37815"/>
                  </a:lnTo>
                  <a:lnTo>
                    <a:pt x="143042" y="37708"/>
                  </a:lnTo>
                  <a:close/>
                  <a:moveTo>
                    <a:pt x="157699" y="31957"/>
                  </a:moveTo>
                  <a:lnTo>
                    <a:pt x="157520" y="33421"/>
                  </a:lnTo>
                  <a:cubicBezTo>
                    <a:pt x="157496" y="33564"/>
                    <a:pt x="157377" y="33672"/>
                    <a:pt x="157234" y="33672"/>
                  </a:cubicBezTo>
                  <a:lnTo>
                    <a:pt x="154508" y="33648"/>
                  </a:lnTo>
                  <a:lnTo>
                    <a:pt x="154174" y="33910"/>
                  </a:lnTo>
                  <a:lnTo>
                    <a:pt x="154008" y="34112"/>
                  </a:lnTo>
                  <a:lnTo>
                    <a:pt x="153662" y="34600"/>
                  </a:lnTo>
                  <a:lnTo>
                    <a:pt x="153603" y="37612"/>
                  </a:lnTo>
                  <a:cubicBezTo>
                    <a:pt x="153591" y="37767"/>
                    <a:pt x="153460" y="37898"/>
                    <a:pt x="153305" y="37898"/>
                  </a:cubicBezTo>
                  <a:lnTo>
                    <a:pt x="151365" y="37851"/>
                  </a:lnTo>
                  <a:lnTo>
                    <a:pt x="151293" y="40684"/>
                  </a:lnTo>
                  <a:lnTo>
                    <a:pt x="152222" y="40696"/>
                  </a:lnTo>
                  <a:cubicBezTo>
                    <a:pt x="152229" y="40693"/>
                    <a:pt x="152237" y="40691"/>
                    <a:pt x="152246" y="40691"/>
                  </a:cubicBezTo>
                  <a:cubicBezTo>
                    <a:pt x="152267" y="40691"/>
                    <a:pt x="152292" y="40700"/>
                    <a:pt x="152317" y="40708"/>
                  </a:cubicBezTo>
                  <a:lnTo>
                    <a:pt x="153412" y="41125"/>
                  </a:lnTo>
                  <a:cubicBezTo>
                    <a:pt x="153508" y="41161"/>
                    <a:pt x="153579" y="41244"/>
                    <a:pt x="153591" y="41351"/>
                  </a:cubicBezTo>
                  <a:lnTo>
                    <a:pt x="153734" y="42696"/>
                  </a:lnTo>
                  <a:lnTo>
                    <a:pt x="156306" y="45637"/>
                  </a:lnTo>
                  <a:cubicBezTo>
                    <a:pt x="156341" y="45685"/>
                    <a:pt x="156377" y="45744"/>
                    <a:pt x="156377" y="45816"/>
                  </a:cubicBezTo>
                  <a:lnTo>
                    <a:pt x="156389" y="46840"/>
                  </a:lnTo>
                  <a:lnTo>
                    <a:pt x="156746" y="48019"/>
                  </a:lnTo>
                  <a:lnTo>
                    <a:pt x="157258" y="48316"/>
                  </a:lnTo>
                  <a:lnTo>
                    <a:pt x="158996" y="48959"/>
                  </a:lnTo>
                  <a:lnTo>
                    <a:pt x="165247" y="49269"/>
                  </a:lnTo>
                  <a:lnTo>
                    <a:pt x="165212" y="43887"/>
                  </a:lnTo>
                  <a:lnTo>
                    <a:pt x="162366" y="43756"/>
                  </a:lnTo>
                  <a:lnTo>
                    <a:pt x="159056" y="43601"/>
                  </a:lnTo>
                  <a:cubicBezTo>
                    <a:pt x="158901" y="43589"/>
                    <a:pt x="158782" y="43458"/>
                    <a:pt x="158782" y="43316"/>
                  </a:cubicBezTo>
                  <a:lnTo>
                    <a:pt x="158961" y="32433"/>
                  </a:lnTo>
                  <a:lnTo>
                    <a:pt x="158854" y="31969"/>
                  </a:lnTo>
                  <a:lnTo>
                    <a:pt x="157699" y="31957"/>
                  </a:lnTo>
                  <a:close/>
                  <a:moveTo>
                    <a:pt x="59139" y="46828"/>
                  </a:moveTo>
                  <a:lnTo>
                    <a:pt x="58710" y="46995"/>
                  </a:lnTo>
                  <a:lnTo>
                    <a:pt x="58329" y="47292"/>
                  </a:lnTo>
                  <a:lnTo>
                    <a:pt x="58115" y="47638"/>
                  </a:lnTo>
                  <a:lnTo>
                    <a:pt x="58043" y="48078"/>
                  </a:lnTo>
                  <a:lnTo>
                    <a:pt x="58151" y="48638"/>
                  </a:lnTo>
                  <a:lnTo>
                    <a:pt x="58401" y="49162"/>
                  </a:lnTo>
                  <a:lnTo>
                    <a:pt x="58293" y="48459"/>
                  </a:lnTo>
                  <a:lnTo>
                    <a:pt x="58543" y="47864"/>
                  </a:lnTo>
                  <a:lnTo>
                    <a:pt x="58829" y="47542"/>
                  </a:lnTo>
                  <a:lnTo>
                    <a:pt x="59305" y="47316"/>
                  </a:lnTo>
                  <a:lnTo>
                    <a:pt x="59817" y="47352"/>
                  </a:lnTo>
                  <a:lnTo>
                    <a:pt x="60258" y="47661"/>
                  </a:lnTo>
                  <a:lnTo>
                    <a:pt x="61496" y="48673"/>
                  </a:lnTo>
                  <a:lnTo>
                    <a:pt x="62556" y="49245"/>
                  </a:lnTo>
                  <a:lnTo>
                    <a:pt x="64651" y="50197"/>
                  </a:lnTo>
                  <a:lnTo>
                    <a:pt x="66461" y="50769"/>
                  </a:lnTo>
                  <a:lnTo>
                    <a:pt x="67568" y="50924"/>
                  </a:lnTo>
                  <a:lnTo>
                    <a:pt x="72962" y="51221"/>
                  </a:lnTo>
                  <a:lnTo>
                    <a:pt x="77224" y="51364"/>
                  </a:lnTo>
                  <a:lnTo>
                    <a:pt x="78046" y="51388"/>
                  </a:lnTo>
                  <a:lnTo>
                    <a:pt x="78046" y="51174"/>
                  </a:lnTo>
                  <a:lnTo>
                    <a:pt x="76498" y="51138"/>
                  </a:lnTo>
                  <a:lnTo>
                    <a:pt x="69104" y="50959"/>
                  </a:lnTo>
                  <a:cubicBezTo>
                    <a:pt x="69069" y="50959"/>
                    <a:pt x="69021" y="50947"/>
                    <a:pt x="68985" y="50947"/>
                  </a:cubicBezTo>
                  <a:lnTo>
                    <a:pt x="65723" y="50352"/>
                  </a:lnTo>
                  <a:cubicBezTo>
                    <a:pt x="65663" y="50352"/>
                    <a:pt x="65616" y="50328"/>
                    <a:pt x="65556" y="50316"/>
                  </a:cubicBezTo>
                  <a:lnTo>
                    <a:pt x="63604" y="49519"/>
                  </a:lnTo>
                  <a:cubicBezTo>
                    <a:pt x="63556" y="49507"/>
                    <a:pt x="63508" y="49483"/>
                    <a:pt x="63473" y="49459"/>
                  </a:cubicBezTo>
                  <a:lnTo>
                    <a:pt x="61580" y="48269"/>
                  </a:lnTo>
                  <a:cubicBezTo>
                    <a:pt x="61556" y="48257"/>
                    <a:pt x="61532" y="48233"/>
                    <a:pt x="61520" y="48221"/>
                  </a:cubicBezTo>
                  <a:lnTo>
                    <a:pt x="60139" y="47185"/>
                  </a:lnTo>
                  <a:cubicBezTo>
                    <a:pt x="60139" y="47185"/>
                    <a:pt x="60127" y="47161"/>
                    <a:pt x="60127" y="47161"/>
                  </a:cubicBezTo>
                  <a:lnTo>
                    <a:pt x="60091" y="47149"/>
                  </a:lnTo>
                  <a:lnTo>
                    <a:pt x="59782" y="46876"/>
                  </a:lnTo>
                  <a:lnTo>
                    <a:pt x="59663" y="46828"/>
                  </a:lnTo>
                  <a:close/>
                  <a:moveTo>
                    <a:pt x="96965" y="33207"/>
                  </a:moveTo>
                  <a:lnTo>
                    <a:pt x="96548" y="33910"/>
                  </a:lnTo>
                  <a:lnTo>
                    <a:pt x="96536" y="33922"/>
                  </a:lnTo>
                  <a:lnTo>
                    <a:pt x="96310" y="34303"/>
                  </a:lnTo>
                  <a:lnTo>
                    <a:pt x="95762" y="35267"/>
                  </a:lnTo>
                  <a:lnTo>
                    <a:pt x="95465" y="36184"/>
                  </a:lnTo>
                  <a:lnTo>
                    <a:pt x="95227" y="36993"/>
                  </a:lnTo>
                  <a:lnTo>
                    <a:pt x="95108" y="37993"/>
                  </a:lnTo>
                  <a:lnTo>
                    <a:pt x="94929" y="48221"/>
                  </a:lnTo>
                  <a:lnTo>
                    <a:pt x="94929" y="48721"/>
                  </a:lnTo>
                  <a:lnTo>
                    <a:pt x="94929" y="48733"/>
                  </a:lnTo>
                  <a:lnTo>
                    <a:pt x="95405" y="48792"/>
                  </a:lnTo>
                  <a:lnTo>
                    <a:pt x="95917" y="48864"/>
                  </a:lnTo>
                  <a:lnTo>
                    <a:pt x="98846" y="49102"/>
                  </a:lnTo>
                  <a:cubicBezTo>
                    <a:pt x="98918" y="49102"/>
                    <a:pt x="98977" y="49114"/>
                    <a:pt x="99037" y="49138"/>
                  </a:cubicBezTo>
                  <a:lnTo>
                    <a:pt x="99072" y="49150"/>
                  </a:lnTo>
                  <a:lnTo>
                    <a:pt x="99179" y="42911"/>
                  </a:lnTo>
                  <a:lnTo>
                    <a:pt x="99203" y="41125"/>
                  </a:lnTo>
                  <a:cubicBezTo>
                    <a:pt x="99215" y="41101"/>
                    <a:pt x="99215" y="41077"/>
                    <a:pt x="99215" y="41053"/>
                  </a:cubicBezTo>
                  <a:lnTo>
                    <a:pt x="100192" y="37898"/>
                  </a:lnTo>
                  <a:lnTo>
                    <a:pt x="100763" y="36088"/>
                  </a:lnTo>
                  <a:cubicBezTo>
                    <a:pt x="100809" y="35945"/>
                    <a:pt x="100918" y="35885"/>
                    <a:pt x="101028" y="35885"/>
                  </a:cubicBezTo>
                  <a:cubicBezTo>
                    <a:pt x="101201" y="35885"/>
                    <a:pt x="101376" y="36036"/>
                    <a:pt x="101311" y="36255"/>
                  </a:cubicBezTo>
                  <a:lnTo>
                    <a:pt x="100727" y="38065"/>
                  </a:lnTo>
                  <a:lnTo>
                    <a:pt x="99775" y="41172"/>
                  </a:lnTo>
                  <a:lnTo>
                    <a:pt x="99763" y="42637"/>
                  </a:lnTo>
                  <a:lnTo>
                    <a:pt x="103787" y="42708"/>
                  </a:lnTo>
                  <a:cubicBezTo>
                    <a:pt x="103794" y="42705"/>
                    <a:pt x="103801" y="42703"/>
                    <a:pt x="103808" y="42703"/>
                  </a:cubicBezTo>
                  <a:cubicBezTo>
                    <a:pt x="103826" y="42703"/>
                    <a:pt x="103845" y="42712"/>
                    <a:pt x="103871" y="42720"/>
                  </a:cubicBezTo>
                  <a:lnTo>
                    <a:pt x="112276" y="45435"/>
                  </a:lnTo>
                  <a:lnTo>
                    <a:pt x="119515" y="47745"/>
                  </a:lnTo>
                  <a:lnTo>
                    <a:pt x="120968" y="48233"/>
                  </a:lnTo>
                  <a:lnTo>
                    <a:pt x="131136" y="51471"/>
                  </a:lnTo>
                  <a:lnTo>
                    <a:pt x="131160" y="51471"/>
                  </a:lnTo>
                  <a:lnTo>
                    <a:pt x="135505" y="53126"/>
                  </a:lnTo>
                  <a:lnTo>
                    <a:pt x="135505" y="52162"/>
                  </a:lnTo>
                  <a:lnTo>
                    <a:pt x="135505" y="46209"/>
                  </a:lnTo>
                  <a:lnTo>
                    <a:pt x="135410" y="46185"/>
                  </a:lnTo>
                  <a:lnTo>
                    <a:pt x="131148" y="44744"/>
                  </a:lnTo>
                  <a:lnTo>
                    <a:pt x="129933" y="44328"/>
                  </a:lnTo>
                  <a:lnTo>
                    <a:pt x="122278" y="41768"/>
                  </a:lnTo>
                  <a:lnTo>
                    <a:pt x="111371" y="38077"/>
                  </a:lnTo>
                  <a:lnTo>
                    <a:pt x="105680" y="36148"/>
                  </a:lnTo>
                  <a:lnTo>
                    <a:pt x="98798" y="33826"/>
                  </a:lnTo>
                  <a:lnTo>
                    <a:pt x="96965" y="33207"/>
                  </a:lnTo>
                  <a:close/>
                  <a:moveTo>
                    <a:pt x="151257" y="41256"/>
                  </a:moveTo>
                  <a:lnTo>
                    <a:pt x="151115" y="46352"/>
                  </a:lnTo>
                  <a:cubicBezTo>
                    <a:pt x="151103" y="46423"/>
                    <a:pt x="151091" y="46495"/>
                    <a:pt x="151067" y="46566"/>
                  </a:cubicBezTo>
                  <a:lnTo>
                    <a:pt x="151055" y="46566"/>
                  </a:lnTo>
                  <a:lnTo>
                    <a:pt x="150364" y="48864"/>
                  </a:lnTo>
                  <a:lnTo>
                    <a:pt x="150364" y="48888"/>
                  </a:lnTo>
                  <a:lnTo>
                    <a:pt x="150222" y="49316"/>
                  </a:lnTo>
                  <a:lnTo>
                    <a:pt x="151531" y="49483"/>
                  </a:lnTo>
                  <a:lnTo>
                    <a:pt x="151555" y="49483"/>
                  </a:lnTo>
                  <a:lnTo>
                    <a:pt x="152222" y="49578"/>
                  </a:lnTo>
                  <a:cubicBezTo>
                    <a:pt x="152281" y="49590"/>
                    <a:pt x="152329" y="49602"/>
                    <a:pt x="152377" y="49614"/>
                  </a:cubicBezTo>
                  <a:lnTo>
                    <a:pt x="165104" y="54007"/>
                  </a:lnTo>
                  <a:lnTo>
                    <a:pt x="165223" y="49852"/>
                  </a:lnTo>
                  <a:lnTo>
                    <a:pt x="158913" y="49531"/>
                  </a:lnTo>
                  <a:cubicBezTo>
                    <a:pt x="158889" y="49531"/>
                    <a:pt x="158854" y="49519"/>
                    <a:pt x="158830" y="49519"/>
                  </a:cubicBezTo>
                  <a:lnTo>
                    <a:pt x="157032" y="48852"/>
                  </a:lnTo>
                  <a:lnTo>
                    <a:pt x="156996" y="48828"/>
                  </a:lnTo>
                  <a:lnTo>
                    <a:pt x="156353" y="48459"/>
                  </a:lnTo>
                  <a:cubicBezTo>
                    <a:pt x="156294" y="48423"/>
                    <a:pt x="156246" y="48364"/>
                    <a:pt x="156234" y="48292"/>
                  </a:cubicBezTo>
                  <a:lnTo>
                    <a:pt x="155829" y="46971"/>
                  </a:lnTo>
                  <a:cubicBezTo>
                    <a:pt x="155818" y="46947"/>
                    <a:pt x="155818" y="46911"/>
                    <a:pt x="155818" y="46887"/>
                  </a:cubicBezTo>
                  <a:lnTo>
                    <a:pt x="155806" y="45935"/>
                  </a:lnTo>
                  <a:lnTo>
                    <a:pt x="153234" y="43006"/>
                  </a:lnTo>
                  <a:cubicBezTo>
                    <a:pt x="153198" y="42958"/>
                    <a:pt x="153174" y="42911"/>
                    <a:pt x="153162" y="42851"/>
                  </a:cubicBezTo>
                  <a:lnTo>
                    <a:pt x="153031" y="41601"/>
                  </a:lnTo>
                  <a:lnTo>
                    <a:pt x="152150" y="41268"/>
                  </a:lnTo>
                  <a:lnTo>
                    <a:pt x="151257" y="41256"/>
                  </a:lnTo>
                  <a:close/>
                  <a:moveTo>
                    <a:pt x="143221" y="48816"/>
                  </a:moveTo>
                  <a:lnTo>
                    <a:pt x="143042" y="49328"/>
                  </a:lnTo>
                  <a:lnTo>
                    <a:pt x="142637" y="50507"/>
                  </a:lnTo>
                  <a:lnTo>
                    <a:pt x="142637" y="53948"/>
                  </a:lnTo>
                  <a:lnTo>
                    <a:pt x="144935" y="53936"/>
                  </a:lnTo>
                  <a:cubicBezTo>
                    <a:pt x="144959" y="53936"/>
                    <a:pt x="144971" y="53948"/>
                    <a:pt x="144995" y="53948"/>
                  </a:cubicBezTo>
                  <a:lnTo>
                    <a:pt x="145757" y="54269"/>
                  </a:lnTo>
                  <a:lnTo>
                    <a:pt x="145935" y="54329"/>
                  </a:lnTo>
                  <a:lnTo>
                    <a:pt x="147364" y="50864"/>
                  </a:lnTo>
                  <a:cubicBezTo>
                    <a:pt x="147400" y="50781"/>
                    <a:pt x="147447" y="50709"/>
                    <a:pt x="147507" y="50638"/>
                  </a:cubicBezTo>
                  <a:lnTo>
                    <a:pt x="147745" y="50364"/>
                  </a:lnTo>
                  <a:lnTo>
                    <a:pt x="147174" y="50174"/>
                  </a:lnTo>
                  <a:lnTo>
                    <a:pt x="143221" y="48816"/>
                  </a:lnTo>
                  <a:close/>
                  <a:moveTo>
                    <a:pt x="99751" y="43197"/>
                  </a:moveTo>
                  <a:lnTo>
                    <a:pt x="99632" y="49257"/>
                  </a:lnTo>
                  <a:lnTo>
                    <a:pt x="99632" y="49328"/>
                  </a:lnTo>
                  <a:lnTo>
                    <a:pt x="100477" y="49614"/>
                  </a:lnTo>
                  <a:lnTo>
                    <a:pt x="103299" y="49793"/>
                  </a:lnTo>
                  <a:cubicBezTo>
                    <a:pt x="103370" y="49793"/>
                    <a:pt x="103430" y="49804"/>
                    <a:pt x="103501" y="49828"/>
                  </a:cubicBezTo>
                  <a:lnTo>
                    <a:pt x="117670" y="54353"/>
                  </a:lnTo>
                  <a:lnTo>
                    <a:pt x="117682" y="54353"/>
                  </a:lnTo>
                  <a:lnTo>
                    <a:pt x="118610" y="54674"/>
                  </a:lnTo>
                  <a:lnTo>
                    <a:pt x="118706" y="54698"/>
                  </a:lnTo>
                  <a:lnTo>
                    <a:pt x="118825" y="54329"/>
                  </a:lnTo>
                  <a:lnTo>
                    <a:pt x="118944" y="53984"/>
                  </a:lnTo>
                  <a:lnTo>
                    <a:pt x="118229" y="53757"/>
                  </a:lnTo>
                  <a:lnTo>
                    <a:pt x="119896" y="48554"/>
                  </a:lnTo>
                  <a:lnTo>
                    <a:pt x="120623" y="48792"/>
                  </a:lnTo>
                  <a:lnTo>
                    <a:pt x="120646" y="48721"/>
                  </a:lnTo>
                  <a:lnTo>
                    <a:pt x="119337" y="48292"/>
                  </a:lnTo>
                  <a:lnTo>
                    <a:pt x="112110" y="45983"/>
                  </a:lnTo>
                  <a:lnTo>
                    <a:pt x="108097" y="44685"/>
                  </a:lnTo>
                  <a:lnTo>
                    <a:pt x="112610" y="46185"/>
                  </a:lnTo>
                  <a:lnTo>
                    <a:pt x="112491" y="48590"/>
                  </a:lnTo>
                  <a:lnTo>
                    <a:pt x="104049" y="45935"/>
                  </a:lnTo>
                  <a:lnTo>
                    <a:pt x="104085" y="43387"/>
                  </a:lnTo>
                  <a:lnTo>
                    <a:pt x="103728" y="43268"/>
                  </a:lnTo>
                  <a:lnTo>
                    <a:pt x="99751" y="43197"/>
                  </a:lnTo>
                  <a:close/>
                  <a:moveTo>
                    <a:pt x="56531" y="53150"/>
                  </a:moveTo>
                  <a:lnTo>
                    <a:pt x="56555" y="53888"/>
                  </a:lnTo>
                  <a:cubicBezTo>
                    <a:pt x="56567" y="53972"/>
                    <a:pt x="56543" y="54055"/>
                    <a:pt x="56507" y="54138"/>
                  </a:cubicBezTo>
                  <a:lnTo>
                    <a:pt x="56246" y="54769"/>
                  </a:lnTo>
                  <a:lnTo>
                    <a:pt x="56246" y="54769"/>
                  </a:lnTo>
                  <a:lnTo>
                    <a:pt x="57258" y="54317"/>
                  </a:lnTo>
                  <a:cubicBezTo>
                    <a:pt x="57317" y="54293"/>
                    <a:pt x="57389" y="54281"/>
                    <a:pt x="57448" y="54269"/>
                  </a:cubicBezTo>
                  <a:lnTo>
                    <a:pt x="57329" y="54150"/>
                  </a:lnTo>
                  <a:cubicBezTo>
                    <a:pt x="57305" y="54126"/>
                    <a:pt x="57293" y="54103"/>
                    <a:pt x="57269" y="54079"/>
                  </a:cubicBezTo>
                  <a:lnTo>
                    <a:pt x="56531" y="53150"/>
                  </a:lnTo>
                  <a:close/>
                  <a:moveTo>
                    <a:pt x="135827" y="46328"/>
                  </a:moveTo>
                  <a:lnTo>
                    <a:pt x="135827" y="52007"/>
                  </a:lnTo>
                  <a:lnTo>
                    <a:pt x="141089" y="51971"/>
                  </a:lnTo>
                  <a:cubicBezTo>
                    <a:pt x="141097" y="51971"/>
                    <a:pt x="141104" y="51970"/>
                    <a:pt x="141111" y="51970"/>
                  </a:cubicBezTo>
                  <a:cubicBezTo>
                    <a:pt x="141320" y="51970"/>
                    <a:pt x="141320" y="52294"/>
                    <a:pt x="141111" y="52294"/>
                  </a:cubicBezTo>
                  <a:cubicBezTo>
                    <a:pt x="141104" y="52294"/>
                    <a:pt x="141097" y="52294"/>
                    <a:pt x="141089" y="52293"/>
                  </a:cubicBezTo>
                  <a:lnTo>
                    <a:pt x="135827" y="52329"/>
                  </a:lnTo>
                  <a:lnTo>
                    <a:pt x="135827" y="53245"/>
                  </a:lnTo>
                  <a:lnTo>
                    <a:pt x="136696" y="53567"/>
                  </a:lnTo>
                  <a:lnTo>
                    <a:pt x="141137" y="54198"/>
                  </a:lnTo>
                  <a:lnTo>
                    <a:pt x="141161" y="54198"/>
                  </a:lnTo>
                  <a:lnTo>
                    <a:pt x="142030" y="54412"/>
                  </a:lnTo>
                  <a:cubicBezTo>
                    <a:pt x="142042" y="54412"/>
                    <a:pt x="142066" y="54424"/>
                    <a:pt x="142078" y="54424"/>
                  </a:cubicBezTo>
                  <a:lnTo>
                    <a:pt x="142828" y="54757"/>
                  </a:lnTo>
                  <a:lnTo>
                    <a:pt x="145138" y="55781"/>
                  </a:lnTo>
                  <a:lnTo>
                    <a:pt x="145316" y="55853"/>
                  </a:lnTo>
                  <a:lnTo>
                    <a:pt x="145804" y="54626"/>
                  </a:lnTo>
                  <a:lnTo>
                    <a:pt x="145626" y="54555"/>
                  </a:lnTo>
                  <a:lnTo>
                    <a:pt x="144899" y="54257"/>
                  </a:lnTo>
                  <a:lnTo>
                    <a:pt x="142483" y="54269"/>
                  </a:lnTo>
                  <a:cubicBezTo>
                    <a:pt x="142435" y="54269"/>
                    <a:pt x="142399" y="54257"/>
                    <a:pt x="142363" y="54222"/>
                  </a:cubicBezTo>
                  <a:cubicBezTo>
                    <a:pt x="142328" y="54186"/>
                    <a:pt x="142316" y="54150"/>
                    <a:pt x="142316" y="54103"/>
                  </a:cubicBezTo>
                  <a:lnTo>
                    <a:pt x="142316" y="50471"/>
                  </a:lnTo>
                  <a:cubicBezTo>
                    <a:pt x="142316" y="50459"/>
                    <a:pt x="142316" y="50435"/>
                    <a:pt x="142328" y="50424"/>
                  </a:cubicBezTo>
                  <a:lnTo>
                    <a:pt x="142733" y="49221"/>
                  </a:lnTo>
                  <a:lnTo>
                    <a:pt x="142911" y="48709"/>
                  </a:lnTo>
                  <a:lnTo>
                    <a:pt x="141721" y="48292"/>
                  </a:lnTo>
                  <a:lnTo>
                    <a:pt x="135827" y="46328"/>
                  </a:lnTo>
                  <a:close/>
                  <a:moveTo>
                    <a:pt x="15621" y="53317"/>
                  </a:moveTo>
                  <a:lnTo>
                    <a:pt x="15371" y="53341"/>
                  </a:lnTo>
                  <a:lnTo>
                    <a:pt x="14800" y="53388"/>
                  </a:lnTo>
                  <a:lnTo>
                    <a:pt x="11942" y="55960"/>
                  </a:lnTo>
                  <a:lnTo>
                    <a:pt x="11942" y="56817"/>
                  </a:lnTo>
                  <a:lnTo>
                    <a:pt x="13955" y="56698"/>
                  </a:lnTo>
                  <a:lnTo>
                    <a:pt x="14014" y="56698"/>
                  </a:lnTo>
                  <a:lnTo>
                    <a:pt x="14788" y="56710"/>
                  </a:lnTo>
                  <a:lnTo>
                    <a:pt x="15502" y="56710"/>
                  </a:lnTo>
                  <a:lnTo>
                    <a:pt x="15526" y="56055"/>
                  </a:lnTo>
                  <a:lnTo>
                    <a:pt x="15621" y="53317"/>
                  </a:lnTo>
                  <a:close/>
                  <a:moveTo>
                    <a:pt x="170034" y="48781"/>
                  </a:moveTo>
                  <a:lnTo>
                    <a:pt x="169736" y="55627"/>
                  </a:lnTo>
                  <a:lnTo>
                    <a:pt x="169819" y="55686"/>
                  </a:lnTo>
                  <a:lnTo>
                    <a:pt x="172296" y="57115"/>
                  </a:lnTo>
                  <a:lnTo>
                    <a:pt x="172284" y="55519"/>
                  </a:lnTo>
                  <a:lnTo>
                    <a:pt x="172284" y="55508"/>
                  </a:lnTo>
                  <a:lnTo>
                    <a:pt x="172379" y="49435"/>
                  </a:lnTo>
                  <a:lnTo>
                    <a:pt x="172248" y="49031"/>
                  </a:lnTo>
                  <a:lnTo>
                    <a:pt x="171950" y="48804"/>
                  </a:lnTo>
                  <a:lnTo>
                    <a:pt x="170034" y="48781"/>
                  </a:lnTo>
                  <a:close/>
                  <a:moveTo>
                    <a:pt x="58424" y="49221"/>
                  </a:moveTo>
                  <a:lnTo>
                    <a:pt x="59151" y="50769"/>
                  </a:lnTo>
                  <a:lnTo>
                    <a:pt x="60663" y="53198"/>
                  </a:lnTo>
                  <a:lnTo>
                    <a:pt x="61365" y="53888"/>
                  </a:lnTo>
                  <a:cubicBezTo>
                    <a:pt x="61377" y="53900"/>
                    <a:pt x="61377" y="53912"/>
                    <a:pt x="61389" y="53924"/>
                  </a:cubicBezTo>
                  <a:cubicBezTo>
                    <a:pt x="61401" y="53936"/>
                    <a:pt x="61413" y="53948"/>
                    <a:pt x="61425" y="53960"/>
                  </a:cubicBezTo>
                  <a:lnTo>
                    <a:pt x="62734" y="55591"/>
                  </a:lnTo>
                  <a:cubicBezTo>
                    <a:pt x="62770" y="55639"/>
                    <a:pt x="62794" y="55698"/>
                    <a:pt x="62830" y="55758"/>
                  </a:cubicBezTo>
                  <a:lnTo>
                    <a:pt x="63520" y="57234"/>
                  </a:lnTo>
                  <a:cubicBezTo>
                    <a:pt x="63556" y="57305"/>
                    <a:pt x="63580" y="57377"/>
                    <a:pt x="63592" y="57448"/>
                  </a:cubicBezTo>
                  <a:lnTo>
                    <a:pt x="63746" y="58472"/>
                  </a:lnTo>
                  <a:lnTo>
                    <a:pt x="63746" y="57520"/>
                  </a:lnTo>
                  <a:lnTo>
                    <a:pt x="63306" y="56198"/>
                  </a:lnTo>
                  <a:lnTo>
                    <a:pt x="61889" y="53972"/>
                  </a:lnTo>
                  <a:lnTo>
                    <a:pt x="59746" y="51186"/>
                  </a:lnTo>
                  <a:lnTo>
                    <a:pt x="58424" y="49221"/>
                  </a:lnTo>
                  <a:close/>
                  <a:moveTo>
                    <a:pt x="0" y="38327"/>
                  </a:moveTo>
                  <a:lnTo>
                    <a:pt x="0" y="57401"/>
                  </a:lnTo>
                  <a:lnTo>
                    <a:pt x="3929" y="57424"/>
                  </a:lnTo>
                  <a:lnTo>
                    <a:pt x="4525" y="56472"/>
                  </a:lnTo>
                  <a:lnTo>
                    <a:pt x="4596" y="52198"/>
                  </a:lnTo>
                  <a:lnTo>
                    <a:pt x="1262" y="52067"/>
                  </a:lnTo>
                  <a:cubicBezTo>
                    <a:pt x="1179" y="52055"/>
                    <a:pt x="1108" y="51983"/>
                    <a:pt x="1120" y="51900"/>
                  </a:cubicBezTo>
                  <a:cubicBezTo>
                    <a:pt x="1120" y="51805"/>
                    <a:pt x="1191" y="51745"/>
                    <a:pt x="1286" y="51745"/>
                  </a:cubicBezTo>
                  <a:lnTo>
                    <a:pt x="4775" y="51888"/>
                  </a:lnTo>
                  <a:cubicBezTo>
                    <a:pt x="4858" y="51888"/>
                    <a:pt x="4930" y="51959"/>
                    <a:pt x="4930" y="52055"/>
                  </a:cubicBezTo>
                  <a:lnTo>
                    <a:pt x="4846" y="56531"/>
                  </a:lnTo>
                  <a:cubicBezTo>
                    <a:pt x="4846" y="56555"/>
                    <a:pt x="4834" y="56579"/>
                    <a:pt x="4822" y="56615"/>
                  </a:cubicBezTo>
                  <a:lnTo>
                    <a:pt x="4203" y="57603"/>
                  </a:lnTo>
                  <a:lnTo>
                    <a:pt x="4537" y="58508"/>
                  </a:lnTo>
                  <a:lnTo>
                    <a:pt x="4596" y="58663"/>
                  </a:lnTo>
                  <a:lnTo>
                    <a:pt x="9549" y="57305"/>
                  </a:lnTo>
                  <a:lnTo>
                    <a:pt x="9585" y="57293"/>
                  </a:lnTo>
                  <a:lnTo>
                    <a:pt x="11609" y="56865"/>
                  </a:lnTo>
                  <a:lnTo>
                    <a:pt x="11621" y="56865"/>
                  </a:lnTo>
                  <a:lnTo>
                    <a:pt x="11621" y="55889"/>
                  </a:lnTo>
                  <a:cubicBezTo>
                    <a:pt x="11621" y="55841"/>
                    <a:pt x="11633" y="55793"/>
                    <a:pt x="11669" y="55769"/>
                  </a:cubicBezTo>
                  <a:lnTo>
                    <a:pt x="14621" y="53114"/>
                  </a:lnTo>
                  <a:cubicBezTo>
                    <a:pt x="14645" y="53091"/>
                    <a:pt x="14681" y="53079"/>
                    <a:pt x="14717" y="53079"/>
                  </a:cubicBezTo>
                  <a:lnTo>
                    <a:pt x="15348" y="53031"/>
                  </a:lnTo>
                  <a:lnTo>
                    <a:pt x="15621" y="53007"/>
                  </a:lnTo>
                  <a:lnTo>
                    <a:pt x="16074" y="39363"/>
                  </a:lnTo>
                  <a:lnTo>
                    <a:pt x="16098" y="38517"/>
                  </a:lnTo>
                  <a:lnTo>
                    <a:pt x="15145" y="38505"/>
                  </a:lnTo>
                  <a:lnTo>
                    <a:pt x="9168" y="38434"/>
                  </a:lnTo>
                  <a:lnTo>
                    <a:pt x="8668" y="38434"/>
                  </a:lnTo>
                  <a:lnTo>
                    <a:pt x="7847" y="39351"/>
                  </a:lnTo>
                  <a:lnTo>
                    <a:pt x="4632" y="42935"/>
                  </a:lnTo>
                  <a:lnTo>
                    <a:pt x="4513" y="48030"/>
                  </a:lnTo>
                  <a:cubicBezTo>
                    <a:pt x="4519" y="48147"/>
                    <a:pt x="4437" y="48203"/>
                    <a:pt x="4354" y="48203"/>
                  </a:cubicBezTo>
                  <a:cubicBezTo>
                    <a:pt x="4267" y="48203"/>
                    <a:pt x="4179" y="48141"/>
                    <a:pt x="4191" y="48019"/>
                  </a:cubicBezTo>
                  <a:lnTo>
                    <a:pt x="4299" y="42923"/>
                  </a:lnTo>
                  <a:lnTo>
                    <a:pt x="1370" y="39232"/>
                  </a:lnTo>
                  <a:lnTo>
                    <a:pt x="643" y="38327"/>
                  </a:lnTo>
                  <a:close/>
                  <a:moveTo>
                    <a:pt x="12" y="57722"/>
                  </a:moveTo>
                  <a:lnTo>
                    <a:pt x="12" y="59401"/>
                  </a:lnTo>
                  <a:lnTo>
                    <a:pt x="3882" y="58841"/>
                  </a:lnTo>
                  <a:lnTo>
                    <a:pt x="4287" y="58734"/>
                  </a:lnTo>
                  <a:lnTo>
                    <a:pt x="4239" y="58615"/>
                  </a:lnTo>
                  <a:lnTo>
                    <a:pt x="3918" y="57746"/>
                  </a:lnTo>
                  <a:lnTo>
                    <a:pt x="12" y="57722"/>
                  </a:lnTo>
                  <a:close/>
                  <a:moveTo>
                    <a:pt x="142875" y="55412"/>
                  </a:moveTo>
                  <a:lnTo>
                    <a:pt x="142899" y="59615"/>
                  </a:lnTo>
                  <a:lnTo>
                    <a:pt x="143518" y="59865"/>
                  </a:lnTo>
                  <a:lnTo>
                    <a:pt x="143602" y="59901"/>
                  </a:lnTo>
                  <a:lnTo>
                    <a:pt x="145102" y="56377"/>
                  </a:lnTo>
                  <a:lnTo>
                    <a:pt x="144911" y="56305"/>
                  </a:lnTo>
                  <a:lnTo>
                    <a:pt x="142875" y="55412"/>
                  </a:lnTo>
                  <a:close/>
                  <a:moveTo>
                    <a:pt x="194822" y="32802"/>
                  </a:moveTo>
                  <a:lnTo>
                    <a:pt x="194322" y="58734"/>
                  </a:lnTo>
                  <a:lnTo>
                    <a:pt x="194299" y="59984"/>
                  </a:lnTo>
                  <a:lnTo>
                    <a:pt x="194644" y="59984"/>
                  </a:lnTo>
                  <a:lnTo>
                    <a:pt x="194715" y="57817"/>
                  </a:lnTo>
                  <a:lnTo>
                    <a:pt x="202609" y="58020"/>
                  </a:lnTo>
                  <a:lnTo>
                    <a:pt x="202978" y="39184"/>
                  </a:lnTo>
                  <a:lnTo>
                    <a:pt x="208848" y="39256"/>
                  </a:lnTo>
                  <a:lnTo>
                    <a:pt x="208848" y="33148"/>
                  </a:lnTo>
                  <a:lnTo>
                    <a:pt x="204062" y="33029"/>
                  </a:lnTo>
                  <a:lnTo>
                    <a:pt x="204038" y="35243"/>
                  </a:lnTo>
                  <a:cubicBezTo>
                    <a:pt x="204038" y="35279"/>
                    <a:pt x="204026" y="35326"/>
                    <a:pt x="203990" y="35350"/>
                  </a:cubicBezTo>
                  <a:cubicBezTo>
                    <a:pt x="203966" y="35386"/>
                    <a:pt x="203919" y="35398"/>
                    <a:pt x="203883" y="35398"/>
                  </a:cubicBezTo>
                  <a:lnTo>
                    <a:pt x="196263" y="35303"/>
                  </a:lnTo>
                  <a:cubicBezTo>
                    <a:pt x="196256" y="35303"/>
                    <a:pt x="196248" y="35304"/>
                    <a:pt x="196241" y="35304"/>
                  </a:cubicBezTo>
                  <a:cubicBezTo>
                    <a:pt x="196032" y="35304"/>
                    <a:pt x="196032" y="34980"/>
                    <a:pt x="196241" y="34980"/>
                  </a:cubicBezTo>
                  <a:cubicBezTo>
                    <a:pt x="196248" y="34980"/>
                    <a:pt x="196256" y="34980"/>
                    <a:pt x="196263" y="34981"/>
                  </a:cubicBezTo>
                  <a:lnTo>
                    <a:pt x="203704" y="35076"/>
                  </a:lnTo>
                  <a:lnTo>
                    <a:pt x="203728" y="33017"/>
                  </a:lnTo>
                  <a:lnTo>
                    <a:pt x="194822" y="32802"/>
                  </a:lnTo>
                  <a:close/>
                  <a:moveTo>
                    <a:pt x="121051" y="57222"/>
                  </a:moveTo>
                  <a:cubicBezTo>
                    <a:pt x="121051" y="57246"/>
                    <a:pt x="121051" y="57282"/>
                    <a:pt x="121063" y="57305"/>
                  </a:cubicBezTo>
                  <a:lnTo>
                    <a:pt x="121099" y="58175"/>
                  </a:lnTo>
                  <a:lnTo>
                    <a:pt x="121099" y="58436"/>
                  </a:lnTo>
                  <a:cubicBezTo>
                    <a:pt x="121099" y="58460"/>
                    <a:pt x="121099" y="58484"/>
                    <a:pt x="121099" y="58508"/>
                  </a:cubicBezTo>
                  <a:lnTo>
                    <a:pt x="121158" y="58520"/>
                  </a:lnTo>
                  <a:lnTo>
                    <a:pt x="121266" y="59615"/>
                  </a:lnTo>
                  <a:lnTo>
                    <a:pt x="124218" y="60461"/>
                  </a:lnTo>
                  <a:lnTo>
                    <a:pt x="123433" y="58567"/>
                  </a:lnTo>
                  <a:lnTo>
                    <a:pt x="123433" y="58567"/>
                  </a:lnTo>
                  <a:lnTo>
                    <a:pt x="124040" y="58782"/>
                  </a:lnTo>
                  <a:lnTo>
                    <a:pt x="124028" y="58734"/>
                  </a:lnTo>
                  <a:lnTo>
                    <a:pt x="123825" y="58175"/>
                  </a:lnTo>
                  <a:lnTo>
                    <a:pt x="123409" y="58032"/>
                  </a:lnTo>
                  <a:lnTo>
                    <a:pt x="121051" y="57222"/>
                  </a:lnTo>
                  <a:close/>
                  <a:moveTo>
                    <a:pt x="53293" y="41152"/>
                  </a:moveTo>
                  <a:lnTo>
                    <a:pt x="53329" y="42696"/>
                  </a:lnTo>
                  <a:lnTo>
                    <a:pt x="51769" y="44280"/>
                  </a:lnTo>
                  <a:lnTo>
                    <a:pt x="48768" y="44387"/>
                  </a:lnTo>
                  <a:lnTo>
                    <a:pt x="48328" y="44006"/>
                  </a:lnTo>
                  <a:lnTo>
                    <a:pt x="48328" y="43137"/>
                  </a:lnTo>
                  <a:lnTo>
                    <a:pt x="46959" y="43137"/>
                  </a:lnTo>
                  <a:lnTo>
                    <a:pt x="42518" y="43149"/>
                  </a:lnTo>
                  <a:lnTo>
                    <a:pt x="42530" y="45244"/>
                  </a:lnTo>
                  <a:lnTo>
                    <a:pt x="42256" y="45149"/>
                  </a:lnTo>
                  <a:lnTo>
                    <a:pt x="42256" y="47971"/>
                  </a:lnTo>
                  <a:lnTo>
                    <a:pt x="52400" y="47995"/>
                  </a:lnTo>
                  <a:lnTo>
                    <a:pt x="52400" y="49816"/>
                  </a:lnTo>
                  <a:lnTo>
                    <a:pt x="46673" y="49804"/>
                  </a:lnTo>
                  <a:lnTo>
                    <a:pt x="46673" y="50555"/>
                  </a:lnTo>
                  <a:lnTo>
                    <a:pt x="44554" y="50555"/>
                  </a:lnTo>
                  <a:lnTo>
                    <a:pt x="41244" y="50614"/>
                  </a:lnTo>
                  <a:lnTo>
                    <a:pt x="41256" y="51745"/>
                  </a:lnTo>
                  <a:lnTo>
                    <a:pt x="41375" y="55329"/>
                  </a:lnTo>
                  <a:lnTo>
                    <a:pt x="42601" y="58079"/>
                  </a:lnTo>
                  <a:lnTo>
                    <a:pt x="42827" y="58556"/>
                  </a:lnTo>
                  <a:lnTo>
                    <a:pt x="42172" y="58853"/>
                  </a:lnTo>
                  <a:lnTo>
                    <a:pt x="42601" y="59806"/>
                  </a:lnTo>
                  <a:lnTo>
                    <a:pt x="42958" y="60663"/>
                  </a:lnTo>
                  <a:lnTo>
                    <a:pt x="47375" y="58579"/>
                  </a:lnTo>
                  <a:lnTo>
                    <a:pt x="52078" y="56365"/>
                  </a:lnTo>
                  <a:lnTo>
                    <a:pt x="53126" y="55877"/>
                  </a:lnTo>
                  <a:lnTo>
                    <a:pt x="54210" y="55353"/>
                  </a:lnTo>
                  <a:lnTo>
                    <a:pt x="54221" y="55353"/>
                  </a:lnTo>
                  <a:cubicBezTo>
                    <a:pt x="54245" y="55353"/>
                    <a:pt x="54269" y="55341"/>
                    <a:pt x="54305" y="55329"/>
                  </a:cubicBezTo>
                  <a:cubicBezTo>
                    <a:pt x="54317" y="55317"/>
                    <a:pt x="54341" y="55317"/>
                    <a:pt x="54376" y="55305"/>
                  </a:cubicBezTo>
                  <a:lnTo>
                    <a:pt x="54483" y="55281"/>
                  </a:lnTo>
                  <a:lnTo>
                    <a:pt x="55114" y="54507"/>
                  </a:lnTo>
                  <a:lnTo>
                    <a:pt x="55412" y="53817"/>
                  </a:lnTo>
                  <a:lnTo>
                    <a:pt x="55364" y="52757"/>
                  </a:lnTo>
                  <a:lnTo>
                    <a:pt x="54567" y="50686"/>
                  </a:lnTo>
                  <a:cubicBezTo>
                    <a:pt x="54543" y="50638"/>
                    <a:pt x="54543" y="50590"/>
                    <a:pt x="54531" y="50531"/>
                  </a:cubicBezTo>
                  <a:lnTo>
                    <a:pt x="54400" y="49042"/>
                  </a:lnTo>
                  <a:lnTo>
                    <a:pt x="54114" y="48280"/>
                  </a:lnTo>
                  <a:cubicBezTo>
                    <a:pt x="54114" y="48280"/>
                    <a:pt x="54114" y="48280"/>
                    <a:pt x="54114" y="48269"/>
                  </a:cubicBezTo>
                  <a:cubicBezTo>
                    <a:pt x="54102" y="48245"/>
                    <a:pt x="54102" y="48221"/>
                    <a:pt x="54091" y="48197"/>
                  </a:cubicBezTo>
                  <a:cubicBezTo>
                    <a:pt x="54091" y="48161"/>
                    <a:pt x="54079" y="48138"/>
                    <a:pt x="54079" y="48114"/>
                  </a:cubicBezTo>
                  <a:cubicBezTo>
                    <a:pt x="54079" y="48114"/>
                    <a:pt x="54079" y="48102"/>
                    <a:pt x="54079" y="48102"/>
                  </a:cubicBezTo>
                  <a:lnTo>
                    <a:pt x="53840" y="46209"/>
                  </a:lnTo>
                  <a:cubicBezTo>
                    <a:pt x="53829" y="46173"/>
                    <a:pt x="53829" y="46137"/>
                    <a:pt x="53840" y="46102"/>
                  </a:cubicBezTo>
                  <a:lnTo>
                    <a:pt x="53840" y="44006"/>
                  </a:lnTo>
                  <a:cubicBezTo>
                    <a:pt x="53840" y="43982"/>
                    <a:pt x="53840" y="43959"/>
                    <a:pt x="53840" y="43935"/>
                  </a:cubicBezTo>
                  <a:lnTo>
                    <a:pt x="53995" y="42435"/>
                  </a:lnTo>
                  <a:cubicBezTo>
                    <a:pt x="53995" y="42411"/>
                    <a:pt x="53995" y="42387"/>
                    <a:pt x="54007" y="42351"/>
                  </a:cubicBezTo>
                  <a:lnTo>
                    <a:pt x="54102" y="41827"/>
                  </a:lnTo>
                  <a:lnTo>
                    <a:pt x="53686" y="41470"/>
                  </a:lnTo>
                  <a:lnTo>
                    <a:pt x="53293" y="41152"/>
                  </a:lnTo>
                  <a:close/>
                  <a:moveTo>
                    <a:pt x="120956" y="48828"/>
                  </a:moveTo>
                  <a:lnTo>
                    <a:pt x="120932" y="48900"/>
                  </a:lnTo>
                  <a:lnTo>
                    <a:pt x="121730" y="49150"/>
                  </a:lnTo>
                  <a:lnTo>
                    <a:pt x="120051" y="54353"/>
                  </a:lnTo>
                  <a:lnTo>
                    <a:pt x="119242" y="54091"/>
                  </a:lnTo>
                  <a:lnTo>
                    <a:pt x="119134" y="54436"/>
                  </a:lnTo>
                  <a:lnTo>
                    <a:pt x="119015" y="54817"/>
                  </a:lnTo>
                  <a:lnTo>
                    <a:pt x="123921" y="56508"/>
                  </a:lnTo>
                  <a:lnTo>
                    <a:pt x="135755" y="60461"/>
                  </a:lnTo>
                  <a:lnTo>
                    <a:pt x="136339" y="60663"/>
                  </a:lnTo>
                  <a:lnTo>
                    <a:pt x="136351" y="54043"/>
                  </a:lnTo>
                  <a:lnTo>
                    <a:pt x="135577" y="53757"/>
                  </a:lnTo>
                  <a:lnTo>
                    <a:pt x="130957" y="52007"/>
                  </a:lnTo>
                  <a:lnTo>
                    <a:pt x="120956" y="48828"/>
                  </a:lnTo>
                  <a:close/>
                  <a:moveTo>
                    <a:pt x="7073" y="59651"/>
                  </a:moveTo>
                  <a:lnTo>
                    <a:pt x="4930" y="60234"/>
                  </a:lnTo>
                  <a:lnTo>
                    <a:pt x="4263" y="60413"/>
                  </a:lnTo>
                  <a:cubicBezTo>
                    <a:pt x="4227" y="60425"/>
                    <a:pt x="4191" y="60437"/>
                    <a:pt x="4156" y="60437"/>
                  </a:cubicBezTo>
                  <a:lnTo>
                    <a:pt x="0" y="61032"/>
                  </a:lnTo>
                  <a:lnTo>
                    <a:pt x="0" y="61080"/>
                  </a:lnTo>
                  <a:lnTo>
                    <a:pt x="4263" y="60496"/>
                  </a:lnTo>
                  <a:lnTo>
                    <a:pt x="7073" y="59651"/>
                  </a:lnTo>
                  <a:close/>
                  <a:moveTo>
                    <a:pt x="100430" y="51233"/>
                  </a:moveTo>
                  <a:lnTo>
                    <a:pt x="99084" y="51686"/>
                  </a:lnTo>
                  <a:cubicBezTo>
                    <a:pt x="98989" y="51709"/>
                    <a:pt x="98894" y="51721"/>
                    <a:pt x="98798" y="51721"/>
                  </a:cubicBezTo>
                  <a:lnTo>
                    <a:pt x="95250" y="51626"/>
                  </a:lnTo>
                  <a:lnTo>
                    <a:pt x="95203" y="51626"/>
                  </a:lnTo>
                  <a:lnTo>
                    <a:pt x="94846" y="51602"/>
                  </a:lnTo>
                  <a:lnTo>
                    <a:pt x="94846" y="51733"/>
                  </a:lnTo>
                  <a:lnTo>
                    <a:pt x="94834" y="52257"/>
                  </a:lnTo>
                  <a:lnTo>
                    <a:pt x="94834" y="52269"/>
                  </a:lnTo>
                  <a:lnTo>
                    <a:pt x="94631" y="57770"/>
                  </a:lnTo>
                  <a:lnTo>
                    <a:pt x="95084" y="57782"/>
                  </a:lnTo>
                  <a:lnTo>
                    <a:pt x="98120" y="57829"/>
                  </a:lnTo>
                  <a:lnTo>
                    <a:pt x="98132" y="57829"/>
                  </a:lnTo>
                  <a:lnTo>
                    <a:pt x="101977" y="57984"/>
                  </a:lnTo>
                  <a:lnTo>
                    <a:pt x="102001" y="57984"/>
                  </a:lnTo>
                  <a:lnTo>
                    <a:pt x="103204" y="58139"/>
                  </a:lnTo>
                  <a:lnTo>
                    <a:pt x="103240" y="58139"/>
                  </a:lnTo>
                  <a:lnTo>
                    <a:pt x="105883" y="58794"/>
                  </a:lnTo>
                  <a:lnTo>
                    <a:pt x="105918" y="58806"/>
                  </a:lnTo>
                  <a:lnTo>
                    <a:pt x="108157" y="59734"/>
                  </a:lnTo>
                  <a:lnTo>
                    <a:pt x="111467" y="60996"/>
                  </a:lnTo>
                  <a:lnTo>
                    <a:pt x="115551" y="62401"/>
                  </a:lnTo>
                  <a:lnTo>
                    <a:pt x="117587" y="56222"/>
                  </a:lnTo>
                  <a:lnTo>
                    <a:pt x="117646" y="56055"/>
                  </a:lnTo>
                  <a:lnTo>
                    <a:pt x="117182" y="55900"/>
                  </a:lnTo>
                  <a:lnTo>
                    <a:pt x="103109" y="51400"/>
                  </a:lnTo>
                  <a:lnTo>
                    <a:pt x="100430" y="51233"/>
                  </a:lnTo>
                  <a:close/>
                  <a:moveTo>
                    <a:pt x="124206" y="58306"/>
                  </a:moveTo>
                  <a:lnTo>
                    <a:pt x="124325" y="58627"/>
                  </a:lnTo>
                  <a:lnTo>
                    <a:pt x="124433" y="58925"/>
                  </a:lnTo>
                  <a:lnTo>
                    <a:pt x="134374" y="62461"/>
                  </a:lnTo>
                  <a:lnTo>
                    <a:pt x="134565" y="62235"/>
                  </a:lnTo>
                  <a:lnTo>
                    <a:pt x="134839" y="61865"/>
                  </a:lnTo>
                  <a:lnTo>
                    <a:pt x="124206" y="58306"/>
                  </a:lnTo>
                  <a:close/>
                  <a:moveTo>
                    <a:pt x="136910" y="54186"/>
                  </a:moveTo>
                  <a:lnTo>
                    <a:pt x="136898" y="60877"/>
                  </a:lnTo>
                  <a:lnTo>
                    <a:pt x="141887" y="62556"/>
                  </a:lnTo>
                  <a:lnTo>
                    <a:pt x="142423" y="62735"/>
                  </a:lnTo>
                  <a:lnTo>
                    <a:pt x="142864" y="61675"/>
                  </a:lnTo>
                  <a:lnTo>
                    <a:pt x="143471" y="60199"/>
                  </a:lnTo>
                  <a:lnTo>
                    <a:pt x="143387" y="60175"/>
                  </a:lnTo>
                  <a:lnTo>
                    <a:pt x="142673" y="59877"/>
                  </a:lnTo>
                  <a:cubicBezTo>
                    <a:pt x="142613" y="59841"/>
                    <a:pt x="142578" y="59782"/>
                    <a:pt x="142578" y="59722"/>
                  </a:cubicBezTo>
                  <a:lnTo>
                    <a:pt x="142542" y="55269"/>
                  </a:lnTo>
                  <a:lnTo>
                    <a:pt x="141863" y="54972"/>
                  </a:lnTo>
                  <a:lnTo>
                    <a:pt x="141042" y="54769"/>
                  </a:lnTo>
                  <a:lnTo>
                    <a:pt x="136910" y="54186"/>
                  </a:lnTo>
                  <a:close/>
                  <a:moveTo>
                    <a:pt x="58782" y="58817"/>
                  </a:moveTo>
                  <a:lnTo>
                    <a:pt x="60758" y="58865"/>
                  </a:lnTo>
                  <a:lnTo>
                    <a:pt x="60806" y="63509"/>
                  </a:lnTo>
                  <a:lnTo>
                    <a:pt x="58746" y="63544"/>
                  </a:lnTo>
                  <a:lnTo>
                    <a:pt x="58782" y="58817"/>
                  </a:lnTo>
                  <a:close/>
                  <a:moveTo>
                    <a:pt x="189893" y="56615"/>
                  </a:moveTo>
                  <a:lnTo>
                    <a:pt x="189893" y="56841"/>
                  </a:lnTo>
                  <a:lnTo>
                    <a:pt x="190965" y="56924"/>
                  </a:lnTo>
                  <a:lnTo>
                    <a:pt x="190858" y="63449"/>
                  </a:lnTo>
                  <a:lnTo>
                    <a:pt x="188929" y="63306"/>
                  </a:lnTo>
                  <a:lnTo>
                    <a:pt x="187964" y="64711"/>
                  </a:lnTo>
                  <a:lnTo>
                    <a:pt x="181547" y="61163"/>
                  </a:lnTo>
                  <a:lnTo>
                    <a:pt x="181404" y="58591"/>
                  </a:lnTo>
                  <a:lnTo>
                    <a:pt x="181404" y="58544"/>
                  </a:lnTo>
                  <a:lnTo>
                    <a:pt x="181952" y="58663"/>
                  </a:lnTo>
                  <a:lnTo>
                    <a:pt x="182202" y="58186"/>
                  </a:lnTo>
                  <a:lnTo>
                    <a:pt x="188155" y="61699"/>
                  </a:lnTo>
                  <a:lnTo>
                    <a:pt x="188322" y="56972"/>
                  </a:lnTo>
                  <a:lnTo>
                    <a:pt x="188774" y="56972"/>
                  </a:lnTo>
                  <a:lnTo>
                    <a:pt x="188774" y="56615"/>
                  </a:lnTo>
                  <a:close/>
                  <a:moveTo>
                    <a:pt x="78617" y="51197"/>
                  </a:moveTo>
                  <a:lnTo>
                    <a:pt x="78617" y="51412"/>
                  </a:lnTo>
                  <a:lnTo>
                    <a:pt x="91714" y="51781"/>
                  </a:lnTo>
                  <a:lnTo>
                    <a:pt x="92500" y="52948"/>
                  </a:lnTo>
                  <a:lnTo>
                    <a:pt x="92417" y="56043"/>
                  </a:lnTo>
                  <a:lnTo>
                    <a:pt x="92357" y="65425"/>
                  </a:lnTo>
                  <a:lnTo>
                    <a:pt x="92488" y="65425"/>
                  </a:lnTo>
                  <a:lnTo>
                    <a:pt x="92738" y="65437"/>
                  </a:lnTo>
                  <a:lnTo>
                    <a:pt x="92762" y="64330"/>
                  </a:lnTo>
                  <a:lnTo>
                    <a:pt x="92762" y="64318"/>
                  </a:lnTo>
                  <a:lnTo>
                    <a:pt x="93000" y="57996"/>
                  </a:lnTo>
                  <a:lnTo>
                    <a:pt x="93214" y="52210"/>
                  </a:lnTo>
                  <a:lnTo>
                    <a:pt x="93226" y="51686"/>
                  </a:lnTo>
                  <a:lnTo>
                    <a:pt x="93226" y="51459"/>
                  </a:lnTo>
                  <a:lnTo>
                    <a:pt x="92631" y="51412"/>
                  </a:lnTo>
                  <a:lnTo>
                    <a:pt x="92238" y="51412"/>
                  </a:lnTo>
                  <a:lnTo>
                    <a:pt x="78617" y="51197"/>
                  </a:lnTo>
                  <a:close/>
                  <a:moveTo>
                    <a:pt x="40708" y="63509"/>
                  </a:moveTo>
                  <a:lnTo>
                    <a:pt x="39374" y="64140"/>
                  </a:lnTo>
                  <a:lnTo>
                    <a:pt x="39541" y="64497"/>
                  </a:lnTo>
                  <a:lnTo>
                    <a:pt x="39922" y="65306"/>
                  </a:lnTo>
                  <a:cubicBezTo>
                    <a:pt x="39934" y="65330"/>
                    <a:pt x="39934" y="65354"/>
                    <a:pt x="39934" y="65378"/>
                  </a:cubicBezTo>
                  <a:lnTo>
                    <a:pt x="39934" y="66473"/>
                  </a:lnTo>
                  <a:lnTo>
                    <a:pt x="41077" y="66473"/>
                  </a:lnTo>
                  <a:lnTo>
                    <a:pt x="41077" y="64235"/>
                  </a:lnTo>
                  <a:lnTo>
                    <a:pt x="40875" y="63866"/>
                  </a:lnTo>
                  <a:lnTo>
                    <a:pt x="40708" y="63509"/>
                  </a:lnTo>
                  <a:close/>
                  <a:moveTo>
                    <a:pt x="94607" y="58329"/>
                  </a:moveTo>
                  <a:lnTo>
                    <a:pt x="94381" y="64390"/>
                  </a:lnTo>
                  <a:lnTo>
                    <a:pt x="94357" y="65283"/>
                  </a:lnTo>
                  <a:lnTo>
                    <a:pt x="95072" y="65402"/>
                  </a:lnTo>
                  <a:lnTo>
                    <a:pt x="104192" y="66949"/>
                  </a:lnTo>
                  <a:lnTo>
                    <a:pt x="106228" y="67045"/>
                  </a:lnTo>
                  <a:lnTo>
                    <a:pt x="107621" y="67092"/>
                  </a:lnTo>
                  <a:lnTo>
                    <a:pt x="111550" y="66973"/>
                  </a:lnTo>
                  <a:lnTo>
                    <a:pt x="112538" y="66842"/>
                  </a:lnTo>
                  <a:lnTo>
                    <a:pt x="113360" y="66509"/>
                  </a:lnTo>
                  <a:lnTo>
                    <a:pt x="114074" y="65842"/>
                  </a:lnTo>
                  <a:lnTo>
                    <a:pt x="114670" y="65092"/>
                  </a:lnTo>
                  <a:lnTo>
                    <a:pt x="115372" y="62937"/>
                  </a:lnTo>
                  <a:lnTo>
                    <a:pt x="111288" y="61532"/>
                  </a:lnTo>
                  <a:lnTo>
                    <a:pt x="111276" y="61532"/>
                  </a:lnTo>
                  <a:lnTo>
                    <a:pt x="107954" y="60258"/>
                  </a:lnTo>
                  <a:lnTo>
                    <a:pt x="105728" y="59341"/>
                  </a:lnTo>
                  <a:lnTo>
                    <a:pt x="103132" y="58687"/>
                  </a:lnTo>
                  <a:lnTo>
                    <a:pt x="101954" y="58544"/>
                  </a:lnTo>
                  <a:lnTo>
                    <a:pt x="98108" y="58377"/>
                  </a:lnTo>
                  <a:lnTo>
                    <a:pt x="95084" y="58341"/>
                  </a:lnTo>
                  <a:lnTo>
                    <a:pt x="94607" y="58329"/>
                  </a:lnTo>
                  <a:close/>
                  <a:moveTo>
                    <a:pt x="159437" y="31993"/>
                  </a:moveTo>
                  <a:lnTo>
                    <a:pt x="159520" y="32362"/>
                  </a:lnTo>
                  <a:cubicBezTo>
                    <a:pt x="159520" y="32374"/>
                    <a:pt x="159520" y="32398"/>
                    <a:pt x="159520" y="32421"/>
                  </a:cubicBezTo>
                  <a:lnTo>
                    <a:pt x="159342" y="43054"/>
                  </a:lnTo>
                  <a:lnTo>
                    <a:pt x="162390" y="43208"/>
                  </a:lnTo>
                  <a:lnTo>
                    <a:pt x="165497" y="43351"/>
                  </a:lnTo>
                  <a:cubicBezTo>
                    <a:pt x="165652" y="43351"/>
                    <a:pt x="165771" y="43482"/>
                    <a:pt x="165771" y="43625"/>
                  </a:cubicBezTo>
                  <a:lnTo>
                    <a:pt x="165807" y="49578"/>
                  </a:lnTo>
                  <a:lnTo>
                    <a:pt x="165664" y="54198"/>
                  </a:lnTo>
                  <a:lnTo>
                    <a:pt x="169176" y="55412"/>
                  </a:lnTo>
                  <a:lnTo>
                    <a:pt x="169474" y="48483"/>
                  </a:lnTo>
                  <a:cubicBezTo>
                    <a:pt x="169485" y="48335"/>
                    <a:pt x="169594" y="48220"/>
                    <a:pt x="169738" y="48220"/>
                  </a:cubicBezTo>
                  <a:cubicBezTo>
                    <a:pt x="169745" y="48220"/>
                    <a:pt x="169753" y="48220"/>
                    <a:pt x="169760" y="48221"/>
                  </a:cubicBezTo>
                  <a:lnTo>
                    <a:pt x="172046" y="48245"/>
                  </a:lnTo>
                  <a:cubicBezTo>
                    <a:pt x="172105" y="48245"/>
                    <a:pt x="172153" y="48269"/>
                    <a:pt x="172201" y="48304"/>
                  </a:cubicBezTo>
                  <a:lnTo>
                    <a:pt x="172653" y="48638"/>
                  </a:lnTo>
                  <a:cubicBezTo>
                    <a:pt x="172701" y="48661"/>
                    <a:pt x="172736" y="48709"/>
                    <a:pt x="172748" y="48769"/>
                  </a:cubicBezTo>
                  <a:lnTo>
                    <a:pt x="172927" y="49292"/>
                  </a:lnTo>
                  <a:cubicBezTo>
                    <a:pt x="172939" y="49328"/>
                    <a:pt x="172951" y="49352"/>
                    <a:pt x="172939" y="49388"/>
                  </a:cubicBezTo>
                  <a:lnTo>
                    <a:pt x="172843" y="55508"/>
                  </a:lnTo>
                  <a:lnTo>
                    <a:pt x="172867" y="57448"/>
                  </a:lnTo>
                  <a:lnTo>
                    <a:pt x="172998" y="57520"/>
                  </a:lnTo>
                  <a:lnTo>
                    <a:pt x="177237" y="59972"/>
                  </a:lnTo>
                  <a:lnTo>
                    <a:pt x="179273" y="61151"/>
                  </a:lnTo>
                  <a:lnTo>
                    <a:pt x="192524" y="68497"/>
                  </a:lnTo>
                  <a:lnTo>
                    <a:pt x="192536" y="68021"/>
                  </a:lnTo>
                  <a:lnTo>
                    <a:pt x="192691" y="60127"/>
                  </a:lnTo>
                  <a:lnTo>
                    <a:pt x="192727" y="58710"/>
                  </a:lnTo>
                  <a:lnTo>
                    <a:pt x="193227" y="32767"/>
                  </a:lnTo>
                  <a:lnTo>
                    <a:pt x="182833" y="32505"/>
                  </a:lnTo>
                  <a:lnTo>
                    <a:pt x="168569" y="32148"/>
                  </a:lnTo>
                  <a:lnTo>
                    <a:pt x="159437" y="31993"/>
                  </a:lnTo>
                  <a:close/>
                  <a:moveTo>
                    <a:pt x="194299" y="60318"/>
                  </a:moveTo>
                  <a:lnTo>
                    <a:pt x="194144" y="68057"/>
                  </a:lnTo>
                  <a:lnTo>
                    <a:pt x="194108" y="69378"/>
                  </a:lnTo>
                  <a:lnTo>
                    <a:pt x="195453" y="70093"/>
                  </a:lnTo>
                  <a:lnTo>
                    <a:pt x="195882" y="70307"/>
                  </a:lnTo>
                  <a:lnTo>
                    <a:pt x="195882" y="70307"/>
                  </a:lnTo>
                  <a:lnTo>
                    <a:pt x="194418" y="69414"/>
                  </a:lnTo>
                  <a:lnTo>
                    <a:pt x="194394" y="69402"/>
                  </a:lnTo>
                  <a:lnTo>
                    <a:pt x="194656" y="60330"/>
                  </a:lnTo>
                  <a:lnTo>
                    <a:pt x="194299" y="60318"/>
                  </a:lnTo>
                  <a:close/>
                  <a:moveTo>
                    <a:pt x="104383" y="67926"/>
                  </a:moveTo>
                  <a:lnTo>
                    <a:pt x="104335" y="68438"/>
                  </a:lnTo>
                  <a:lnTo>
                    <a:pt x="104335" y="68450"/>
                  </a:lnTo>
                  <a:lnTo>
                    <a:pt x="104121" y="70843"/>
                  </a:lnTo>
                  <a:lnTo>
                    <a:pt x="104311" y="71319"/>
                  </a:lnTo>
                  <a:lnTo>
                    <a:pt x="104716" y="71676"/>
                  </a:lnTo>
                  <a:lnTo>
                    <a:pt x="105275" y="71390"/>
                  </a:lnTo>
                  <a:lnTo>
                    <a:pt x="105502" y="70914"/>
                  </a:lnTo>
                  <a:lnTo>
                    <a:pt x="105871" y="67985"/>
                  </a:lnTo>
                  <a:lnTo>
                    <a:pt x="104383" y="67926"/>
                  </a:lnTo>
                  <a:close/>
                  <a:moveTo>
                    <a:pt x="151388" y="55484"/>
                  </a:moveTo>
                  <a:lnTo>
                    <a:pt x="157484" y="57365"/>
                  </a:lnTo>
                  <a:lnTo>
                    <a:pt x="157865" y="57865"/>
                  </a:lnTo>
                  <a:lnTo>
                    <a:pt x="159116" y="58329"/>
                  </a:lnTo>
                  <a:lnTo>
                    <a:pt x="158877" y="59198"/>
                  </a:lnTo>
                  <a:lnTo>
                    <a:pt x="161306" y="60127"/>
                  </a:lnTo>
                  <a:lnTo>
                    <a:pt x="161140" y="60842"/>
                  </a:lnTo>
                  <a:lnTo>
                    <a:pt x="164009" y="61568"/>
                  </a:lnTo>
                  <a:lnTo>
                    <a:pt x="164473" y="66568"/>
                  </a:lnTo>
                  <a:lnTo>
                    <a:pt x="168081" y="68700"/>
                  </a:lnTo>
                  <a:lnTo>
                    <a:pt x="168700" y="67461"/>
                  </a:lnTo>
                  <a:lnTo>
                    <a:pt x="169236" y="67676"/>
                  </a:lnTo>
                  <a:lnTo>
                    <a:pt x="171105" y="64401"/>
                  </a:lnTo>
                  <a:lnTo>
                    <a:pt x="172212" y="65056"/>
                  </a:lnTo>
                  <a:lnTo>
                    <a:pt x="169236" y="71867"/>
                  </a:lnTo>
                  <a:lnTo>
                    <a:pt x="164354" y="69354"/>
                  </a:lnTo>
                  <a:lnTo>
                    <a:pt x="153460" y="65664"/>
                  </a:lnTo>
                  <a:lnTo>
                    <a:pt x="155425" y="59925"/>
                  </a:lnTo>
                  <a:lnTo>
                    <a:pt x="150245" y="58246"/>
                  </a:lnTo>
                  <a:lnTo>
                    <a:pt x="149674" y="60318"/>
                  </a:lnTo>
                  <a:lnTo>
                    <a:pt x="148448" y="59877"/>
                  </a:lnTo>
                  <a:lnTo>
                    <a:pt x="148067" y="60842"/>
                  </a:lnTo>
                  <a:lnTo>
                    <a:pt x="146697" y="60401"/>
                  </a:lnTo>
                  <a:lnTo>
                    <a:pt x="148328" y="56496"/>
                  </a:lnTo>
                  <a:lnTo>
                    <a:pt x="150686" y="57234"/>
                  </a:lnTo>
                  <a:lnTo>
                    <a:pt x="151388" y="55484"/>
                  </a:lnTo>
                  <a:close/>
                  <a:moveTo>
                    <a:pt x="17705" y="38529"/>
                  </a:moveTo>
                  <a:lnTo>
                    <a:pt x="17681" y="39410"/>
                  </a:lnTo>
                  <a:lnTo>
                    <a:pt x="17229" y="53126"/>
                  </a:lnTo>
                  <a:lnTo>
                    <a:pt x="17145" y="55817"/>
                  </a:lnTo>
                  <a:lnTo>
                    <a:pt x="17479" y="55817"/>
                  </a:lnTo>
                  <a:lnTo>
                    <a:pt x="22206" y="55948"/>
                  </a:lnTo>
                  <a:cubicBezTo>
                    <a:pt x="22583" y="55960"/>
                    <a:pt x="22563" y="56508"/>
                    <a:pt x="22205" y="56508"/>
                  </a:cubicBezTo>
                  <a:cubicBezTo>
                    <a:pt x="22201" y="56508"/>
                    <a:pt x="22198" y="56508"/>
                    <a:pt x="22194" y="56508"/>
                  </a:cubicBezTo>
                  <a:lnTo>
                    <a:pt x="17467" y="56389"/>
                  </a:lnTo>
                  <a:lnTo>
                    <a:pt x="17122" y="56389"/>
                  </a:lnTo>
                  <a:lnTo>
                    <a:pt x="17086" y="57555"/>
                  </a:lnTo>
                  <a:cubicBezTo>
                    <a:pt x="17086" y="57555"/>
                    <a:pt x="17086" y="57555"/>
                    <a:pt x="17086" y="57567"/>
                  </a:cubicBezTo>
                  <a:lnTo>
                    <a:pt x="17038" y="58698"/>
                  </a:lnTo>
                  <a:lnTo>
                    <a:pt x="16467" y="69855"/>
                  </a:lnTo>
                  <a:cubicBezTo>
                    <a:pt x="16455" y="69914"/>
                    <a:pt x="16443" y="69962"/>
                    <a:pt x="16443" y="70021"/>
                  </a:cubicBezTo>
                  <a:lnTo>
                    <a:pt x="16443" y="70045"/>
                  </a:lnTo>
                  <a:lnTo>
                    <a:pt x="16788" y="70676"/>
                  </a:lnTo>
                  <a:lnTo>
                    <a:pt x="17300" y="71438"/>
                  </a:lnTo>
                  <a:lnTo>
                    <a:pt x="17741" y="71807"/>
                  </a:lnTo>
                  <a:lnTo>
                    <a:pt x="18479" y="71962"/>
                  </a:lnTo>
                  <a:lnTo>
                    <a:pt x="19205" y="71855"/>
                  </a:lnTo>
                  <a:lnTo>
                    <a:pt x="19860" y="71545"/>
                  </a:lnTo>
                  <a:lnTo>
                    <a:pt x="23682" y="69747"/>
                  </a:lnTo>
                  <a:lnTo>
                    <a:pt x="33207" y="65259"/>
                  </a:lnTo>
                  <a:lnTo>
                    <a:pt x="34660" y="64580"/>
                  </a:lnTo>
                  <a:lnTo>
                    <a:pt x="34267" y="63723"/>
                  </a:lnTo>
                  <a:lnTo>
                    <a:pt x="32945" y="60782"/>
                  </a:lnTo>
                  <a:cubicBezTo>
                    <a:pt x="32859" y="60562"/>
                    <a:pt x="33037" y="60394"/>
                    <a:pt x="33215" y="60394"/>
                  </a:cubicBezTo>
                  <a:cubicBezTo>
                    <a:pt x="33308" y="60394"/>
                    <a:pt x="33400" y="60439"/>
                    <a:pt x="33457" y="60544"/>
                  </a:cubicBezTo>
                  <a:lnTo>
                    <a:pt x="34779" y="63497"/>
                  </a:lnTo>
                  <a:lnTo>
                    <a:pt x="35171" y="64342"/>
                  </a:lnTo>
                  <a:lnTo>
                    <a:pt x="36660" y="63639"/>
                  </a:lnTo>
                  <a:lnTo>
                    <a:pt x="38565" y="62747"/>
                  </a:lnTo>
                  <a:lnTo>
                    <a:pt x="40160" y="61996"/>
                  </a:lnTo>
                  <a:lnTo>
                    <a:pt x="41779" y="61234"/>
                  </a:lnTo>
                  <a:lnTo>
                    <a:pt x="42458" y="60913"/>
                  </a:lnTo>
                  <a:lnTo>
                    <a:pt x="42089" y="60044"/>
                  </a:lnTo>
                  <a:lnTo>
                    <a:pt x="41672" y="59091"/>
                  </a:lnTo>
                  <a:lnTo>
                    <a:pt x="41541" y="59163"/>
                  </a:lnTo>
                  <a:lnTo>
                    <a:pt x="40303" y="56484"/>
                  </a:lnTo>
                  <a:lnTo>
                    <a:pt x="33469" y="59103"/>
                  </a:lnTo>
                  <a:lnTo>
                    <a:pt x="33695" y="46673"/>
                  </a:lnTo>
                  <a:lnTo>
                    <a:pt x="36017" y="46721"/>
                  </a:lnTo>
                  <a:lnTo>
                    <a:pt x="35945" y="50019"/>
                  </a:lnTo>
                  <a:lnTo>
                    <a:pt x="38851" y="50090"/>
                  </a:lnTo>
                  <a:lnTo>
                    <a:pt x="39017" y="42601"/>
                  </a:lnTo>
                  <a:lnTo>
                    <a:pt x="34409" y="42494"/>
                  </a:lnTo>
                  <a:lnTo>
                    <a:pt x="34469" y="39434"/>
                  </a:lnTo>
                  <a:lnTo>
                    <a:pt x="34945" y="39434"/>
                  </a:lnTo>
                  <a:lnTo>
                    <a:pt x="34945" y="38755"/>
                  </a:lnTo>
                  <a:lnTo>
                    <a:pt x="33386" y="38732"/>
                  </a:lnTo>
                  <a:lnTo>
                    <a:pt x="33362" y="42268"/>
                  </a:lnTo>
                  <a:cubicBezTo>
                    <a:pt x="33362" y="42315"/>
                    <a:pt x="33350" y="42351"/>
                    <a:pt x="33314" y="42387"/>
                  </a:cubicBezTo>
                  <a:cubicBezTo>
                    <a:pt x="33278" y="42411"/>
                    <a:pt x="33243" y="42435"/>
                    <a:pt x="33195" y="42435"/>
                  </a:cubicBezTo>
                  <a:lnTo>
                    <a:pt x="32576" y="42399"/>
                  </a:lnTo>
                  <a:cubicBezTo>
                    <a:pt x="32374" y="42375"/>
                    <a:pt x="32385" y="42089"/>
                    <a:pt x="32588" y="42077"/>
                  </a:cubicBezTo>
                  <a:lnTo>
                    <a:pt x="33040" y="42101"/>
                  </a:lnTo>
                  <a:lnTo>
                    <a:pt x="33064" y="38720"/>
                  </a:lnTo>
                  <a:lnTo>
                    <a:pt x="30754" y="38696"/>
                  </a:lnTo>
                  <a:lnTo>
                    <a:pt x="24539" y="38625"/>
                  </a:lnTo>
                  <a:lnTo>
                    <a:pt x="24527" y="39625"/>
                  </a:lnTo>
                  <a:lnTo>
                    <a:pt x="25182" y="39625"/>
                  </a:lnTo>
                  <a:lnTo>
                    <a:pt x="25099" y="50126"/>
                  </a:lnTo>
                  <a:lnTo>
                    <a:pt x="20610" y="50102"/>
                  </a:lnTo>
                  <a:lnTo>
                    <a:pt x="20622" y="46923"/>
                  </a:lnTo>
                  <a:lnTo>
                    <a:pt x="23872" y="46947"/>
                  </a:lnTo>
                  <a:lnTo>
                    <a:pt x="23896" y="43113"/>
                  </a:lnTo>
                  <a:lnTo>
                    <a:pt x="23349" y="42708"/>
                  </a:lnTo>
                  <a:lnTo>
                    <a:pt x="20646" y="42696"/>
                  </a:lnTo>
                  <a:lnTo>
                    <a:pt x="20658" y="40053"/>
                  </a:lnTo>
                  <a:lnTo>
                    <a:pt x="21098" y="40053"/>
                  </a:lnTo>
                  <a:lnTo>
                    <a:pt x="21098" y="39589"/>
                  </a:lnTo>
                  <a:lnTo>
                    <a:pt x="24194" y="39613"/>
                  </a:lnTo>
                  <a:lnTo>
                    <a:pt x="24206" y="38613"/>
                  </a:lnTo>
                  <a:lnTo>
                    <a:pt x="21182" y="38577"/>
                  </a:lnTo>
                  <a:lnTo>
                    <a:pt x="18348" y="38541"/>
                  </a:lnTo>
                  <a:lnTo>
                    <a:pt x="17705" y="38529"/>
                  </a:lnTo>
                  <a:close/>
                  <a:moveTo>
                    <a:pt x="150007" y="51412"/>
                  </a:moveTo>
                  <a:lnTo>
                    <a:pt x="150007" y="51567"/>
                  </a:lnTo>
                  <a:cubicBezTo>
                    <a:pt x="150007" y="51686"/>
                    <a:pt x="149983" y="51793"/>
                    <a:pt x="149936" y="51900"/>
                  </a:cubicBezTo>
                  <a:lnTo>
                    <a:pt x="147709" y="57139"/>
                  </a:lnTo>
                  <a:lnTo>
                    <a:pt x="145423" y="62663"/>
                  </a:lnTo>
                  <a:lnTo>
                    <a:pt x="145400" y="62711"/>
                  </a:lnTo>
                  <a:lnTo>
                    <a:pt x="144971" y="63568"/>
                  </a:lnTo>
                  <a:lnTo>
                    <a:pt x="145221" y="63639"/>
                  </a:lnTo>
                  <a:lnTo>
                    <a:pt x="161914" y="69235"/>
                  </a:lnTo>
                  <a:cubicBezTo>
                    <a:pt x="161949" y="69247"/>
                    <a:pt x="161973" y="69259"/>
                    <a:pt x="162009" y="69271"/>
                  </a:cubicBezTo>
                  <a:lnTo>
                    <a:pt x="169926" y="73093"/>
                  </a:lnTo>
                  <a:lnTo>
                    <a:pt x="172153" y="66676"/>
                  </a:lnTo>
                  <a:cubicBezTo>
                    <a:pt x="172165" y="66616"/>
                    <a:pt x="172189" y="66568"/>
                    <a:pt x="172224" y="66521"/>
                  </a:cubicBezTo>
                  <a:lnTo>
                    <a:pt x="175141" y="61842"/>
                  </a:lnTo>
                  <a:lnTo>
                    <a:pt x="168629" y="58103"/>
                  </a:lnTo>
                  <a:lnTo>
                    <a:pt x="151472" y="52210"/>
                  </a:lnTo>
                  <a:cubicBezTo>
                    <a:pt x="151436" y="52198"/>
                    <a:pt x="151400" y="52186"/>
                    <a:pt x="151365" y="52162"/>
                  </a:cubicBezTo>
                  <a:lnTo>
                    <a:pt x="150865" y="51912"/>
                  </a:lnTo>
                  <a:lnTo>
                    <a:pt x="150829" y="51888"/>
                  </a:lnTo>
                  <a:lnTo>
                    <a:pt x="150007" y="51412"/>
                  </a:lnTo>
                  <a:close/>
                  <a:moveTo>
                    <a:pt x="194060" y="72355"/>
                  </a:moveTo>
                  <a:lnTo>
                    <a:pt x="194037" y="73176"/>
                  </a:lnTo>
                  <a:lnTo>
                    <a:pt x="194596" y="72676"/>
                  </a:lnTo>
                  <a:lnTo>
                    <a:pt x="194060" y="72355"/>
                  </a:lnTo>
                  <a:close/>
                  <a:moveTo>
                    <a:pt x="16026" y="71569"/>
                  </a:moveTo>
                  <a:lnTo>
                    <a:pt x="15621" y="73081"/>
                  </a:lnTo>
                  <a:lnTo>
                    <a:pt x="15514" y="73581"/>
                  </a:lnTo>
                  <a:lnTo>
                    <a:pt x="15621" y="73534"/>
                  </a:lnTo>
                  <a:lnTo>
                    <a:pt x="17169" y="72807"/>
                  </a:lnTo>
                  <a:cubicBezTo>
                    <a:pt x="17145" y="72795"/>
                    <a:pt x="17122" y="72783"/>
                    <a:pt x="17110" y="72772"/>
                  </a:cubicBezTo>
                  <a:lnTo>
                    <a:pt x="16502" y="72260"/>
                  </a:lnTo>
                  <a:cubicBezTo>
                    <a:pt x="16455" y="72224"/>
                    <a:pt x="16419" y="72176"/>
                    <a:pt x="16395" y="72141"/>
                  </a:cubicBezTo>
                  <a:lnTo>
                    <a:pt x="16026" y="71569"/>
                  </a:lnTo>
                  <a:close/>
                  <a:moveTo>
                    <a:pt x="202335" y="73569"/>
                  </a:moveTo>
                  <a:lnTo>
                    <a:pt x="203835" y="74331"/>
                  </a:lnTo>
                  <a:lnTo>
                    <a:pt x="203835" y="74331"/>
                  </a:lnTo>
                  <a:lnTo>
                    <a:pt x="202931" y="73819"/>
                  </a:lnTo>
                  <a:lnTo>
                    <a:pt x="202335" y="73569"/>
                  </a:lnTo>
                  <a:close/>
                  <a:moveTo>
                    <a:pt x="63758" y="67938"/>
                  </a:moveTo>
                  <a:lnTo>
                    <a:pt x="63735" y="69140"/>
                  </a:lnTo>
                  <a:cubicBezTo>
                    <a:pt x="63735" y="69224"/>
                    <a:pt x="63723" y="69295"/>
                    <a:pt x="63699" y="69378"/>
                  </a:cubicBezTo>
                  <a:lnTo>
                    <a:pt x="63151" y="71224"/>
                  </a:lnTo>
                  <a:lnTo>
                    <a:pt x="63068" y="74438"/>
                  </a:lnTo>
                  <a:lnTo>
                    <a:pt x="63723" y="74438"/>
                  </a:lnTo>
                  <a:lnTo>
                    <a:pt x="63746" y="72653"/>
                  </a:lnTo>
                  <a:lnTo>
                    <a:pt x="63758" y="67938"/>
                  </a:lnTo>
                  <a:close/>
                  <a:moveTo>
                    <a:pt x="92179" y="65747"/>
                  </a:moveTo>
                  <a:lnTo>
                    <a:pt x="92179" y="65854"/>
                  </a:lnTo>
                  <a:lnTo>
                    <a:pt x="92131" y="70902"/>
                  </a:lnTo>
                  <a:lnTo>
                    <a:pt x="92250" y="70902"/>
                  </a:lnTo>
                  <a:lnTo>
                    <a:pt x="92238" y="71891"/>
                  </a:lnTo>
                  <a:lnTo>
                    <a:pt x="92119" y="71891"/>
                  </a:lnTo>
                  <a:lnTo>
                    <a:pt x="92095" y="74903"/>
                  </a:lnTo>
                  <a:lnTo>
                    <a:pt x="92464" y="74903"/>
                  </a:lnTo>
                  <a:lnTo>
                    <a:pt x="92464" y="74819"/>
                  </a:lnTo>
                  <a:lnTo>
                    <a:pt x="92702" y="66854"/>
                  </a:lnTo>
                  <a:lnTo>
                    <a:pt x="92726" y="65759"/>
                  </a:lnTo>
                  <a:lnTo>
                    <a:pt x="92476" y="65747"/>
                  </a:lnTo>
                  <a:close/>
                  <a:moveTo>
                    <a:pt x="135148" y="61973"/>
                  </a:moveTo>
                  <a:lnTo>
                    <a:pt x="134815" y="62425"/>
                  </a:lnTo>
                  <a:lnTo>
                    <a:pt x="134815" y="62437"/>
                  </a:lnTo>
                  <a:lnTo>
                    <a:pt x="134696" y="62580"/>
                  </a:lnTo>
                  <a:lnTo>
                    <a:pt x="135208" y="62758"/>
                  </a:lnTo>
                  <a:lnTo>
                    <a:pt x="141125" y="64890"/>
                  </a:lnTo>
                  <a:lnTo>
                    <a:pt x="141030" y="78891"/>
                  </a:lnTo>
                  <a:lnTo>
                    <a:pt x="141744" y="78891"/>
                  </a:lnTo>
                  <a:lnTo>
                    <a:pt x="141721" y="71355"/>
                  </a:lnTo>
                  <a:lnTo>
                    <a:pt x="141709" y="65747"/>
                  </a:lnTo>
                  <a:cubicBezTo>
                    <a:pt x="141709" y="65723"/>
                    <a:pt x="141709" y="65699"/>
                    <a:pt x="141709" y="65664"/>
                  </a:cubicBezTo>
                  <a:lnTo>
                    <a:pt x="141792" y="64830"/>
                  </a:lnTo>
                  <a:cubicBezTo>
                    <a:pt x="141792" y="64782"/>
                    <a:pt x="141804" y="64747"/>
                    <a:pt x="141816" y="64711"/>
                  </a:cubicBezTo>
                  <a:lnTo>
                    <a:pt x="141923" y="64247"/>
                  </a:lnTo>
                  <a:lnTo>
                    <a:pt x="141375" y="64068"/>
                  </a:lnTo>
                  <a:lnTo>
                    <a:pt x="136363" y="62377"/>
                  </a:lnTo>
                  <a:lnTo>
                    <a:pt x="135244" y="61996"/>
                  </a:lnTo>
                  <a:lnTo>
                    <a:pt x="135148" y="61973"/>
                  </a:lnTo>
                  <a:close/>
                  <a:moveTo>
                    <a:pt x="176546" y="62663"/>
                  </a:moveTo>
                  <a:lnTo>
                    <a:pt x="173653" y="67307"/>
                  </a:lnTo>
                  <a:lnTo>
                    <a:pt x="171379" y="73843"/>
                  </a:lnTo>
                  <a:lnTo>
                    <a:pt x="176915" y="76891"/>
                  </a:lnTo>
                  <a:lnTo>
                    <a:pt x="180404" y="78808"/>
                  </a:lnTo>
                  <a:lnTo>
                    <a:pt x="182916" y="79201"/>
                  </a:lnTo>
                  <a:lnTo>
                    <a:pt x="184047" y="79380"/>
                  </a:lnTo>
                  <a:lnTo>
                    <a:pt x="192298" y="79761"/>
                  </a:lnTo>
                  <a:lnTo>
                    <a:pt x="192382" y="75736"/>
                  </a:lnTo>
                  <a:lnTo>
                    <a:pt x="192441" y="72307"/>
                  </a:lnTo>
                  <a:lnTo>
                    <a:pt x="192465" y="71450"/>
                  </a:lnTo>
                  <a:lnTo>
                    <a:pt x="190965" y="70628"/>
                  </a:lnTo>
                  <a:lnTo>
                    <a:pt x="177832" y="63389"/>
                  </a:lnTo>
                  <a:lnTo>
                    <a:pt x="177820" y="63389"/>
                  </a:lnTo>
                  <a:lnTo>
                    <a:pt x="176546" y="62663"/>
                  </a:lnTo>
                  <a:close/>
                  <a:moveTo>
                    <a:pt x="14026" y="58306"/>
                  </a:moveTo>
                  <a:lnTo>
                    <a:pt x="11883" y="58436"/>
                  </a:lnTo>
                  <a:lnTo>
                    <a:pt x="11121" y="58603"/>
                  </a:lnTo>
                  <a:lnTo>
                    <a:pt x="14490" y="58365"/>
                  </a:lnTo>
                  <a:lnTo>
                    <a:pt x="15062" y="58663"/>
                  </a:lnTo>
                  <a:lnTo>
                    <a:pt x="14836" y="66509"/>
                  </a:lnTo>
                  <a:lnTo>
                    <a:pt x="14597" y="68890"/>
                  </a:lnTo>
                  <a:lnTo>
                    <a:pt x="13062" y="73760"/>
                  </a:lnTo>
                  <a:lnTo>
                    <a:pt x="1393" y="79189"/>
                  </a:lnTo>
                  <a:lnTo>
                    <a:pt x="1798" y="80153"/>
                  </a:lnTo>
                  <a:lnTo>
                    <a:pt x="2203" y="79975"/>
                  </a:lnTo>
                  <a:lnTo>
                    <a:pt x="12526" y="75129"/>
                  </a:lnTo>
                  <a:lnTo>
                    <a:pt x="13669" y="74474"/>
                  </a:lnTo>
                  <a:lnTo>
                    <a:pt x="14050" y="72724"/>
                  </a:lnTo>
                  <a:lnTo>
                    <a:pt x="14062" y="72676"/>
                  </a:lnTo>
                  <a:lnTo>
                    <a:pt x="14859" y="69688"/>
                  </a:lnTo>
                  <a:lnTo>
                    <a:pt x="15419" y="58615"/>
                  </a:lnTo>
                  <a:lnTo>
                    <a:pt x="15443" y="58329"/>
                  </a:lnTo>
                  <a:lnTo>
                    <a:pt x="14764" y="58317"/>
                  </a:lnTo>
                  <a:lnTo>
                    <a:pt x="14026" y="58306"/>
                  </a:lnTo>
                  <a:close/>
                  <a:moveTo>
                    <a:pt x="1108" y="79320"/>
                  </a:moveTo>
                  <a:lnTo>
                    <a:pt x="12" y="79832"/>
                  </a:lnTo>
                  <a:lnTo>
                    <a:pt x="12" y="81011"/>
                  </a:lnTo>
                  <a:lnTo>
                    <a:pt x="1524" y="80296"/>
                  </a:lnTo>
                  <a:lnTo>
                    <a:pt x="1108" y="79320"/>
                  </a:lnTo>
                  <a:close/>
                  <a:moveTo>
                    <a:pt x="58151" y="55793"/>
                  </a:moveTo>
                  <a:lnTo>
                    <a:pt x="57817" y="55853"/>
                  </a:lnTo>
                  <a:lnTo>
                    <a:pt x="56246" y="56531"/>
                  </a:lnTo>
                  <a:cubicBezTo>
                    <a:pt x="56198" y="56555"/>
                    <a:pt x="56150" y="56567"/>
                    <a:pt x="56091" y="56579"/>
                  </a:cubicBezTo>
                  <a:lnTo>
                    <a:pt x="54829" y="56865"/>
                  </a:lnTo>
                  <a:lnTo>
                    <a:pt x="53936" y="57282"/>
                  </a:lnTo>
                  <a:lnTo>
                    <a:pt x="54079" y="57603"/>
                  </a:lnTo>
                  <a:lnTo>
                    <a:pt x="54317" y="58115"/>
                  </a:lnTo>
                  <a:lnTo>
                    <a:pt x="54674" y="57865"/>
                  </a:lnTo>
                  <a:lnTo>
                    <a:pt x="55615" y="58794"/>
                  </a:lnTo>
                  <a:lnTo>
                    <a:pt x="55579" y="63520"/>
                  </a:lnTo>
                  <a:lnTo>
                    <a:pt x="56888" y="64390"/>
                  </a:lnTo>
                  <a:lnTo>
                    <a:pt x="56888" y="65985"/>
                  </a:lnTo>
                  <a:lnTo>
                    <a:pt x="54995" y="65985"/>
                  </a:lnTo>
                  <a:lnTo>
                    <a:pt x="54995" y="66045"/>
                  </a:lnTo>
                  <a:cubicBezTo>
                    <a:pt x="54995" y="66152"/>
                    <a:pt x="54915" y="66205"/>
                    <a:pt x="54835" y="66205"/>
                  </a:cubicBezTo>
                  <a:cubicBezTo>
                    <a:pt x="54754" y="66205"/>
                    <a:pt x="54674" y="66152"/>
                    <a:pt x="54674" y="66045"/>
                  </a:cubicBezTo>
                  <a:lnTo>
                    <a:pt x="54674" y="65985"/>
                  </a:lnTo>
                  <a:lnTo>
                    <a:pt x="54055" y="65985"/>
                  </a:lnTo>
                  <a:lnTo>
                    <a:pt x="54031" y="59294"/>
                  </a:lnTo>
                  <a:lnTo>
                    <a:pt x="53555" y="58639"/>
                  </a:lnTo>
                  <a:lnTo>
                    <a:pt x="54031" y="58306"/>
                  </a:lnTo>
                  <a:lnTo>
                    <a:pt x="53769" y="57734"/>
                  </a:lnTo>
                  <a:lnTo>
                    <a:pt x="53626" y="57424"/>
                  </a:lnTo>
                  <a:lnTo>
                    <a:pt x="52840" y="57794"/>
                  </a:lnTo>
                  <a:lnTo>
                    <a:pt x="52971" y="58127"/>
                  </a:lnTo>
                  <a:lnTo>
                    <a:pt x="53233" y="58746"/>
                  </a:lnTo>
                  <a:cubicBezTo>
                    <a:pt x="53245" y="58770"/>
                    <a:pt x="53245" y="58794"/>
                    <a:pt x="53245" y="58817"/>
                  </a:cubicBezTo>
                  <a:lnTo>
                    <a:pt x="53221" y="71271"/>
                  </a:lnTo>
                  <a:cubicBezTo>
                    <a:pt x="53221" y="71355"/>
                    <a:pt x="53150" y="71426"/>
                    <a:pt x="53067" y="71426"/>
                  </a:cubicBezTo>
                  <a:lnTo>
                    <a:pt x="52888" y="71426"/>
                  </a:lnTo>
                  <a:lnTo>
                    <a:pt x="52888" y="72010"/>
                  </a:lnTo>
                  <a:lnTo>
                    <a:pt x="54269" y="72021"/>
                  </a:lnTo>
                  <a:lnTo>
                    <a:pt x="54269" y="72593"/>
                  </a:lnTo>
                  <a:lnTo>
                    <a:pt x="54579" y="71486"/>
                  </a:lnTo>
                  <a:lnTo>
                    <a:pt x="54579" y="67092"/>
                  </a:lnTo>
                  <a:cubicBezTo>
                    <a:pt x="54561" y="66890"/>
                    <a:pt x="54707" y="66789"/>
                    <a:pt x="54854" y="66789"/>
                  </a:cubicBezTo>
                  <a:cubicBezTo>
                    <a:pt x="55001" y="66789"/>
                    <a:pt x="55150" y="66890"/>
                    <a:pt x="55138" y="67092"/>
                  </a:cubicBezTo>
                  <a:lnTo>
                    <a:pt x="55138" y="71521"/>
                  </a:lnTo>
                  <a:cubicBezTo>
                    <a:pt x="55138" y="71545"/>
                    <a:pt x="55138" y="71569"/>
                    <a:pt x="55126" y="71593"/>
                  </a:cubicBezTo>
                  <a:lnTo>
                    <a:pt x="54757" y="72950"/>
                  </a:lnTo>
                  <a:cubicBezTo>
                    <a:pt x="54733" y="73010"/>
                    <a:pt x="54698" y="73057"/>
                    <a:pt x="54638" y="73093"/>
                  </a:cubicBezTo>
                  <a:lnTo>
                    <a:pt x="54698" y="80880"/>
                  </a:lnTo>
                  <a:lnTo>
                    <a:pt x="54698" y="81082"/>
                  </a:lnTo>
                  <a:lnTo>
                    <a:pt x="61282" y="81082"/>
                  </a:lnTo>
                  <a:lnTo>
                    <a:pt x="61460" y="74688"/>
                  </a:lnTo>
                  <a:lnTo>
                    <a:pt x="61544" y="71200"/>
                  </a:lnTo>
                  <a:lnTo>
                    <a:pt x="61008" y="69390"/>
                  </a:lnTo>
                  <a:cubicBezTo>
                    <a:pt x="60984" y="69307"/>
                    <a:pt x="60972" y="69235"/>
                    <a:pt x="60972" y="69152"/>
                  </a:cubicBezTo>
                  <a:lnTo>
                    <a:pt x="60984" y="64568"/>
                  </a:lnTo>
                  <a:lnTo>
                    <a:pt x="59698" y="64568"/>
                  </a:lnTo>
                  <a:cubicBezTo>
                    <a:pt x="59496" y="64544"/>
                    <a:pt x="59496" y="64259"/>
                    <a:pt x="59698" y="64247"/>
                  </a:cubicBezTo>
                  <a:lnTo>
                    <a:pt x="60984" y="64247"/>
                  </a:lnTo>
                  <a:lnTo>
                    <a:pt x="60984" y="63532"/>
                  </a:lnTo>
                  <a:lnTo>
                    <a:pt x="60984" y="62425"/>
                  </a:lnTo>
                  <a:lnTo>
                    <a:pt x="61032" y="60377"/>
                  </a:lnTo>
                  <a:lnTo>
                    <a:pt x="60996" y="59294"/>
                  </a:lnTo>
                  <a:lnTo>
                    <a:pt x="60829" y="58246"/>
                  </a:lnTo>
                  <a:lnTo>
                    <a:pt x="60389" y="57401"/>
                  </a:lnTo>
                  <a:lnTo>
                    <a:pt x="59008" y="55829"/>
                  </a:lnTo>
                  <a:lnTo>
                    <a:pt x="58151" y="55793"/>
                  </a:lnTo>
                  <a:close/>
                  <a:moveTo>
                    <a:pt x="18300" y="81106"/>
                  </a:moveTo>
                  <a:lnTo>
                    <a:pt x="18300" y="81118"/>
                  </a:lnTo>
                  <a:lnTo>
                    <a:pt x="18312" y="81106"/>
                  </a:lnTo>
                  <a:close/>
                  <a:moveTo>
                    <a:pt x="52555" y="57925"/>
                  </a:moveTo>
                  <a:lnTo>
                    <a:pt x="48197" y="59984"/>
                  </a:lnTo>
                  <a:lnTo>
                    <a:pt x="48340" y="60282"/>
                  </a:lnTo>
                  <a:lnTo>
                    <a:pt x="48614" y="60925"/>
                  </a:lnTo>
                  <a:cubicBezTo>
                    <a:pt x="48649" y="60996"/>
                    <a:pt x="48614" y="61092"/>
                    <a:pt x="48530" y="61127"/>
                  </a:cubicBezTo>
                  <a:lnTo>
                    <a:pt x="47518" y="61639"/>
                  </a:lnTo>
                  <a:cubicBezTo>
                    <a:pt x="47490" y="61653"/>
                    <a:pt x="47463" y="61658"/>
                    <a:pt x="47438" y="61658"/>
                  </a:cubicBezTo>
                  <a:cubicBezTo>
                    <a:pt x="47283" y="61658"/>
                    <a:pt x="47199" y="61434"/>
                    <a:pt x="47363" y="61342"/>
                  </a:cubicBezTo>
                  <a:lnTo>
                    <a:pt x="48245" y="60913"/>
                  </a:lnTo>
                  <a:lnTo>
                    <a:pt x="48030" y="60401"/>
                  </a:lnTo>
                  <a:lnTo>
                    <a:pt x="47899" y="60103"/>
                  </a:lnTo>
                  <a:lnTo>
                    <a:pt x="43363" y="62258"/>
                  </a:lnTo>
                  <a:lnTo>
                    <a:pt x="42601" y="62616"/>
                  </a:lnTo>
                  <a:lnTo>
                    <a:pt x="42696" y="62842"/>
                  </a:lnTo>
                  <a:cubicBezTo>
                    <a:pt x="42708" y="62866"/>
                    <a:pt x="42708" y="62889"/>
                    <a:pt x="42708" y="62913"/>
                  </a:cubicBezTo>
                  <a:lnTo>
                    <a:pt x="42708" y="63056"/>
                  </a:lnTo>
                  <a:lnTo>
                    <a:pt x="42613" y="70736"/>
                  </a:lnTo>
                  <a:lnTo>
                    <a:pt x="45792" y="70759"/>
                  </a:lnTo>
                  <a:cubicBezTo>
                    <a:pt x="45875" y="70759"/>
                    <a:pt x="45947" y="70843"/>
                    <a:pt x="45947" y="70926"/>
                  </a:cubicBezTo>
                  <a:cubicBezTo>
                    <a:pt x="45947" y="71009"/>
                    <a:pt x="45875" y="71081"/>
                    <a:pt x="45780" y="71081"/>
                  </a:cubicBezTo>
                  <a:lnTo>
                    <a:pt x="42458" y="71057"/>
                  </a:lnTo>
                  <a:cubicBezTo>
                    <a:pt x="42363" y="71057"/>
                    <a:pt x="42291" y="70986"/>
                    <a:pt x="42291" y="70902"/>
                  </a:cubicBezTo>
                  <a:lnTo>
                    <a:pt x="42387" y="63056"/>
                  </a:lnTo>
                  <a:lnTo>
                    <a:pt x="42387" y="62937"/>
                  </a:lnTo>
                  <a:lnTo>
                    <a:pt x="42303" y="62747"/>
                  </a:lnTo>
                  <a:lnTo>
                    <a:pt x="40994" y="63366"/>
                  </a:lnTo>
                  <a:lnTo>
                    <a:pt x="41160" y="63711"/>
                  </a:lnTo>
                  <a:lnTo>
                    <a:pt x="41375" y="64116"/>
                  </a:lnTo>
                  <a:cubicBezTo>
                    <a:pt x="41387" y="64140"/>
                    <a:pt x="41398" y="64163"/>
                    <a:pt x="41398" y="64187"/>
                  </a:cubicBezTo>
                  <a:lnTo>
                    <a:pt x="41398" y="66628"/>
                  </a:lnTo>
                  <a:cubicBezTo>
                    <a:pt x="41398" y="66711"/>
                    <a:pt x="41327" y="66783"/>
                    <a:pt x="41244" y="66783"/>
                  </a:cubicBezTo>
                  <a:lnTo>
                    <a:pt x="39767" y="66783"/>
                  </a:lnTo>
                  <a:cubicBezTo>
                    <a:pt x="39672" y="66783"/>
                    <a:pt x="39601" y="66711"/>
                    <a:pt x="39601" y="66628"/>
                  </a:cubicBezTo>
                  <a:lnTo>
                    <a:pt x="39601" y="65402"/>
                  </a:lnTo>
                  <a:lnTo>
                    <a:pt x="39243" y="64628"/>
                  </a:lnTo>
                  <a:lnTo>
                    <a:pt x="39077" y="64271"/>
                  </a:lnTo>
                  <a:lnTo>
                    <a:pt x="37481" y="65033"/>
                  </a:lnTo>
                  <a:lnTo>
                    <a:pt x="37648" y="65390"/>
                  </a:lnTo>
                  <a:lnTo>
                    <a:pt x="37803" y="65711"/>
                  </a:lnTo>
                  <a:cubicBezTo>
                    <a:pt x="37815" y="65723"/>
                    <a:pt x="37827" y="65747"/>
                    <a:pt x="37827" y="65771"/>
                  </a:cubicBezTo>
                  <a:lnTo>
                    <a:pt x="37850" y="66699"/>
                  </a:lnTo>
                  <a:cubicBezTo>
                    <a:pt x="37850" y="66795"/>
                    <a:pt x="37791" y="66866"/>
                    <a:pt x="37708" y="66866"/>
                  </a:cubicBezTo>
                  <a:cubicBezTo>
                    <a:pt x="37701" y="66867"/>
                    <a:pt x="37694" y="66867"/>
                    <a:pt x="37687" y="66867"/>
                  </a:cubicBezTo>
                  <a:cubicBezTo>
                    <a:pt x="37602" y="66867"/>
                    <a:pt x="37541" y="66800"/>
                    <a:pt x="37541" y="66711"/>
                  </a:cubicBezTo>
                  <a:lnTo>
                    <a:pt x="37505" y="65818"/>
                  </a:lnTo>
                  <a:lnTo>
                    <a:pt x="37362" y="65533"/>
                  </a:lnTo>
                  <a:lnTo>
                    <a:pt x="37196" y="65175"/>
                  </a:lnTo>
                  <a:lnTo>
                    <a:pt x="35612" y="65914"/>
                  </a:lnTo>
                  <a:lnTo>
                    <a:pt x="34017" y="66664"/>
                  </a:lnTo>
                  <a:lnTo>
                    <a:pt x="34183" y="67045"/>
                  </a:lnTo>
                  <a:lnTo>
                    <a:pt x="34564" y="67902"/>
                  </a:lnTo>
                  <a:lnTo>
                    <a:pt x="34564" y="67914"/>
                  </a:lnTo>
                  <a:lnTo>
                    <a:pt x="34957" y="69200"/>
                  </a:lnTo>
                  <a:lnTo>
                    <a:pt x="34957" y="69224"/>
                  </a:lnTo>
                  <a:lnTo>
                    <a:pt x="35171" y="70617"/>
                  </a:lnTo>
                  <a:lnTo>
                    <a:pt x="35171" y="70640"/>
                  </a:lnTo>
                  <a:lnTo>
                    <a:pt x="35171" y="72867"/>
                  </a:lnTo>
                  <a:lnTo>
                    <a:pt x="35433" y="73022"/>
                  </a:lnTo>
                  <a:lnTo>
                    <a:pt x="36124" y="73010"/>
                  </a:lnTo>
                  <a:lnTo>
                    <a:pt x="36100" y="74808"/>
                  </a:lnTo>
                  <a:lnTo>
                    <a:pt x="33612" y="74808"/>
                  </a:lnTo>
                  <a:lnTo>
                    <a:pt x="33671" y="72486"/>
                  </a:lnTo>
                  <a:lnTo>
                    <a:pt x="34540" y="72486"/>
                  </a:lnTo>
                  <a:lnTo>
                    <a:pt x="34850" y="72676"/>
                  </a:lnTo>
                  <a:lnTo>
                    <a:pt x="34862" y="70831"/>
                  </a:lnTo>
                  <a:lnTo>
                    <a:pt x="34267" y="70962"/>
                  </a:lnTo>
                  <a:cubicBezTo>
                    <a:pt x="34254" y="70965"/>
                    <a:pt x="34241" y="70967"/>
                    <a:pt x="34228" y="70967"/>
                  </a:cubicBezTo>
                  <a:cubicBezTo>
                    <a:pt x="34156" y="70967"/>
                    <a:pt x="34086" y="70914"/>
                    <a:pt x="34076" y="70843"/>
                  </a:cubicBezTo>
                  <a:cubicBezTo>
                    <a:pt x="34052" y="70748"/>
                    <a:pt x="34112" y="70664"/>
                    <a:pt x="34195" y="70652"/>
                  </a:cubicBezTo>
                  <a:lnTo>
                    <a:pt x="34850" y="70509"/>
                  </a:lnTo>
                  <a:lnTo>
                    <a:pt x="34660" y="69283"/>
                  </a:lnTo>
                  <a:lnTo>
                    <a:pt x="34279" y="68021"/>
                  </a:lnTo>
                  <a:lnTo>
                    <a:pt x="33898" y="67164"/>
                  </a:lnTo>
                  <a:lnTo>
                    <a:pt x="33731" y="66795"/>
                  </a:lnTo>
                  <a:lnTo>
                    <a:pt x="24563" y="71105"/>
                  </a:lnTo>
                  <a:lnTo>
                    <a:pt x="24765" y="71498"/>
                  </a:lnTo>
                  <a:lnTo>
                    <a:pt x="24980" y="71867"/>
                  </a:lnTo>
                  <a:cubicBezTo>
                    <a:pt x="24992" y="71891"/>
                    <a:pt x="25004" y="71914"/>
                    <a:pt x="25004" y="71950"/>
                  </a:cubicBezTo>
                  <a:lnTo>
                    <a:pt x="25004" y="72486"/>
                  </a:lnTo>
                  <a:lnTo>
                    <a:pt x="25777" y="72272"/>
                  </a:lnTo>
                  <a:lnTo>
                    <a:pt x="25789" y="75355"/>
                  </a:lnTo>
                  <a:lnTo>
                    <a:pt x="24361" y="75355"/>
                  </a:lnTo>
                  <a:lnTo>
                    <a:pt x="24361" y="76117"/>
                  </a:lnTo>
                  <a:cubicBezTo>
                    <a:pt x="24355" y="76212"/>
                    <a:pt x="24280" y="76260"/>
                    <a:pt x="24204" y="76260"/>
                  </a:cubicBezTo>
                  <a:cubicBezTo>
                    <a:pt x="24128" y="76260"/>
                    <a:pt x="24051" y="76212"/>
                    <a:pt x="24039" y="76117"/>
                  </a:cubicBezTo>
                  <a:lnTo>
                    <a:pt x="24039" y="75355"/>
                  </a:lnTo>
                  <a:lnTo>
                    <a:pt x="23122" y="75355"/>
                  </a:lnTo>
                  <a:lnTo>
                    <a:pt x="23110" y="73010"/>
                  </a:lnTo>
                  <a:lnTo>
                    <a:pt x="24682" y="72569"/>
                  </a:lnTo>
                  <a:lnTo>
                    <a:pt x="24682" y="71974"/>
                  </a:lnTo>
                  <a:lnTo>
                    <a:pt x="24480" y="71640"/>
                  </a:lnTo>
                  <a:lnTo>
                    <a:pt x="24277" y="71236"/>
                  </a:lnTo>
                  <a:lnTo>
                    <a:pt x="20729" y="72903"/>
                  </a:lnTo>
                  <a:lnTo>
                    <a:pt x="20932" y="73307"/>
                  </a:lnTo>
                  <a:lnTo>
                    <a:pt x="21146" y="73724"/>
                  </a:lnTo>
                  <a:cubicBezTo>
                    <a:pt x="21158" y="73748"/>
                    <a:pt x="21158" y="73772"/>
                    <a:pt x="21158" y="73784"/>
                  </a:cubicBezTo>
                  <a:lnTo>
                    <a:pt x="21182" y="74688"/>
                  </a:lnTo>
                  <a:cubicBezTo>
                    <a:pt x="21176" y="74791"/>
                    <a:pt x="21099" y="74842"/>
                    <a:pt x="21022" y="74842"/>
                  </a:cubicBezTo>
                  <a:cubicBezTo>
                    <a:pt x="20947" y="74842"/>
                    <a:pt x="20872" y="74794"/>
                    <a:pt x="20860" y="74700"/>
                  </a:cubicBezTo>
                  <a:lnTo>
                    <a:pt x="20836" y="73831"/>
                  </a:lnTo>
                  <a:lnTo>
                    <a:pt x="20646" y="73450"/>
                  </a:lnTo>
                  <a:lnTo>
                    <a:pt x="20432" y="73045"/>
                  </a:lnTo>
                  <a:lnTo>
                    <a:pt x="16324" y="74974"/>
                  </a:lnTo>
                  <a:lnTo>
                    <a:pt x="15193" y="75498"/>
                  </a:lnTo>
                  <a:lnTo>
                    <a:pt x="15169" y="76522"/>
                  </a:lnTo>
                  <a:lnTo>
                    <a:pt x="15205" y="81106"/>
                  </a:lnTo>
                  <a:lnTo>
                    <a:pt x="18300" y="81106"/>
                  </a:lnTo>
                  <a:lnTo>
                    <a:pt x="18300" y="80487"/>
                  </a:lnTo>
                  <a:lnTo>
                    <a:pt x="18038" y="80487"/>
                  </a:lnTo>
                  <a:lnTo>
                    <a:pt x="18062" y="75058"/>
                  </a:lnTo>
                  <a:lnTo>
                    <a:pt x="18312" y="74939"/>
                  </a:lnTo>
                  <a:lnTo>
                    <a:pt x="18312" y="74855"/>
                  </a:lnTo>
                  <a:cubicBezTo>
                    <a:pt x="18312" y="74756"/>
                    <a:pt x="18392" y="74699"/>
                    <a:pt x="18474" y="74699"/>
                  </a:cubicBezTo>
                  <a:cubicBezTo>
                    <a:pt x="18531" y="74699"/>
                    <a:pt x="18588" y="74726"/>
                    <a:pt x="18622" y="74784"/>
                  </a:cubicBezTo>
                  <a:lnTo>
                    <a:pt x="18919" y="74641"/>
                  </a:lnTo>
                  <a:lnTo>
                    <a:pt x="18896" y="80487"/>
                  </a:lnTo>
                  <a:lnTo>
                    <a:pt x="18634" y="80487"/>
                  </a:lnTo>
                  <a:lnTo>
                    <a:pt x="18634" y="81118"/>
                  </a:lnTo>
                  <a:lnTo>
                    <a:pt x="20563" y="81118"/>
                  </a:lnTo>
                  <a:lnTo>
                    <a:pt x="20563" y="79939"/>
                  </a:lnTo>
                  <a:lnTo>
                    <a:pt x="19181" y="79951"/>
                  </a:lnTo>
                  <a:lnTo>
                    <a:pt x="19181" y="78832"/>
                  </a:lnTo>
                  <a:lnTo>
                    <a:pt x="22158" y="78784"/>
                  </a:lnTo>
                  <a:lnTo>
                    <a:pt x="22158" y="79927"/>
                  </a:lnTo>
                  <a:lnTo>
                    <a:pt x="20896" y="79939"/>
                  </a:lnTo>
                  <a:lnTo>
                    <a:pt x="20896" y="81118"/>
                  </a:lnTo>
                  <a:lnTo>
                    <a:pt x="29266" y="81118"/>
                  </a:lnTo>
                  <a:lnTo>
                    <a:pt x="29266" y="80606"/>
                  </a:lnTo>
                  <a:lnTo>
                    <a:pt x="29266" y="78177"/>
                  </a:lnTo>
                  <a:lnTo>
                    <a:pt x="29266" y="77594"/>
                  </a:lnTo>
                  <a:cubicBezTo>
                    <a:pt x="29266" y="77582"/>
                    <a:pt x="29266" y="77570"/>
                    <a:pt x="29278" y="77570"/>
                  </a:cubicBezTo>
                  <a:cubicBezTo>
                    <a:pt x="29278" y="77558"/>
                    <a:pt x="29278" y="77546"/>
                    <a:pt x="29278" y="77534"/>
                  </a:cubicBezTo>
                  <a:cubicBezTo>
                    <a:pt x="29278" y="77522"/>
                    <a:pt x="29290" y="77522"/>
                    <a:pt x="29290" y="77510"/>
                  </a:cubicBezTo>
                  <a:cubicBezTo>
                    <a:pt x="29302" y="77486"/>
                    <a:pt x="29314" y="77475"/>
                    <a:pt x="29337" y="77463"/>
                  </a:cubicBezTo>
                  <a:lnTo>
                    <a:pt x="29361" y="77451"/>
                  </a:lnTo>
                  <a:lnTo>
                    <a:pt x="29564" y="77451"/>
                  </a:lnTo>
                  <a:cubicBezTo>
                    <a:pt x="29647" y="77451"/>
                    <a:pt x="29730" y="77522"/>
                    <a:pt x="29730" y="77617"/>
                  </a:cubicBezTo>
                  <a:cubicBezTo>
                    <a:pt x="29718" y="77689"/>
                    <a:pt x="29659" y="77748"/>
                    <a:pt x="29587" y="77760"/>
                  </a:cubicBezTo>
                  <a:lnTo>
                    <a:pt x="29587" y="78189"/>
                  </a:lnTo>
                  <a:lnTo>
                    <a:pt x="29587" y="80618"/>
                  </a:lnTo>
                  <a:lnTo>
                    <a:pt x="29587" y="81106"/>
                  </a:lnTo>
                  <a:lnTo>
                    <a:pt x="39624" y="81106"/>
                  </a:lnTo>
                  <a:lnTo>
                    <a:pt x="39613" y="80594"/>
                  </a:lnTo>
                  <a:lnTo>
                    <a:pt x="39589" y="78999"/>
                  </a:lnTo>
                  <a:cubicBezTo>
                    <a:pt x="39577" y="78879"/>
                    <a:pt x="39663" y="78820"/>
                    <a:pt x="39749" y="78820"/>
                  </a:cubicBezTo>
                  <a:cubicBezTo>
                    <a:pt x="39836" y="78820"/>
                    <a:pt x="39922" y="78879"/>
                    <a:pt x="39910" y="78999"/>
                  </a:cubicBezTo>
                  <a:lnTo>
                    <a:pt x="39934" y="80594"/>
                  </a:lnTo>
                  <a:lnTo>
                    <a:pt x="39946" y="81118"/>
                  </a:lnTo>
                  <a:lnTo>
                    <a:pt x="43458" y="81118"/>
                  </a:lnTo>
                  <a:lnTo>
                    <a:pt x="43458" y="74224"/>
                  </a:lnTo>
                  <a:cubicBezTo>
                    <a:pt x="43446" y="74105"/>
                    <a:pt x="43533" y="74046"/>
                    <a:pt x="43619" y="74046"/>
                  </a:cubicBezTo>
                  <a:cubicBezTo>
                    <a:pt x="43705" y="74046"/>
                    <a:pt x="43792" y="74105"/>
                    <a:pt x="43780" y="74224"/>
                  </a:cubicBezTo>
                  <a:lnTo>
                    <a:pt x="43780" y="81094"/>
                  </a:lnTo>
                  <a:lnTo>
                    <a:pt x="46209" y="81094"/>
                  </a:lnTo>
                  <a:lnTo>
                    <a:pt x="46209" y="80594"/>
                  </a:lnTo>
                  <a:lnTo>
                    <a:pt x="46173" y="74248"/>
                  </a:lnTo>
                  <a:cubicBezTo>
                    <a:pt x="46161" y="74129"/>
                    <a:pt x="46247" y="74069"/>
                    <a:pt x="46334" y="74069"/>
                  </a:cubicBezTo>
                  <a:cubicBezTo>
                    <a:pt x="46420" y="74069"/>
                    <a:pt x="46506" y="74129"/>
                    <a:pt x="46494" y="74248"/>
                  </a:cubicBezTo>
                  <a:lnTo>
                    <a:pt x="46542" y="80594"/>
                  </a:lnTo>
                  <a:lnTo>
                    <a:pt x="46542" y="81094"/>
                  </a:lnTo>
                  <a:lnTo>
                    <a:pt x="54376" y="81094"/>
                  </a:lnTo>
                  <a:lnTo>
                    <a:pt x="54376" y="80904"/>
                  </a:lnTo>
                  <a:lnTo>
                    <a:pt x="54329" y="73117"/>
                  </a:lnTo>
                  <a:cubicBezTo>
                    <a:pt x="54305" y="73093"/>
                    <a:pt x="54281" y="73081"/>
                    <a:pt x="54269" y="73057"/>
                  </a:cubicBezTo>
                  <a:lnTo>
                    <a:pt x="54233" y="76093"/>
                  </a:lnTo>
                  <a:lnTo>
                    <a:pt x="53531" y="76093"/>
                  </a:lnTo>
                  <a:lnTo>
                    <a:pt x="53555" y="73641"/>
                  </a:lnTo>
                  <a:lnTo>
                    <a:pt x="47375" y="73569"/>
                  </a:lnTo>
                  <a:lnTo>
                    <a:pt x="47375" y="72903"/>
                  </a:lnTo>
                  <a:lnTo>
                    <a:pt x="46363" y="72283"/>
                  </a:lnTo>
                  <a:lnTo>
                    <a:pt x="46375" y="71057"/>
                  </a:lnTo>
                  <a:lnTo>
                    <a:pt x="47637" y="71069"/>
                  </a:lnTo>
                  <a:lnTo>
                    <a:pt x="47637" y="68997"/>
                  </a:lnTo>
                  <a:cubicBezTo>
                    <a:pt x="47625" y="68878"/>
                    <a:pt x="47712" y="68819"/>
                    <a:pt x="47798" y="68819"/>
                  </a:cubicBezTo>
                  <a:cubicBezTo>
                    <a:pt x="47884" y="68819"/>
                    <a:pt x="47971" y="68878"/>
                    <a:pt x="47959" y="68997"/>
                  </a:cubicBezTo>
                  <a:lnTo>
                    <a:pt x="47959" y="71069"/>
                  </a:lnTo>
                  <a:lnTo>
                    <a:pt x="49852" y="71093"/>
                  </a:lnTo>
                  <a:lnTo>
                    <a:pt x="49852" y="70283"/>
                  </a:lnTo>
                  <a:lnTo>
                    <a:pt x="52900" y="70307"/>
                  </a:lnTo>
                  <a:lnTo>
                    <a:pt x="52888" y="71105"/>
                  </a:lnTo>
                  <a:lnTo>
                    <a:pt x="52912" y="71105"/>
                  </a:lnTo>
                  <a:lnTo>
                    <a:pt x="52936" y="58841"/>
                  </a:lnTo>
                  <a:lnTo>
                    <a:pt x="52674" y="58246"/>
                  </a:lnTo>
                  <a:lnTo>
                    <a:pt x="52674" y="58234"/>
                  </a:lnTo>
                  <a:lnTo>
                    <a:pt x="52555" y="57925"/>
                  </a:lnTo>
                  <a:close/>
                  <a:moveTo>
                    <a:pt x="144388" y="65068"/>
                  </a:moveTo>
                  <a:lnTo>
                    <a:pt x="144292" y="65366"/>
                  </a:lnTo>
                  <a:lnTo>
                    <a:pt x="144245" y="65937"/>
                  </a:lnTo>
                  <a:lnTo>
                    <a:pt x="144280" y="71629"/>
                  </a:lnTo>
                  <a:lnTo>
                    <a:pt x="151484" y="74010"/>
                  </a:lnTo>
                  <a:lnTo>
                    <a:pt x="159497" y="76558"/>
                  </a:lnTo>
                  <a:lnTo>
                    <a:pt x="159508" y="76558"/>
                  </a:lnTo>
                  <a:lnTo>
                    <a:pt x="160925" y="77105"/>
                  </a:lnTo>
                  <a:lnTo>
                    <a:pt x="160961" y="77129"/>
                  </a:lnTo>
                  <a:lnTo>
                    <a:pt x="168402" y="81356"/>
                  </a:lnTo>
                  <a:lnTo>
                    <a:pt x="168938" y="81415"/>
                  </a:lnTo>
                  <a:lnTo>
                    <a:pt x="169200" y="75986"/>
                  </a:lnTo>
                  <a:cubicBezTo>
                    <a:pt x="169212" y="75939"/>
                    <a:pt x="169224" y="75891"/>
                    <a:pt x="169236" y="75843"/>
                  </a:cubicBezTo>
                  <a:lnTo>
                    <a:pt x="169653" y="74760"/>
                  </a:lnTo>
                  <a:lnTo>
                    <a:pt x="161354" y="70759"/>
                  </a:lnTo>
                  <a:lnTo>
                    <a:pt x="144709" y="65175"/>
                  </a:lnTo>
                  <a:lnTo>
                    <a:pt x="144388" y="65068"/>
                  </a:lnTo>
                  <a:close/>
                  <a:moveTo>
                    <a:pt x="176773" y="78641"/>
                  </a:moveTo>
                  <a:lnTo>
                    <a:pt x="176642" y="81677"/>
                  </a:lnTo>
                  <a:lnTo>
                    <a:pt x="182440" y="82047"/>
                  </a:lnTo>
                  <a:lnTo>
                    <a:pt x="182488" y="80761"/>
                  </a:lnTo>
                  <a:lnTo>
                    <a:pt x="180011" y="80380"/>
                  </a:lnTo>
                  <a:cubicBezTo>
                    <a:pt x="179916" y="80356"/>
                    <a:pt x="179832" y="80332"/>
                    <a:pt x="179749" y="80284"/>
                  </a:cubicBezTo>
                  <a:lnTo>
                    <a:pt x="176773" y="78641"/>
                  </a:lnTo>
                  <a:close/>
                  <a:moveTo>
                    <a:pt x="27385" y="82082"/>
                  </a:moveTo>
                  <a:lnTo>
                    <a:pt x="27397" y="82177"/>
                  </a:lnTo>
                  <a:lnTo>
                    <a:pt x="27575" y="82606"/>
                  </a:lnTo>
                  <a:lnTo>
                    <a:pt x="28111" y="82975"/>
                  </a:lnTo>
                  <a:lnTo>
                    <a:pt x="28885" y="83225"/>
                  </a:lnTo>
                  <a:lnTo>
                    <a:pt x="29599" y="83023"/>
                  </a:lnTo>
                  <a:lnTo>
                    <a:pt x="30123" y="82630"/>
                  </a:lnTo>
                  <a:lnTo>
                    <a:pt x="30373" y="82154"/>
                  </a:lnTo>
                  <a:lnTo>
                    <a:pt x="30397" y="82082"/>
                  </a:lnTo>
                  <a:close/>
                  <a:moveTo>
                    <a:pt x="87488" y="83368"/>
                  </a:moveTo>
                  <a:lnTo>
                    <a:pt x="87130" y="83761"/>
                  </a:lnTo>
                  <a:lnTo>
                    <a:pt x="87130" y="84333"/>
                  </a:lnTo>
                  <a:lnTo>
                    <a:pt x="89107" y="84309"/>
                  </a:lnTo>
                  <a:lnTo>
                    <a:pt x="88964" y="83797"/>
                  </a:lnTo>
                  <a:lnTo>
                    <a:pt x="88666" y="83392"/>
                  </a:lnTo>
                  <a:lnTo>
                    <a:pt x="87488" y="83368"/>
                  </a:lnTo>
                  <a:close/>
                  <a:moveTo>
                    <a:pt x="72890" y="80392"/>
                  </a:moveTo>
                  <a:lnTo>
                    <a:pt x="72009" y="80415"/>
                  </a:lnTo>
                  <a:lnTo>
                    <a:pt x="71200" y="80713"/>
                  </a:lnTo>
                  <a:lnTo>
                    <a:pt x="70521" y="81261"/>
                  </a:lnTo>
                  <a:lnTo>
                    <a:pt x="70069" y="82011"/>
                  </a:lnTo>
                  <a:lnTo>
                    <a:pt x="69878" y="82868"/>
                  </a:lnTo>
                  <a:lnTo>
                    <a:pt x="69997" y="83737"/>
                  </a:lnTo>
                  <a:lnTo>
                    <a:pt x="70378" y="84523"/>
                  </a:lnTo>
                  <a:lnTo>
                    <a:pt x="70985" y="85118"/>
                  </a:lnTo>
                  <a:lnTo>
                    <a:pt x="71747" y="85499"/>
                  </a:lnTo>
                  <a:lnTo>
                    <a:pt x="72593" y="85618"/>
                  </a:lnTo>
                  <a:lnTo>
                    <a:pt x="73426" y="85452"/>
                  </a:lnTo>
                  <a:lnTo>
                    <a:pt x="74176" y="85023"/>
                  </a:lnTo>
                  <a:lnTo>
                    <a:pt x="74736" y="84380"/>
                  </a:lnTo>
                  <a:lnTo>
                    <a:pt x="75057" y="83582"/>
                  </a:lnTo>
                  <a:lnTo>
                    <a:pt x="75117" y="82725"/>
                  </a:lnTo>
                  <a:lnTo>
                    <a:pt x="74891" y="81904"/>
                  </a:lnTo>
                  <a:lnTo>
                    <a:pt x="74426" y="81201"/>
                  </a:lnTo>
                  <a:lnTo>
                    <a:pt x="73724" y="80665"/>
                  </a:lnTo>
                  <a:lnTo>
                    <a:pt x="72890" y="80392"/>
                  </a:lnTo>
                  <a:close/>
                  <a:moveTo>
                    <a:pt x="24146" y="84761"/>
                  </a:moveTo>
                  <a:lnTo>
                    <a:pt x="24122" y="87654"/>
                  </a:lnTo>
                  <a:lnTo>
                    <a:pt x="23468" y="87654"/>
                  </a:lnTo>
                  <a:lnTo>
                    <a:pt x="23491" y="84761"/>
                  </a:lnTo>
                  <a:close/>
                  <a:moveTo>
                    <a:pt x="51054" y="82058"/>
                  </a:moveTo>
                  <a:lnTo>
                    <a:pt x="51054" y="83142"/>
                  </a:lnTo>
                  <a:lnTo>
                    <a:pt x="51245" y="83142"/>
                  </a:lnTo>
                  <a:cubicBezTo>
                    <a:pt x="51250" y="83141"/>
                    <a:pt x="51256" y="83141"/>
                    <a:pt x="51261" y="83141"/>
                  </a:cubicBezTo>
                  <a:cubicBezTo>
                    <a:pt x="51349" y="83141"/>
                    <a:pt x="51423" y="83231"/>
                    <a:pt x="51412" y="83320"/>
                  </a:cubicBezTo>
                  <a:lnTo>
                    <a:pt x="51364" y="86428"/>
                  </a:lnTo>
                  <a:cubicBezTo>
                    <a:pt x="51364" y="86523"/>
                    <a:pt x="51293" y="86595"/>
                    <a:pt x="51209" y="86595"/>
                  </a:cubicBezTo>
                  <a:lnTo>
                    <a:pt x="50269" y="86595"/>
                  </a:lnTo>
                  <a:cubicBezTo>
                    <a:pt x="50261" y="86595"/>
                    <a:pt x="50254" y="86596"/>
                    <a:pt x="50247" y="86596"/>
                  </a:cubicBezTo>
                  <a:cubicBezTo>
                    <a:pt x="50038" y="86596"/>
                    <a:pt x="50038" y="86272"/>
                    <a:pt x="50247" y="86272"/>
                  </a:cubicBezTo>
                  <a:cubicBezTo>
                    <a:pt x="50254" y="86272"/>
                    <a:pt x="50261" y="86272"/>
                    <a:pt x="50269" y="86273"/>
                  </a:cubicBezTo>
                  <a:lnTo>
                    <a:pt x="51043" y="86273"/>
                  </a:lnTo>
                  <a:lnTo>
                    <a:pt x="51078" y="83475"/>
                  </a:lnTo>
                  <a:lnTo>
                    <a:pt x="50888" y="83475"/>
                  </a:lnTo>
                  <a:cubicBezTo>
                    <a:pt x="50852" y="83475"/>
                    <a:pt x="50804" y="83463"/>
                    <a:pt x="50781" y="83428"/>
                  </a:cubicBezTo>
                  <a:cubicBezTo>
                    <a:pt x="50745" y="83404"/>
                    <a:pt x="50733" y="83356"/>
                    <a:pt x="50733" y="83320"/>
                  </a:cubicBezTo>
                  <a:lnTo>
                    <a:pt x="50733" y="82082"/>
                  </a:lnTo>
                  <a:lnTo>
                    <a:pt x="48745" y="82082"/>
                  </a:lnTo>
                  <a:lnTo>
                    <a:pt x="48745" y="82261"/>
                  </a:lnTo>
                  <a:lnTo>
                    <a:pt x="48745" y="82987"/>
                  </a:lnTo>
                  <a:cubicBezTo>
                    <a:pt x="48745" y="83047"/>
                    <a:pt x="48709" y="83106"/>
                    <a:pt x="48649" y="83142"/>
                  </a:cubicBezTo>
                  <a:lnTo>
                    <a:pt x="48209" y="83356"/>
                  </a:lnTo>
                  <a:lnTo>
                    <a:pt x="48209" y="84809"/>
                  </a:lnTo>
                  <a:cubicBezTo>
                    <a:pt x="48215" y="84928"/>
                    <a:pt x="48125" y="84987"/>
                    <a:pt x="48038" y="84987"/>
                  </a:cubicBezTo>
                  <a:cubicBezTo>
                    <a:pt x="47950" y="84987"/>
                    <a:pt x="47864" y="84928"/>
                    <a:pt x="47875" y="84809"/>
                  </a:cubicBezTo>
                  <a:lnTo>
                    <a:pt x="47875" y="83249"/>
                  </a:lnTo>
                  <a:cubicBezTo>
                    <a:pt x="47875" y="83190"/>
                    <a:pt x="47911" y="83130"/>
                    <a:pt x="47971" y="83106"/>
                  </a:cubicBezTo>
                  <a:lnTo>
                    <a:pt x="48423" y="82892"/>
                  </a:lnTo>
                  <a:lnTo>
                    <a:pt x="48423" y="82261"/>
                  </a:lnTo>
                  <a:lnTo>
                    <a:pt x="48423" y="82082"/>
                  </a:lnTo>
                  <a:lnTo>
                    <a:pt x="37731" y="82082"/>
                  </a:lnTo>
                  <a:lnTo>
                    <a:pt x="37731" y="83416"/>
                  </a:lnTo>
                  <a:cubicBezTo>
                    <a:pt x="37719" y="83517"/>
                    <a:pt x="37642" y="83568"/>
                    <a:pt x="37566" y="83568"/>
                  </a:cubicBezTo>
                  <a:cubicBezTo>
                    <a:pt x="37490" y="83568"/>
                    <a:pt x="37416" y="83517"/>
                    <a:pt x="37410" y="83416"/>
                  </a:cubicBezTo>
                  <a:lnTo>
                    <a:pt x="37410" y="82082"/>
                  </a:lnTo>
                  <a:lnTo>
                    <a:pt x="36243" y="82082"/>
                  </a:lnTo>
                  <a:lnTo>
                    <a:pt x="36243" y="82225"/>
                  </a:lnTo>
                  <a:lnTo>
                    <a:pt x="36184" y="88774"/>
                  </a:lnTo>
                  <a:cubicBezTo>
                    <a:pt x="36184" y="88869"/>
                    <a:pt x="36112" y="88940"/>
                    <a:pt x="36029" y="88940"/>
                  </a:cubicBezTo>
                  <a:lnTo>
                    <a:pt x="34207" y="88940"/>
                  </a:lnTo>
                  <a:cubicBezTo>
                    <a:pt x="34200" y="88941"/>
                    <a:pt x="34192" y="88941"/>
                    <a:pt x="34185" y="88941"/>
                  </a:cubicBezTo>
                  <a:cubicBezTo>
                    <a:pt x="33976" y="88941"/>
                    <a:pt x="33976" y="88618"/>
                    <a:pt x="34185" y="88618"/>
                  </a:cubicBezTo>
                  <a:cubicBezTo>
                    <a:pt x="34192" y="88618"/>
                    <a:pt x="34200" y="88618"/>
                    <a:pt x="34207" y="88619"/>
                  </a:cubicBezTo>
                  <a:lnTo>
                    <a:pt x="35862" y="88619"/>
                  </a:lnTo>
                  <a:lnTo>
                    <a:pt x="35922" y="82225"/>
                  </a:lnTo>
                  <a:lnTo>
                    <a:pt x="35922" y="82082"/>
                  </a:lnTo>
                  <a:lnTo>
                    <a:pt x="30754" y="82082"/>
                  </a:lnTo>
                  <a:lnTo>
                    <a:pt x="30683" y="82273"/>
                  </a:lnTo>
                  <a:lnTo>
                    <a:pt x="30671" y="82297"/>
                  </a:lnTo>
                  <a:lnTo>
                    <a:pt x="30397" y="82797"/>
                  </a:lnTo>
                  <a:cubicBezTo>
                    <a:pt x="30385" y="82820"/>
                    <a:pt x="30373" y="82844"/>
                    <a:pt x="30361" y="82856"/>
                  </a:cubicBezTo>
                  <a:lnTo>
                    <a:pt x="29778" y="83297"/>
                  </a:lnTo>
                  <a:cubicBezTo>
                    <a:pt x="29766" y="83309"/>
                    <a:pt x="29742" y="83309"/>
                    <a:pt x="29730" y="83320"/>
                  </a:cubicBezTo>
                  <a:lnTo>
                    <a:pt x="28933" y="83535"/>
                  </a:lnTo>
                  <a:cubicBezTo>
                    <a:pt x="28921" y="83541"/>
                    <a:pt x="28906" y="83544"/>
                    <a:pt x="28889" y="83544"/>
                  </a:cubicBezTo>
                  <a:cubicBezTo>
                    <a:pt x="28873" y="83544"/>
                    <a:pt x="28855" y="83541"/>
                    <a:pt x="28837" y="83535"/>
                  </a:cubicBezTo>
                  <a:lnTo>
                    <a:pt x="27992" y="83261"/>
                  </a:lnTo>
                  <a:lnTo>
                    <a:pt x="27956" y="83249"/>
                  </a:lnTo>
                  <a:lnTo>
                    <a:pt x="27361" y="82844"/>
                  </a:lnTo>
                  <a:cubicBezTo>
                    <a:pt x="27325" y="82832"/>
                    <a:pt x="27301" y="82809"/>
                    <a:pt x="27290" y="82785"/>
                  </a:cubicBezTo>
                  <a:lnTo>
                    <a:pt x="27087" y="82285"/>
                  </a:lnTo>
                  <a:lnTo>
                    <a:pt x="27075" y="82261"/>
                  </a:lnTo>
                  <a:lnTo>
                    <a:pt x="27040" y="82094"/>
                  </a:lnTo>
                  <a:lnTo>
                    <a:pt x="23170" y="82094"/>
                  </a:lnTo>
                  <a:lnTo>
                    <a:pt x="23170" y="82213"/>
                  </a:lnTo>
                  <a:lnTo>
                    <a:pt x="23218" y="87000"/>
                  </a:lnTo>
                  <a:lnTo>
                    <a:pt x="23277" y="90178"/>
                  </a:lnTo>
                  <a:lnTo>
                    <a:pt x="32778" y="90178"/>
                  </a:lnTo>
                  <a:lnTo>
                    <a:pt x="32778" y="88119"/>
                  </a:lnTo>
                  <a:cubicBezTo>
                    <a:pt x="32743" y="88095"/>
                    <a:pt x="32719" y="88059"/>
                    <a:pt x="32707" y="88023"/>
                  </a:cubicBezTo>
                  <a:cubicBezTo>
                    <a:pt x="32695" y="87928"/>
                    <a:pt x="32743" y="87845"/>
                    <a:pt x="32826" y="87821"/>
                  </a:cubicBezTo>
                  <a:lnTo>
                    <a:pt x="32897" y="87809"/>
                  </a:lnTo>
                  <a:cubicBezTo>
                    <a:pt x="32911" y="87806"/>
                    <a:pt x="32925" y="87805"/>
                    <a:pt x="32938" y="87805"/>
                  </a:cubicBezTo>
                  <a:cubicBezTo>
                    <a:pt x="33028" y="87805"/>
                    <a:pt x="33100" y="87871"/>
                    <a:pt x="33100" y="87964"/>
                  </a:cubicBezTo>
                  <a:lnTo>
                    <a:pt x="33100" y="90155"/>
                  </a:lnTo>
                  <a:lnTo>
                    <a:pt x="46125" y="90155"/>
                  </a:lnTo>
                  <a:lnTo>
                    <a:pt x="46101" y="87738"/>
                  </a:lnTo>
                  <a:lnTo>
                    <a:pt x="45613" y="87738"/>
                  </a:lnTo>
                  <a:cubicBezTo>
                    <a:pt x="45399" y="87738"/>
                    <a:pt x="45399" y="87416"/>
                    <a:pt x="45613" y="87416"/>
                  </a:cubicBezTo>
                  <a:lnTo>
                    <a:pt x="46268" y="87404"/>
                  </a:lnTo>
                  <a:cubicBezTo>
                    <a:pt x="46304" y="87404"/>
                    <a:pt x="46351" y="87428"/>
                    <a:pt x="46375" y="87452"/>
                  </a:cubicBezTo>
                  <a:cubicBezTo>
                    <a:pt x="46411" y="87488"/>
                    <a:pt x="46423" y="87523"/>
                    <a:pt x="46423" y="87571"/>
                  </a:cubicBezTo>
                  <a:lnTo>
                    <a:pt x="46447" y="90143"/>
                  </a:lnTo>
                  <a:lnTo>
                    <a:pt x="54174" y="90143"/>
                  </a:lnTo>
                  <a:lnTo>
                    <a:pt x="54245" y="82261"/>
                  </a:lnTo>
                  <a:lnTo>
                    <a:pt x="54245" y="82058"/>
                  </a:lnTo>
                  <a:lnTo>
                    <a:pt x="53936" y="82058"/>
                  </a:lnTo>
                  <a:lnTo>
                    <a:pt x="53936" y="82261"/>
                  </a:lnTo>
                  <a:lnTo>
                    <a:pt x="53888" y="85606"/>
                  </a:lnTo>
                  <a:cubicBezTo>
                    <a:pt x="53900" y="85726"/>
                    <a:pt x="53814" y="85785"/>
                    <a:pt x="53727" y="85785"/>
                  </a:cubicBezTo>
                  <a:cubicBezTo>
                    <a:pt x="53641" y="85785"/>
                    <a:pt x="53555" y="85726"/>
                    <a:pt x="53567" y="85606"/>
                  </a:cubicBezTo>
                  <a:lnTo>
                    <a:pt x="53614" y="82261"/>
                  </a:lnTo>
                  <a:lnTo>
                    <a:pt x="53614" y="82058"/>
                  </a:lnTo>
                  <a:close/>
                  <a:moveTo>
                    <a:pt x="163021" y="86178"/>
                  </a:moveTo>
                  <a:lnTo>
                    <a:pt x="162283" y="86238"/>
                  </a:lnTo>
                  <a:lnTo>
                    <a:pt x="161533" y="86654"/>
                  </a:lnTo>
                  <a:lnTo>
                    <a:pt x="161152" y="87214"/>
                  </a:lnTo>
                  <a:lnTo>
                    <a:pt x="160925" y="88297"/>
                  </a:lnTo>
                  <a:lnTo>
                    <a:pt x="161021" y="89262"/>
                  </a:lnTo>
                  <a:lnTo>
                    <a:pt x="161604" y="90190"/>
                  </a:lnTo>
                  <a:lnTo>
                    <a:pt x="162473" y="90679"/>
                  </a:lnTo>
                  <a:lnTo>
                    <a:pt x="168462" y="91000"/>
                  </a:lnTo>
                  <a:lnTo>
                    <a:pt x="168688" y="86535"/>
                  </a:lnTo>
                  <a:lnTo>
                    <a:pt x="163021" y="86178"/>
                  </a:lnTo>
                  <a:close/>
                  <a:moveTo>
                    <a:pt x="183035" y="80856"/>
                  </a:moveTo>
                  <a:lnTo>
                    <a:pt x="182988" y="82356"/>
                  </a:lnTo>
                  <a:cubicBezTo>
                    <a:pt x="182988" y="82428"/>
                    <a:pt x="182952" y="82499"/>
                    <a:pt x="182892" y="82558"/>
                  </a:cubicBezTo>
                  <a:cubicBezTo>
                    <a:pt x="182845" y="82606"/>
                    <a:pt x="182761" y="82630"/>
                    <a:pt x="182690" y="82630"/>
                  </a:cubicBezTo>
                  <a:lnTo>
                    <a:pt x="176606" y="82249"/>
                  </a:lnTo>
                  <a:lnTo>
                    <a:pt x="176308" y="92155"/>
                  </a:lnTo>
                  <a:lnTo>
                    <a:pt x="177296" y="92191"/>
                  </a:lnTo>
                  <a:lnTo>
                    <a:pt x="177916" y="91762"/>
                  </a:lnTo>
                  <a:cubicBezTo>
                    <a:pt x="177963" y="91726"/>
                    <a:pt x="178011" y="91702"/>
                    <a:pt x="178070" y="91702"/>
                  </a:cubicBezTo>
                  <a:lnTo>
                    <a:pt x="183607" y="91822"/>
                  </a:lnTo>
                  <a:lnTo>
                    <a:pt x="183750" y="87904"/>
                  </a:lnTo>
                  <a:cubicBezTo>
                    <a:pt x="183750" y="87821"/>
                    <a:pt x="183785" y="87750"/>
                    <a:pt x="183833" y="87702"/>
                  </a:cubicBezTo>
                  <a:cubicBezTo>
                    <a:pt x="183892" y="87654"/>
                    <a:pt x="183964" y="87631"/>
                    <a:pt x="184047" y="87631"/>
                  </a:cubicBezTo>
                  <a:lnTo>
                    <a:pt x="192203" y="88131"/>
                  </a:lnTo>
                  <a:lnTo>
                    <a:pt x="192560" y="81380"/>
                  </a:lnTo>
                  <a:lnTo>
                    <a:pt x="183928" y="80987"/>
                  </a:lnTo>
                  <a:cubicBezTo>
                    <a:pt x="183892" y="80987"/>
                    <a:pt x="183857" y="80987"/>
                    <a:pt x="183833" y="80975"/>
                  </a:cubicBezTo>
                  <a:lnTo>
                    <a:pt x="183035" y="80856"/>
                  </a:lnTo>
                  <a:close/>
                  <a:moveTo>
                    <a:pt x="86011" y="89786"/>
                  </a:moveTo>
                  <a:lnTo>
                    <a:pt x="86499" y="89797"/>
                  </a:lnTo>
                  <a:lnTo>
                    <a:pt x="86368" y="94167"/>
                  </a:lnTo>
                  <a:lnTo>
                    <a:pt x="85916" y="93893"/>
                  </a:lnTo>
                  <a:lnTo>
                    <a:pt x="85975" y="91524"/>
                  </a:lnTo>
                  <a:lnTo>
                    <a:pt x="86011" y="89786"/>
                  </a:lnTo>
                  <a:close/>
                  <a:moveTo>
                    <a:pt x="3144" y="84833"/>
                  </a:moveTo>
                  <a:lnTo>
                    <a:pt x="3179" y="94572"/>
                  </a:lnTo>
                  <a:lnTo>
                    <a:pt x="2179" y="94572"/>
                  </a:lnTo>
                  <a:lnTo>
                    <a:pt x="2144" y="84833"/>
                  </a:lnTo>
                  <a:close/>
                  <a:moveTo>
                    <a:pt x="118551" y="56365"/>
                  </a:moveTo>
                  <a:lnTo>
                    <a:pt x="118503" y="56520"/>
                  </a:lnTo>
                  <a:lnTo>
                    <a:pt x="116372" y="62985"/>
                  </a:lnTo>
                  <a:lnTo>
                    <a:pt x="115551" y="65485"/>
                  </a:lnTo>
                  <a:cubicBezTo>
                    <a:pt x="115527" y="65533"/>
                    <a:pt x="115503" y="65580"/>
                    <a:pt x="115467" y="65628"/>
                  </a:cubicBezTo>
                  <a:lnTo>
                    <a:pt x="114800" y="66473"/>
                  </a:lnTo>
                  <a:cubicBezTo>
                    <a:pt x="114789" y="66497"/>
                    <a:pt x="114765" y="66509"/>
                    <a:pt x="114753" y="66533"/>
                  </a:cubicBezTo>
                  <a:lnTo>
                    <a:pt x="113943" y="67271"/>
                  </a:lnTo>
                  <a:cubicBezTo>
                    <a:pt x="113908" y="67319"/>
                    <a:pt x="113860" y="67342"/>
                    <a:pt x="113800" y="67366"/>
                  </a:cubicBezTo>
                  <a:lnTo>
                    <a:pt x="112836" y="67759"/>
                  </a:lnTo>
                  <a:cubicBezTo>
                    <a:pt x="112800" y="67771"/>
                    <a:pt x="112753" y="67783"/>
                    <a:pt x="112717" y="67783"/>
                  </a:cubicBezTo>
                  <a:lnTo>
                    <a:pt x="111645" y="67938"/>
                  </a:lnTo>
                  <a:lnTo>
                    <a:pt x="111598" y="67938"/>
                  </a:lnTo>
                  <a:lnTo>
                    <a:pt x="107633" y="68057"/>
                  </a:lnTo>
                  <a:lnTo>
                    <a:pt x="107585" y="68057"/>
                  </a:lnTo>
                  <a:lnTo>
                    <a:pt x="106430" y="68009"/>
                  </a:lnTo>
                  <a:lnTo>
                    <a:pt x="106049" y="71021"/>
                  </a:lnTo>
                  <a:cubicBezTo>
                    <a:pt x="106049" y="71057"/>
                    <a:pt x="106037" y="71081"/>
                    <a:pt x="106026" y="71117"/>
                  </a:cubicBezTo>
                  <a:lnTo>
                    <a:pt x="105728" y="71712"/>
                  </a:lnTo>
                  <a:cubicBezTo>
                    <a:pt x="105704" y="71760"/>
                    <a:pt x="105656" y="71807"/>
                    <a:pt x="105609" y="71831"/>
                  </a:cubicBezTo>
                  <a:lnTo>
                    <a:pt x="105025" y="72129"/>
                  </a:lnTo>
                  <a:lnTo>
                    <a:pt x="105323" y="72843"/>
                  </a:lnTo>
                  <a:lnTo>
                    <a:pt x="106085" y="73617"/>
                  </a:lnTo>
                  <a:lnTo>
                    <a:pt x="107942" y="75558"/>
                  </a:lnTo>
                  <a:lnTo>
                    <a:pt x="110693" y="75570"/>
                  </a:lnTo>
                  <a:cubicBezTo>
                    <a:pt x="111062" y="75570"/>
                    <a:pt x="111062" y="76141"/>
                    <a:pt x="110693" y="76141"/>
                  </a:cubicBezTo>
                  <a:lnTo>
                    <a:pt x="107823" y="76117"/>
                  </a:lnTo>
                  <a:cubicBezTo>
                    <a:pt x="107752" y="76117"/>
                    <a:pt x="107681" y="76082"/>
                    <a:pt x="107633" y="76034"/>
                  </a:cubicBezTo>
                  <a:lnTo>
                    <a:pt x="105692" y="74022"/>
                  </a:lnTo>
                  <a:lnTo>
                    <a:pt x="104894" y="73200"/>
                  </a:lnTo>
                  <a:cubicBezTo>
                    <a:pt x="104871" y="73176"/>
                    <a:pt x="104847" y="73141"/>
                    <a:pt x="104835" y="73117"/>
                  </a:cubicBezTo>
                  <a:lnTo>
                    <a:pt x="104442" y="72176"/>
                  </a:lnTo>
                  <a:lnTo>
                    <a:pt x="103894" y="71700"/>
                  </a:lnTo>
                  <a:cubicBezTo>
                    <a:pt x="103859" y="71676"/>
                    <a:pt x="103835" y="71640"/>
                    <a:pt x="103811" y="71605"/>
                  </a:cubicBezTo>
                  <a:lnTo>
                    <a:pt x="103573" y="71009"/>
                  </a:lnTo>
                  <a:cubicBezTo>
                    <a:pt x="103549" y="70962"/>
                    <a:pt x="103537" y="70914"/>
                    <a:pt x="103549" y="70867"/>
                  </a:cubicBezTo>
                  <a:lnTo>
                    <a:pt x="103787" y="68390"/>
                  </a:lnTo>
                  <a:lnTo>
                    <a:pt x="103823" y="67854"/>
                  </a:lnTo>
                  <a:lnTo>
                    <a:pt x="94917" y="66342"/>
                  </a:lnTo>
                  <a:lnTo>
                    <a:pt x="94334" y="66247"/>
                  </a:lnTo>
                  <a:lnTo>
                    <a:pt x="94322" y="66902"/>
                  </a:lnTo>
                  <a:lnTo>
                    <a:pt x="94084" y="74569"/>
                  </a:lnTo>
                  <a:lnTo>
                    <a:pt x="97834" y="74569"/>
                  </a:lnTo>
                  <a:cubicBezTo>
                    <a:pt x="97906" y="74569"/>
                    <a:pt x="97977" y="74605"/>
                    <a:pt x="98025" y="74653"/>
                  </a:cubicBezTo>
                  <a:lnTo>
                    <a:pt x="100692" y="77213"/>
                  </a:lnTo>
                  <a:cubicBezTo>
                    <a:pt x="100751" y="77272"/>
                    <a:pt x="100787" y="77344"/>
                    <a:pt x="100775" y="77427"/>
                  </a:cubicBezTo>
                  <a:lnTo>
                    <a:pt x="100644" y="83594"/>
                  </a:lnTo>
                  <a:lnTo>
                    <a:pt x="100644" y="83594"/>
                  </a:lnTo>
                  <a:lnTo>
                    <a:pt x="105049" y="83571"/>
                  </a:lnTo>
                  <a:cubicBezTo>
                    <a:pt x="105061" y="83570"/>
                    <a:pt x="105072" y="83569"/>
                    <a:pt x="105082" y="83569"/>
                  </a:cubicBezTo>
                  <a:cubicBezTo>
                    <a:pt x="105447" y="83569"/>
                    <a:pt x="105443" y="84131"/>
                    <a:pt x="105072" y="84131"/>
                  </a:cubicBezTo>
                  <a:cubicBezTo>
                    <a:pt x="105064" y="84131"/>
                    <a:pt x="105057" y="84131"/>
                    <a:pt x="105049" y="84130"/>
                  </a:cubicBezTo>
                  <a:lnTo>
                    <a:pt x="100346" y="84166"/>
                  </a:lnTo>
                  <a:cubicBezTo>
                    <a:pt x="100275" y="84166"/>
                    <a:pt x="100203" y="84142"/>
                    <a:pt x="100144" y="84082"/>
                  </a:cubicBezTo>
                  <a:cubicBezTo>
                    <a:pt x="100096" y="84035"/>
                    <a:pt x="100061" y="83952"/>
                    <a:pt x="100061" y="83880"/>
                  </a:cubicBezTo>
                  <a:lnTo>
                    <a:pt x="100203" y="77534"/>
                  </a:lnTo>
                  <a:lnTo>
                    <a:pt x="97715" y="75141"/>
                  </a:lnTo>
                  <a:lnTo>
                    <a:pt x="94072" y="75141"/>
                  </a:lnTo>
                  <a:lnTo>
                    <a:pt x="94072" y="75224"/>
                  </a:lnTo>
                  <a:lnTo>
                    <a:pt x="93786" y="84654"/>
                  </a:lnTo>
                  <a:lnTo>
                    <a:pt x="93476" y="95072"/>
                  </a:lnTo>
                  <a:lnTo>
                    <a:pt x="93453" y="96132"/>
                  </a:lnTo>
                  <a:lnTo>
                    <a:pt x="119980" y="96001"/>
                  </a:lnTo>
                  <a:lnTo>
                    <a:pt x="120099" y="94953"/>
                  </a:lnTo>
                  <a:lnTo>
                    <a:pt x="120099" y="94846"/>
                  </a:lnTo>
                  <a:lnTo>
                    <a:pt x="112848" y="94846"/>
                  </a:lnTo>
                  <a:lnTo>
                    <a:pt x="112693" y="68473"/>
                  </a:lnTo>
                  <a:lnTo>
                    <a:pt x="115372" y="67021"/>
                  </a:lnTo>
                  <a:lnTo>
                    <a:pt x="118122" y="58615"/>
                  </a:lnTo>
                  <a:cubicBezTo>
                    <a:pt x="118075" y="58496"/>
                    <a:pt x="118063" y="58365"/>
                    <a:pt x="118110" y="58246"/>
                  </a:cubicBezTo>
                  <a:lnTo>
                    <a:pt x="118730" y="56698"/>
                  </a:lnTo>
                  <a:cubicBezTo>
                    <a:pt x="118765" y="56615"/>
                    <a:pt x="118825" y="56543"/>
                    <a:pt x="118896" y="56484"/>
                  </a:cubicBezTo>
                  <a:lnTo>
                    <a:pt x="118551" y="56365"/>
                  </a:lnTo>
                  <a:close/>
                  <a:moveTo>
                    <a:pt x="144280" y="72224"/>
                  </a:moveTo>
                  <a:lnTo>
                    <a:pt x="144328" y="80213"/>
                  </a:lnTo>
                  <a:lnTo>
                    <a:pt x="144447" y="97763"/>
                  </a:lnTo>
                  <a:lnTo>
                    <a:pt x="151043" y="97679"/>
                  </a:lnTo>
                  <a:lnTo>
                    <a:pt x="151115" y="74486"/>
                  </a:lnTo>
                  <a:lnTo>
                    <a:pt x="144280" y="72224"/>
                  </a:lnTo>
                  <a:close/>
                  <a:moveTo>
                    <a:pt x="15193" y="82094"/>
                  </a:moveTo>
                  <a:lnTo>
                    <a:pt x="15276" y="92691"/>
                  </a:lnTo>
                  <a:lnTo>
                    <a:pt x="15312" y="97941"/>
                  </a:lnTo>
                  <a:lnTo>
                    <a:pt x="15681" y="97941"/>
                  </a:lnTo>
                  <a:lnTo>
                    <a:pt x="23003" y="97953"/>
                  </a:lnTo>
                  <a:lnTo>
                    <a:pt x="23003" y="97763"/>
                  </a:lnTo>
                  <a:lnTo>
                    <a:pt x="22979" y="93488"/>
                  </a:lnTo>
                  <a:lnTo>
                    <a:pt x="22968" y="90690"/>
                  </a:lnTo>
                  <a:cubicBezTo>
                    <a:pt x="22813" y="90583"/>
                    <a:pt x="22813" y="90345"/>
                    <a:pt x="22968" y="90226"/>
                  </a:cubicBezTo>
                  <a:lnTo>
                    <a:pt x="22908" y="87154"/>
                  </a:lnTo>
                  <a:lnTo>
                    <a:pt x="21706" y="87154"/>
                  </a:lnTo>
                  <a:lnTo>
                    <a:pt x="21706" y="88071"/>
                  </a:lnTo>
                  <a:lnTo>
                    <a:pt x="16979" y="88071"/>
                  </a:lnTo>
                  <a:lnTo>
                    <a:pt x="16979" y="87238"/>
                  </a:lnTo>
                  <a:lnTo>
                    <a:pt x="16288" y="87238"/>
                  </a:lnTo>
                  <a:lnTo>
                    <a:pt x="16288" y="86321"/>
                  </a:lnTo>
                  <a:lnTo>
                    <a:pt x="21706" y="86321"/>
                  </a:lnTo>
                  <a:lnTo>
                    <a:pt x="21706" y="86833"/>
                  </a:lnTo>
                  <a:lnTo>
                    <a:pt x="22896" y="86833"/>
                  </a:lnTo>
                  <a:lnTo>
                    <a:pt x="22849" y="82213"/>
                  </a:lnTo>
                  <a:lnTo>
                    <a:pt x="22849" y="82094"/>
                  </a:lnTo>
                  <a:close/>
                  <a:moveTo>
                    <a:pt x="85630" y="95596"/>
                  </a:moveTo>
                  <a:lnTo>
                    <a:pt x="85547" y="97977"/>
                  </a:lnTo>
                  <a:lnTo>
                    <a:pt x="85666" y="97977"/>
                  </a:lnTo>
                  <a:lnTo>
                    <a:pt x="85690" y="95596"/>
                  </a:lnTo>
                  <a:close/>
                  <a:moveTo>
                    <a:pt x="46113" y="90714"/>
                  </a:moveTo>
                  <a:lnTo>
                    <a:pt x="40232" y="90726"/>
                  </a:lnTo>
                  <a:lnTo>
                    <a:pt x="40208" y="91774"/>
                  </a:lnTo>
                  <a:cubicBezTo>
                    <a:pt x="40220" y="91893"/>
                    <a:pt x="40133" y="91953"/>
                    <a:pt x="40047" y="91953"/>
                  </a:cubicBezTo>
                  <a:cubicBezTo>
                    <a:pt x="39961" y="91953"/>
                    <a:pt x="39874" y="91893"/>
                    <a:pt x="39886" y="91774"/>
                  </a:cubicBezTo>
                  <a:lnTo>
                    <a:pt x="39910" y="90738"/>
                  </a:lnTo>
                  <a:lnTo>
                    <a:pt x="32945" y="90726"/>
                  </a:lnTo>
                  <a:lnTo>
                    <a:pt x="23289" y="90738"/>
                  </a:lnTo>
                  <a:lnTo>
                    <a:pt x="23301" y="93334"/>
                  </a:lnTo>
                  <a:lnTo>
                    <a:pt x="23944" y="93334"/>
                  </a:lnTo>
                  <a:lnTo>
                    <a:pt x="23944" y="92214"/>
                  </a:lnTo>
                  <a:cubicBezTo>
                    <a:pt x="23944" y="92167"/>
                    <a:pt x="23968" y="92119"/>
                    <a:pt x="24015" y="92083"/>
                  </a:cubicBezTo>
                  <a:lnTo>
                    <a:pt x="24670" y="91595"/>
                  </a:lnTo>
                  <a:cubicBezTo>
                    <a:pt x="24694" y="91572"/>
                    <a:pt x="24730" y="91560"/>
                    <a:pt x="24765" y="91560"/>
                  </a:cubicBezTo>
                  <a:lnTo>
                    <a:pt x="26587" y="91512"/>
                  </a:lnTo>
                  <a:cubicBezTo>
                    <a:pt x="26635" y="91512"/>
                    <a:pt x="26670" y="91524"/>
                    <a:pt x="26706" y="91560"/>
                  </a:cubicBezTo>
                  <a:cubicBezTo>
                    <a:pt x="26742" y="91583"/>
                    <a:pt x="26754" y="91631"/>
                    <a:pt x="26754" y="91667"/>
                  </a:cubicBezTo>
                  <a:lnTo>
                    <a:pt x="26754" y="92000"/>
                  </a:lnTo>
                  <a:cubicBezTo>
                    <a:pt x="26742" y="92101"/>
                    <a:pt x="26664" y="92152"/>
                    <a:pt x="26589" y="92152"/>
                  </a:cubicBezTo>
                  <a:cubicBezTo>
                    <a:pt x="26513" y="92152"/>
                    <a:pt x="26438" y="92101"/>
                    <a:pt x="26432" y="92000"/>
                  </a:cubicBezTo>
                  <a:lnTo>
                    <a:pt x="26432" y="91833"/>
                  </a:lnTo>
                  <a:lnTo>
                    <a:pt x="24825" y="91881"/>
                  </a:lnTo>
                  <a:lnTo>
                    <a:pt x="24265" y="92298"/>
                  </a:lnTo>
                  <a:lnTo>
                    <a:pt x="24265" y="93500"/>
                  </a:lnTo>
                  <a:cubicBezTo>
                    <a:pt x="24265" y="93584"/>
                    <a:pt x="24194" y="93655"/>
                    <a:pt x="24111" y="93655"/>
                  </a:cubicBezTo>
                  <a:lnTo>
                    <a:pt x="23301" y="93655"/>
                  </a:lnTo>
                  <a:lnTo>
                    <a:pt x="23325" y="97775"/>
                  </a:lnTo>
                  <a:lnTo>
                    <a:pt x="23325" y="97965"/>
                  </a:lnTo>
                  <a:lnTo>
                    <a:pt x="54138" y="98025"/>
                  </a:lnTo>
                  <a:lnTo>
                    <a:pt x="54138" y="97751"/>
                  </a:lnTo>
                  <a:lnTo>
                    <a:pt x="54162" y="92834"/>
                  </a:lnTo>
                  <a:lnTo>
                    <a:pt x="51805" y="92834"/>
                  </a:lnTo>
                  <a:lnTo>
                    <a:pt x="51805" y="92965"/>
                  </a:lnTo>
                  <a:cubicBezTo>
                    <a:pt x="51805" y="93066"/>
                    <a:pt x="51724" y="93116"/>
                    <a:pt x="51644" y="93116"/>
                  </a:cubicBezTo>
                  <a:cubicBezTo>
                    <a:pt x="51563" y="93116"/>
                    <a:pt x="51483" y="93066"/>
                    <a:pt x="51483" y="92965"/>
                  </a:cubicBezTo>
                  <a:lnTo>
                    <a:pt x="51483" y="92679"/>
                  </a:lnTo>
                  <a:cubicBezTo>
                    <a:pt x="51471" y="92643"/>
                    <a:pt x="51495" y="92595"/>
                    <a:pt x="51519" y="92560"/>
                  </a:cubicBezTo>
                  <a:lnTo>
                    <a:pt x="51519" y="92572"/>
                  </a:lnTo>
                  <a:cubicBezTo>
                    <a:pt x="51554" y="92536"/>
                    <a:pt x="51590" y="92524"/>
                    <a:pt x="51638" y="92524"/>
                  </a:cubicBezTo>
                  <a:lnTo>
                    <a:pt x="54150" y="92524"/>
                  </a:lnTo>
                  <a:lnTo>
                    <a:pt x="54150" y="90714"/>
                  </a:lnTo>
                  <a:lnTo>
                    <a:pt x="46447" y="90714"/>
                  </a:lnTo>
                  <a:lnTo>
                    <a:pt x="46435" y="92024"/>
                  </a:lnTo>
                  <a:cubicBezTo>
                    <a:pt x="46435" y="92108"/>
                    <a:pt x="46370" y="92183"/>
                    <a:pt x="46289" y="92183"/>
                  </a:cubicBezTo>
                  <a:cubicBezTo>
                    <a:pt x="46278" y="92183"/>
                    <a:pt x="46267" y="92182"/>
                    <a:pt x="46256" y="92179"/>
                  </a:cubicBezTo>
                  <a:lnTo>
                    <a:pt x="46078" y="92155"/>
                  </a:lnTo>
                  <a:cubicBezTo>
                    <a:pt x="45891" y="92120"/>
                    <a:pt x="45910" y="91833"/>
                    <a:pt x="46102" y="91833"/>
                  </a:cubicBezTo>
                  <a:cubicBezTo>
                    <a:pt x="46105" y="91833"/>
                    <a:pt x="46109" y="91833"/>
                    <a:pt x="46113" y="91833"/>
                  </a:cubicBezTo>
                  <a:lnTo>
                    <a:pt x="46113" y="90714"/>
                  </a:lnTo>
                  <a:close/>
                  <a:moveTo>
                    <a:pt x="54817" y="82047"/>
                  </a:moveTo>
                  <a:lnTo>
                    <a:pt x="54817" y="82261"/>
                  </a:lnTo>
                  <a:lnTo>
                    <a:pt x="54733" y="90429"/>
                  </a:lnTo>
                  <a:lnTo>
                    <a:pt x="54722" y="92679"/>
                  </a:lnTo>
                  <a:lnTo>
                    <a:pt x="54698" y="97751"/>
                  </a:lnTo>
                  <a:lnTo>
                    <a:pt x="54698" y="98025"/>
                  </a:lnTo>
                  <a:lnTo>
                    <a:pt x="60103" y="98037"/>
                  </a:lnTo>
                  <a:lnTo>
                    <a:pt x="60853" y="98037"/>
                  </a:lnTo>
                  <a:lnTo>
                    <a:pt x="60877" y="97060"/>
                  </a:lnTo>
                  <a:lnTo>
                    <a:pt x="61115" y="87762"/>
                  </a:lnTo>
                  <a:lnTo>
                    <a:pt x="61270" y="82047"/>
                  </a:lnTo>
                  <a:lnTo>
                    <a:pt x="57912" y="82047"/>
                  </a:lnTo>
                  <a:lnTo>
                    <a:pt x="57912" y="83832"/>
                  </a:lnTo>
                  <a:cubicBezTo>
                    <a:pt x="57924" y="83952"/>
                    <a:pt x="57838" y="84011"/>
                    <a:pt x="57752" y="84011"/>
                  </a:cubicBezTo>
                  <a:cubicBezTo>
                    <a:pt x="57665" y="84011"/>
                    <a:pt x="57579" y="83952"/>
                    <a:pt x="57591" y="83832"/>
                  </a:cubicBezTo>
                  <a:lnTo>
                    <a:pt x="57591" y="82047"/>
                  </a:lnTo>
                  <a:close/>
                  <a:moveTo>
                    <a:pt x="141780" y="93441"/>
                  </a:moveTo>
                  <a:lnTo>
                    <a:pt x="141744" y="99358"/>
                  </a:lnTo>
                  <a:lnTo>
                    <a:pt x="141780" y="98072"/>
                  </a:lnTo>
                  <a:lnTo>
                    <a:pt x="141780" y="93441"/>
                  </a:lnTo>
                  <a:close/>
                  <a:moveTo>
                    <a:pt x="63056" y="75010"/>
                  </a:moveTo>
                  <a:lnTo>
                    <a:pt x="62889" y="81582"/>
                  </a:lnTo>
                  <a:lnTo>
                    <a:pt x="62734" y="87535"/>
                  </a:lnTo>
                  <a:lnTo>
                    <a:pt x="63151" y="87500"/>
                  </a:lnTo>
                  <a:lnTo>
                    <a:pt x="65366" y="87273"/>
                  </a:lnTo>
                  <a:lnTo>
                    <a:pt x="67295" y="86499"/>
                  </a:lnTo>
                  <a:lnTo>
                    <a:pt x="68783" y="85547"/>
                  </a:lnTo>
                  <a:lnTo>
                    <a:pt x="70045" y="84583"/>
                  </a:lnTo>
                  <a:lnTo>
                    <a:pt x="69700" y="83868"/>
                  </a:lnTo>
                  <a:cubicBezTo>
                    <a:pt x="69688" y="83844"/>
                    <a:pt x="69676" y="83832"/>
                    <a:pt x="69676" y="83809"/>
                  </a:cubicBezTo>
                  <a:lnTo>
                    <a:pt x="69569" y="82892"/>
                  </a:lnTo>
                  <a:cubicBezTo>
                    <a:pt x="69569" y="82880"/>
                    <a:pt x="69569" y="82856"/>
                    <a:pt x="69569" y="82844"/>
                  </a:cubicBezTo>
                  <a:lnTo>
                    <a:pt x="69771" y="81927"/>
                  </a:lnTo>
                  <a:cubicBezTo>
                    <a:pt x="69771" y="81916"/>
                    <a:pt x="69783" y="81892"/>
                    <a:pt x="69783" y="81880"/>
                  </a:cubicBezTo>
                  <a:lnTo>
                    <a:pt x="70271" y="81094"/>
                  </a:lnTo>
                  <a:cubicBezTo>
                    <a:pt x="70283" y="81070"/>
                    <a:pt x="70295" y="81058"/>
                    <a:pt x="70307" y="81046"/>
                  </a:cubicBezTo>
                  <a:lnTo>
                    <a:pt x="71021" y="80451"/>
                  </a:lnTo>
                  <a:cubicBezTo>
                    <a:pt x="71033" y="80439"/>
                    <a:pt x="71057" y="80439"/>
                    <a:pt x="71069" y="80427"/>
                  </a:cubicBezTo>
                  <a:lnTo>
                    <a:pt x="71938" y="80106"/>
                  </a:lnTo>
                  <a:cubicBezTo>
                    <a:pt x="71962" y="80106"/>
                    <a:pt x="71974" y="80094"/>
                    <a:pt x="71998" y="80094"/>
                  </a:cubicBezTo>
                  <a:lnTo>
                    <a:pt x="72926" y="80082"/>
                  </a:lnTo>
                  <a:lnTo>
                    <a:pt x="72974" y="80082"/>
                  </a:lnTo>
                  <a:lnTo>
                    <a:pt x="73855" y="80368"/>
                  </a:lnTo>
                  <a:cubicBezTo>
                    <a:pt x="73867" y="80380"/>
                    <a:pt x="73879" y="80380"/>
                    <a:pt x="73903" y="80392"/>
                  </a:cubicBezTo>
                  <a:lnTo>
                    <a:pt x="74641" y="80951"/>
                  </a:lnTo>
                  <a:cubicBezTo>
                    <a:pt x="74653" y="80963"/>
                    <a:pt x="74665" y="80975"/>
                    <a:pt x="74676" y="80999"/>
                  </a:cubicBezTo>
                  <a:lnTo>
                    <a:pt x="75188" y="81749"/>
                  </a:lnTo>
                  <a:cubicBezTo>
                    <a:pt x="75200" y="81761"/>
                    <a:pt x="75200" y="81785"/>
                    <a:pt x="75212" y="81796"/>
                  </a:cubicBezTo>
                  <a:lnTo>
                    <a:pt x="75438" y="82689"/>
                  </a:lnTo>
                  <a:cubicBezTo>
                    <a:pt x="75438" y="82713"/>
                    <a:pt x="75438" y="82725"/>
                    <a:pt x="75438" y="82749"/>
                  </a:cubicBezTo>
                  <a:lnTo>
                    <a:pt x="75379" y="83654"/>
                  </a:lnTo>
                  <a:cubicBezTo>
                    <a:pt x="75379" y="83666"/>
                    <a:pt x="75379" y="83690"/>
                    <a:pt x="75367" y="83701"/>
                  </a:cubicBezTo>
                  <a:lnTo>
                    <a:pt x="75022" y="84535"/>
                  </a:lnTo>
                  <a:cubicBezTo>
                    <a:pt x="75010" y="84559"/>
                    <a:pt x="74998" y="84571"/>
                    <a:pt x="74998" y="84583"/>
                  </a:cubicBezTo>
                  <a:lnTo>
                    <a:pt x="74403" y="85273"/>
                  </a:lnTo>
                  <a:cubicBezTo>
                    <a:pt x="74391" y="85285"/>
                    <a:pt x="74367" y="85297"/>
                    <a:pt x="74355" y="85309"/>
                  </a:cubicBezTo>
                  <a:lnTo>
                    <a:pt x="73569" y="85749"/>
                  </a:lnTo>
                  <a:cubicBezTo>
                    <a:pt x="73557" y="85761"/>
                    <a:pt x="73533" y="85761"/>
                    <a:pt x="73522" y="85773"/>
                  </a:cubicBezTo>
                  <a:lnTo>
                    <a:pt x="72629" y="85940"/>
                  </a:lnTo>
                  <a:cubicBezTo>
                    <a:pt x="72617" y="85946"/>
                    <a:pt x="72608" y="85949"/>
                    <a:pt x="72599" y="85949"/>
                  </a:cubicBezTo>
                  <a:cubicBezTo>
                    <a:pt x="72590" y="85949"/>
                    <a:pt x="72581" y="85946"/>
                    <a:pt x="72569" y="85940"/>
                  </a:cubicBezTo>
                  <a:lnTo>
                    <a:pt x="71676" y="85821"/>
                  </a:lnTo>
                  <a:cubicBezTo>
                    <a:pt x="71652" y="85821"/>
                    <a:pt x="71640" y="85821"/>
                    <a:pt x="71628" y="85809"/>
                  </a:cubicBezTo>
                  <a:lnTo>
                    <a:pt x="70807" y="85404"/>
                  </a:lnTo>
                  <a:cubicBezTo>
                    <a:pt x="70795" y="85404"/>
                    <a:pt x="70783" y="85392"/>
                    <a:pt x="70771" y="85380"/>
                  </a:cubicBezTo>
                  <a:lnTo>
                    <a:pt x="70223" y="84833"/>
                  </a:lnTo>
                  <a:lnTo>
                    <a:pt x="68961" y="85797"/>
                  </a:lnTo>
                  <a:lnTo>
                    <a:pt x="67449" y="86761"/>
                  </a:lnTo>
                  <a:lnTo>
                    <a:pt x="67426" y="86773"/>
                  </a:lnTo>
                  <a:lnTo>
                    <a:pt x="65461" y="87571"/>
                  </a:lnTo>
                  <a:cubicBezTo>
                    <a:pt x="65449" y="87571"/>
                    <a:pt x="65425" y="87583"/>
                    <a:pt x="65413" y="87583"/>
                  </a:cubicBezTo>
                  <a:lnTo>
                    <a:pt x="63187" y="87821"/>
                  </a:lnTo>
                  <a:lnTo>
                    <a:pt x="62734" y="87869"/>
                  </a:lnTo>
                  <a:lnTo>
                    <a:pt x="62496" y="97108"/>
                  </a:lnTo>
                  <a:lnTo>
                    <a:pt x="62473" y="98048"/>
                  </a:lnTo>
                  <a:lnTo>
                    <a:pt x="66783" y="98132"/>
                  </a:lnTo>
                  <a:cubicBezTo>
                    <a:pt x="66842" y="98132"/>
                    <a:pt x="66890" y="98144"/>
                    <a:pt x="66937" y="98156"/>
                  </a:cubicBezTo>
                  <a:lnTo>
                    <a:pt x="67973" y="98525"/>
                  </a:lnTo>
                  <a:lnTo>
                    <a:pt x="67961" y="97870"/>
                  </a:lnTo>
                  <a:lnTo>
                    <a:pt x="67866" y="94286"/>
                  </a:lnTo>
                  <a:cubicBezTo>
                    <a:pt x="67866" y="94262"/>
                    <a:pt x="67866" y="94238"/>
                    <a:pt x="67878" y="94215"/>
                  </a:cubicBezTo>
                  <a:lnTo>
                    <a:pt x="69164" y="91572"/>
                  </a:lnTo>
                  <a:cubicBezTo>
                    <a:pt x="69188" y="91536"/>
                    <a:pt x="69211" y="91500"/>
                    <a:pt x="69259" y="91488"/>
                  </a:cubicBezTo>
                  <a:lnTo>
                    <a:pt x="71438" y="90643"/>
                  </a:lnTo>
                  <a:lnTo>
                    <a:pt x="71462" y="90631"/>
                  </a:lnTo>
                  <a:lnTo>
                    <a:pt x="74355" y="90059"/>
                  </a:lnTo>
                  <a:cubicBezTo>
                    <a:pt x="74363" y="90058"/>
                    <a:pt x="74372" y="90058"/>
                    <a:pt x="74380" y="90058"/>
                  </a:cubicBezTo>
                  <a:cubicBezTo>
                    <a:pt x="74455" y="90058"/>
                    <a:pt x="74524" y="90105"/>
                    <a:pt x="74545" y="90190"/>
                  </a:cubicBezTo>
                  <a:cubicBezTo>
                    <a:pt x="74557" y="90274"/>
                    <a:pt x="74498" y="90357"/>
                    <a:pt x="74414" y="90381"/>
                  </a:cubicBezTo>
                  <a:lnTo>
                    <a:pt x="71533" y="90952"/>
                  </a:lnTo>
                  <a:lnTo>
                    <a:pt x="69426" y="91774"/>
                  </a:lnTo>
                  <a:lnTo>
                    <a:pt x="68199" y="94322"/>
                  </a:lnTo>
                  <a:lnTo>
                    <a:pt x="68283" y="97858"/>
                  </a:lnTo>
                  <a:lnTo>
                    <a:pt x="68307" y="98632"/>
                  </a:lnTo>
                  <a:lnTo>
                    <a:pt x="68318" y="98632"/>
                  </a:lnTo>
                  <a:lnTo>
                    <a:pt x="72176" y="99965"/>
                  </a:lnTo>
                  <a:lnTo>
                    <a:pt x="85642" y="100215"/>
                  </a:lnTo>
                  <a:lnTo>
                    <a:pt x="85642" y="99692"/>
                  </a:lnTo>
                  <a:lnTo>
                    <a:pt x="85666" y="98299"/>
                  </a:lnTo>
                  <a:lnTo>
                    <a:pt x="85547" y="98299"/>
                  </a:lnTo>
                  <a:lnTo>
                    <a:pt x="85511" y="99382"/>
                  </a:lnTo>
                  <a:lnTo>
                    <a:pt x="79665" y="99227"/>
                  </a:lnTo>
                  <a:lnTo>
                    <a:pt x="79701" y="97715"/>
                  </a:lnTo>
                  <a:lnTo>
                    <a:pt x="81808" y="97775"/>
                  </a:lnTo>
                  <a:lnTo>
                    <a:pt x="81892" y="95072"/>
                  </a:lnTo>
                  <a:lnTo>
                    <a:pt x="82594" y="94584"/>
                  </a:lnTo>
                  <a:lnTo>
                    <a:pt x="82892" y="94858"/>
                  </a:lnTo>
                  <a:lnTo>
                    <a:pt x="85630" y="94929"/>
                  </a:lnTo>
                  <a:lnTo>
                    <a:pt x="85630" y="95274"/>
                  </a:lnTo>
                  <a:lnTo>
                    <a:pt x="85785" y="95274"/>
                  </a:lnTo>
                  <a:lnTo>
                    <a:pt x="86714" y="94381"/>
                  </a:lnTo>
                  <a:lnTo>
                    <a:pt x="86916" y="92893"/>
                  </a:lnTo>
                  <a:lnTo>
                    <a:pt x="86940" y="89369"/>
                  </a:lnTo>
                  <a:lnTo>
                    <a:pt x="83928" y="89345"/>
                  </a:lnTo>
                  <a:cubicBezTo>
                    <a:pt x="83832" y="89345"/>
                    <a:pt x="83761" y="89274"/>
                    <a:pt x="83773" y="89178"/>
                  </a:cubicBezTo>
                  <a:cubicBezTo>
                    <a:pt x="83761" y="89095"/>
                    <a:pt x="83844" y="89024"/>
                    <a:pt x="83928" y="89024"/>
                  </a:cubicBezTo>
                  <a:lnTo>
                    <a:pt x="87107" y="89047"/>
                  </a:lnTo>
                  <a:cubicBezTo>
                    <a:pt x="87190" y="89047"/>
                    <a:pt x="87273" y="89131"/>
                    <a:pt x="87261" y="89214"/>
                  </a:cubicBezTo>
                  <a:lnTo>
                    <a:pt x="87238" y="92905"/>
                  </a:lnTo>
                  <a:lnTo>
                    <a:pt x="87238" y="92917"/>
                  </a:lnTo>
                  <a:lnTo>
                    <a:pt x="87023" y="94477"/>
                  </a:lnTo>
                  <a:cubicBezTo>
                    <a:pt x="87011" y="94512"/>
                    <a:pt x="86999" y="94548"/>
                    <a:pt x="86976" y="94572"/>
                  </a:cubicBezTo>
                  <a:lnTo>
                    <a:pt x="86011" y="95512"/>
                  </a:lnTo>
                  <a:lnTo>
                    <a:pt x="85987" y="98144"/>
                  </a:lnTo>
                  <a:lnTo>
                    <a:pt x="85964" y="99692"/>
                  </a:lnTo>
                  <a:lnTo>
                    <a:pt x="85964" y="100227"/>
                  </a:lnTo>
                  <a:lnTo>
                    <a:pt x="91714" y="100334"/>
                  </a:lnTo>
                  <a:lnTo>
                    <a:pt x="91821" y="96584"/>
                  </a:lnTo>
                  <a:lnTo>
                    <a:pt x="91869" y="95012"/>
                  </a:lnTo>
                  <a:lnTo>
                    <a:pt x="92167" y="84737"/>
                  </a:lnTo>
                  <a:lnTo>
                    <a:pt x="92060" y="84737"/>
                  </a:lnTo>
                  <a:lnTo>
                    <a:pt x="89321" y="84618"/>
                  </a:lnTo>
                  <a:lnTo>
                    <a:pt x="86976" y="84642"/>
                  </a:lnTo>
                  <a:cubicBezTo>
                    <a:pt x="86969" y="84644"/>
                    <a:pt x="86962" y="84645"/>
                    <a:pt x="86955" y="84645"/>
                  </a:cubicBezTo>
                  <a:cubicBezTo>
                    <a:pt x="86923" y="84645"/>
                    <a:pt x="86888" y="84626"/>
                    <a:pt x="86868" y="84606"/>
                  </a:cubicBezTo>
                  <a:cubicBezTo>
                    <a:pt x="86833" y="84571"/>
                    <a:pt x="86809" y="84535"/>
                    <a:pt x="86809" y="84487"/>
                  </a:cubicBezTo>
                  <a:lnTo>
                    <a:pt x="86809" y="83690"/>
                  </a:lnTo>
                  <a:cubicBezTo>
                    <a:pt x="86809" y="83654"/>
                    <a:pt x="86833" y="83618"/>
                    <a:pt x="86857" y="83582"/>
                  </a:cubicBezTo>
                  <a:lnTo>
                    <a:pt x="87297" y="83094"/>
                  </a:lnTo>
                  <a:cubicBezTo>
                    <a:pt x="87317" y="83065"/>
                    <a:pt x="87352" y="83044"/>
                    <a:pt x="87391" y="83044"/>
                  </a:cubicBezTo>
                  <a:cubicBezTo>
                    <a:pt x="87399" y="83044"/>
                    <a:pt x="87408" y="83045"/>
                    <a:pt x="87416" y="83047"/>
                  </a:cubicBezTo>
                  <a:lnTo>
                    <a:pt x="88762" y="83070"/>
                  </a:lnTo>
                  <a:cubicBezTo>
                    <a:pt x="88809" y="83070"/>
                    <a:pt x="88857" y="83094"/>
                    <a:pt x="88881" y="83130"/>
                  </a:cubicBezTo>
                  <a:lnTo>
                    <a:pt x="89238" y="83630"/>
                  </a:lnTo>
                  <a:cubicBezTo>
                    <a:pt x="89250" y="83642"/>
                    <a:pt x="89250" y="83666"/>
                    <a:pt x="89262" y="83678"/>
                  </a:cubicBezTo>
                  <a:lnTo>
                    <a:pt x="89440" y="84309"/>
                  </a:lnTo>
                  <a:lnTo>
                    <a:pt x="92071" y="84416"/>
                  </a:lnTo>
                  <a:lnTo>
                    <a:pt x="92179" y="84416"/>
                  </a:lnTo>
                  <a:lnTo>
                    <a:pt x="92441" y="75450"/>
                  </a:lnTo>
                  <a:lnTo>
                    <a:pt x="92226" y="75450"/>
                  </a:lnTo>
                  <a:lnTo>
                    <a:pt x="75546" y="75189"/>
                  </a:lnTo>
                  <a:lnTo>
                    <a:pt x="63544" y="75010"/>
                  </a:lnTo>
                  <a:close/>
                  <a:moveTo>
                    <a:pt x="170522" y="75212"/>
                  </a:moveTo>
                  <a:lnTo>
                    <a:pt x="170165" y="76117"/>
                  </a:lnTo>
                  <a:lnTo>
                    <a:pt x="169891" y="81773"/>
                  </a:lnTo>
                  <a:lnTo>
                    <a:pt x="169664" y="86285"/>
                  </a:lnTo>
                  <a:lnTo>
                    <a:pt x="169414" y="91321"/>
                  </a:lnTo>
                  <a:lnTo>
                    <a:pt x="168879" y="102192"/>
                  </a:lnTo>
                  <a:lnTo>
                    <a:pt x="173605" y="102525"/>
                  </a:lnTo>
                  <a:lnTo>
                    <a:pt x="175368" y="102656"/>
                  </a:lnTo>
                  <a:lnTo>
                    <a:pt x="175725" y="92417"/>
                  </a:lnTo>
                  <a:lnTo>
                    <a:pt x="176058" y="81927"/>
                  </a:lnTo>
                  <a:lnTo>
                    <a:pt x="176213" y="78344"/>
                  </a:lnTo>
                  <a:lnTo>
                    <a:pt x="176141" y="78308"/>
                  </a:lnTo>
                  <a:lnTo>
                    <a:pt x="170522" y="75212"/>
                  </a:lnTo>
                  <a:close/>
                  <a:moveTo>
                    <a:pt x="23349" y="98930"/>
                  </a:moveTo>
                  <a:lnTo>
                    <a:pt x="23420" y="105716"/>
                  </a:lnTo>
                  <a:lnTo>
                    <a:pt x="60163" y="105883"/>
                  </a:lnTo>
                  <a:lnTo>
                    <a:pt x="60651" y="105883"/>
                  </a:lnTo>
                  <a:lnTo>
                    <a:pt x="60829" y="99001"/>
                  </a:lnTo>
                  <a:lnTo>
                    <a:pt x="60091" y="99001"/>
                  </a:lnTo>
                  <a:lnTo>
                    <a:pt x="54412" y="98989"/>
                  </a:lnTo>
                  <a:lnTo>
                    <a:pt x="23349" y="98930"/>
                  </a:lnTo>
                  <a:close/>
                  <a:moveTo>
                    <a:pt x="141768" y="109121"/>
                  </a:moveTo>
                  <a:lnTo>
                    <a:pt x="141685" y="109300"/>
                  </a:lnTo>
                  <a:lnTo>
                    <a:pt x="141721" y="109300"/>
                  </a:lnTo>
                  <a:lnTo>
                    <a:pt x="141768" y="109121"/>
                  </a:lnTo>
                  <a:close/>
                  <a:moveTo>
                    <a:pt x="151043" y="98239"/>
                  </a:moveTo>
                  <a:lnTo>
                    <a:pt x="144459" y="98334"/>
                  </a:lnTo>
                  <a:lnTo>
                    <a:pt x="144507" y="102097"/>
                  </a:lnTo>
                  <a:cubicBezTo>
                    <a:pt x="144507" y="102132"/>
                    <a:pt x="144507" y="102168"/>
                    <a:pt x="144507" y="102204"/>
                  </a:cubicBezTo>
                  <a:lnTo>
                    <a:pt x="144102" y="105395"/>
                  </a:lnTo>
                  <a:lnTo>
                    <a:pt x="144102" y="105407"/>
                  </a:lnTo>
                  <a:lnTo>
                    <a:pt x="143709" y="108062"/>
                  </a:lnTo>
                  <a:cubicBezTo>
                    <a:pt x="143709" y="108085"/>
                    <a:pt x="143697" y="108109"/>
                    <a:pt x="143685" y="108145"/>
                  </a:cubicBezTo>
                  <a:lnTo>
                    <a:pt x="143340" y="109526"/>
                  </a:lnTo>
                  <a:lnTo>
                    <a:pt x="151031" y="110621"/>
                  </a:lnTo>
                  <a:lnTo>
                    <a:pt x="151043" y="98239"/>
                  </a:lnTo>
                  <a:close/>
                  <a:moveTo>
                    <a:pt x="141256" y="110205"/>
                  </a:moveTo>
                  <a:lnTo>
                    <a:pt x="140970" y="110633"/>
                  </a:lnTo>
                  <a:lnTo>
                    <a:pt x="141185" y="110395"/>
                  </a:lnTo>
                  <a:lnTo>
                    <a:pt x="141292" y="110205"/>
                  </a:lnTo>
                  <a:close/>
                  <a:moveTo>
                    <a:pt x="151674" y="74665"/>
                  </a:moveTo>
                  <a:lnTo>
                    <a:pt x="151615" y="97953"/>
                  </a:lnTo>
                  <a:lnTo>
                    <a:pt x="151591" y="110693"/>
                  </a:lnTo>
                  <a:lnTo>
                    <a:pt x="154329" y="110919"/>
                  </a:lnTo>
                  <a:lnTo>
                    <a:pt x="167224" y="111967"/>
                  </a:lnTo>
                  <a:lnTo>
                    <a:pt x="167902" y="102418"/>
                  </a:lnTo>
                  <a:lnTo>
                    <a:pt x="168438" y="91560"/>
                  </a:lnTo>
                  <a:lnTo>
                    <a:pt x="162378" y="91238"/>
                  </a:lnTo>
                  <a:cubicBezTo>
                    <a:pt x="162342" y="91226"/>
                    <a:pt x="162295" y="91214"/>
                    <a:pt x="162259" y="91202"/>
                  </a:cubicBezTo>
                  <a:lnTo>
                    <a:pt x="161271" y="90655"/>
                  </a:lnTo>
                  <a:cubicBezTo>
                    <a:pt x="161235" y="90631"/>
                    <a:pt x="161199" y="90595"/>
                    <a:pt x="161163" y="90559"/>
                  </a:cubicBezTo>
                  <a:lnTo>
                    <a:pt x="160509" y="89500"/>
                  </a:lnTo>
                  <a:cubicBezTo>
                    <a:pt x="160485" y="89464"/>
                    <a:pt x="160473" y="89428"/>
                    <a:pt x="160473" y="89381"/>
                  </a:cubicBezTo>
                  <a:lnTo>
                    <a:pt x="160354" y="88309"/>
                  </a:lnTo>
                  <a:cubicBezTo>
                    <a:pt x="160354" y="88273"/>
                    <a:pt x="160354" y="88250"/>
                    <a:pt x="160354" y="88226"/>
                  </a:cubicBezTo>
                  <a:lnTo>
                    <a:pt x="160604" y="87035"/>
                  </a:lnTo>
                  <a:cubicBezTo>
                    <a:pt x="160604" y="87000"/>
                    <a:pt x="160628" y="86964"/>
                    <a:pt x="160640" y="86928"/>
                  </a:cubicBezTo>
                  <a:lnTo>
                    <a:pt x="161104" y="86273"/>
                  </a:lnTo>
                  <a:cubicBezTo>
                    <a:pt x="161128" y="86238"/>
                    <a:pt x="161163" y="86214"/>
                    <a:pt x="161199" y="86190"/>
                  </a:cubicBezTo>
                  <a:lnTo>
                    <a:pt x="162056" y="85714"/>
                  </a:lnTo>
                  <a:cubicBezTo>
                    <a:pt x="162092" y="85690"/>
                    <a:pt x="162128" y="85678"/>
                    <a:pt x="162164" y="85678"/>
                  </a:cubicBezTo>
                  <a:lnTo>
                    <a:pt x="162985" y="85606"/>
                  </a:lnTo>
                  <a:lnTo>
                    <a:pt x="163021" y="85606"/>
                  </a:lnTo>
                  <a:lnTo>
                    <a:pt x="168712" y="85952"/>
                  </a:lnTo>
                  <a:lnTo>
                    <a:pt x="168902" y="81975"/>
                  </a:lnTo>
                  <a:lnTo>
                    <a:pt x="168271" y="81904"/>
                  </a:lnTo>
                  <a:cubicBezTo>
                    <a:pt x="168236" y="81892"/>
                    <a:pt x="168200" y="81880"/>
                    <a:pt x="168164" y="81868"/>
                  </a:cubicBezTo>
                  <a:lnTo>
                    <a:pt x="160711" y="77629"/>
                  </a:lnTo>
                  <a:lnTo>
                    <a:pt x="159318" y="77094"/>
                  </a:lnTo>
                  <a:lnTo>
                    <a:pt x="151674" y="74665"/>
                  </a:lnTo>
                  <a:close/>
                  <a:moveTo>
                    <a:pt x="75831" y="111705"/>
                  </a:moveTo>
                  <a:lnTo>
                    <a:pt x="77367" y="111717"/>
                  </a:lnTo>
                  <a:lnTo>
                    <a:pt x="77367" y="112538"/>
                  </a:lnTo>
                  <a:lnTo>
                    <a:pt x="75831" y="112538"/>
                  </a:lnTo>
                  <a:lnTo>
                    <a:pt x="75831" y="111705"/>
                  </a:lnTo>
                  <a:close/>
                  <a:moveTo>
                    <a:pt x="15312" y="98918"/>
                  </a:moveTo>
                  <a:lnTo>
                    <a:pt x="15324" y="100870"/>
                  </a:lnTo>
                  <a:lnTo>
                    <a:pt x="15348" y="104311"/>
                  </a:lnTo>
                  <a:lnTo>
                    <a:pt x="15395" y="109586"/>
                  </a:lnTo>
                  <a:lnTo>
                    <a:pt x="15419" y="113038"/>
                  </a:lnTo>
                  <a:lnTo>
                    <a:pt x="23194" y="113074"/>
                  </a:lnTo>
                  <a:lnTo>
                    <a:pt x="23194" y="113074"/>
                  </a:lnTo>
                  <a:lnTo>
                    <a:pt x="23110" y="106228"/>
                  </a:lnTo>
                  <a:cubicBezTo>
                    <a:pt x="23027" y="106169"/>
                    <a:pt x="22979" y="106085"/>
                    <a:pt x="22979" y="105990"/>
                  </a:cubicBezTo>
                  <a:cubicBezTo>
                    <a:pt x="22979" y="105895"/>
                    <a:pt x="23027" y="105811"/>
                    <a:pt x="23099" y="105764"/>
                  </a:cubicBezTo>
                  <a:lnTo>
                    <a:pt x="23015" y="98930"/>
                  </a:lnTo>
                  <a:lnTo>
                    <a:pt x="15681" y="98918"/>
                  </a:lnTo>
                  <a:close/>
                  <a:moveTo>
                    <a:pt x="23432" y="106276"/>
                  </a:moveTo>
                  <a:lnTo>
                    <a:pt x="23515" y="113074"/>
                  </a:lnTo>
                  <a:lnTo>
                    <a:pt x="59734" y="113205"/>
                  </a:lnTo>
                  <a:lnTo>
                    <a:pt x="60460" y="113205"/>
                  </a:lnTo>
                  <a:lnTo>
                    <a:pt x="60639" y="106442"/>
                  </a:lnTo>
                  <a:lnTo>
                    <a:pt x="60163" y="106442"/>
                  </a:lnTo>
                  <a:lnTo>
                    <a:pt x="23432" y="106276"/>
                  </a:lnTo>
                  <a:close/>
                  <a:moveTo>
                    <a:pt x="13550" y="76427"/>
                  </a:moveTo>
                  <a:lnTo>
                    <a:pt x="13312" y="76558"/>
                  </a:lnTo>
                  <a:lnTo>
                    <a:pt x="13252" y="76593"/>
                  </a:lnTo>
                  <a:lnTo>
                    <a:pt x="3060" y="81368"/>
                  </a:lnTo>
                  <a:lnTo>
                    <a:pt x="3203" y="81677"/>
                  </a:lnTo>
                  <a:lnTo>
                    <a:pt x="3501" y="82249"/>
                  </a:lnTo>
                  <a:cubicBezTo>
                    <a:pt x="3513" y="82273"/>
                    <a:pt x="3513" y="82297"/>
                    <a:pt x="3513" y="82320"/>
                  </a:cubicBezTo>
                  <a:lnTo>
                    <a:pt x="3560" y="86857"/>
                  </a:lnTo>
                  <a:lnTo>
                    <a:pt x="5287" y="86857"/>
                  </a:lnTo>
                  <a:lnTo>
                    <a:pt x="8025" y="85523"/>
                  </a:lnTo>
                  <a:cubicBezTo>
                    <a:pt x="8053" y="85510"/>
                    <a:pt x="8079" y="85505"/>
                    <a:pt x="8103" y="85505"/>
                  </a:cubicBezTo>
                  <a:cubicBezTo>
                    <a:pt x="8260" y="85505"/>
                    <a:pt x="8343" y="85738"/>
                    <a:pt x="8168" y="85821"/>
                  </a:cubicBezTo>
                  <a:lnTo>
                    <a:pt x="5382" y="87154"/>
                  </a:lnTo>
                  <a:cubicBezTo>
                    <a:pt x="5370" y="87166"/>
                    <a:pt x="5346" y="87166"/>
                    <a:pt x="5323" y="87166"/>
                  </a:cubicBezTo>
                  <a:lnTo>
                    <a:pt x="3560" y="87166"/>
                  </a:lnTo>
                  <a:lnTo>
                    <a:pt x="3644" y="95036"/>
                  </a:lnTo>
                  <a:cubicBezTo>
                    <a:pt x="3656" y="95036"/>
                    <a:pt x="3656" y="95048"/>
                    <a:pt x="3644" y="95048"/>
                  </a:cubicBezTo>
                  <a:cubicBezTo>
                    <a:pt x="3656" y="95060"/>
                    <a:pt x="3656" y="95072"/>
                    <a:pt x="3644" y="95084"/>
                  </a:cubicBezTo>
                  <a:cubicBezTo>
                    <a:pt x="3644" y="95096"/>
                    <a:pt x="3644" y="95096"/>
                    <a:pt x="3632" y="95108"/>
                  </a:cubicBezTo>
                  <a:cubicBezTo>
                    <a:pt x="3644" y="95120"/>
                    <a:pt x="3644" y="95120"/>
                    <a:pt x="3632" y="95120"/>
                  </a:cubicBezTo>
                  <a:lnTo>
                    <a:pt x="3191" y="95810"/>
                  </a:lnTo>
                  <a:cubicBezTo>
                    <a:pt x="3167" y="95858"/>
                    <a:pt x="3108" y="95882"/>
                    <a:pt x="3060" y="95882"/>
                  </a:cubicBezTo>
                  <a:lnTo>
                    <a:pt x="1596" y="95905"/>
                  </a:lnTo>
                  <a:cubicBezTo>
                    <a:pt x="1501" y="95905"/>
                    <a:pt x="1429" y="95834"/>
                    <a:pt x="1429" y="95739"/>
                  </a:cubicBezTo>
                  <a:lnTo>
                    <a:pt x="1417" y="94870"/>
                  </a:lnTo>
                  <a:cubicBezTo>
                    <a:pt x="1405" y="94750"/>
                    <a:pt x="1492" y="94691"/>
                    <a:pt x="1578" y="94691"/>
                  </a:cubicBezTo>
                  <a:cubicBezTo>
                    <a:pt x="1664" y="94691"/>
                    <a:pt x="1751" y="94750"/>
                    <a:pt x="1739" y="94870"/>
                  </a:cubicBezTo>
                  <a:lnTo>
                    <a:pt x="1751" y="95584"/>
                  </a:lnTo>
                  <a:lnTo>
                    <a:pt x="2965" y="95572"/>
                  </a:lnTo>
                  <a:lnTo>
                    <a:pt x="3334" y="95000"/>
                  </a:lnTo>
                  <a:lnTo>
                    <a:pt x="3251" y="87011"/>
                  </a:lnTo>
                  <a:lnTo>
                    <a:pt x="3203" y="82356"/>
                  </a:lnTo>
                  <a:lnTo>
                    <a:pt x="2929" y="81808"/>
                  </a:lnTo>
                  <a:lnTo>
                    <a:pt x="2775" y="81499"/>
                  </a:lnTo>
                  <a:lnTo>
                    <a:pt x="2322" y="81701"/>
                  </a:lnTo>
                  <a:lnTo>
                    <a:pt x="12" y="82785"/>
                  </a:lnTo>
                  <a:lnTo>
                    <a:pt x="12" y="115646"/>
                  </a:lnTo>
                  <a:lnTo>
                    <a:pt x="3453" y="115646"/>
                  </a:lnTo>
                  <a:lnTo>
                    <a:pt x="3370" y="110002"/>
                  </a:lnTo>
                  <a:cubicBezTo>
                    <a:pt x="2929" y="109859"/>
                    <a:pt x="2929" y="109252"/>
                    <a:pt x="3346" y="109097"/>
                  </a:cubicBezTo>
                  <a:lnTo>
                    <a:pt x="3322" y="107407"/>
                  </a:lnTo>
                  <a:cubicBezTo>
                    <a:pt x="3328" y="107306"/>
                    <a:pt x="3403" y="107255"/>
                    <a:pt x="3479" y="107255"/>
                  </a:cubicBezTo>
                  <a:cubicBezTo>
                    <a:pt x="3554" y="107255"/>
                    <a:pt x="3632" y="107306"/>
                    <a:pt x="3644" y="107407"/>
                  </a:cubicBezTo>
                  <a:lnTo>
                    <a:pt x="3668" y="109074"/>
                  </a:lnTo>
                  <a:lnTo>
                    <a:pt x="13359" y="109121"/>
                  </a:lnTo>
                  <a:lnTo>
                    <a:pt x="13359" y="104490"/>
                  </a:lnTo>
                  <a:lnTo>
                    <a:pt x="10252" y="104490"/>
                  </a:lnTo>
                  <a:lnTo>
                    <a:pt x="8680" y="106026"/>
                  </a:lnTo>
                  <a:cubicBezTo>
                    <a:pt x="8656" y="106061"/>
                    <a:pt x="8621" y="106073"/>
                    <a:pt x="8573" y="106073"/>
                  </a:cubicBezTo>
                  <a:lnTo>
                    <a:pt x="6311" y="106133"/>
                  </a:lnTo>
                  <a:cubicBezTo>
                    <a:pt x="6303" y="106134"/>
                    <a:pt x="6296" y="106134"/>
                    <a:pt x="6289" y="106134"/>
                  </a:cubicBezTo>
                  <a:cubicBezTo>
                    <a:pt x="6076" y="106134"/>
                    <a:pt x="6068" y="105799"/>
                    <a:pt x="6288" y="105799"/>
                  </a:cubicBezTo>
                  <a:cubicBezTo>
                    <a:pt x="6291" y="105799"/>
                    <a:pt x="6295" y="105799"/>
                    <a:pt x="6299" y="105799"/>
                  </a:cubicBezTo>
                  <a:lnTo>
                    <a:pt x="8501" y="105752"/>
                  </a:lnTo>
                  <a:lnTo>
                    <a:pt x="10073" y="104216"/>
                  </a:lnTo>
                  <a:cubicBezTo>
                    <a:pt x="10097" y="104180"/>
                    <a:pt x="10145" y="104168"/>
                    <a:pt x="10180" y="104168"/>
                  </a:cubicBezTo>
                  <a:lnTo>
                    <a:pt x="13359" y="104168"/>
                  </a:lnTo>
                  <a:lnTo>
                    <a:pt x="13359" y="101037"/>
                  </a:lnTo>
                  <a:lnTo>
                    <a:pt x="11907" y="101037"/>
                  </a:lnTo>
                  <a:cubicBezTo>
                    <a:pt x="11899" y="101038"/>
                    <a:pt x="11892" y="101038"/>
                    <a:pt x="11885" y="101038"/>
                  </a:cubicBezTo>
                  <a:cubicBezTo>
                    <a:pt x="11676" y="101038"/>
                    <a:pt x="11676" y="100714"/>
                    <a:pt x="11885" y="100714"/>
                  </a:cubicBezTo>
                  <a:cubicBezTo>
                    <a:pt x="11892" y="100714"/>
                    <a:pt x="11899" y="100715"/>
                    <a:pt x="11907" y="100715"/>
                  </a:cubicBezTo>
                  <a:lnTo>
                    <a:pt x="13359" y="100715"/>
                  </a:lnTo>
                  <a:lnTo>
                    <a:pt x="13359" y="92869"/>
                  </a:lnTo>
                  <a:lnTo>
                    <a:pt x="12931" y="92869"/>
                  </a:lnTo>
                  <a:lnTo>
                    <a:pt x="12943" y="94215"/>
                  </a:lnTo>
                  <a:lnTo>
                    <a:pt x="11859" y="94369"/>
                  </a:lnTo>
                  <a:lnTo>
                    <a:pt x="7775" y="94405"/>
                  </a:lnTo>
                  <a:lnTo>
                    <a:pt x="7870" y="89476"/>
                  </a:lnTo>
                  <a:lnTo>
                    <a:pt x="7787" y="89500"/>
                  </a:lnTo>
                  <a:cubicBezTo>
                    <a:pt x="7760" y="89511"/>
                    <a:pt x="7735" y="89516"/>
                    <a:pt x="7711" y="89516"/>
                  </a:cubicBezTo>
                  <a:cubicBezTo>
                    <a:pt x="7540" y="89516"/>
                    <a:pt x="7481" y="89243"/>
                    <a:pt x="7680" y="89190"/>
                  </a:cubicBezTo>
                  <a:lnTo>
                    <a:pt x="7870" y="89131"/>
                  </a:lnTo>
                  <a:lnTo>
                    <a:pt x="7882" y="88702"/>
                  </a:lnTo>
                  <a:lnTo>
                    <a:pt x="10537" y="88678"/>
                  </a:lnTo>
                  <a:lnTo>
                    <a:pt x="10561" y="92012"/>
                  </a:lnTo>
                  <a:lnTo>
                    <a:pt x="12931" y="91988"/>
                  </a:lnTo>
                  <a:lnTo>
                    <a:pt x="12931" y="92548"/>
                  </a:lnTo>
                  <a:lnTo>
                    <a:pt x="13347" y="92548"/>
                  </a:lnTo>
                  <a:lnTo>
                    <a:pt x="13347" y="86642"/>
                  </a:lnTo>
                  <a:lnTo>
                    <a:pt x="13324" y="77891"/>
                  </a:lnTo>
                  <a:lnTo>
                    <a:pt x="12895" y="77415"/>
                  </a:lnTo>
                  <a:cubicBezTo>
                    <a:pt x="12759" y="77234"/>
                    <a:pt x="12913" y="77025"/>
                    <a:pt x="13089" y="77025"/>
                  </a:cubicBezTo>
                  <a:cubicBezTo>
                    <a:pt x="13144" y="77025"/>
                    <a:pt x="13201" y="77045"/>
                    <a:pt x="13252" y="77094"/>
                  </a:cubicBezTo>
                  <a:lnTo>
                    <a:pt x="13550" y="77427"/>
                  </a:lnTo>
                  <a:lnTo>
                    <a:pt x="13550" y="76534"/>
                  </a:lnTo>
                  <a:lnTo>
                    <a:pt x="13550" y="76510"/>
                  </a:lnTo>
                  <a:lnTo>
                    <a:pt x="13550" y="76427"/>
                  </a:lnTo>
                  <a:close/>
                  <a:moveTo>
                    <a:pt x="3691" y="110038"/>
                  </a:moveTo>
                  <a:lnTo>
                    <a:pt x="3775" y="115646"/>
                  </a:lnTo>
                  <a:lnTo>
                    <a:pt x="13395" y="115622"/>
                  </a:lnTo>
                  <a:lnTo>
                    <a:pt x="13824" y="115622"/>
                  </a:lnTo>
                  <a:lnTo>
                    <a:pt x="13800" y="113538"/>
                  </a:lnTo>
                  <a:lnTo>
                    <a:pt x="13776" y="110086"/>
                  </a:lnTo>
                  <a:lnTo>
                    <a:pt x="13371" y="110086"/>
                  </a:lnTo>
                  <a:lnTo>
                    <a:pt x="3691" y="110038"/>
                  </a:lnTo>
                  <a:close/>
                  <a:moveTo>
                    <a:pt x="107383" y="117348"/>
                  </a:moveTo>
                  <a:lnTo>
                    <a:pt x="107157" y="117372"/>
                  </a:lnTo>
                  <a:lnTo>
                    <a:pt x="106942" y="117479"/>
                  </a:lnTo>
                  <a:lnTo>
                    <a:pt x="106788" y="117646"/>
                  </a:lnTo>
                  <a:lnTo>
                    <a:pt x="106692" y="117860"/>
                  </a:lnTo>
                  <a:lnTo>
                    <a:pt x="106669" y="118099"/>
                  </a:lnTo>
                  <a:lnTo>
                    <a:pt x="106728" y="118325"/>
                  </a:lnTo>
                  <a:lnTo>
                    <a:pt x="106859" y="118515"/>
                  </a:lnTo>
                  <a:lnTo>
                    <a:pt x="107038" y="118646"/>
                  </a:lnTo>
                  <a:lnTo>
                    <a:pt x="107252" y="118718"/>
                  </a:lnTo>
                  <a:lnTo>
                    <a:pt x="107466" y="118718"/>
                  </a:lnTo>
                  <a:lnTo>
                    <a:pt x="107681" y="118646"/>
                  </a:lnTo>
                  <a:lnTo>
                    <a:pt x="107847" y="118503"/>
                  </a:lnTo>
                  <a:lnTo>
                    <a:pt x="107978" y="118325"/>
                  </a:lnTo>
                  <a:lnTo>
                    <a:pt x="108038" y="118110"/>
                  </a:lnTo>
                  <a:lnTo>
                    <a:pt x="108026" y="117896"/>
                  </a:lnTo>
                  <a:lnTo>
                    <a:pt x="107954" y="117694"/>
                  </a:lnTo>
                  <a:lnTo>
                    <a:pt x="107812" y="117515"/>
                  </a:lnTo>
                  <a:lnTo>
                    <a:pt x="107609" y="117396"/>
                  </a:lnTo>
                  <a:lnTo>
                    <a:pt x="107383" y="117348"/>
                  </a:lnTo>
                  <a:close/>
                  <a:moveTo>
                    <a:pt x="120968" y="80534"/>
                  </a:moveTo>
                  <a:lnTo>
                    <a:pt x="120754" y="94834"/>
                  </a:lnTo>
                  <a:lnTo>
                    <a:pt x="120432" y="94834"/>
                  </a:lnTo>
                  <a:lnTo>
                    <a:pt x="120432" y="94977"/>
                  </a:lnTo>
                  <a:lnTo>
                    <a:pt x="120313" y="95989"/>
                  </a:lnTo>
                  <a:lnTo>
                    <a:pt x="121992" y="95989"/>
                  </a:lnTo>
                  <a:lnTo>
                    <a:pt x="122039" y="96001"/>
                  </a:lnTo>
                  <a:cubicBezTo>
                    <a:pt x="122051" y="96001"/>
                    <a:pt x="122063" y="96001"/>
                    <a:pt x="122075" y="96013"/>
                  </a:cubicBezTo>
                  <a:lnTo>
                    <a:pt x="122123" y="96036"/>
                  </a:lnTo>
                  <a:lnTo>
                    <a:pt x="122170" y="96048"/>
                  </a:lnTo>
                  <a:lnTo>
                    <a:pt x="122206" y="96084"/>
                  </a:lnTo>
                  <a:cubicBezTo>
                    <a:pt x="122218" y="96096"/>
                    <a:pt x="122230" y="96096"/>
                    <a:pt x="122242" y="96108"/>
                  </a:cubicBezTo>
                  <a:cubicBezTo>
                    <a:pt x="122254" y="96132"/>
                    <a:pt x="122266" y="96143"/>
                    <a:pt x="122278" y="96155"/>
                  </a:cubicBezTo>
                  <a:cubicBezTo>
                    <a:pt x="122290" y="96167"/>
                    <a:pt x="122290" y="96167"/>
                    <a:pt x="122301" y="96179"/>
                  </a:cubicBezTo>
                  <a:lnTo>
                    <a:pt x="123325" y="97644"/>
                  </a:lnTo>
                  <a:cubicBezTo>
                    <a:pt x="123373" y="97715"/>
                    <a:pt x="123409" y="97787"/>
                    <a:pt x="123409" y="97870"/>
                  </a:cubicBezTo>
                  <a:lnTo>
                    <a:pt x="123611" y="99418"/>
                  </a:lnTo>
                  <a:lnTo>
                    <a:pt x="123611" y="99442"/>
                  </a:lnTo>
                  <a:lnTo>
                    <a:pt x="123802" y="102644"/>
                  </a:lnTo>
                  <a:cubicBezTo>
                    <a:pt x="123802" y="102680"/>
                    <a:pt x="123802" y="102716"/>
                    <a:pt x="123802" y="102763"/>
                  </a:cubicBezTo>
                  <a:lnTo>
                    <a:pt x="123409" y="105085"/>
                  </a:lnTo>
                  <a:lnTo>
                    <a:pt x="122897" y="108157"/>
                  </a:lnTo>
                  <a:lnTo>
                    <a:pt x="123004" y="113586"/>
                  </a:lnTo>
                  <a:lnTo>
                    <a:pt x="123885" y="114729"/>
                  </a:lnTo>
                  <a:lnTo>
                    <a:pt x="129910" y="119813"/>
                  </a:lnTo>
                  <a:lnTo>
                    <a:pt x="139065" y="110598"/>
                  </a:lnTo>
                  <a:lnTo>
                    <a:pt x="139958" y="109240"/>
                  </a:lnTo>
                  <a:lnTo>
                    <a:pt x="140625" y="107716"/>
                  </a:lnTo>
                  <a:lnTo>
                    <a:pt x="141006" y="106073"/>
                  </a:lnTo>
                  <a:lnTo>
                    <a:pt x="141685" y="102085"/>
                  </a:lnTo>
                  <a:lnTo>
                    <a:pt x="141685" y="101347"/>
                  </a:lnTo>
                  <a:lnTo>
                    <a:pt x="124230" y="101275"/>
                  </a:lnTo>
                  <a:lnTo>
                    <a:pt x="124242" y="98787"/>
                  </a:lnTo>
                  <a:lnTo>
                    <a:pt x="123361" y="96429"/>
                  </a:lnTo>
                  <a:lnTo>
                    <a:pt x="122587" y="95608"/>
                  </a:lnTo>
                  <a:lnTo>
                    <a:pt x="120968" y="95215"/>
                  </a:lnTo>
                  <a:lnTo>
                    <a:pt x="120956" y="95215"/>
                  </a:lnTo>
                  <a:lnTo>
                    <a:pt x="120968" y="80534"/>
                  </a:lnTo>
                  <a:close/>
                  <a:moveTo>
                    <a:pt x="106359" y="118170"/>
                  </a:moveTo>
                  <a:lnTo>
                    <a:pt x="105287" y="119027"/>
                  </a:lnTo>
                  <a:cubicBezTo>
                    <a:pt x="105264" y="119051"/>
                    <a:pt x="105228" y="119063"/>
                    <a:pt x="105192" y="119063"/>
                  </a:cubicBezTo>
                  <a:lnTo>
                    <a:pt x="99275" y="119170"/>
                  </a:lnTo>
                  <a:lnTo>
                    <a:pt x="100346" y="119861"/>
                  </a:lnTo>
                  <a:lnTo>
                    <a:pt x="105156" y="119837"/>
                  </a:lnTo>
                  <a:lnTo>
                    <a:pt x="106526" y="118611"/>
                  </a:lnTo>
                  <a:lnTo>
                    <a:pt x="106454" y="118480"/>
                  </a:lnTo>
                  <a:cubicBezTo>
                    <a:pt x="106442" y="118468"/>
                    <a:pt x="106430" y="118456"/>
                    <a:pt x="106430" y="118432"/>
                  </a:cubicBezTo>
                  <a:lnTo>
                    <a:pt x="106359" y="118170"/>
                  </a:lnTo>
                  <a:close/>
                  <a:moveTo>
                    <a:pt x="52769" y="119861"/>
                  </a:moveTo>
                  <a:lnTo>
                    <a:pt x="57258" y="119885"/>
                  </a:lnTo>
                  <a:lnTo>
                    <a:pt x="57258" y="120754"/>
                  </a:lnTo>
                  <a:lnTo>
                    <a:pt x="52769" y="120706"/>
                  </a:lnTo>
                  <a:lnTo>
                    <a:pt x="52769" y="119861"/>
                  </a:lnTo>
                  <a:close/>
                  <a:moveTo>
                    <a:pt x="134529" y="117468"/>
                  </a:moveTo>
                  <a:lnTo>
                    <a:pt x="131136" y="120885"/>
                  </a:lnTo>
                  <a:lnTo>
                    <a:pt x="131207" y="120956"/>
                  </a:lnTo>
                  <a:lnTo>
                    <a:pt x="134529" y="117468"/>
                  </a:lnTo>
                  <a:close/>
                  <a:moveTo>
                    <a:pt x="23646" y="114050"/>
                  </a:moveTo>
                  <a:lnTo>
                    <a:pt x="23646" y="120396"/>
                  </a:lnTo>
                  <a:lnTo>
                    <a:pt x="24051" y="120813"/>
                  </a:lnTo>
                  <a:lnTo>
                    <a:pt x="24765" y="121051"/>
                  </a:lnTo>
                  <a:lnTo>
                    <a:pt x="56329" y="121051"/>
                  </a:lnTo>
                  <a:lnTo>
                    <a:pt x="59722" y="120992"/>
                  </a:lnTo>
                  <a:lnTo>
                    <a:pt x="60270" y="120992"/>
                  </a:lnTo>
                  <a:lnTo>
                    <a:pt x="60437" y="114170"/>
                  </a:lnTo>
                  <a:lnTo>
                    <a:pt x="59734" y="114170"/>
                  </a:lnTo>
                  <a:lnTo>
                    <a:pt x="23646" y="114050"/>
                  </a:lnTo>
                  <a:close/>
                  <a:moveTo>
                    <a:pt x="107395" y="119706"/>
                  </a:moveTo>
                  <a:lnTo>
                    <a:pt x="107597" y="120516"/>
                  </a:lnTo>
                  <a:lnTo>
                    <a:pt x="105359" y="121063"/>
                  </a:lnTo>
                  <a:lnTo>
                    <a:pt x="105156" y="120254"/>
                  </a:lnTo>
                  <a:lnTo>
                    <a:pt x="107395" y="119706"/>
                  </a:lnTo>
                  <a:close/>
                  <a:moveTo>
                    <a:pt x="98406" y="119825"/>
                  </a:moveTo>
                  <a:lnTo>
                    <a:pt x="100084" y="120492"/>
                  </a:lnTo>
                  <a:lnTo>
                    <a:pt x="99763" y="121301"/>
                  </a:lnTo>
                  <a:lnTo>
                    <a:pt x="98084" y="120647"/>
                  </a:lnTo>
                  <a:lnTo>
                    <a:pt x="98406" y="119825"/>
                  </a:lnTo>
                  <a:close/>
                  <a:moveTo>
                    <a:pt x="57281" y="121754"/>
                  </a:moveTo>
                  <a:lnTo>
                    <a:pt x="57305" y="122575"/>
                  </a:lnTo>
                  <a:lnTo>
                    <a:pt x="54864" y="122563"/>
                  </a:lnTo>
                  <a:lnTo>
                    <a:pt x="54853" y="121754"/>
                  </a:lnTo>
                  <a:close/>
                  <a:moveTo>
                    <a:pt x="130469" y="121587"/>
                  </a:moveTo>
                  <a:lnTo>
                    <a:pt x="127302" y="125064"/>
                  </a:lnTo>
                  <a:lnTo>
                    <a:pt x="127302" y="125064"/>
                  </a:lnTo>
                  <a:lnTo>
                    <a:pt x="130552" y="121647"/>
                  </a:lnTo>
                  <a:lnTo>
                    <a:pt x="130469" y="121587"/>
                  </a:lnTo>
                  <a:close/>
                  <a:moveTo>
                    <a:pt x="62437" y="99025"/>
                  </a:moveTo>
                  <a:lnTo>
                    <a:pt x="62258" y="106192"/>
                  </a:lnTo>
                  <a:lnTo>
                    <a:pt x="62068" y="113729"/>
                  </a:lnTo>
                  <a:lnTo>
                    <a:pt x="61877" y="121289"/>
                  </a:lnTo>
                  <a:lnTo>
                    <a:pt x="61734" y="126957"/>
                  </a:lnTo>
                  <a:lnTo>
                    <a:pt x="61770" y="126957"/>
                  </a:lnTo>
                  <a:cubicBezTo>
                    <a:pt x="61853" y="126981"/>
                    <a:pt x="61937" y="127016"/>
                    <a:pt x="62020" y="127076"/>
                  </a:cubicBezTo>
                  <a:lnTo>
                    <a:pt x="62318" y="127278"/>
                  </a:lnTo>
                  <a:lnTo>
                    <a:pt x="62663" y="127338"/>
                  </a:lnTo>
                  <a:lnTo>
                    <a:pt x="70771" y="127338"/>
                  </a:lnTo>
                  <a:lnTo>
                    <a:pt x="70807" y="125826"/>
                  </a:lnTo>
                  <a:lnTo>
                    <a:pt x="70343" y="125802"/>
                  </a:lnTo>
                  <a:lnTo>
                    <a:pt x="70366" y="124111"/>
                  </a:lnTo>
                  <a:lnTo>
                    <a:pt x="64306" y="124004"/>
                  </a:lnTo>
                  <a:lnTo>
                    <a:pt x="64342" y="121492"/>
                  </a:lnTo>
                  <a:lnTo>
                    <a:pt x="65461" y="121516"/>
                  </a:lnTo>
                  <a:lnTo>
                    <a:pt x="65616" y="114955"/>
                  </a:lnTo>
                  <a:lnTo>
                    <a:pt x="67997" y="115015"/>
                  </a:lnTo>
                  <a:lnTo>
                    <a:pt x="67961" y="116706"/>
                  </a:lnTo>
                  <a:lnTo>
                    <a:pt x="72355" y="116813"/>
                  </a:lnTo>
                  <a:lnTo>
                    <a:pt x="75307" y="116956"/>
                  </a:lnTo>
                  <a:lnTo>
                    <a:pt x="79177" y="116408"/>
                  </a:lnTo>
                  <a:lnTo>
                    <a:pt x="80796" y="116539"/>
                  </a:lnTo>
                  <a:lnTo>
                    <a:pt x="85273" y="116729"/>
                  </a:lnTo>
                  <a:lnTo>
                    <a:pt x="85333" y="115205"/>
                  </a:lnTo>
                  <a:lnTo>
                    <a:pt x="87785" y="115241"/>
                  </a:lnTo>
                  <a:lnTo>
                    <a:pt x="87535" y="121218"/>
                  </a:lnTo>
                  <a:lnTo>
                    <a:pt x="87511" y="121587"/>
                  </a:lnTo>
                  <a:lnTo>
                    <a:pt x="91071" y="121706"/>
                  </a:lnTo>
                  <a:lnTo>
                    <a:pt x="91155" y="118932"/>
                  </a:lnTo>
                  <a:lnTo>
                    <a:pt x="91559" y="105121"/>
                  </a:lnTo>
                  <a:lnTo>
                    <a:pt x="91679" y="101311"/>
                  </a:lnTo>
                  <a:lnTo>
                    <a:pt x="85785" y="101192"/>
                  </a:lnTo>
                  <a:lnTo>
                    <a:pt x="72069" y="100942"/>
                  </a:lnTo>
                  <a:cubicBezTo>
                    <a:pt x="72009" y="100942"/>
                    <a:pt x="71962" y="100930"/>
                    <a:pt x="71914" y="100918"/>
                  </a:cubicBezTo>
                  <a:lnTo>
                    <a:pt x="67985" y="99549"/>
                  </a:lnTo>
                  <a:lnTo>
                    <a:pt x="66675" y="99096"/>
                  </a:lnTo>
                  <a:lnTo>
                    <a:pt x="62437" y="99025"/>
                  </a:lnTo>
                  <a:close/>
                  <a:moveTo>
                    <a:pt x="77808" y="118265"/>
                  </a:moveTo>
                  <a:lnTo>
                    <a:pt x="73105" y="119361"/>
                  </a:lnTo>
                  <a:lnTo>
                    <a:pt x="72950" y="125909"/>
                  </a:lnTo>
                  <a:lnTo>
                    <a:pt x="71355" y="125838"/>
                  </a:lnTo>
                  <a:lnTo>
                    <a:pt x="71343" y="127338"/>
                  </a:lnTo>
                  <a:lnTo>
                    <a:pt x="90905" y="127195"/>
                  </a:lnTo>
                  <a:lnTo>
                    <a:pt x="91059" y="122278"/>
                  </a:lnTo>
                  <a:lnTo>
                    <a:pt x="87499" y="122171"/>
                  </a:lnTo>
                  <a:lnTo>
                    <a:pt x="87428" y="123683"/>
                  </a:lnTo>
                  <a:lnTo>
                    <a:pt x="81999" y="123504"/>
                  </a:lnTo>
                  <a:lnTo>
                    <a:pt x="81939" y="125135"/>
                  </a:lnTo>
                  <a:lnTo>
                    <a:pt x="79475" y="125135"/>
                  </a:lnTo>
                  <a:lnTo>
                    <a:pt x="79689" y="118337"/>
                  </a:lnTo>
                  <a:lnTo>
                    <a:pt x="77808" y="118265"/>
                  </a:lnTo>
                  <a:close/>
                  <a:moveTo>
                    <a:pt x="13395" y="116598"/>
                  </a:moveTo>
                  <a:lnTo>
                    <a:pt x="3620" y="116622"/>
                  </a:lnTo>
                  <a:lnTo>
                    <a:pt x="12" y="116622"/>
                  </a:lnTo>
                  <a:lnTo>
                    <a:pt x="12" y="128124"/>
                  </a:lnTo>
                  <a:lnTo>
                    <a:pt x="13907" y="128124"/>
                  </a:lnTo>
                  <a:lnTo>
                    <a:pt x="13824" y="116598"/>
                  </a:lnTo>
                  <a:close/>
                  <a:moveTo>
                    <a:pt x="15419" y="114015"/>
                  </a:moveTo>
                  <a:lnTo>
                    <a:pt x="15443" y="116098"/>
                  </a:lnTo>
                  <a:lnTo>
                    <a:pt x="15526" y="128124"/>
                  </a:lnTo>
                  <a:lnTo>
                    <a:pt x="58436" y="128195"/>
                  </a:lnTo>
                  <a:lnTo>
                    <a:pt x="58543" y="128195"/>
                  </a:lnTo>
                  <a:lnTo>
                    <a:pt x="58674" y="127885"/>
                  </a:lnTo>
                  <a:cubicBezTo>
                    <a:pt x="58710" y="127814"/>
                    <a:pt x="58746" y="127743"/>
                    <a:pt x="58805" y="127683"/>
                  </a:cubicBezTo>
                  <a:lnTo>
                    <a:pt x="59151" y="127266"/>
                  </a:lnTo>
                  <a:cubicBezTo>
                    <a:pt x="59246" y="127159"/>
                    <a:pt x="59365" y="127076"/>
                    <a:pt x="59508" y="127028"/>
                  </a:cubicBezTo>
                  <a:lnTo>
                    <a:pt x="60091" y="126838"/>
                  </a:lnTo>
                  <a:lnTo>
                    <a:pt x="60127" y="126838"/>
                  </a:lnTo>
                  <a:lnTo>
                    <a:pt x="60246" y="121563"/>
                  </a:lnTo>
                  <a:lnTo>
                    <a:pt x="59722" y="121563"/>
                  </a:lnTo>
                  <a:lnTo>
                    <a:pt x="56329" y="121623"/>
                  </a:lnTo>
                  <a:lnTo>
                    <a:pt x="24718" y="121623"/>
                  </a:lnTo>
                  <a:cubicBezTo>
                    <a:pt x="24694" y="121623"/>
                    <a:pt x="24658" y="121623"/>
                    <a:pt x="24634" y="121611"/>
                  </a:cubicBezTo>
                  <a:lnTo>
                    <a:pt x="23813" y="121349"/>
                  </a:lnTo>
                  <a:cubicBezTo>
                    <a:pt x="23777" y="121325"/>
                    <a:pt x="23730" y="121301"/>
                    <a:pt x="23706" y="121278"/>
                  </a:cubicBezTo>
                  <a:lnTo>
                    <a:pt x="23158" y="120718"/>
                  </a:lnTo>
                  <a:cubicBezTo>
                    <a:pt x="23099" y="120670"/>
                    <a:pt x="23075" y="120599"/>
                    <a:pt x="23075" y="120527"/>
                  </a:cubicBezTo>
                  <a:lnTo>
                    <a:pt x="23075" y="114050"/>
                  </a:lnTo>
                  <a:lnTo>
                    <a:pt x="15419" y="114015"/>
                  </a:lnTo>
                  <a:close/>
                  <a:moveTo>
                    <a:pt x="120087" y="96953"/>
                  </a:moveTo>
                  <a:lnTo>
                    <a:pt x="93417" y="97084"/>
                  </a:lnTo>
                  <a:lnTo>
                    <a:pt x="93298" y="100858"/>
                  </a:lnTo>
                  <a:lnTo>
                    <a:pt x="93191" y="104871"/>
                  </a:lnTo>
                  <a:lnTo>
                    <a:pt x="101632" y="104906"/>
                  </a:lnTo>
                  <a:lnTo>
                    <a:pt x="109085" y="104871"/>
                  </a:lnTo>
                  <a:cubicBezTo>
                    <a:pt x="109093" y="104870"/>
                    <a:pt x="109101" y="104870"/>
                    <a:pt x="109108" y="104870"/>
                  </a:cubicBezTo>
                  <a:cubicBezTo>
                    <a:pt x="109479" y="104870"/>
                    <a:pt x="109483" y="105432"/>
                    <a:pt x="109119" y="105432"/>
                  </a:cubicBezTo>
                  <a:cubicBezTo>
                    <a:pt x="109108" y="105432"/>
                    <a:pt x="109097" y="105431"/>
                    <a:pt x="109085" y="105430"/>
                  </a:cubicBezTo>
                  <a:lnTo>
                    <a:pt x="101632" y="105478"/>
                  </a:lnTo>
                  <a:lnTo>
                    <a:pt x="93167" y="105430"/>
                  </a:lnTo>
                  <a:lnTo>
                    <a:pt x="92774" y="118801"/>
                  </a:lnTo>
                  <a:lnTo>
                    <a:pt x="98727" y="118849"/>
                  </a:lnTo>
                  <a:lnTo>
                    <a:pt x="105109" y="118742"/>
                  </a:lnTo>
                  <a:lnTo>
                    <a:pt x="106383" y="117718"/>
                  </a:lnTo>
                  <a:lnTo>
                    <a:pt x="106478" y="117491"/>
                  </a:lnTo>
                  <a:cubicBezTo>
                    <a:pt x="106490" y="117479"/>
                    <a:pt x="106502" y="117456"/>
                    <a:pt x="106514" y="117444"/>
                  </a:cubicBezTo>
                  <a:lnTo>
                    <a:pt x="106716" y="117241"/>
                  </a:lnTo>
                  <a:cubicBezTo>
                    <a:pt x="106728" y="117218"/>
                    <a:pt x="106740" y="117218"/>
                    <a:pt x="106752" y="117206"/>
                  </a:cubicBezTo>
                  <a:lnTo>
                    <a:pt x="107014" y="117075"/>
                  </a:lnTo>
                  <a:cubicBezTo>
                    <a:pt x="107026" y="117063"/>
                    <a:pt x="107050" y="117063"/>
                    <a:pt x="107073" y="117063"/>
                  </a:cubicBezTo>
                  <a:lnTo>
                    <a:pt x="107359" y="117027"/>
                  </a:lnTo>
                  <a:lnTo>
                    <a:pt x="107383" y="117027"/>
                  </a:lnTo>
                  <a:cubicBezTo>
                    <a:pt x="107389" y="117021"/>
                    <a:pt x="107395" y="117018"/>
                    <a:pt x="107399" y="117018"/>
                  </a:cubicBezTo>
                  <a:cubicBezTo>
                    <a:pt x="107404" y="117018"/>
                    <a:pt x="107407" y="117021"/>
                    <a:pt x="107407" y="117027"/>
                  </a:cubicBezTo>
                  <a:lnTo>
                    <a:pt x="107692" y="117087"/>
                  </a:lnTo>
                  <a:cubicBezTo>
                    <a:pt x="107716" y="117087"/>
                    <a:pt x="107728" y="117098"/>
                    <a:pt x="107740" y="117098"/>
                  </a:cubicBezTo>
                  <a:lnTo>
                    <a:pt x="107990" y="117253"/>
                  </a:lnTo>
                  <a:cubicBezTo>
                    <a:pt x="108002" y="117265"/>
                    <a:pt x="108014" y="117277"/>
                    <a:pt x="108026" y="117289"/>
                  </a:cubicBezTo>
                  <a:lnTo>
                    <a:pt x="108204" y="117503"/>
                  </a:lnTo>
                  <a:cubicBezTo>
                    <a:pt x="108216" y="117515"/>
                    <a:pt x="108216" y="117527"/>
                    <a:pt x="108228" y="117539"/>
                  </a:cubicBezTo>
                  <a:lnTo>
                    <a:pt x="108323" y="117801"/>
                  </a:lnTo>
                  <a:cubicBezTo>
                    <a:pt x="108335" y="117813"/>
                    <a:pt x="108335" y="117837"/>
                    <a:pt x="108335" y="117849"/>
                  </a:cubicBezTo>
                  <a:lnTo>
                    <a:pt x="108347" y="118122"/>
                  </a:lnTo>
                  <a:cubicBezTo>
                    <a:pt x="108347" y="118134"/>
                    <a:pt x="108347" y="118158"/>
                    <a:pt x="108347" y="118170"/>
                  </a:cubicBezTo>
                  <a:lnTo>
                    <a:pt x="108264" y="118432"/>
                  </a:lnTo>
                  <a:cubicBezTo>
                    <a:pt x="108264" y="118456"/>
                    <a:pt x="108252" y="118468"/>
                    <a:pt x="108252" y="118480"/>
                  </a:cubicBezTo>
                  <a:lnTo>
                    <a:pt x="108097" y="118706"/>
                  </a:lnTo>
                  <a:cubicBezTo>
                    <a:pt x="108085" y="118730"/>
                    <a:pt x="108073" y="118742"/>
                    <a:pt x="108062" y="118753"/>
                  </a:cubicBezTo>
                  <a:lnTo>
                    <a:pt x="107847" y="118920"/>
                  </a:lnTo>
                  <a:cubicBezTo>
                    <a:pt x="107823" y="118932"/>
                    <a:pt x="107812" y="118944"/>
                    <a:pt x="107800" y="118944"/>
                  </a:cubicBezTo>
                  <a:lnTo>
                    <a:pt x="107538" y="119027"/>
                  </a:lnTo>
                  <a:cubicBezTo>
                    <a:pt x="107526" y="119039"/>
                    <a:pt x="107502" y="119039"/>
                    <a:pt x="107490" y="119039"/>
                  </a:cubicBezTo>
                  <a:lnTo>
                    <a:pt x="107216" y="119039"/>
                  </a:lnTo>
                  <a:cubicBezTo>
                    <a:pt x="107204" y="119039"/>
                    <a:pt x="107180" y="119039"/>
                    <a:pt x="107169" y="119027"/>
                  </a:cubicBezTo>
                  <a:lnTo>
                    <a:pt x="106907" y="118944"/>
                  </a:lnTo>
                  <a:cubicBezTo>
                    <a:pt x="106895" y="118944"/>
                    <a:pt x="106871" y="118932"/>
                    <a:pt x="106859" y="118920"/>
                  </a:cubicBezTo>
                  <a:lnTo>
                    <a:pt x="106752" y="118837"/>
                  </a:lnTo>
                  <a:lnTo>
                    <a:pt x="105311" y="120123"/>
                  </a:lnTo>
                  <a:cubicBezTo>
                    <a:pt x="105287" y="120146"/>
                    <a:pt x="105252" y="120158"/>
                    <a:pt x="105204" y="120158"/>
                  </a:cubicBezTo>
                  <a:lnTo>
                    <a:pt x="100299" y="120194"/>
                  </a:lnTo>
                  <a:cubicBezTo>
                    <a:pt x="100263" y="120194"/>
                    <a:pt x="100239" y="120182"/>
                    <a:pt x="100203" y="120158"/>
                  </a:cubicBezTo>
                  <a:lnTo>
                    <a:pt x="98691" y="119182"/>
                  </a:lnTo>
                  <a:lnTo>
                    <a:pt x="92762" y="119134"/>
                  </a:lnTo>
                  <a:lnTo>
                    <a:pt x="92679" y="122040"/>
                  </a:lnTo>
                  <a:lnTo>
                    <a:pt x="92524" y="127171"/>
                  </a:lnTo>
                  <a:lnTo>
                    <a:pt x="116170" y="127016"/>
                  </a:lnTo>
                  <a:cubicBezTo>
                    <a:pt x="116194" y="127016"/>
                    <a:pt x="116217" y="127016"/>
                    <a:pt x="116241" y="127028"/>
                  </a:cubicBezTo>
                  <a:lnTo>
                    <a:pt x="116313" y="127028"/>
                  </a:lnTo>
                  <a:lnTo>
                    <a:pt x="118170" y="127362"/>
                  </a:lnTo>
                  <a:cubicBezTo>
                    <a:pt x="118194" y="127362"/>
                    <a:pt x="118218" y="127362"/>
                    <a:pt x="118241" y="127374"/>
                  </a:cubicBezTo>
                  <a:lnTo>
                    <a:pt x="121027" y="128136"/>
                  </a:lnTo>
                  <a:cubicBezTo>
                    <a:pt x="121063" y="128147"/>
                    <a:pt x="121111" y="128159"/>
                    <a:pt x="121147" y="128171"/>
                  </a:cubicBezTo>
                  <a:lnTo>
                    <a:pt x="121956" y="128528"/>
                  </a:lnTo>
                  <a:lnTo>
                    <a:pt x="129243" y="120527"/>
                  </a:lnTo>
                  <a:lnTo>
                    <a:pt x="123218" y="115443"/>
                  </a:lnTo>
                  <a:cubicBezTo>
                    <a:pt x="123194" y="115420"/>
                    <a:pt x="123171" y="115396"/>
                    <a:pt x="123147" y="115372"/>
                  </a:cubicBezTo>
                  <a:lnTo>
                    <a:pt x="122135" y="114062"/>
                  </a:lnTo>
                  <a:cubicBezTo>
                    <a:pt x="122075" y="113979"/>
                    <a:pt x="122039" y="113872"/>
                    <a:pt x="122039" y="113777"/>
                  </a:cubicBezTo>
                  <a:lnTo>
                    <a:pt x="121920" y="108145"/>
                  </a:lnTo>
                  <a:cubicBezTo>
                    <a:pt x="121920" y="108121"/>
                    <a:pt x="121920" y="108085"/>
                    <a:pt x="121920" y="108062"/>
                  </a:cubicBezTo>
                  <a:lnTo>
                    <a:pt x="122456" y="104930"/>
                  </a:lnTo>
                  <a:lnTo>
                    <a:pt x="122837" y="102656"/>
                  </a:lnTo>
                  <a:lnTo>
                    <a:pt x="122635" y="99525"/>
                  </a:lnTo>
                  <a:lnTo>
                    <a:pt x="122468" y="98120"/>
                  </a:lnTo>
                  <a:lnTo>
                    <a:pt x="121647" y="96953"/>
                  </a:lnTo>
                  <a:close/>
                  <a:moveTo>
                    <a:pt x="60818" y="128362"/>
                  </a:moveTo>
                  <a:lnTo>
                    <a:pt x="60520" y="128386"/>
                  </a:lnTo>
                  <a:lnTo>
                    <a:pt x="60234" y="128481"/>
                  </a:lnTo>
                  <a:lnTo>
                    <a:pt x="60115" y="128624"/>
                  </a:lnTo>
                  <a:lnTo>
                    <a:pt x="60044" y="128790"/>
                  </a:lnTo>
                  <a:lnTo>
                    <a:pt x="60020" y="129005"/>
                  </a:lnTo>
                  <a:lnTo>
                    <a:pt x="60032" y="129171"/>
                  </a:lnTo>
                  <a:lnTo>
                    <a:pt x="60091" y="129279"/>
                  </a:lnTo>
                  <a:lnTo>
                    <a:pt x="60448" y="129469"/>
                  </a:lnTo>
                  <a:lnTo>
                    <a:pt x="60853" y="129552"/>
                  </a:lnTo>
                  <a:lnTo>
                    <a:pt x="61199" y="129517"/>
                  </a:lnTo>
                  <a:lnTo>
                    <a:pt x="61377" y="129421"/>
                  </a:lnTo>
                  <a:lnTo>
                    <a:pt x="61472" y="129314"/>
                  </a:lnTo>
                  <a:lnTo>
                    <a:pt x="61544" y="129112"/>
                  </a:lnTo>
                  <a:lnTo>
                    <a:pt x="61556" y="128933"/>
                  </a:lnTo>
                  <a:lnTo>
                    <a:pt x="61544" y="128826"/>
                  </a:lnTo>
                  <a:lnTo>
                    <a:pt x="61413" y="128612"/>
                  </a:lnTo>
                  <a:lnTo>
                    <a:pt x="61199" y="128469"/>
                  </a:lnTo>
                  <a:lnTo>
                    <a:pt x="60818" y="128362"/>
                  </a:lnTo>
                  <a:close/>
                  <a:moveTo>
                    <a:pt x="208860" y="107764"/>
                  </a:moveTo>
                  <a:lnTo>
                    <a:pt x="206824" y="109586"/>
                  </a:lnTo>
                  <a:lnTo>
                    <a:pt x="204371" y="112229"/>
                  </a:lnTo>
                  <a:lnTo>
                    <a:pt x="202931" y="114039"/>
                  </a:lnTo>
                  <a:lnTo>
                    <a:pt x="201418" y="116396"/>
                  </a:lnTo>
                  <a:lnTo>
                    <a:pt x="200406" y="118146"/>
                  </a:lnTo>
                  <a:lnTo>
                    <a:pt x="199490" y="119873"/>
                  </a:lnTo>
                  <a:lnTo>
                    <a:pt x="197882" y="124183"/>
                  </a:lnTo>
                  <a:lnTo>
                    <a:pt x="197049" y="128683"/>
                  </a:lnTo>
                  <a:lnTo>
                    <a:pt x="196668" y="131136"/>
                  </a:lnTo>
                  <a:lnTo>
                    <a:pt x="196537" y="136303"/>
                  </a:lnTo>
                  <a:lnTo>
                    <a:pt x="196870" y="136327"/>
                  </a:lnTo>
                  <a:lnTo>
                    <a:pt x="196882" y="135029"/>
                  </a:lnTo>
                  <a:lnTo>
                    <a:pt x="197513" y="128636"/>
                  </a:lnTo>
                  <a:lnTo>
                    <a:pt x="206812" y="125671"/>
                  </a:lnTo>
                  <a:lnTo>
                    <a:pt x="208860" y="125671"/>
                  </a:lnTo>
                  <a:lnTo>
                    <a:pt x="208860" y="107764"/>
                  </a:lnTo>
                  <a:close/>
                  <a:moveTo>
                    <a:pt x="13621" y="129731"/>
                  </a:moveTo>
                  <a:lnTo>
                    <a:pt x="12" y="129743"/>
                  </a:lnTo>
                  <a:lnTo>
                    <a:pt x="12" y="139244"/>
                  </a:lnTo>
                  <a:lnTo>
                    <a:pt x="14312" y="139244"/>
                  </a:lnTo>
                  <a:lnTo>
                    <a:pt x="14276" y="134077"/>
                  </a:lnTo>
                  <a:lnTo>
                    <a:pt x="13681" y="134077"/>
                  </a:lnTo>
                  <a:lnTo>
                    <a:pt x="8537" y="134017"/>
                  </a:lnTo>
                  <a:cubicBezTo>
                    <a:pt x="7918" y="133981"/>
                    <a:pt x="7930" y="133077"/>
                    <a:pt x="8537" y="133053"/>
                  </a:cubicBezTo>
                  <a:lnTo>
                    <a:pt x="13693" y="133112"/>
                  </a:lnTo>
                  <a:lnTo>
                    <a:pt x="14276" y="133112"/>
                  </a:lnTo>
                  <a:lnTo>
                    <a:pt x="14252" y="129731"/>
                  </a:lnTo>
                  <a:close/>
                  <a:moveTo>
                    <a:pt x="59960" y="133779"/>
                  </a:moveTo>
                  <a:lnTo>
                    <a:pt x="59663" y="134065"/>
                  </a:lnTo>
                  <a:lnTo>
                    <a:pt x="59627" y="139244"/>
                  </a:lnTo>
                  <a:lnTo>
                    <a:pt x="59806" y="139244"/>
                  </a:lnTo>
                  <a:lnTo>
                    <a:pt x="59960" y="133779"/>
                  </a:lnTo>
                  <a:close/>
                  <a:moveTo>
                    <a:pt x="91083" y="129993"/>
                  </a:moveTo>
                  <a:lnTo>
                    <a:pt x="62901" y="130183"/>
                  </a:lnTo>
                  <a:lnTo>
                    <a:pt x="62865" y="130195"/>
                  </a:lnTo>
                  <a:cubicBezTo>
                    <a:pt x="62830" y="130243"/>
                    <a:pt x="62794" y="130302"/>
                    <a:pt x="62746" y="130338"/>
                  </a:cubicBezTo>
                  <a:lnTo>
                    <a:pt x="62425" y="130648"/>
                  </a:lnTo>
                  <a:cubicBezTo>
                    <a:pt x="62377" y="130695"/>
                    <a:pt x="62318" y="130743"/>
                    <a:pt x="62258" y="130779"/>
                  </a:cubicBezTo>
                  <a:lnTo>
                    <a:pt x="61853" y="131005"/>
                  </a:lnTo>
                  <a:cubicBezTo>
                    <a:pt x="61782" y="131041"/>
                    <a:pt x="61711" y="131064"/>
                    <a:pt x="61627" y="131088"/>
                  </a:cubicBezTo>
                  <a:lnTo>
                    <a:pt x="61591" y="132648"/>
                  </a:lnTo>
                  <a:lnTo>
                    <a:pt x="61556" y="133993"/>
                  </a:lnTo>
                  <a:lnTo>
                    <a:pt x="61627" y="134160"/>
                  </a:lnTo>
                  <a:cubicBezTo>
                    <a:pt x="61639" y="134196"/>
                    <a:pt x="61639" y="134220"/>
                    <a:pt x="61639" y="134255"/>
                  </a:cubicBezTo>
                  <a:lnTo>
                    <a:pt x="61520" y="139244"/>
                  </a:lnTo>
                  <a:lnTo>
                    <a:pt x="90607" y="139244"/>
                  </a:lnTo>
                  <a:lnTo>
                    <a:pt x="91083" y="129993"/>
                  </a:lnTo>
                  <a:close/>
                  <a:moveTo>
                    <a:pt x="116015" y="129898"/>
                  </a:moveTo>
                  <a:lnTo>
                    <a:pt x="92060" y="129981"/>
                  </a:lnTo>
                  <a:lnTo>
                    <a:pt x="91583" y="139244"/>
                  </a:lnTo>
                  <a:lnTo>
                    <a:pt x="112788" y="139244"/>
                  </a:lnTo>
                  <a:lnTo>
                    <a:pt x="113919" y="137875"/>
                  </a:lnTo>
                  <a:cubicBezTo>
                    <a:pt x="113931" y="137863"/>
                    <a:pt x="113955" y="137839"/>
                    <a:pt x="113967" y="137827"/>
                  </a:cubicBezTo>
                  <a:lnTo>
                    <a:pt x="117396" y="135315"/>
                  </a:lnTo>
                  <a:lnTo>
                    <a:pt x="118753" y="133993"/>
                  </a:lnTo>
                  <a:lnTo>
                    <a:pt x="119456" y="132457"/>
                  </a:lnTo>
                  <a:lnTo>
                    <a:pt x="119801" y="130922"/>
                  </a:lnTo>
                  <a:lnTo>
                    <a:pt x="116015" y="129898"/>
                  </a:lnTo>
                  <a:close/>
                  <a:moveTo>
                    <a:pt x="120325" y="131160"/>
                  </a:moveTo>
                  <a:lnTo>
                    <a:pt x="120004" y="132612"/>
                  </a:lnTo>
                  <a:cubicBezTo>
                    <a:pt x="120004" y="132636"/>
                    <a:pt x="119992" y="132648"/>
                    <a:pt x="119980" y="132672"/>
                  </a:cubicBezTo>
                  <a:lnTo>
                    <a:pt x="119242" y="134279"/>
                  </a:lnTo>
                  <a:cubicBezTo>
                    <a:pt x="119230" y="134315"/>
                    <a:pt x="119206" y="134339"/>
                    <a:pt x="119182" y="134374"/>
                  </a:cubicBezTo>
                  <a:lnTo>
                    <a:pt x="117777" y="135732"/>
                  </a:lnTo>
                  <a:lnTo>
                    <a:pt x="117741" y="135756"/>
                  </a:lnTo>
                  <a:lnTo>
                    <a:pt x="114336" y="138268"/>
                  </a:lnTo>
                  <a:lnTo>
                    <a:pt x="113527" y="139244"/>
                  </a:lnTo>
                  <a:lnTo>
                    <a:pt x="129910" y="139244"/>
                  </a:lnTo>
                  <a:lnTo>
                    <a:pt x="121647" y="132148"/>
                  </a:lnTo>
                  <a:lnTo>
                    <a:pt x="120718" y="131362"/>
                  </a:lnTo>
                  <a:lnTo>
                    <a:pt x="120325" y="131160"/>
                  </a:lnTo>
                  <a:close/>
                  <a:moveTo>
                    <a:pt x="125314" y="133172"/>
                  </a:moveTo>
                  <a:lnTo>
                    <a:pt x="131279" y="138292"/>
                  </a:lnTo>
                  <a:lnTo>
                    <a:pt x="131303" y="138315"/>
                  </a:lnTo>
                  <a:lnTo>
                    <a:pt x="132315" y="139244"/>
                  </a:lnTo>
                  <a:lnTo>
                    <a:pt x="132422" y="139244"/>
                  </a:lnTo>
                  <a:lnTo>
                    <a:pt x="131207" y="138113"/>
                  </a:lnTo>
                  <a:lnTo>
                    <a:pt x="125314" y="133172"/>
                  </a:lnTo>
                  <a:close/>
                  <a:moveTo>
                    <a:pt x="195870" y="73486"/>
                  </a:moveTo>
                  <a:lnTo>
                    <a:pt x="195251" y="73617"/>
                  </a:lnTo>
                  <a:lnTo>
                    <a:pt x="194656" y="74153"/>
                  </a:lnTo>
                  <a:lnTo>
                    <a:pt x="194001" y="75403"/>
                  </a:lnTo>
                  <a:lnTo>
                    <a:pt x="194001" y="75760"/>
                  </a:lnTo>
                  <a:lnTo>
                    <a:pt x="193906" y="80189"/>
                  </a:lnTo>
                  <a:lnTo>
                    <a:pt x="195215" y="80296"/>
                  </a:lnTo>
                  <a:cubicBezTo>
                    <a:pt x="195287" y="80296"/>
                    <a:pt x="195346" y="80320"/>
                    <a:pt x="195406" y="80356"/>
                  </a:cubicBezTo>
                  <a:lnTo>
                    <a:pt x="200430" y="83059"/>
                  </a:lnTo>
                  <a:lnTo>
                    <a:pt x="201799" y="83821"/>
                  </a:lnTo>
                  <a:lnTo>
                    <a:pt x="202097" y="83725"/>
                  </a:lnTo>
                  <a:lnTo>
                    <a:pt x="202466" y="83761"/>
                  </a:lnTo>
                  <a:lnTo>
                    <a:pt x="202776" y="83940"/>
                  </a:lnTo>
                  <a:lnTo>
                    <a:pt x="202990" y="84237"/>
                  </a:lnTo>
                  <a:lnTo>
                    <a:pt x="203062" y="84594"/>
                  </a:lnTo>
                  <a:lnTo>
                    <a:pt x="202990" y="84952"/>
                  </a:lnTo>
                  <a:lnTo>
                    <a:pt x="202776" y="85249"/>
                  </a:lnTo>
                  <a:lnTo>
                    <a:pt x="202466" y="85428"/>
                  </a:lnTo>
                  <a:lnTo>
                    <a:pt x="202097" y="85464"/>
                  </a:lnTo>
                  <a:lnTo>
                    <a:pt x="201752" y="85356"/>
                  </a:lnTo>
                  <a:lnTo>
                    <a:pt x="201490" y="85106"/>
                  </a:lnTo>
                  <a:lnTo>
                    <a:pt x="201335" y="84773"/>
                  </a:lnTo>
                  <a:lnTo>
                    <a:pt x="201335" y="84678"/>
                  </a:lnTo>
                  <a:lnTo>
                    <a:pt x="199966" y="83916"/>
                  </a:lnTo>
                  <a:lnTo>
                    <a:pt x="195037" y="81261"/>
                  </a:lnTo>
                  <a:lnTo>
                    <a:pt x="193679" y="81142"/>
                  </a:lnTo>
                  <a:cubicBezTo>
                    <a:pt x="193667" y="81165"/>
                    <a:pt x="193656" y="81177"/>
                    <a:pt x="193632" y="81201"/>
                  </a:cubicBezTo>
                  <a:cubicBezTo>
                    <a:pt x="193620" y="81213"/>
                    <a:pt x="193596" y="81225"/>
                    <a:pt x="193572" y="81249"/>
                  </a:cubicBezTo>
                  <a:lnTo>
                    <a:pt x="193537" y="81273"/>
                  </a:lnTo>
                  <a:lnTo>
                    <a:pt x="193156" y="88476"/>
                  </a:lnTo>
                  <a:lnTo>
                    <a:pt x="193048" y="90643"/>
                  </a:lnTo>
                  <a:lnTo>
                    <a:pt x="192822" y="95334"/>
                  </a:lnTo>
                  <a:cubicBezTo>
                    <a:pt x="192805" y="95643"/>
                    <a:pt x="192572" y="95793"/>
                    <a:pt x="192339" y="95793"/>
                  </a:cubicBezTo>
                  <a:cubicBezTo>
                    <a:pt x="192087" y="95793"/>
                    <a:pt x="191833" y="95620"/>
                    <a:pt x="191846" y="95286"/>
                  </a:cubicBezTo>
                  <a:lnTo>
                    <a:pt x="192084" y="90595"/>
                  </a:lnTo>
                  <a:lnTo>
                    <a:pt x="192167" y="88702"/>
                  </a:lnTo>
                  <a:lnTo>
                    <a:pt x="184309" y="88226"/>
                  </a:lnTo>
                  <a:lnTo>
                    <a:pt x="184166" y="92131"/>
                  </a:lnTo>
                  <a:cubicBezTo>
                    <a:pt x="184166" y="92286"/>
                    <a:pt x="184035" y="92405"/>
                    <a:pt x="183881" y="92405"/>
                  </a:cubicBezTo>
                  <a:lnTo>
                    <a:pt x="178154" y="92286"/>
                  </a:lnTo>
                  <a:lnTo>
                    <a:pt x="177535" y="92715"/>
                  </a:lnTo>
                  <a:cubicBezTo>
                    <a:pt x="177487" y="92750"/>
                    <a:pt x="177427" y="92762"/>
                    <a:pt x="177368" y="92762"/>
                  </a:cubicBezTo>
                  <a:lnTo>
                    <a:pt x="176284" y="92738"/>
                  </a:lnTo>
                  <a:lnTo>
                    <a:pt x="175939" y="102704"/>
                  </a:lnTo>
                  <a:lnTo>
                    <a:pt x="183761" y="103252"/>
                  </a:lnTo>
                  <a:cubicBezTo>
                    <a:pt x="183904" y="103263"/>
                    <a:pt x="184023" y="103382"/>
                    <a:pt x="184023" y="103537"/>
                  </a:cubicBezTo>
                  <a:lnTo>
                    <a:pt x="184023" y="107907"/>
                  </a:lnTo>
                  <a:cubicBezTo>
                    <a:pt x="184035" y="108109"/>
                    <a:pt x="183886" y="108210"/>
                    <a:pt x="183739" y="108210"/>
                  </a:cubicBezTo>
                  <a:cubicBezTo>
                    <a:pt x="183592" y="108210"/>
                    <a:pt x="183446" y="108109"/>
                    <a:pt x="183464" y="107907"/>
                  </a:cubicBezTo>
                  <a:lnTo>
                    <a:pt x="183464" y="103787"/>
                  </a:lnTo>
                  <a:lnTo>
                    <a:pt x="175630" y="103240"/>
                  </a:lnTo>
                  <a:lnTo>
                    <a:pt x="173879" y="103109"/>
                  </a:lnTo>
                  <a:lnTo>
                    <a:pt x="173975" y="107954"/>
                  </a:lnTo>
                  <a:lnTo>
                    <a:pt x="181785" y="108371"/>
                  </a:lnTo>
                  <a:cubicBezTo>
                    <a:pt x="182142" y="108407"/>
                    <a:pt x="182118" y="108943"/>
                    <a:pt x="181761" y="108943"/>
                  </a:cubicBezTo>
                  <a:lnTo>
                    <a:pt x="173986" y="108514"/>
                  </a:lnTo>
                  <a:lnTo>
                    <a:pt x="173986" y="108514"/>
                  </a:lnTo>
                  <a:lnTo>
                    <a:pt x="174082" y="113681"/>
                  </a:lnTo>
                  <a:cubicBezTo>
                    <a:pt x="174088" y="113867"/>
                    <a:pt x="173946" y="113963"/>
                    <a:pt x="173803" y="113963"/>
                  </a:cubicBezTo>
                  <a:cubicBezTo>
                    <a:pt x="173663" y="113963"/>
                    <a:pt x="173522" y="113870"/>
                    <a:pt x="173522" y="113681"/>
                  </a:cubicBezTo>
                  <a:lnTo>
                    <a:pt x="173415" y="108228"/>
                  </a:lnTo>
                  <a:lnTo>
                    <a:pt x="173308" y="103073"/>
                  </a:lnTo>
                  <a:lnTo>
                    <a:pt x="168843" y="102763"/>
                  </a:lnTo>
                  <a:lnTo>
                    <a:pt x="168152" y="112515"/>
                  </a:lnTo>
                  <a:lnTo>
                    <a:pt x="168140" y="116539"/>
                  </a:lnTo>
                  <a:cubicBezTo>
                    <a:pt x="168123" y="116848"/>
                    <a:pt x="167890" y="117003"/>
                    <a:pt x="167658" y="117003"/>
                  </a:cubicBezTo>
                  <a:cubicBezTo>
                    <a:pt x="167426" y="117003"/>
                    <a:pt x="167194" y="116848"/>
                    <a:pt x="167176" y="116539"/>
                  </a:cubicBezTo>
                  <a:lnTo>
                    <a:pt x="167188" y="112943"/>
                  </a:lnTo>
                  <a:lnTo>
                    <a:pt x="154258" y="111884"/>
                  </a:lnTo>
                  <a:lnTo>
                    <a:pt x="151269" y="111633"/>
                  </a:lnTo>
                  <a:lnTo>
                    <a:pt x="151234" y="111633"/>
                  </a:lnTo>
                  <a:lnTo>
                    <a:pt x="143006" y="110455"/>
                  </a:lnTo>
                  <a:lnTo>
                    <a:pt x="142542" y="111264"/>
                  </a:lnTo>
                  <a:cubicBezTo>
                    <a:pt x="142518" y="111312"/>
                    <a:pt x="142483" y="111348"/>
                    <a:pt x="142459" y="111395"/>
                  </a:cubicBezTo>
                  <a:lnTo>
                    <a:pt x="141661" y="112324"/>
                  </a:lnTo>
                  <a:lnTo>
                    <a:pt x="141625" y="112348"/>
                  </a:lnTo>
                  <a:lnTo>
                    <a:pt x="132065" y="122397"/>
                  </a:lnTo>
                  <a:lnTo>
                    <a:pt x="127350" y="127338"/>
                  </a:lnTo>
                  <a:lnTo>
                    <a:pt x="124468" y="130350"/>
                  </a:lnTo>
                  <a:lnTo>
                    <a:pt x="132279" y="136887"/>
                  </a:lnTo>
                  <a:cubicBezTo>
                    <a:pt x="132279" y="136899"/>
                    <a:pt x="132291" y="136910"/>
                    <a:pt x="132303" y="136922"/>
                  </a:cubicBezTo>
                  <a:lnTo>
                    <a:pt x="134803" y="139244"/>
                  </a:lnTo>
                  <a:lnTo>
                    <a:pt x="135291" y="139244"/>
                  </a:lnTo>
                  <a:lnTo>
                    <a:pt x="137065" y="137565"/>
                  </a:lnTo>
                  <a:lnTo>
                    <a:pt x="137434" y="135779"/>
                  </a:lnTo>
                  <a:lnTo>
                    <a:pt x="137577" y="134708"/>
                  </a:lnTo>
                  <a:lnTo>
                    <a:pt x="137565" y="133898"/>
                  </a:lnTo>
                  <a:lnTo>
                    <a:pt x="137458" y="130826"/>
                  </a:lnTo>
                  <a:lnTo>
                    <a:pt x="137458" y="130814"/>
                  </a:lnTo>
                  <a:lnTo>
                    <a:pt x="137470" y="127612"/>
                  </a:lnTo>
                  <a:lnTo>
                    <a:pt x="137351" y="125099"/>
                  </a:lnTo>
                  <a:cubicBezTo>
                    <a:pt x="137339" y="124980"/>
                    <a:pt x="137375" y="124861"/>
                    <a:pt x="137458" y="124778"/>
                  </a:cubicBezTo>
                  <a:lnTo>
                    <a:pt x="138006" y="124087"/>
                  </a:lnTo>
                  <a:cubicBezTo>
                    <a:pt x="138099" y="123973"/>
                    <a:pt x="138238" y="123904"/>
                    <a:pt x="138382" y="123904"/>
                  </a:cubicBezTo>
                  <a:cubicBezTo>
                    <a:pt x="138404" y="123904"/>
                    <a:pt x="138425" y="123906"/>
                    <a:pt x="138446" y="123909"/>
                  </a:cubicBezTo>
                  <a:lnTo>
                    <a:pt x="139542" y="124064"/>
                  </a:lnTo>
                  <a:lnTo>
                    <a:pt x="142173" y="124195"/>
                  </a:lnTo>
                  <a:lnTo>
                    <a:pt x="144554" y="124337"/>
                  </a:lnTo>
                  <a:cubicBezTo>
                    <a:pt x="144602" y="124337"/>
                    <a:pt x="144649" y="124349"/>
                    <a:pt x="144685" y="124373"/>
                  </a:cubicBezTo>
                  <a:lnTo>
                    <a:pt x="147055" y="125230"/>
                  </a:lnTo>
                  <a:cubicBezTo>
                    <a:pt x="147138" y="125254"/>
                    <a:pt x="147209" y="125314"/>
                    <a:pt x="147269" y="125373"/>
                  </a:cubicBezTo>
                  <a:lnTo>
                    <a:pt x="149769" y="128457"/>
                  </a:lnTo>
                  <a:lnTo>
                    <a:pt x="150638" y="128576"/>
                  </a:lnTo>
                  <a:lnTo>
                    <a:pt x="153174" y="128314"/>
                  </a:lnTo>
                  <a:lnTo>
                    <a:pt x="154913" y="127790"/>
                  </a:lnTo>
                  <a:lnTo>
                    <a:pt x="154960" y="126445"/>
                  </a:lnTo>
                  <a:lnTo>
                    <a:pt x="155044" y="126445"/>
                  </a:lnTo>
                  <a:lnTo>
                    <a:pt x="155306" y="126457"/>
                  </a:lnTo>
                  <a:lnTo>
                    <a:pt x="155651" y="126469"/>
                  </a:lnTo>
                  <a:lnTo>
                    <a:pt x="155603" y="127790"/>
                  </a:lnTo>
                  <a:lnTo>
                    <a:pt x="157080" y="127909"/>
                  </a:lnTo>
                  <a:cubicBezTo>
                    <a:pt x="157127" y="127921"/>
                    <a:pt x="157187" y="127933"/>
                    <a:pt x="157234" y="127957"/>
                  </a:cubicBezTo>
                  <a:lnTo>
                    <a:pt x="160413" y="129362"/>
                  </a:lnTo>
                  <a:lnTo>
                    <a:pt x="162211" y="129898"/>
                  </a:lnTo>
                  <a:cubicBezTo>
                    <a:pt x="162271" y="129921"/>
                    <a:pt x="162330" y="129957"/>
                    <a:pt x="162378" y="129993"/>
                  </a:cubicBezTo>
                  <a:lnTo>
                    <a:pt x="163068" y="130564"/>
                  </a:lnTo>
                  <a:cubicBezTo>
                    <a:pt x="163128" y="130624"/>
                    <a:pt x="163187" y="130695"/>
                    <a:pt x="163211" y="130779"/>
                  </a:cubicBezTo>
                  <a:lnTo>
                    <a:pt x="163830" y="132517"/>
                  </a:lnTo>
                  <a:lnTo>
                    <a:pt x="164676" y="132838"/>
                  </a:lnTo>
                  <a:lnTo>
                    <a:pt x="165700" y="132993"/>
                  </a:lnTo>
                  <a:lnTo>
                    <a:pt x="166616" y="132993"/>
                  </a:lnTo>
                  <a:lnTo>
                    <a:pt x="168843" y="131029"/>
                  </a:lnTo>
                  <a:cubicBezTo>
                    <a:pt x="168891" y="130993"/>
                    <a:pt x="168938" y="130957"/>
                    <a:pt x="168998" y="130933"/>
                  </a:cubicBezTo>
                  <a:lnTo>
                    <a:pt x="170105" y="130517"/>
                  </a:lnTo>
                  <a:cubicBezTo>
                    <a:pt x="170141" y="130505"/>
                    <a:pt x="170188" y="130493"/>
                    <a:pt x="170224" y="130493"/>
                  </a:cubicBezTo>
                  <a:lnTo>
                    <a:pt x="171260" y="130374"/>
                  </a:lnTo>
                  <a:lnTo>
                    <a:pt x="172093" y="129886"/>
                  </a:lnTo>
                  <a:lnTo>
                    <a:pt x="173713" y="128433"/>
                  </a:lnTo>
                  <a:lnTo>
                    <a:pt x="174344" y="127564"/>
                  </a:lnTo>
                  <a:lnTo>
                    <a:pt x="175153" y="125111"/>
                  </a:lnTo>
                  <a:cubicBezTo>
                    <a:pt x="175153" y="125088"/>
                    <a:pt x="175165" y="125076"/>
                    <a:pt x="175177" y="125052"/>
                  </a:cubicBezTo>
                  <a:lnTo>
                    <a:pt x="176451" y="122278"/>
                  </a:lnTo>
                  <a:lnTo>
                    <a:pt x="177118" y="120527"/>
                  </a:lnTo>
                  <a:lnTo>
                    <a:pt x="177415" y="118753"/>
                  </a:lnTo>
                  <a:cubicBezTo>
                    <a:pt x="177427" y="118670"/>
                    <a:pt x="177463" y="118587"/>
                    <a:pt x="177523" y="118527"/>
                  </a:cubicBezTo>
                  <a:lnTo>
                    <a:pt x="178201" y="117706"/>
                  </a:lnTo>
                  <a:cubicBezTo>
                    <a:pt x="178285" y="117610"/>
                    <a:pt x="178392" y="117551"/>
                    <a:pt x="178499" y="117539"/>
                  </a:cubicBezTo>
                  <a:lnTo>
                    <a:pt x="179499" y="117384"/>
                  </a:lnTo>
                  <a:cubicBezTo>
                    <a:pt x="179517" y="117382"/>
                    <a:pt x="179535" y="117381"/>
                    <a:pt x="179553" y="117381"/>
                  </a:cubicBezTo>
                  <a:cubicBezTo>
                    <a:pt x="179645" y="117381"/>
                    <a:pt x="179741" y="117406"/>
                    <a:pt x="179821" y="117456"/>
                  </a:cubicBezTo>
                  <a:lnTo>
                    <a:pt x="180499" y="117872"/>
                  </a:lnTo>
                  <a:cubicBezTo>
                    <a:pt x="180523" y="117884"/>
                    <a:pt x="180535" y="117896"/>
                    <a:pt x="180547" y="117908"/>
                  </a:cubicBezTo>
                  <a:lnTo>
                    <a:pt x="181809" y="118908"/>
                  </a:lnTo>
                  <a:cubicBezTo>
                    <a:pt x="181892" y="118980"/>
                    <a:pt x="181964" y="119075"/>
                    <a:pt x="181976" y="119182"/>
                  </a:cubicBezTo>
                  <a:lnTo>
                    <a:pt x="182654" y="122468"/>
                  </a:lnTo>
                  <a:lnTo>
                    <a:pt x="183261" y="123468"/>
                  </a:lnTo>
                  <a:lnTo>
                    <a:pt x="184750" y="125099"/>
                  </a:lnTo>
                  <a:lnTo>
                    <a:pt x="185631" y="125885"/>
                  </a:lnTo>
                  <a:lnTo>
                    <a:pt x="186714" y="126254"/>
                  </a:lnTo>
                  <a:lnTo>
                    <a:pt x="189857" y="126266"/>
                  </a:lnTo>
                  <a:lnTo>
                    <a:pt x="190453" y="125969"/>
                  </a:lnTo>
                  <a:lnTo>
                    <a:pt x="190881" y="125111"/>
                  </a:lnTo>
                  <a:lnTo>
                    <a:pt x="190762" y="124028"/>
                  </a:lnTo>
                  <a:lnTo>
                    <a:pt x="190108" y="121158"/>
                  </a:lnTo>
                  <a:lnTo>
                    <a:pt x="189024" y="118730"/>
                  </a:lnTo>
                  <a:lnTo>
                    <a:pt x="188262" y="117789"/>
                  </a:lnTo>
                  <a:cubicBezTo>
                    <a:pt x="188214" y="117729"/>
                    <a:pt x="188179" y="117670"/>
                    <a:pt x="188155" y="117599"/>
                  </a:cubicBezTo>
                  <a:lnTo>
                    <a:pt x="187869" y="116491"/>
                  </a:lnTo>
                  <a:lnTo>
                    <a:pt x="187190" y="113836"/>
                  </a:lnTo>
                  <a:cubicBezTo>
                    <a:pt x="187179" y="113800"/>
                    <a:pt x="187179" y="113777"/>
                    <a:pt x="187167" y="113741"/>
                  </a:cubicBezTo>
                  <a:lnTo>
                    <a:pt x="187048" y="111633"/>
                  </a:lnTo>
                  <a:lnTo>
                    <a:pt x="186929" y="108419"/>
                  </a:lnTo>
                  <a:cubicBezTo>
                    <a:pt x="186917" y="108383"/>
                    <a:pt x="186929" y="108347"/>
                    <a:pt x="186929" y="108300"/>
                  </a:cubicBezTo>
                  <a:lnTo>
                    <a:pt x="187357" y="106085"/>
                  </a:lnTo>
                  <a:lnTo>
                    <a:pt x="187512" y="104895"/>
                  </a:lnTo>
                  <a:lnTo>
                    <a:pt x="187369" y="103394"/>
                  </a:lnTo>
                  <a:cubicBezTo>
                    <a:pt x="187369" y="103347"/>
                    <a:pt x="187369" y="103299"/>
                    <a:pt x="187381" y="103252"/>
                  </a:cubicBezTo>
                  <a:lnTo>
                    <a:pt x="187536" y="102561"/>
                  </a:lnTo>
                  <a:cubicBezTo>
                    <a:pt x="187548" y="102513"/>
                    <a:pt x="187571" y="102454"/>
                    <a:pt x="187595" y="102406"/>
                  </a:cubicBezTo>
                  <a:lnTo>
                    <a:pt x="187869" y="101989"/>
                  </a:lnTo>
                  <a:cubicBezTo>
                    <a:pt x="187893" y="101954"/>
                    <a:pt x="187929" y="101918"/>
                    <a:pt x="187964" y="101882"/>
                  </a:cubicBezTo>
                  <a:lnTo>
                    <a:pt x="188953" y="101037"/>
                  </a:lnTo>
                  <a:cubicBezTo>
                    <a:pt x="188988" y="101013"/>
                    <a:pt x="189024" y="100989"/>
                    <a:pt x="189060" y="100966"/>
                  </a:cubicBezTo>
                  <a:lnTo>
                    <a:pt x="190905" y="100108"/>
                  </a:lnTo>
                  <a:lnTo>
                    <a:pt x="190858" y="98096"/>
                  </a:lnTo>
                  <a:lnTo>
                    <a:pt x="191548" y="98096"/>
                  </a:lnTo>
                  <a:lnTo>
                    <a:pt x="191596" y="99834"/>
                  </a:lnTo>
                  <a:lnTo>
                    <a:pt x="191870" y="99727"/>
                  </a:lnTo>
                  <a:lnTo>
                    <a:pt x="194477" y="98513"/>
                  </a:lnTo>
                  <a:lnTo>
                    <a:pt x="197132" y="96989"/>
                  </a:lnTo>
                  <a:lnTo>
                    <a:pt x="199740" y="95489"/>
                  </a:lnTo>
                  <a:lnTo>
                    <a:pt x="201942" y="93560"/>
                  </a:lnTo>
                  <a:lnTo>
                    <a:pt x="201954" y="93548"/>
                  </a:lnTo>
                  <a:lnTo>
                    <a:pt x="204193" y="91726"/>
                  </a:lnTo>
                  <a:lnTo>
                    <a:pt x="206717" y="89643"/>
                  </a:lnTo>
                  <a:cubicBezTo>
                    <a:pt x="206800" y="89571"/>
                    <a:pt x="206907" y="89536"/>
                    <a:pt x="207026" y="89536"/>
                  </a:cubicBezTo>
                  <a:lnTo>
                    <a:pt x="208241" y="89536"/>
                  </a:lnTo>
                  <a:lnTo>
                    <a:pt x="208848" y="89488"/>
                  </a:lnTo>
                  <a:lnTo>
                    <a:pt x="208848" y="80630"/>
                  </a:lnTo>
                  <a:lnTo>
                    <a:pt x="202335" y="76915"/>
                  </a:lnTo>
                  <a:lnTo>
                    <a:pt x="197763" y="74474"/>
                  </a:lnTo>
                  <a:lnTo>
                    <a:pt x="196204" y="73617"/>
                  </a:lnTo>
                  <a:lnTo>
                    <a:pt x="196180" y="73617"/>
                  </a:lnTo>
                  <a:lnTo>
                    <a:pt x="195965" y="73486"/>
                  </a:lnTo>
                  <a:close/>
                  <a:moveTo>
                    <a:pt x="138577" y="124909"/>
                  </a:moveTo>
                  <a:lnTo>
                    <a:pt x="138315" y="125242"/>
                  </a:lnTo>
                  <a:lnTo>
                    <a:pt x="138422" y="127588"/>
                  </a:lnTo>
                  <a:lnTo>
                    <a:pt x="138422" y="127612"/>
                  </a:lnTo>
                  <a:lnTo>
                    <a:pt x="138411" y="130814"/>
                  </a:lnTo>
                  <a:lnTo>
                    <a:pt x="138518" y="133874"/>
                  </a:lnTo>
                  <a:lnTo>
                    <a:pt x="138518" y="133886"/>
                  </a:lnTo>
                  <a:lnTo>
                    <a:pt x="138530" y="134732"/>
                  </a:lnTo>
                  <a:lnTo>
                    <a:pt x="138530" y="134791"/>
                  </a:lnTo>
                  <a:lnTo>
                    <a:pt x="138387" y="135922"/>
                  </a:lnTo>
                  <a:lnTo>
                    <a:pt x="138387" y="135958"/>
                  </a:lnTo>
                  <a:lnTo>
                    <a:pt x="137970" y="137911"/>
                  </a:lnTo>
                  <a:cubicBezTo>
                    <a:pt x="137970" y="137934"/>
                    <a:pt x="137958" y="137958"/>
                    <a:pt x="137946" y="137994"/>
                  </a:cubicBezTo>
                  <a:lnTo>
                    <a:pt x="137946" y="138006"/>
                  </a:lnTo>
                  <a:cubicBezTo>
                    <a:pt x="137946" y="138018"/>
                    <a:pt x="137934" y="138030"/>
                    <a:pt x="137934" y="138041"/>
                  </a:cubicBezTo>
                  <a:cubicBezTo>
                    <a:pt x="137922" y="138053"/>
                    <a:pt x="137911" y="138077"/>
                    <a:pt x="137899" y="138089"/>
                  </a:cubicBezTo>
                  <a:lnTo>
                    <a:pt x="137899" y="138101"/>
                  </a:lnTo>
                  <a:cubicBezTo>
                    <a:pt x="137887" y="138125"/>
                    <a:pt x="137863" y="138137"/>
                    <a:pt x="137851" y="138161"/>
                  </a:cubicBezTo>
                  <a:lnTo>
                    <a:pt x="136708" y="139244"/>
                  </a:lnTo>
                  <a:lnTo>
                    <a:pt x="165473" y="139244"/>
                  </a:lnTo>
                  <a:lnTo>
                    <a:pt x="165473" y="138923"/>
                  </a:lnTo>
                  <a:lnTo>
                    <a:pt x="165271" y="138923"/>
                  </a:lnTo>
                  <a:lnTo>
                    <a:pt x="165271" y="138649"/>
                  </a:lnTo>
                  <a:lnTo>
                    <a:pt x="165628" y="138637"/>
                  </a:lnTo>
                  <a:lnTo>
                    <a:pt x="165331" y="138637"/>
                  </a:lnTo>
                  <a:lnTo>
                    <a:pt x="165366" y="137387"/>
                  </a:lnTo>
                  <a:lnTo>
                    <a:pt x="165390" y="134446"/>
                  </a:lnTo>
                  <a:lnTo>
                    <a:pt x="165390" y="133922"/>
                  </a:lnTo>
                  <a:lnTo>
                    <a:pt x="164473" y="133791"/>
                  </a:lnTo>
                  <a:cubicBezTo>
                    <a:pt x="164438" y="133791"/>
                    <a:pt x="164402" y="133779"/>
                    <a:pt x="164366" y="133767"/>
                  </a:cubicBezTo>
                  <a:lnTo>
                    <a:pt x="163271" y="133350"/>
                  </a:lnTo>
                  <a:cubicBezTo>
                    <a:pt x="163128" y="133291"/>
                    <a:pt x="163033" y="133184"/>
                    <a:pt x="162985" y="133053"/>
                  </a:cubicBezTo>
                  <a:lnTo>
                    <a:pt x="162330" y="131231"/>
                  </a:lnTo>
                  <a:lnTo>
                    <a:pt x="161818" y="130803"/>
                  </a:lnTo>
                  <a:lnTo>
                    <a:pt x="160092" y="130267"/>
                  </a:lnTo>
                  <a:cubicBezTo>
                    <a:pt x="160068" y="130267"/>
                    <a:pt x="160056" y="130255"/>
                    <a:pt x="160032" y="130255"/>
                  </a:cubicBezTo>
                  <a:lnTo>
                    <a:pt x="156913" y="128874"/>
                  </a:lnTo>
                  <a:lnTo>
                    <a:pt x="155567" y="128755"/>
                  </a:lnTo>
                  <a:lnTo>
                    <a:pt x="155544" y="129445"/>
                  </a:lnTo>
                  <a:lnTo>
                    <a:pt x="155460" y="129445"/>
                  </a:lnTo>
                  <a:lnTo>
                    <a:pt x="155198" y="129433"/>
                  </a:lnTo>
                  <a:lnTo>
                    <a:pt x="154853" y="129421"/>
                  </a:lnTo>
                  <a:lnTo>
                    <a:pt x="154877" y="128814"/>
                  </a:lnTo>
                  <a:lnTo>
                    <a:pt x="154877" y="128814"/>
                  </a:lnTo>
                  <a:lnTo>
                    <a:pt x="153412" y="129267"/>
                  </a:lnTo>
                  <a:cubicBezTo>
                    <a:pt x="153389" y="129267"/>
                    <a:pt x="153353" y="129279"/>
                    <a:pt x="153329" y="129279"/>
                  </a:cubicBezTo>
                  <a:lnTo>
                    <a:pt x="150674" y="129540"/>
                  </a:lnTo>
                  <a:cubicBezTo>
                    <a:pt x="150656" y="129546"/>
                    <a:pt x="150638" y="129549"/>
                    <a:pt x="150620" y="129549"/>
                  </a:cubicBezTo>
                  <a:cubicBezTo>
                    <a:pt x="150603" y="129549"/>
                    <a:pt x="150585" y="129546"/>
                    <a:pt x="150567" y="129540"/>
                  </a:cubicBezTo>
                  <a:lnTo>
                    <a:pt x="149448" y="129398"/>
                  </a:lnTo>
                  <a:cubicBezTo>
                    <a:pt x="149329" y="129374"/>
                    <a:pt x="149221" y="129314"/>
                    <a:pt x="149138" y="129219"/>
                  </a:cubicBezTo>
                  <a:lnTo>
                    <a:pt x="146602" y="126111"/>
                  </a:lnTo>
                  <a:lnTo>
                    <a:pt x="144411" y="125314"/>
                  </a:lnTo>
                  <a:lnTo>
                    <a:pt x="142102" y="125159"/>
                  </a:lnTo>
                  <a:lnTo>
                    <a:pt x="139458" y="125028"/>
                  </a:lnTo>
                  <a:lnTo>
                    <a:pt x="139423" y="125028"/>
                  </a:lnTo>
                  <a:lnTo>
                    <a:pt x="138577" y="124909"/>
                  </a:lnTo>
                  <a:close/>
                  <a:moveTo>
                    <a:pt x="208860" y="90464"/>
                  </a:moveTo>
                  <a:lnTo>
                    <a:pt x="208300" y="90500"/>
                  </a:lnTo>
                  <a:lnTo>
                    <a:pt x="207193" y="90500"/>
                  </a:lnTo>
                  <a:lnTo>
                    <a:pt x="204812" y="92476"/>
                  </a:lnTo>
                  <a:lnTo>
                    <a:pt x="202585" y="94286"/>
                  </a:lnTo>
                  <a:lnTo>
                    <a:pt x="200323" y="96239"/>
                  </a:lnTo>
                  <a:cubicBezTo>
                    <a:pt x="200299" y="96251"/>
                    <a:pt x="200275" y="96274"/>
                    <a:pt x="200252" y="96286"/>
                  </a:cubicBezTo>
                  <a:lnTo>
                    <a:pt x="197608" y="97810"/>
                  </a:lnTo>
                  <a:lnTo>
                    <a:pt x="194941" y="99346"/>
                  </a:lnTo>
                  <a:lnTo>
                    <a:pt x="194906" y="99358"/>
                  </a:lnTo>
                  <a:lnTo>
                    <a:pt x="192263" y="100596"/>
                  </a:lnTo>
                  <a:lnTo>
                    <a:pt x="192227" y="100620"/>
                  </a:lnTo>
                  <a:lnTo>
                    <a:pt x="191620" y="100846"/>
                  </a:lnTo>
                  <a:lnTo>
                    <a:pt x="191655" y="102228"/>
                  </a:lnTo>
                  <a:lnTo>
                    <a:pt x="191310" y="102239"/>
                  </a:lnTo>
                  <a:lnTo>
                    <a:pt x="190953" y="102239"/>
                  </a:lnTo>
                  <a:lnTo>
                    <a:pt x="190929" y="101156"/>
                  </a:lnTo>
                  <a:lnTo>
                    <a:pt x="189524" y="101811"/>
                  </a:lnTo>
                  <a:lnTo>
                    <a:pt x="188643" y="102549"/>
                  </a:lnTo>
                  <a:lnTo>
                    <a:pt x="188453" y="102835"/>
                  </a:lnTo>
                  <a:lnTo>
                    <a:pt x="188333" y="103371"/>
                  </a:lnTo>
                  <a:lnTo>
                    <a:pt x="188464" y="104871"/>
                  </a:lnTo>
                  <a:cubicBezTo>
                    <a:pt x="188464" y="104895"/>
                    <a:pt x="188464" y="104930"/>
                    <a:pt x="188464" y="104966"/>
                  </a:cubicBezTo>
                  <a:lnTo>
                    <a:pt x="188322" y="106228"/>
                  </a:lnTo>
                  <a:lnTo>
                    <a:pt x="188322" y="106264"/>
                  </a:lnTo>
                  <a:lnTo>
                    <a:pt x="187881" y="108443"/>
                  </a:lnTo>
                  <a:lnTo>
                    <a:pt x="188000" y="111586"/>
                  </a:lnTo>
                  <a:lnTo>
                    <a:pt x="188131" y="113634"/>
                  </a:lnTo>
                  <a:lnTo>
                    <a:pt x="188810" y="116253"/>
                  </a:lnTo>
                  <a:lnTo>
                    <a:pt x="189072" y="117253"/>
                  </a:lnTo>
                  <a:lnTo>
                    <a:pt x="189810" y="118170"/>
                  </a:lnTo>
                  <a:cubicBezTo>
                    <a:pt x="189846" y="118206"/>
                    <a:pt x="189869" y="118241"/>
                    <a:pt x="189881" y="118277"/>
                  </a:cubicBezTo>
                  <a:lnTo>
                    <a:pt x="191000" y="120813"/>
                  </a:lnTo>
                  <a:cubicBezTo>
                    <a:pt x="191012" y="120837"/>
                    <a:pt x="191024" y="120873"/>
                    <a:pt x="191024" y="120897"/>
                  </a:cubicBezTo>
                  <a:lnTo>
                    <a:pt x="191703" y="123825"/>
                  </a:lnTo>
                  <a:cubicBezTo>
                    <a:pt x="191715" y="123837"/>
                    <a:pt x="191715" y="123861"/>
                    <a:pt x="191715" y="123873"/>
                  </a:cubicBezTo>
                  <a:lnTo>
                    <a:pt x="191846" y="125135"/>
                  </a:lnTo>
                  <a:cubicBezTo>
                    <a:pt x="191858" y="125230"/>
                    <a:pt x="191846" y="125326"/>
                    <a:pt x="191798" y="125409"/>
                  </a:cubicBezTo>
                  <a:lnTo>
                    <a:pt x="191239" y="126540"/>
                  </a:lnTo>
                  <a:cubicBezTo>
                    <a:pt x="191191" y="126635"/>
                    <a:pt x="191120" y="126707"/>
                    <a:pt x="191024" y="126754"/>
                  </a:cubicBezTo>
                  <a:lnTo>
                    <a:pt x="190179" y="127183"/>
                  </a:lnTo>
                  <a:cubicBezTo>
                    <a:pt x="190108" y="127207"/>
                    <a:pt x="190036" y="127231"/>
                    <a:pt x="189953" y="127231"/>
                  </a:cubicBezTo>
                  <a:lnTo>
                    <a:pt x="186619" y="127207"/>
                  </a:lnTo>
                  <a:cubicBezTo>
                    <a:pt x="186571" y="127207"/>
                    <a:pt x="186524" y="127195"/>
                    <a:pt x="186464" y="127183"/>
                  </a:cubicBezTo>
                  <a:lnTo>
                    <a:pt x="185214" y="126754"/>
                  </a:lnTo>
                  <a:cubicBezTo>
                    <a:pt x="185155" y="126742"/>
                    <a:pt x="185095" y="126707"/>
                    <a:pt x="185047" y="126659"/>
                  </a:cubicBezTo>
                  <a:lnTo>
                    <a:pt x="184071" y="125802"/>
                  </a:lnTo>
                  <a:cubicBezTo>
                    <a:pt x="184059" y="125790"/>
                    <a:pt x="184047" y="125778"/>
                    <a:pt x="184035" y="125766"/>
                  </a:cubicBezTo>
                  <a:lnTo>
                    <a:pt x="182511" y="124075"/>
                  </a:lnTo>
                  <a:cubicBezTo>
                    <a:pt x="182488" y="124052"/>
                    <a:pt x="182476" y="124028"/>
                    <a:pt x="182464" y="124004"/>
                  </a:cubicBezTo>
                  <a:lnTo>
                    <a:pt x="181773" y="122897"/>
                  </a:lnTo>
                  <a:cubicBezTo>
                    <a:pt x="181749" y="122849"/>
                    <a:pt x="181726" y="122790"/>
                    <a:pt x="181714" y="122742"/>
                  </a:cubicBezTo>
                  <a:lnTo>
                    <a:pt x="181059" y="119539"/>
                  </a:lnTo>
                  <a:lnTo>
                    <a:pt x="179963" y="118670"/>
                  </a:lnTo>
                  <a:lnTo>
                    <a:pt x="179463" y="118361"/>
                  </a:lnTo>
                  <a:lnTo>
                    <a:pt x="178832" y="118456"/>
                  </a:lnTo>
                  <a:lnTo>
                    <a:pt x="178344" y="119039"/>
                  </a:lnTo>
                  <a:lnTo>
                    <a:pt x="178070" y="120718"/>
                  </a:lnTo>
                  <a:cubicBezTo>
                    <a:pt x="178058" y="120754"/>
                    <a:pt x="178046" y="120789"/>
                    <a:pt x="178046" y="120813"/>
                  </a:cubicBezTo>
                  <a:lnTo>
                    <a:pt x="177344" y="122635"/>
                  </a:lnTo>
                  <a:lnTo>
                    <a:pt x="177332" y="122659"/>
                  </a:lnTo>
                  <a:lnTo>
                    <a:pt x="176058" y="125433"/>
                  </a:lnTo>
                  <a:lnTo>
                    <a:pt x="175237" y="127933"/>
                  </a:lnTo>
                  <a:cubicBezTo>
                    <a:pt x="175213" y="127981"/>
                    <a:pt x="175189" y="128028"/>
                    <a:pt x="175165" y="128064"/>
                  </a:cubicBezTo>
                  <a:lnTo>
                    <a:pt x="174463" y="129040"/>
                  </a:lnTo>
                  <a:cubicBezTo>
                    <a:pt x="174439" y="129064"/>
                    <a:pt x="174415" y="129088"/>
                    <a:pt x="174391" y="129112"/>
                  </a:cubicBezTo>
                  <a:lnTo>
                    <a:pt x="172701" y="130648"/>
                  </a:lnTo>
                  <a:cubicBezTo>
                    <a:pt x="172677" y="130672"/>
                    <a:pt x="172641" y="130683"/>
                    <a:pt x="172617" y="130707"/>
                  </a:cubicBezTo>
                  <a:lnTo>
                    <a:pt x="171653" y="131255"/>
                  </a:lnTo>
                  <a:cubicBezTo>
                    <a:pt x="171593" y="131291"/>
                    <a:pt x="171534" y="131314"/>
                    <a:pt x="171462" y="131314"/>
                  </a:cubicBezTo>
                  <a:lnTo>
                    <a:pt x="170391" y="131445"/>
                  </a:lnTo>
                  <a:lnTo>
                    <a:pt x="169414" y="131815"/>
                  </a:lnTo>
                  <a:lnTo>
                    <a:pt x="167117" y="133839"/>
                  </a:lnTo>
                  <a:cubicBezTo>
                    <a:pt x="167021" y="133910"/>
                    <a:pt x="166914" y="133958"/>
                    <a:pt x="166795" y="133958"/>
                  </a:cubicBezTo>
                  <a:lnTo>
                    <a:pt x="165962" y="133958"/>
                  </a:lnTo>
                  <a:lnTo>
                    <a:pt x="165962" y="134446"/>
                  </a:lnTo>
                  <a:lnTo>
                    <a:pt x="165938" y="137399"/>
                  </a:lnTo>
                  <a:lnTo>
                    <a:pt x="165914" y="138637"/>
                  </a:lnTo>
                  <a:lnTo>
                    <a:pt x="165985" y="138637"/>
                  </a:lnTo>
                  <a:lnTo>
                    <a:pt x="165985" y="138923"/>
                  </a:lnTo>
                  <a:lnTo>
                    <a:pt x="165783" y="138923"/>
                  </a:lnTo>
                  <a:lnTo>
                    <a:pt x="165795" y="139244"/>
                  </a:lnTo>
                  <a:lnTo>
                    <a:pt x="187893" y="139244"/>
                  </a:lnTo>
                  <a:lnTo>
                    <a:pt x="188143" y="133386"/>
                  </a:lnTo>
                  <a:lnTo>
                    <a:pt x="193691" y="133184"/>
                  </a:lnTo>
                  <a:lnTo>
                    <a:pt x="193596" y="139244"/>
                  </a:lnTo>
                  <a:lnTo>
                    <a:pt x="194846" y="139244"/>
                  </a:lnTo>
                  <a:lnTo>
                    <a:pt x="194918" y="136720"/>
                  </a:lnTo>
                  <a:lnTo>
                    <a:pt x="195061" y="131041"/>
                  </a:lnTo>
                  <a:cubicBezTo>
                    <a:pt x="195061" y="131005"/>
                    <a:pt x="195061" y="130969"/>
                    <a:pt x="195072" y="130933"/>
                  </a:cubicBezTo>
                  <a:lnTo>
                    <a:pt x="195465" y="128421"/>
                  </a:lnTo>
                  <a:lnTo>
                    <a:pt x="195465" y="128409"/>
                  </a:lnTo>
                  <a:lnTo>
                    <a:pt x="196299" y="123825"/>
                  </a:lnTo>
                  <a:cubicBezTo>
                    <a:pt x="196311" y="123778"/>
                    <a:pt x="196323" y="123730"/>
                    <a:pt x="196334" y="123694"/>
                  </a:cubicBezTo>
                  <a:lnTo>
                    <a:pt x="197942" y="119361"/>
                  </a:lnTo>
                  <a:lnTo>
                    <a:pt x="195203" y="117622"/>
                  </a:lnTo>
                  <a:cubicBezTo>
                    <a:pt x="195144" y="117587"/>
                    <a:pt x="195096" y="117515"/>
                    <a:pt x="195084" y="117444"/>
                  </a:cubicBezTo>
                  <a:lnTo>
                    <a:pt x="192465" y="104716"/>
                  </a:lnTo>
                  <a:cubicBezTo>
                    <a:pt x="192431" y="104511"/>
                    <a:pt x="192588" y="104389"/>
                    <a:pt x="192745" y="104389"/>
                  </a:cubicBezTo>
                  <a:cubicBezTo>
                    <a:pt x="192861" y="104389"/>
                    <a:pt x="192977" y="104456"/>
                    <a:pt x="193013" y="104609"/>
                  </a:cubicBezTo>
                  <a:lnTo>
                    <a:pt x="195620" y="117218"/>
                  </a:lnTo>
                  <a:lnTo>
                    <a:pt x="198204" y="118861"/>
                  </a:lnTo>
                  <a:lnTo>
                    <a:pt x="198990" y="117384"/>
                  </a:lnTo>
                  <a:lnTo>
                    <a:pt x="199001" y="117360"/>
                  </a:lnTo>
                  <a:lnTo>
                    <a:pt x="200025" y="115574"/>
                  </a:lnTo>
                  <a:lnTo>
                    <a:pt x="200049" y="115539"/>
                  </a:lnTo>
                  <a:lnTo>
                    <a:pt x="201597" y="113134"/>
                  </a:lnTo>
                  <a:cubicBezTo>
                    <a:pt x="201621" y="113110"/>
                    <a:pt x="201621" y="113098"/>
                    <a:pt x="201645" y="113074"/>
                  </a:cubicBezTo>
                  <a:lnTo>
                    <a:pt x="203133" y="111193"/>
                  </a:lnTo>
                  <a:lnTo>
                    <a:pt x="203169" y="111157"/>
                  </a:lnTo>
                  <a:lnTo>
                    <a:pt x="205669" y="108455"/>
                  </a:lnTo>
                  <a:cubicBezTo>
                    <a:pt x="205693" y="108443"/>
                    <a:pt x="205705" y="108419"/>
                    <a:pt x="205729" y="108407"/>
                  </a:cubicBezTo>
                  <a:lnTo>
                    <a:pt x="208788" y="105657"/>
                  </a:lnTo>
                  <a:lnTo>
                    <a:pt x="208860" y="105573"/>
                  </a:lnTo>
                  <a:lnTo>
                    <a:pt x="208860" y="90464"/>
                  </a:lnTo>
                  <a:close/>
                  <a:moveTo>
                    <a:pt x="196513" y="137279"/>
                  </a:moveTo>
                  <a:lnTo>
                    <a:pt x="196454" y="139244"/>
                  </a:lnTo>
                  <a:lnTo>
                    <a:pt x="196835" y="139244"/>
                  </a:lnTo>
                  <a:lnTo>
                    <a:pt x="196858" y="137291"/>
                  </a:lnTo>
                  <a:lnTo>
                    <a:pt x="196513" y="137279"/>
                  </a:lnTo>
                  <a:close/>
                  <a:moveTo>
                    <a:pt x="15217" y="129743"/>
                  </a:moveTo>
                  <a:lnTo>
                    <a:pt x="15240" y="133600"/>
                  </a:lnTo>
                  <a:lnTo>
                    <a:pt x="15276" y="139256"/>
                  </a:lnTo>
                  <a:lnTo>
                    <a:pt x="59163" y="139256"/>
                  </a:lnTo>
                  <a:lnTo>
                    <a:pt x="59186" y="133970"/>
                  </a:lnTo>
                  <a:cubicBezTo>
                    <a:pt x="59186" y="133910"/>
                    <a:pt x="59210" y="133851"/>
                    <a:pt x="59258" y="133803"/>
                  </a:cubicBezTo>
                  <a:lnTo>
                    <a:pt x="59960" y="133112"/>
                  </a:lnTo>
                  <a:lnTo>
                    <a:pt x="59984" y="132624"/>
                  </a:lnTo>
                  <a:lnTo>
                    <a:pt x="60020" y="131053"/>
                  </a:lnTo>
                  <a:lnTo>
                    <a:pt x="60008" y="131053"/>
                  </a:lnTo>
                  <a:cubicBezTo>
                    <a:pt x="59925" y="131029"/>
                    <a:pt x="59841" y="130993"/>
                    <a:pt x="59770" y="130957"/>
                  </a:cubicBezTo>
                  <a:lnTo>
                    <a:pt x="59103" y="130576"/>
                  </a:lnTo>
                  <a:cubicBezTo>
                    <a:pt x="58972" y="130505"/>
                    <a:pt x="58865" y="130398"/>
                    <a:pt x="58793" y="130267"/>
                  </a:cubicBezTo>
                  <a:lnTo>
                    <a:pt x="58543" y="129814"/>
                  </a:lnTo>
                  <a:lnTo>
                    <a:pt x="58436" y="129814"/>
                  </a:lnTo>
                  <a:lnTo>
                    <a:pt x="15217" y="12974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5"/>
            <p:cNvSpPr/>
            <p:nvPr/>
          </p:nvSpPr>
          <p:spPr>
            <a:xfrm>
              <a:off x="5468777" y="1394490"/>
              <a:ext cx="56484" cy="55098"/>
            </a:xfrm>
            <a:custGeom>
              <a:avLst/>
              <a:gdLst/>
              <a:ahLst/>
              <a:cxnLst/>
              <a:rect l="l" t="t" r="r" b="b"/>
              <a:pathLst>
                <a:path w="2894" h="2823" extrusionOk="0">
                  <a:moveTo>
                    <a:pt x="1882" y="1"/>
                  </a:moveTo>
                  <a:lnTo>
                    <a:pt x="1" y="1715"/>
                  </a:lnTo>
                  <a:lnTo>
                    <a:pt x="1013" y="2822"/>
                  </a:lnTo>
                  <a:lnTo>
                    <a:pt x="2894" y="1108"/>
                  </a:lnTo>
                  <a:lnTo>
                    <a:pt x="1882" y="1"/>
                  </a:lnTo>
                  <a:close/>
                </a:path>
              </a:pathLst>
            </a:custGeom>
            <a:solidFill>
              <a:srgbClr val="D2FB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5"/>
            <p:cNvSpPr/>
            <p:nvPr/>
          </p:nvSpPr>
          <p:spPr>
            <a:xfrm>
              <a:off x="5467391" y="1392870"/>
              <a:ext cx="59275" cy="58104"/>
            </a:xfrm>
            <a:custGeom>
              <a:avLst/>
              <a:gdLst/>
              <a:ahLst/>
              <a:cxnLst/>
              <a:rect l="l" t="t" r="r" b="b"/>
              <a:pathLst>
                <a:path w="3037" h="2977" extrusionOk="0">
                  <a:moveTo>
                    <a:pt x="1953" y="72"/>
                  </a:moveTo>
                  <a:lnTo>
                    <a:pt x="2965" y="1191"/>
                  </a:lnTo>
                  <a:lnTo>
                    <a:pt x="1084" y="2905"/>
                  </a:lnTo>
                  <a:lnTo>
                    <a:pt x="72" y="1798"/>
                  </a:lnTo>
                  <a:lnTo>
                    <a:pt x="1953" y="72"/>
                  </a:lnTo>
                  <a:close/>
                  <a:moveTo>
                    <a:pt x="1953" y="0"/>
                  </a:moveTo>
                  <a:lnTo>
                    <a:pt x="0" y="1786"/>
                  </a:lnTo>
                  <a:lnTo>
                    <a:pt x="12" y="1810"/>
                  </a:lnTo>
                  <a:lnTo>
                    <a:pt x="1084" y="2977"/>
                  </a:lnTo>
                  <a:lnTo>
                    <a:pt x="3036" y="1191"/>
                  </a:lnTo>
                  <a:lnTo>
                    <a:pt x="1953" y="0"/>
                  </a:lnTo>
                  <a:close/>
                </a:path>
              </a:pathLst>
            </a:custGeom>
            <a:solidFill>
              <a:srgbClr val="009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5"/>
            <p:cNvSpPr/>
            <p:nvPr/>
          </p:nvSpPr>
          <p:spPr>
            <a:xfrm>
              <a:off x="3980157" y="1389611"/>
              <a:ext cx="223788" cy="116676"/>
            </a:xfrm>
            <a:custGeom>
              <a:avLst/>
              <a:gdLst/>
              <a:ahLst/>
              <a:cxnLst/>
              <a:rect l="l" t="t" r="r" b="b"/>
              <a:pathLst>
                <a:path w="11466" h="5978" extrusionOk="0">
                  <a:moveTo>
                    <a:pt x="0" y="1"/>
                  </a:moveTo>
                  <a:lnTo>
                    <a:pt x="9739" y="5978"/>
                  </a:lnTo>
                  <a:lnTo>
                    <a:pt x="9751" y="5942"/>
                  </a:lnTo>
                  <a:lnTo>
                    <a:pt x="8656" y="5299"/>
                  </a:lnTo>
                  <a:lnTo>
                    <a:pt x="9656" y="5120"/>
                  </a:lnTo>
                  <a:lnTo>
                    <a:pt x="10109" y="4787"/>
                  </a:lnTo>
                  <a:lnTo>
                    <a:pt x="11442" y="2251"/>
                  </a:lnTo>
                  <a:lnTo>
                    <a:pt x="11466" y="1858"/>
                  </a:lnTo>
                  <a:lnTo>
                    <a:pt x="11263" y="1596"/>
                  </a:lnTo>
                  <a:lnTo>
                    <a:pt x="85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5"/>
            <p:cNvSpPr/>
            <p:nvPr/>
          </p:nvSpPr>
          <p:spPr>
            <a:xfrm>
              <a:off x="4179529" y="1478142"/>
              <a:ext cx="91810" cy="56737"/>
            </a:xfrm>
            <a:custGeom>
              <a:avLst/>
              <a:gdLst/>
              <a:ahLst/>
              <a:cxnLst/>
              <a:rect l="l" t="t" r="r" b="b"/>
              <a:pathLst>
                <a:path w="4704" h="2907" extrusionOk="0">
                  <a:moveTo>
                    <a:pt x="4704" y="1013"/>
                  </a:moveTo>
                  <a:lnTo>
                    <a:pt x="4155" y="1655"/>
                  </a:lnTo>
                  <a:lnTo>
                    <a:pt x="4155" y="1655"/>
                  </a:lnTo>
                  <a:lnTo>
                    <a:pt x="4156" y="1656"/>
                  </a:lnTo>
                  <a:lnTo>
                    <a:pt x="4704" y="1013"/>
                  </a:lnTo>
                  <a:close/>
                  <a:moveTo>
                    <a:pt x="1406" y="1"/>
                  </a:moveTo>
                  <a:lnTo>
                    <a:pt x="929" y="691"/>
                  </a:lnTo>
                  <a:lnTo>
                    <a:pt x="822" y="1311"/>
                  </a:lnTo>
                  <a:lnTo>
                    <a:pt x="1156" y="2370"/>
                  </a:lnTo>
                  <a:lnTo>
                    <a:pt x="25" y="1703"/>
                  </a:lnTo>
                  <a:lnTo>
                    <a:pt x="1" y="1727"/>
                  </a:lnTo>
                  <a:lnTo>
                    <a:pt x="286" y="1906"/>
                  </a:lnTo>
                  <a:lnTo>
                    <a:pt x="1834" y="2811"/>
                  </a:lnTo>
                  <a:lnTo>
                    <a:pt x="2799" y="2906"/>
                  </a:lnTo>
                  <a:lnTo>
                    <a:pt x="3442" y="2489"/>
                  </a:lnTo>
                  <a:lnTo>
                    <a:pt x="4155" y="1655"/>
                  </a:lnTo>
                  <a:lnTo>
                    <a:pt x="4155" y="1655"/>
                  </a:lnTo>
                  <a:lnTo>
                    <a:pt x="1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5"/>
            <p:cNvSpPr/>
            <p:nvPr/>
          </p:nvSpPr>
          <p:spPr>
            <a:xfrm>
              <a:off x="4215324" y="1389611"/>
              <a:ext cx="149426" cy="146889"/>
            </a:xfrm>
            <a:custGeom>
              <a:avLst/>
              <a:gdLst/>
              <a:ahLst/>
              <a:cxnLst/>
              <a:rect l="l" t="t" r="r" b="b"/>
              <a:pathLst>
                <a:path w="7656" h="7526" extrusionOk="0">
                  <a:moveTo>
                    <a:pt x="7632" y="1"/>
                  </a:moveTo>
                  <a:lnTo>
                    <a:pt x="2870" y="5549"/>
                  </a:lnTo>
                  <a:lnTo>
                    <a:pt x="1608" y="7025"/>
                  </a:lnTo>
                  <a:lnTo>
                    <a:pt x="965" y="7442"/>
                  </a:lnTo>
                  <a:lnTo>
                    <a:pt x="0" y="7347"/>
                  </a:lnTo>
                  <a:lnTo>
                    <a:pt x="84" y="7394"/>
                  </a:lnTo>
                  <a:lnTo>
                    <a:pt x="167" y="7442"/>
                  </a:lnTo>
                  <a:lnTo>
                    <a:pt x="989" y="7525"/>
                  </a:lnTo>
                  <a:lnTo>
                    <a:pt x="1667" y="7085"/>
                  </a:lnTo>
                  <a:lnTo>
                    <a:pt x="7656" y="1"/>
                  </a:lnTo>
                  <a:close/>
                </a:path>
              </a:pathLst>
            </a:custGeom>
            <a:solidFill>
              <a:srgbClr val="CDB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5"/>
            <p:cNvSpPr/>
            <p:nvPr/>
          </p:nvSpPr>
          <p:spPr>
            <a:xfrm>
              <a:off x="3977835" y="1389611"/>
              <a:ext cx="192423" cy="116910"/>
            </a:xfrm>
            <a:custGeom>
              <a:avLst/>
              <a:gdLst/>
              <a:ahLst/>
              <a:cxnLst/>
              <a:rect l="l" t="t" r="r" b="b"/>
              <a:pathLst>
                <a:path w="9859" h="5990" extrusionOk="0">
                  <a:moveTo>
                    <a:pt x="0" y="1"/>
                  </a:moveTo>
                  <a:lnTo>
                    <a:pt x="9847" y="5989"/>
                  </a:lnTo>
                  <a:lnTo>
                    <a:pt x="9858" y="5978"/>
                  </a:lnTo>
                  <a:lnTo>
                    <a:pt x="119" y="1"/>
                  </a:lnTo>
                  <a:close/>
                </a:path>
              </a:pathLst>
            </a:custGeom>
            <a:solidFill>
              <a:srgbClr val="CDB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5"/>
            <p:cNvSpPr/>
            <p:nvPr/>
          </p:nvSpPr>
          <p:spPr>
            <a:xfrm>
              <a:off x="4179529" y="1511849"/>
              <a:ext cx="5602" cy="3494"/>
            </a:xfrm>
            <a:custGeom>
              <a:avLst/>
              <a:gdLst/>
              <a:ahLst/>
              <a:cxnLst/>
              <a:rect l="l" t="t" r="r" b="b"/>
              <a:pathLst>
                <a:path w="287" h="179" extrusionOk="0">
                  <a:moveTo>
                    <a:pt x="1" y="0"/>
                  </a:moveTo>
                  <a:lnTo>
                    <a:pt x="1" y="12"/>
                  </a:lnTo>
                  <a:lnTo>
                    <a:pt x="286" y="179"/>
                  </a:lnTo>
                  <a:lnTo>
                    <a:pt x="1" y="0"/>
                  </a:lnTo>
                  <a:close/>
                </a:path>
              </a:pathLst>
            </a:custGeom>
            <a:solidFill>
              <a:srgbClr val="CDB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5"/>
            <p:cNvSpPr/>
            <p:nvPr/>
          </p:nvSpPr>
          <p:spPr>
            <a:xfrm>
              <a:off x="5709057" y="2814798"/>
              <a:ext cx="83906" cy="42314"/>
            </a:xfrm>
            <a:custGeom>
              <a:avLst/>
              <a:gdLst/>
              <a:ahLst/>
              <a:cxnLst/>
              <a:rect l="l" t="t" r="r" b="b"/>
              <a:pathLst>
                <a:path w="4299" h="2168" extrusionOk="0">
                  <a:moveTo>
                    <a:pt x="1" y="1"/>
                  </a:moveTo>
                  <a:lnTo>
                    <a:pt x="1072" y="536"/>
                  </a:lnTo>
                  <a:lnTo>
                    <a:pt x="1668" y="786"/>
                  </a:lnTo>
                  <a:lnTo>
                    <a:pt x="2572" y="1298"/>
                  </a:lnTo>
                  <a:lnTo>
                    <a:pt x="4299" y="2167"/>
                  </a:lnTo>
                  <a:lnTo>
                    <a:pt x="1703" y="715"/>
                  </a:lnTo>
                  <a:lnTo>
                    <a:pt x="1"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5"/>
            <p:cNvSpPr/>
            <p:nvPr/>
          </p:nvSpPr>
          <p:spPr>
            <a:xfrm>
              <a:off x="5580085" y="2517820"/>
              <a:ext cx="277246" cy="42548"/>
            </a:xfrm>
            <a:custGeom>
              <a:avLst/>
              <a:gdLst/>
              <a:ahLst/>
              <a:cxnLst/>
              <a:rect l="l" t="t" r="r" b="b"/>
              <a:pathLst>
                <a:path w="14205" h="2180" extrusionOk="0">
                  <a:moveTo>
                    <a:pt x="72" y="0"/>
                  </a:moveTo>
                  <a:lnTo>
                    <a:pt x="1" y="2179"/>
                  </a:lnTo>
                  <a:lnTo>
                    <a:pt x="84" y="2179"/>
                  </a:lnTo>
                  <a:lnTo>
                    <a:pt x="144" y="84"/>
                  </a:lnTo>
                  <a:lnTo>
                    <a:pt x="7966" y="286"/>
                  </a:lnTo>
                  <a:lnTo>
                    <a:pt x="14205" y="453"/>
                  </a:lnTo>
                  <a:lnTo>
                    <a:pt x="14205" y="417"/>
                  </a:lnTo>
                  <a:lnTo>
                    <a:pt x="7966" y="250"/>
                  </a:lnTo>
                  <a:lnTo>
                    <a:pt x="7966" y="203"/>
                  </a:lnTo>
                  <a:lnTo>
                    <a:pt x="72" y="0"/>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5"/>
            <p:cNvSpPr/>
            <p:nvPr/>
          </p:nvSpPr>
          <p:spPr>
            <a:xfrm>
              <a:off x="5574971" y="2566614"/>
              <a:ext cx="48130" cy="204524"/>
            </a:xfrm>
            <a:custGeom>
              <a:avLst/>
              <a:gdLst/>
              <a:ahLst/>
              <a:cxnLst/>
              <a:rect l="l" t="t" r="r" b="b"/>
              <a:pathLst>
                <a:path w="2466" h="10479" extrusionOk="0">
                  <a:moveTo>
                    <a:pt x="251" y="1"/>
                  </a:moveTo>
                  <a:lnTo>
                    <a:pt x="1" y="9085"/>
                  </a:lnTo>
                  <a:lnTo>
                    <a:pt x="13" y="9097"/>
                  </a:lnTo>
                  <a:lnTo>
                    <a:pt x="1489" y="9978"/>
                  </a:lnTo>
                  <a:lnTo>
                    <a:pt x="2465" y="10478"/>
                  </a:lnTo>
                  <a:lnTo>
                    <a:pt x="72" y="9037"/>
                  </a:lnTo>
                  <a:lnTo>
                    <a:pt x="334"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5"/>
            <p:cNvSpPr/>
            <p:nvPr/>
          </p:nvSpPr>
          <p:spPr>
            <a:xfrm>
              <a:off x="2336530" y="1480250"/>
              <a:ext cx="443867" cy="209852"/>
            </a:xfrm>
            <a:custGeom>
              <a:avLst/>
              <a:gdLst/>
              <a:ahLst/>
              <a:cxnLst/>
              <a:rect l="l" t="t" r="r" b="b"/>
              <a:pathLst>
                <a:path w="22742" h="10752" extrusionOk="0">
                  <a:moveTo>
                    <a:pt x="36" y="0"/>
                  </a:moveTo>
                  <a:lnTo>
                    <a:pt x="0" y="71"/>
                  </a:lnTo>
                  <a:lnTo>
                    <a:pt x="6596" y="4536"/>
                  </a:lnTo>
                  <a:lnTo>
                    <a:pt x="12645" y="7322"/>
                  </a:lnTo>
                  <a:lnTo>
                    <a:pt x="22741" y="10751"/>
                  </a:lnTo>
                  <a:lnTo>
                    <a:pt x="22741" y="10668"/>
                  </a:lnTo>
                  <a:lnTo>
                    <a:pt x="12669" y="7251"/>
                  </a:lnTo>
                  <a:lnTo>
                    <a:pt x="6632" y="4477"/>
                  </a:lnTo>
                  <a:lnTo>
                    <a:pt x="36" y="0"/>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5"/>
            <p:cNvSpPr/>
            <p:nvPr/>
          </p:nvSpPr>
          <p:spPr>
            <a:xfrm>
              <a:off x="2203148" y="1389611"/>
              <a:ext cx="128991" cy="88551"/>
            </a:xfrm>
            <a:custGeom>
              <a:avLst/>
              <a:gdLst/>
              <a:ahLst/>
              <a:cxnLst/>
              <a:rect l="l" t="t" r="r" b="b"/>
              <a:pathLst>
                <a:path w="6609" h="4537" extrusionOk="0">
                  <a:moveTo>
                    <a:pt x="0" y="1"/>
                  </a:moveTo>
                  <a:lnTo>
                    <a:pt x="6168" y="4263"/>
                  </a:lnTo>
                  <a:lnTo>
                    <a:pt x="6560" y="4537"/>
                  </a:lnTo>
                  <a:lnTo>
                    <a:pt x="6608" y="4465"/>
                  </a:lnTo>
                  <a:lnTo>
                    <a:pt x="6215" y="4192"/>
                  </a:lnTo>
                  <a:lnTo>
                    <a:pt x="143"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5"/>
            <p:cNvSpPr/>
            <p:nvPr/>
          </p:nvSpPr>
          <p:spPr>
            <a:xfrm>
              <a:off x="2791288" y="1692171"/>
              <a:ext cx="89254" cy="24651"/>
            </a:xfrm>
            <a:custGeom>
              <a:avLst/>
              <a:gdLst/>
              <a:ahLst/>
              <a:cxnLst/>
              <a:rect l="l" t="t" r="r" b="b"/>
              <a:pathLst>
                <a:path w="4573" h="1263" extrusionOk="0">
                  <a:moveTo>
                    <a:pt x="1" y="1"/>
                  </a:moveTo>
                  <a:lnTo>
                    <a:pt x="1" y="84"/>
                  </a:lnTo>
                  <a:lnTo>
                    <a:pt x="3477" y="1263"/>
                  </a:lnTo>
                  <a:lnTo>
                    <a:pt x="4430" y="894"/>
                  </a:lnTo>
                  <a:lnTo>
                    <a:pt x="4561" y="679"/>
                  </a:lnTo>
                  <a:lnTo>
                    <a:pt x="4573" y="513"/>
                  </a:lnTo>
                  <a:lnTo>
                    <a:pt x="4573" y="513"/>
                  </a:lnTo>
                  <a:lnTo>
                    <a:pt x="4370" y="822"/>
                  </a:lnTo>
                  <a:lnTo>
                    <a:pt x="3466" y="1167"/>
                  </a:lnTo>
                  <a:lnTo>
                    <a:pt x="1"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5"/>
            <p:cNvSpPr/>
            <p:nvPr/>
          </p:nvSpPr>
          <p:spPr>
            <a:xfrm>
              <a:off x="2850309" y="1389611"/>
              <a:ext cx="35112" cy="21176"/>
            </a:xfrm>
            <a:custGeom>
              <a:avLst/>
              <a:gdLst/>
              <a:ahLst/>
              <a:cxnLst/>
              <a:rect l="l" t="t" r="r" b="b"/>
              <a:pathLst>
                <a:path w="1799" h="1085" extrusionOk="0">
                  <a:moveTo>
                    <a:pt x="1" y="1"/>
                  </a:moveTo>
                  <a:lnTo>
                    <a:pt x="1799" y="1084"/>
                  </a:lnTo>
                  <a:lnTo>
                    <a:pt x="1799" y="989"/>
                  </a:lnTo>
                  <a:lnTo>
                    <a:pt x="156"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5"/>
            <p:cNvSpPr/>
            <p:nvPr/>
          </p:nvSpPr>
          <p:spPr>
            <a:xfrm>
              <a:off x="3204922" y="2389083"/>
              <a:ext cx="99481" cy="4899"/>
            </a:xfrm>
            <a:custGeom>
              <a:avLst/>
              <a:gdLst/>
              <a:ahLst/>
              <a:cxnLst/>
              <a:rect l="l" t="t" r="r" b="b"/>
              <a:pathLst>
                <a:path w="5097" h="251" extrusionOk="0">
                  <a:moveTo>
                    <a:pt x="1" y="0"/>
                  </a:moveTo>
                  <a:lnTo>
                    <a:pt x="3704" y="203"/>
                  </a:lnTo>
                  <a:lnTo>
                    <a:pt x="4263" y="227"/>
                  </a:lnTo>
                  <a:lnTo>
                    <a:pt x="5097" y="250"/>
                  </a:lnTo>
                  <a:lnTo>
                    <a:pt x="5097" y="167"/>
                  </a:lnTo>
                  <a:lnTo>
                    <a:pt x="4263" y="143"/>
                  </a:lnTo>
                  <a:lnTo>
                    <a:pt x="1" y="0"/>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5"/>
            <p:cNvSpPr/>
            <p:nvPr/>
          </p:nvSpPr>
          <p:spPr>
            <a:xfrm>
              <a:off x="3024600" y="2641912"/>
              <a:ext cx="222636" cy="204036"/>
            </a:xfrm>
            <a:custGeom>
              <a:avLst/>
              <a:gdLst/>
              <a:ahLst/>
              <a:cxnLst/>
              <a:rect l="l" t="t" r="r" b="b"/>
              <a:pathLst>
                <a:path w="11407" h="10454" extrusionOk="0">
                  <a:moveTo>
                    <a:pt x="132" y="0"/>
                  </a:moveTo>
                  <a:lnTo>
                    <a:pt x="36" y="3786"/>
                  </a:lnTo>
                  <a:lnTo>
                    <a:pt x="24" y="8501"/>
                  </a:lnTo>
                  <a:lnTo>
                    <a:pt x="1" y="10275"/>
                  </a:lnTo>
                  <a:lnTo>
                    <a:pt x="11407" y="10454"/>
                  </a:lnTo>
                  <a:lnTo>
                    <a:pt x="11407" y="10394"/>
                  </a:lnTo>
                  <a:lnTo>
                    <a:pt x="84" y="10240"/>
                  </a:lnTo>
                  <a:lnTo>
                    <a:pt x="108" y="8501"/>
                  </a:lnTo>
                  <a:lnTo>
                    <a:pt x="132" y="0"/>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5"/>
            <p:cNvSpPr/>
            <p:nvPr/>
          </p:nvSpPr>
          <p:spPr>
            <a:xfrm>
              <a:off x="3016247" y="2486221"/>
              <a:ext cx="8841" cy="26036"/>
            </a:xfrm>
            <a:custGeom>
              <a:avLst/>
              <a:gdLst/>
              <a:ahLst/>
              <a:cxnLst/>
              <a:rect l="l" t="t" r="r" b="b"/>
              <a:pathLst>
                <a:path w="453" h="1334" extrusionOk="0">
                  <a:moveTo>
                    <a:pt x="0" y="0"/>
                  </a:moveTo>
                  <a:lnTo>
                    <a:pt x="452" y="1334"/>
                  </a:lnTo>
                  <a:lnTo>
                    <a:pt x="452" y="1084"/>
                  </a:lnTo>
                  <a:lnTo>
                    <a:pt x="191" y="298"/>
                  </a:lnTo>
                  <a:lnTo>
                    <a:pt x="0" y="0"/>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5"/>
            <p:cNvSpPr/>
            <p:nvPr/>
          </p:nvSpPr>
          <p:spPr>
            <a:xfrm>
              <a:off x="2918405" y="2312867"/>
              <a:ext cx="159673" cy="129908"/>
            </a:xfrm>
            <a:custGeom>
              <a:avLst/>
              <a:gdLst/>
              <a:ahLst/>
              <a:cxnLst/>
              <a:rect l="l" t="t" r="r" b="b"/>
              <a:pathLst>
                <a:path w="8181" h="6656" extrusionOk="0">
                  <a:moveTo>
                    <a:pt x="1024" y="0"/>
                  </a:moveTo>
                  <a:lnTo>
                    <a:pt x="536" y="226"/>
                  </a:lnTo>
                  <a:lnTo>
                    <a:pt x="262" y="548"/>
                  </a:lnTo>
                  <a:lnTo>
                    <a:pt x="1" y="1131"/>
                  </a:lnTo>
                  <a:lnTo>
                    <a:pt x="12" y="1143"/>
                  </a:lnTo>
                  <a:lnTo>
                    <a:pt x="120" y="1846"/>
                  </a:lnTo>
                  <a:lnTo>
                    <a:pt x="143" y="1905"/>
                  </a:lnTo>
                  <a:lnTo>
                    <a:pt x="1465" y="3870"/>
                  </a:lnTo>
                  <a:lnTo>
                    <a:pt x="3608" y="6656"/>
                  </a:lnTo>
                  <a:lnTo>
                    <a:pt x="3608" y="6656"/>
                  </a:lnTo>
                  <a:lnTo>
                    <a:pt x="3156" y="5929"/>
                  </a:lnTo>
                  <a:lnTo>
                    <a:pt x="1525" y="3822"/>
                  </a:lnTo>
                  <a:lnTo>
                    <a:pt x="191" y="1834"/>
                  </a:lnTo>
                  <a:lnTo>
                    <a:pt x="84" y="1143"/>
                  </a:lnTo>
                  <a:lnTo>
                    <a:pt x="322" y="583"/>
                  </a:lnTo>
                  <a:lnTo>
                    <a:pt x="596" y="298"/>
                  </a:lnTo>
                  <a:lnTo>
                    <a:pt x="1036" y="83"/>
                  </a:lnTo>
                  <a:lnTo>
                    <a:pt x="1513" y="107"/>
                  </a:lnTo>
                  <a:lnTo>
                    <a:pt x="1929" y="405"/>
                  </a:lnTo>
                  <a:lnTo>
                    <a:pt x="3168" y="1417"/>
                  </a:lnTo>
                  <a:lnTo>
                    <a:pt x="4239" y="2000"/>
                  </a:lnTo>
                  <a:lnTo>
                    <a:pt x="6347" y="2953"/>
                  </a:lnTo>
                  <a:lnTo>
                    <a:pt x="7704" y="3381"/>
                  </a:lnTo>
                  <a:lnTo>
                    <a:pt x="8180" y="3453"/>
                  </a:lnTo>
                  <a:lnTo>
                    <a:pt x="6370" y="2881"/>
                  </a:lnTo>
                  <a:lnTo>
                    <a:pt x="4275" y="1929"/>
                  </a:lnTo>
                  <a:lnTo>
                    <a:pt x="3215" y="1357"/>
                  </a:lnTo>
                  <a:lnTo>
                    <a:pt x="1989" y="345"/>
                  </a:lnTo>
                  <a:lnTo>
                    <a:pt x="1536" y="36"/>
                  </a:lnTo>
                  <a:lnTo>
                    <a:pt x="1024" y="0"/>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5"/>
            <p:cNvSpPr/>
            <p:nvPr/>
          </p:nvSpPr>
          <p:spPr>
            <a:xfrm>
              <a:off x="3260938" y="2792256"/>
              <a:ext cx="317921" cy="58806"/>
            </a:xfrm>
            <a:custGeom>
              <a:avLst/>
              <a:gdLst/>
              <a:ahLst/>
              <a:cxnLst/>
              <a:rect l="l" t="t" r="r" b="b"/>
              <a:pathLst>
                <a:path w="16289" h="3013" extrusionOk="0">
                  <a:moveTo>
                    <a:pt x="16205" y="1"/>
                  </a:moveTo>
                  <a:lnTo>
                    <a:pt x="16181" y="2941"/>
                  </a:lnTo>
                  <a:lnTo>
                    <a:pt x="0" y="2703"/>
                  </a:lnTo>
                  <a:lnTo>
                    <a:pt x="155" y="2715"/>
                  </a:lnTo>
                  <a:lnTo>
                    <a:pt x="155" y="2763"/>
                  </a:lnTo>
                  <a:lnTo>
                    <a:pt x="16264" y="3013"/>
                  </a:lnTo>
                  <a:lnTo>
                    <a:pt x="16288" y="13"/>
                  </a:lnTo>
                  <a:lnTo>
                    <a:pt x="16205"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5"/>
            <p:cNvSpPr/>
            <p:nvPr/>
          </p:nvSpPr>
          <p:spPr>
            <a:xfrm>
              <a:off x="3577668" y="2672340"/>
              <a:ext cx="2342" cy="100652"/>
            </a:xfrm>
            <a:custGeom>
              <a:avLst/>
              <a:gdLst/>
              <a:ahLst/>
              <a:cxnLst/>
              <a:rect l="l" t="t" r="r" b="b"/>
              <a:pathLst>
                <a:path w="120" h="5157" extrusionOk="0">
                  <a:moveTo>
                    <a:pt x="36" y="1"/>
                  </a:moveTo>
                  <a:lnTo>
                    <a:pt x="36" y="108"/>
                  </a:lnTo>
                  <a:lnTo>
                    <a:pt x="36" y="442"/>
                  </a:lnTo>
                  <a:lnTo>
                    <a:pt x="84" y="442"/>
                  </a:lnTo>
                  <a:lnTo>
                    <a:pt x="1" y="5144"/>
                  </a:lnTo>
                  <a:lnTo>
                    <a:pt x="72" y="5156"/>
                  </a:lnTo>
                  <a:lnTo>
                    <a:pt x="120" y="120"/>
                  </a:lnTo>
                  <a:lnTo>
                    <a:pt x="120"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5"/>
            <p:cNvSpPr/>
            <p:nvPr/>
          </p:nvSpPr>
          <p:spPr>
            <a:xfrm>
              <a:off x="3027157" y="2612168"/>
              <a:ext cx="20" cy="7690"/>
            </a:xfrm>
            <a:custGeom>
              <a:avLst/>
              <a:gdLst/>
              <a:ahLst/>
              <a:cxnLst/>
              <a:rect l="l" t="t" r="r" b="b"/>
              <a:pathLst>
                <a:path w="1" h="394" extrusionOk="0">
                  <a:moveTo>
                    <a:pt x="1" y="0"/>
                  </a:moveTo>
                  <a:lnTo>
                    <a:pt x="1" y="0"/>
                  </a:lnTo>
                  <a:lnTo>
                    <a:pt x="1" y="393"/>
                  </a:lnTo>
                  <a:lnTo>
                    <a:pt x="1" y="0"/>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5"/>
            <p:cNvSpPr/>
            <p:nvPr/>
          </p:nvSpPr>
          <p:spPr>
            <a:xfrm>
              <a:off x="3315313" y="2392557"/>
              <a:ext cx="270981" cy="90659"/>
            </a:xfrm>
            <a:custGeom>
              <a:avLst/>
              <a:gdLst/>
              <a:ahLst/>
              <a:cxnLst/>
              <a:rect l="l" t="t" r="r" b="b"/>
              <a:pathLst>
                <a:path w="13884" h="4645" extrusionOk="0">
                  <a:moveTo>
                    <a:pt x="0" y="1"/>
                  </a:moveTo>
                  <a:lnTo>
                    <a:pt x="0" y="84"/>
                  </a:lnTo>
                  <a:lnTo>
                    <a:pt x="13062" y="453"/>
                  </a:lnTo>
                  <a:lnTo>
                    <a:pt x="13812" y="1573"/>
                  </a:lnTo>
                  <a:lnTo>
                    <a:pt x="13800" y="1858"/>
                  </a:lnTo>
                  <a:lnTo>
                    <a:pt x="13824" y="1882"/>
                  </a:lnTo>
                  <a:lnTo>
                    <a:pt x="13812" y="4644"/>
                  </a:lnTo>
                  <a:lnTo>
                    <a:pt x="13883" y="1549"/>
                  </a:lnTo>
                  <a:lnTo>
                    <a:pt x="13109" y="370"/>
                  </a:lnTo>
                  <a:lnTo>
                    <a:pt x="0"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5"/>
            <p:cNvSpPr/>
            <p:nvPr/>
          </p:nvSpPr>
          <p:spPr>
            <a:xfrm>
              <a:off x="5623316" y="3842375"/>
              <a:ext cx="234015" cy="207764"/>
            </a:xfrm>
            <a:custGeom>
              <a:avLst/>
              <a:gdLst/>
              <a:ahLst/>
              <a:cxnLst/>
              <a:rect l="l" t="t" r="r" b="b"/>
              <a:pathLst>
                <a:path w="11990" h="10645" extrusionOk="0">
                  <a:moveTo>
                    <a:pt x="9942" y="1"/>
                  </a:moveTo>
                  <a:lnTo>
                    <a:pt x="643" y="2954"/>
                  </a:lnTo>
                  <a:lnTo>
                    <a:pt x="12" y="9359"/>
                  </a:lnTo>
                  <a:lnTo>
                    <a:pt x="0" y="10645"/>
                  </a:lnTo>
                  <a:lnTo>
                    <a:pt x="84" y="10645"/>
                  </a:lnTo>
                  <a:lnTo>
                    <a:pt x="96" y="9359"/>
                  </a:lnTo>
                  <a:lnTo>
                    <a:pt x="715" y="3013"/>
                  </a:lnTo>
                  <a:lnTo>
                    <a:pt x="9954" y="84"/>
                  </a:lnTo>
                  <a:lnTo>
                    <a:pt x="11990" y="84"/>
                  </a:lnTo>
                  <a:lnTo>
                    <a:pt x="11990" y="1"/>
                  </a:ln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5"/>
            <p:cNvSpPr/>
            <p:nvPr/>
          </p:nvSpPr>
          <p:spPr>
            <a:xfrm>
              <a:off x="5622614" y="4068954"/>
              <a:ext cx="2108" cy="38137"/>
            </a:xfrm>
            <a:custGeom>
              <a:avLst/>
              <a:gdLst/>
              <a:ahLst/>
              <a:cxnLst/>
              <a:rect l="l" t="t" r="r" b="b"/>
              <a:pathLst>
                <a:path w="108" h="1954" extrusionOk="0">
                  <a:moveTo>
                    <a:pt x="24" y="0"/>
                  </a:moveTo>
                  <a:lnTo>
                    <a:pt x="1" y="1953"/>
                  </a:lnTo>
                  <a:lnTo>
                    <a:pt x="84" y="1953"/>
                  </a:lnTo>
                  <a:lnTo>
                    <a:pt x="108" y="12"/>
                  </a:lnTo>
                  <a:lnTo>
                    <a:pt x="24" y="0"/>
                  </a:ln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5"/>
            <p:cNvSpPr/>
            <p:nvPr/>
          </p:nvSpPr>
          <p:spPr>
            <a:xfrm>
              <a:off x="5448088" y="3989010"/>
              <a:ext cx="113201" cy="118081"/>
            </a:xfrm>
            <a:custGeom>
              <a:avLst/>
              <a:gdLst/>
              <a:ahLst/>
              <a:cxnLst/>
              <a:rect l="l" t="t" r="r" b="b"/>
              <a:pathLst>
                <a:path w="5800" h="6050" extrusionOk="0">
                  <a:moveTo>
                    <a:pt x="5799" y="1"/>
                  </a:moveTo>
                  <a:lnTo>
                    <a:pt x="251" y="191"/>
                  </a:lnTo>
                  <a:lnTo>
                    <a:pt x="1" y="6049"/>
                  </a:lnTo>
                  <a:lnTo>
                    <a:pt x="72" y="6049"/>
                  </a:lnTo>
                  <a:lnTo>
                    <a:pt x="322" y="263"/>
                  </a:lnTo>
                  <a:lnTo>
                    <a:pt x="5716" y="84"/>
                  </a:lnTo>
                  <a:lnTo>
                    <a:pt x="5621" y="6049"/>
                  </a:lnTo>
                  <a:lnTo>
                    <a:pt x="5704" y="6049"/>
                  </a:lnTo>
                  <a:lnTo>
                    <a:pt x="5799" y="1"/>
                  </a:ln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5"/>
            <p:cNvSpPr/>
            <p:nvPr/>
          </p:nvSpPr>
          <p:spPr>
            <a:xfrm>
              <a:off x="4535996" y="2959111"/>
              <a:ext cx="11652" cy="97841"/>
            </a:xfrm>
            <a:custGeom>
              <a:avLst/>
              <a:gdLst/>
              <a:ahLst/>
              <a:cxnLst/>
              <a:rect l="l" t="t" r="r" b="b"/>
              <a:pathLst>
                <a:path w="597" h="5013" extrusionOk="0">
                  <a:moveTo>
                    <a:pt x="72" y="0"/>
                  </a:moveTo>
                  <a:lnTo>
                    <a:pt x="1" y="5013"/>
                  </a:lnTo>
                  <a:lnTo>
                    <a:pt x="596" y="4977"/>
                  </a:lnTo>
                  <a:lnTo>
                    <a:pt x="584" y="0"/>
                  </a:lnTo>
                  <a:close/>
                </a:path>
              </a:pathLst>
            </a:custGeom>
            <a:solidFill>
              <a:srgbClr val="FFFF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5"/>
            <p:cNvSpPr/>
            <p:nvPr/>
          </p:nvSpPr>
          <p:spPr>
            <a:xfrm>
              <a:off x="4142816" y="2929834"/>
              <a:ext cx="405066" cy="436411"/>
            </a:xfrm>
            <a:custGeom>
              <a:avLst/>
              <a:gdLst/>
              <a:ahLst/>
              <a:cxnLst/>
              <a:rect l="l" t="t" r="r" b="b"/>
              <a:pathLst>
                <a:path w="20754" h="22360" extrusionOk="0">
                  <a:moveTo>
                    <a:pt x="9883" y="500"/>
                  </a:moveTo>
                  <a:lnTo>
                    <a:pt x="9835" y="6108"/>
                  </a:lnTo>
                  <a:lnTo>
                    <a:pt x="6930" y="6191"/>
                  </a:lnTo>
                  <a:lnTo>
                    <a:pt x="6894" y="13633"/>
                  </a:lnTo>
                  <a:lnTo>
                    <a:pt x="346" y="13609"/>
                  </a:lnTo>
                  <a:lnTo>
                    <a:pt x="310" y="13609"/>
                  </a:lnTo>
                  <a:lnTo>
                    <a:pt x="358" y="500"/>
                  </a:lnTo>
                  <a:close/>
                  <a:moveTo>
                    <a:pt x="12" y="0"/>
                  </a:moveTo>
                  <a:lnTo>
                    <a:pt x="1" y="16240"/>
                  </a:lnTo>
                  <a:lnTo>
                    <a:pt x="1608" y="16621"/>
                  </a:lnTo>
                  <a:lnTo>
                    <a:pt x="2406" y="17467"/>
                  </a:lnTo>
                  <a:lnTo>
                    <a:pt x="3299" y="19836"/>
                  </a:lnTo>
                  <a:lnTo>
                    <a:pt x="3287" y="22289"/>
                  </a:lnTo>
                  <a:lnTo>
                    <a:pt x="20694" y="22360"/>
                  </a:lnTo>
                  <a:lnTo>
                    <a:pt x="20753" y="7477"/>
                  </a:lnTo>
                  <a:lnTo>
                    <a:pt x="20753" y="6799"/>
                  </a:lnTo>
                  <a:lnTo>
                    <a:pt x="20158" y="6834"/>
                  </a:lnTo>
                  <a:lnTo>
                    <a:pt x="20134" y="7239"/>
                  </a:lnTo>
                  <a:lnTo>
                    <a:pt x="16788" y="7203"/>
                  </a:lnTo>
                  <a:lnTo>
                    <a:pt x="16848" y="2453"/>
                  </a:lnTo>
                  <a:lnTo>
                    <a:pt x="13050" y="2393"/>
                  </a:lnTo>
                  <a:lnTo>
                    <a:pt x="13074" y="536"/>
                  </a:lnTo>
                  <a:lnTo>
                    <a:pt x="20229" y="619"/>
                  </a:lnTo>
                  <a:lnTo>
                    <a:pt x="20229" y="1179"/>
                  </a:lnTo>
                  <a:lnTo>
                    <a:pt x="20729" y="1179"/>
                  </a:lnTo>
                  <a:lnTo>
                    <a:pt x="20729" y="12"/>
                  </a:lnTo>
                  <a:lnTo>
                    <a:pt x="20027" y="12"/>
                  </a:lnTo>
                  <a:lnTo>
                    <a:pt x="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5"/>
            <p:cNvSpPr/>
            <p:nvPr/>
          </p:nvSpPr>
          <p:spPr>
            <a:xfrm>
              <a:off x="4141665" y="2928898"/>
              <a:ext cx="406452" cy="438285"/>
            </a:xfrm>
            <a:custGeom>
              <a:avLst/>
              <a:gdLst/>
              <a:ahLst/>
              <a:cxnLst/>
              <a:rect l="l" t="t" r="r" b="b"/>
              <a:pathLst>
                <a:path w="20825" h="22456" extrusionOk="0">
                  <a:moveTo>
                    <a:pt x="20800" y="7537"/>
                  </a:moveTo>
                  <a:lnTo>
                    <a:pt x="20742" y="22007"/>
                  </a:lnTo>
                  <a:lnTo>
                    <a:pt x="20788" y="20479"/>
                  </a:lnTo>
                  <a:lnTo>
                    <a:pt x="20824" y="14562"/>
                  </a:lnTo>
                  <a:lnTo>
                    <a:pt x="20800" y="7537"/>
                  </a:lnTo>
                  <a:close/>
                  <a:moveTo>
                    <a:pt x="20742" y="22007"/>
                  </a:moveTo>
                  <a:lnTo>
                    <a:pt x="20730" y="22408"/>
                  </a:lnTo>
                  <a:lnTo>
                    <a:pt x="20730" y="22408"/>
                  </a:lnTo>
                  <a:lnTo>
                    <a:pt x="20741" y="22408"/>
                  </a:lnTo>
                  <a:lnTo>
                    <a:pt x="20742" y="22007"/>
                  </a:lnTo>
                  <a:close/>
                  <a:moveTo>
                    <a:pt x="12" y="0"/>
                  </a:moveTo>
                  <a:lnTo>
                    <a:pt x="12" y="1644"/>
                  </a:lnTo>
                  <a:lnTo>
                    <a:pt x="0" y="16324"/>
                  </a:lnTo>
                  <a:lnTo>
                    <a:pt x="24" y="16324"/>
                  </a:lnTo>
                  <a:lnTo>
                    <a:pt x="1631" y="16717"/>
                  </a:lnTo>
                  <a:lnTo>
                    <a:pt x="2417" y="17550"/>
                  </a:lnTo>
                  <a:lnTo>
                    <a:pt x="3298" y="19896"/>
                  </a:lnTo>
                  <a:lnTo>
                    <a:pt x="3286" y="22384"/>
                  </a:lnTo>
                  <a:lnTo>
                    <a:pt x="20729" y="22456"/>
                  </a:lnTo>
                  <a:lnTo>
                    <a:pt x="20730" y="22408"/>
                  </a:lnTo>
                  <a:lnTo>
                    <a:pt x="20730" y="22408"/>
                  </a:lnTo>
                  <a:lnTo>
                    <a:pt x="3334" y="22337"/>
                  </a:lnTo>
                  <a:lnTo>
                    <a:pt x="3346" y="19884"/>
                  </a:lnTo>
                  <a:lnTo>
                    <a:pt x="2453" y="17515"/>
                  </a:lnTo>
                  <a:lnTo>
                    <a:pt x="1667" y="16681"/>
                  </a:lnTo>
                  <a:lnTo>
                    <a:pt x="48" y="16288"/>
                  </a:lnTo>
                  <a:lnTo>
                    <a:pt x="60" y="48"/>
                  </a:lnTo>
                  <a:lnTo>
                    <a:pt x="20074" y="60"/>
                  </a:lnTo>
                  <a:lnTo>
                    <a:pt x="20788" y="72"/>
                  </a:lnTo>
                  <a:lnTo>
                    <a:pt x="20788" y="24"/>
                  </a:lnTo>
                  <a:lnTo>
                    <a:pt x="20074" y="12"/>
                  </a:lnTo>
                  <a:lnTo>
                    <a:pt x="12"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5"/>
            <p:cNvSpPr/>
            <p:nvPr/>
          </p:nvSpPr>
          <p:spPr>
            <a:xfrm>
              <a:off x="3226782" y="2034937"/>
              <a:ext cx="85291" cy="291416"/>
            </a:xfrm>
            <a:custGeom>
              <a:avLst/>
              <a:gdLst/>
              <a:ahLst/>
              <a:cxnLst/>
              <a:rect l="l" t="t" r="r" b="b"/>
              <a:pathLst>
                <a:path w="4370" h="14931" extrusionOk="0">
                  <a:moveTo>
                    <a:pt x="1143" y="0"/>
                  </a:moveTo>
                  <a:lnTo>
                    <a:pt x="0" y="596"/>
                  </a:lnTo>
                  <a:lnTo>
                    <a:pt x="2715" y="5525"/>
                  </a:lnTo>
                  <a:lnTo>
                    <a:pt x="3429" y="7049"/>
                  </a:lnTo>
                  <a:lnTo>
                    <a:pt x="3048" y="14871"/>
                  </a:lnTo>
                  <a:lnTo>
                    <a:pt x="4322" y="14931"/>
                  </a:lnTo>
                  <a:lnTo>
                    <a:pt x="4334" y="14585"/>
                  </a:lnTo>
                  <a:lnTo>
                    <a:pt x="4370" y="12954"/>
                  </a:lnTo>
                  <a:lnTo>
                    <a:pt x="3322" y="12918"/>
                  </a:lnTo>
                  <a:lnTo>
                    <a:pt x="3524" y="7037"/>
                  </a:lnTo>
                  <a:lnTo>
                    <a:pt x="2762" y="5406"/>
                  </a:lnTo>
                  <a:lnTo>
                    <a:pt x="214" y="679"/>
                  </a:lnTo>
                  <a:lnTo>
                    <a:pt x="1226" y="155"/>
                  </a:lnTo>
                  <a:lnTo>
                    <a:pt x="1143" y="0"/>
                  </a:lnTo>
                  <a:close/>
                </a:path>
              </a:pathLst>
            </a:custGeom>
            <a:solidFill>
              <a:srgbClr val="FA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5"/>
            <p:cNvSpPr/>
            <p:nvPr/>
          </p:nvSpPr>
          <p:spPr>
            <a:xfrm>
              <a:off x="3317636" y="2089079"/>
              <a:ext cx="283531" cy="243325"/>
            </a:xfrm>
            <a:custGeom>
              <a:avLst/>
              <a:gdLst/>
              <a:ahLst/>
              <a:cxnLst/>
              <a:rect l="l" t="t" r="r" b="b"/>
              <a:pathLst>
                <a:path w="14527" h="12467" extrusionOk="0">
                  <a:moveTo>
                    <a:pt x="13264" y="0"/>
                  </a:moveTo>
                  <a:lnTo>
                    <a:pt x="13014" y="72"/>
                  </a:lnTo>
                  <a:lnTo>
                    <a:pt x="12204" y="667"/>
                  </a:lnTo>
                  <a:lnTo>
                    <a:pt x="12121" y="762"/>
                  </a:lnTo>
                  <a:lnTo>
                    <a:pt x="12121" y="893"/>
                  </a:lnTo>
                  <a:lnTo>
                    <a:pt x="12407" y="1405"/>
                  </a:lnTo>
                  <a:lnTo>
                    <a:pt x="7620" y="3679"/>
                  </a:lnTo>
                  <a:lnTo>
                    <a:pt x="7382" y="3251"/>
                  </a:lnTo>
                  <a:lnTo>
                    <a:pt x="8144" y="2679"/>
                  </a:lnTo>
                  <a:lnTo>
                    <a:pt x="7573" y="2548"/>
                  </a:lnTo>
                  <a:lnTo>
                    <a:pt x="7204" y="2346"/>
                  </a:lnTo>
                  <a:lnTo>
                    <a:pt x="6894" y="2001"/>
                  </a:lnTo>
                  <a:lnTo>
                    <a:pt x="6739" y="1560"/>
                  </a:lnTo>
                  <a:lnTo>
                    <a:pt x="6739" y="1000"/>
                  </a:lnTo>
                  <a:lnTo>
                    <a:pt x="6656" y="774"/>
                  </a:lnTo>
                  <a:lnTo>
                    <a:pt x="6489" y="643"/>
                  </a:lnTo>
                  <a:lnTo>
                    <a:pt x="596" y="608"/>
                  </a:lnTo>
                  <a:lnTo>
                    <a:pt x="405" y="8490"/>
                  </a:lnTo>
                  <a:lnTo>
                    <a:pt x="465" y="8644"/>
                  </a:lnTo>
                  <a:lnTo>
                    <a:pt x="572" y="8716"/>
                  </a:lnTo>
                  <a:lnTo>
                    <a:pt x="1167" y="8728"/>
                  </a:lnTo>
                  <a:lnTo>
                    <a:pt x="1251" y="5334"/>
                  </a:lnTo>
                  <a:cubicBezTo>
                    <a:pt x="1263" y="5251"/>
                    <a:pt x="1334" y="5180"/>
                    <a:pt x="1417" y="5180"/>
                  </a:cubicBezTo>
                  <a:cubicBezTo>
                    <a:pt x="1513" y="5180"/>
                    <a:pt x="1584" y="5263"/>
                    <a:pt x="1572" y="5346"/>
                  </a:cubicBezTo>
                  <a:lnTo>
                    <a:pt x="1501" y="8740"/>
                  </a:lnTo>
                  <a:lnTo>
                    <a:pt x="1763" y="8740"/>
                  </a:lnTo>
                  <a:lnTo>
                    <a:pt x="1703" y="10752"/>
                  </a:lnTo>
                  <a:lnTo>
                    <a:pt x="941" y="10704"/>
                  </a:lnTo>
                  <a:lnTo>
                    <a:pt x="965" y="10264"/>
                  </a:lnTo>
                  <a:lnTo>
                    <a:pt x="882" y="10049"/>
                  </a:lnTo>
                  <a:lnTo>
                    <a:pt x="739" y="9942"/>
                  </a:lnTo>
                  <a:lnTo>
                    <a:pt x="548" y="9930"/>
                  </a:lnTo>
                  <a:lnTo>
                    <a:pt x="405" y="10025"/>
                  </a:lnTo>
                  <a:lnTo>
                    <a:pt x="334" y="10204"/>
                  </a:lnTo>
                  <a:lnTo>
                    <a:pt x="36" y="10192"/>
                  </a:lnTo>
                  <a:lnTo>
                    <a:pt x="0" y="11823"/>
                  </a:lnTo>
                  <a:lnTo>
                    <a:pt x="0" y="12157"/>
                  </a:lnTo>
                  <a:lnTo>
                    <a:pt x="7037" y="12466"/>
                  </a:lnTo>
                  <a:lnTo>
                    <a:pt x="13455" y="11752"/>
                  </a:lnTo>
                  <a:lnTo>
                    <a:pt x="14121" y="10502"/>
                  </a:lnTo>
                  <a:lnTo>
                    <a:pt x="14371" y="941"/>
                  </a:lnTo>
                  <a:lnTo>
                    <a:pt x="14526" y="108"/>
                  </a:lnTo>
                  <a:lnTo>
                    <a:pt x="14455" y="393"/>
                  </a:lnTo>
                  <a:lnTo>
                    <a:pt x="13859" y="72"/>
                  </a:lnTo>
                  <a:lnTo>
                    <a:pt x="135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5"/>
            <p:cNvSpPr/>
            <p:nvPr/>
          </p:nvSpPr>
          <p:spPr>
            <a:xfrm>
              <a:off x="3254653" y="1959639"/>
              <a:ext cx="356272" cy="113182"/>
            </a:xfrm>
            <a:custGeom>
              <a:avLst/>
              <a:gdLst/>
              <a:ahLst/>
              <a:cxnLst/>
              <a:rect l="l" t="t" r="r" b="b"/>
              <a:pathLst>
                <a:path w="18254" h="5799" extrusionOk="0">
                  <a:moveTo>
                    <a:pt x="7049" y="1"/>
                  </a:moveTo>
                  <a:lnTo>
                    <a:pt x="6490" y="298"/>
                  </a:lnTo>
                  <a:cubicBezTo>
                    <a:pt x="6418" y="394"/>
                    <a:pt x="6335" y="477"/>
                    <a:pt x="6228" y="536"/>
                  </a:cubicBezTo>
                  <a:lnTo>
                    <a:pt x="3894" y="1810"/>
                  </a:lnTo>
                  <a:cubicBezTo>
                    <a:pt x="3787" y="1870"/>
                    <a:pt x="3668" y="1906"/>
                    <a:pt x="3537" y="1906"/>
                  </a:cubicBezTo>
                  <a:lnTo>
                    <a:pt x="3418" y="1906"/>
                  </a:lnTo>
                  <a:lnTo>
                    <a:pt x="1" y="3703"/>
                  </a:lnTo>
                  <a:lnTo>
                    <a:pt x="84" y="3858"/>
                  </a:lnTo>
                  <a:lnTo>
                    <a:pt x="6966" y="274"/>
                  </a:lnTo>
                  <a:lnTo>
                    <a:pt x="7264" y="882"/>
                  </a:lnTo>
                  <a:lnTo>
                    <a:pt x="7788" y="1013"/>
                  </a:lnTo>
                  <a:lnTo>
                    <a:pt x="7978" y="441"/>
                  </a:lnTo>
                  <a:lnTo>
                    <a:pt x="10038" y="1120"/>
                  </a:lnTo>
                  <a:lnTo>
                    <a:pt x="9824" y="1834"/>
                  </a:lnTo>
                  <a:lnTo>
                    <a:pt x="10514" y="2037"/>
                  </a:lnTo>
                  <a:lnTo>
                    <a:pt x="10085" y="3453"/>
                  </a:lnTo>
                  <a:lnTo>
                    <a:pt x="11109" y="3811"/>
                  </a:lnTo>
                  <a:lnTo>
                    <a:pt x="10526" y="5799"/>
                  </a:lnTo>
                  <a:lnTo>
                    <a:pt x="11943" y="5180"/>
                  </a:lnTo>
                  <a:lnTo>
                    <a:pt x="11979" y="4977"/>
                  </a:lnTo>
                  <a:lnTo>
                    <a:pt x="13324" y="4358"/>
                  </a:lnTo>
                  <a:lnTo>
                    <a:pt x="13419" y="4156"/>
                  </a:lnTo>
                  <a:lnTo>
                    <a:pt x="15384" y="3477"/>
                  </a:lnTo>
                  <a:lnTo>
                    <a:pt x="16146" y="3763"/>
                  </a:lnTo>
                  <a:lnTo>
                    <a:pt x="16801" y="5239"/>
                  </a:lnTo>
                  <a:lnTo>
                    <a:pt x="17110" y="5608"/>
                  </a:lnTo>
                  <a:lnTo>
                    <a:pt x="17563" y="5739"/>
                  </a:lnTo>
                  <a:lnTo>
                    <a:pt x="17920" y="5739"/>
                  </a:lnTo>
                  <a:lnTo>
                    <a:pt x="18253" y="3882"/>
                  </a:lnTo>
                  <a:lnTo>
                    <a:pt x="17944" y="3358"/>
                  </a:lnTo>
                  <a:lnTo>
                    <a:pt x="12621" y="1596"/>
                  </a:lnTo>
                  <a:lnTo>
                    <a:pt x="70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5"/>
            <p:cNvSpPr/>
            <p:nvPr/>
          </p:nvSpPr>
          <p:spPr>
            <a:xfrm>
              <a:off x="3225377" y="2033532"/>
              <a:ext cx="54395" cy="109239"/>
            </a:xfrm>
            <a:custGeom>
              <a:avLst/>
              <a:gdLst/>
              <a:ahLst/>
              <a:cxnLst/>
              <a:rect l="l" t="t" r="r" b="b"/>
              <a:pathLst>
                <a:path w="2787" h="5597" extrusionOk="0">
                  <a:moveTo>
                    <a:pt x="1179" y="1"/>
                  </a:moveTo>
                  <a:lnTo>
                    <a:pt x="1" y="608"/>
                  </a:lnTo>
                  <a:lnTo>
                    <a:pt x="1" y="608"/>
                  </a:lnTo>
                  <a:lnTo>
                    <a:pt x="36" y="596"/>
                  </a:lnTo>
                  <a:lnTo>
                    <a:pt x="75" y="666"/>
                  </a:lnTo>
                  <a:lnTo>
                    <a:pt x="1215" y="72"/>
                  </a:lnTo>
                  <a:lnTo>
                    <a:pt x="1179" y="1"/>
                  </a:lnTo>
                  <a:close/>
                  <a:moveTo>
                    <a:pt x="75" y="666"/>
                  </a:moveTo>
                  <a:lnTo>
                    <a:pt x="72" y="668"/>
                  </a:lnTo>
                  <a:lnTo>
                    <a:pt x="2787" y="5597"/>
                  </a:lnTo>
                  <a:lnTo>
                    <a:pt x="75" y="666"/>
                  </a:lnTo>
                  <a:close/>
                </a:path>
              </a:pathLst>
            </a:custGeom>
            <a:solidFill>
              <a:srgbClr val="DCB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5"/>
            <p:cNvSpPr/>
            <p:nvPr/>
          </p:nvSpPr>
          <p:spPr>
            <a:xfrm>
              <a:off x="3604153" y="2025179"/>
              <a:ext cx="8393" cy="53693"/>
            </a:xfrm>
            <a:custGeom>
              <a:avLst/>
              <a:gdLst/>
              <a:ahLst/>
              <a:cxnLst/>
              <a:rect l="l" t="t" r="r" b="b"/>
              <a:pathLst>
                <a:path w="430" h="2751" extrusionOk="0">
                  <a:moveTo>
                    <a:pt x="37" y="0"/>
                  </a:moveTo>
                  <a:lnTo>
                    <a:pt x="346" y="512"/>
                  </a:lnTo>
                  <a:lnTo>
                    <a:pt x="13" y="2369"/>
                  </a:lnTo>
                  <a:lnTo>
                    <a:pt x="84" y="2369"/>
                  </a:lnTo>
                  <a:lnTo>
                    <a:pt x="1" y="2739"/>
                  </a:lnTo>
                  <a:lnTo>
                    <a:pt x="37" y="2750"/>
                  </a:lnTo>
                  <a:lnTo>
                    <a:pt x="429" y="500"/>
                  </a:lnTo>
                  <a:lnTo>
                    <a:pt x="156" y="36"/>
                  </a:lnTo>
                  <a:lnTo>
                    <a:pt x="37" y="0"/>
                  </a:lnTo>
                  <a:close/>
                </a:path>
              </a:pathLst>
            </a:custGeom>
            <a:solidFill>
              <a:srgbClr val="DCB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5"/>
            <p:cNvSpPr/>
            <p:nvPr/>
          </p:nvSpPr>
          <p:spPr>
            <a:xfrm>
              <a:off x="3317402" y="2089313"/>
              <a:ext cx="285385" cy="244242"/>
            </a:xfrm>
            <a:custGeom>
              <a:avLst/>
              <a:gdLst/>
              <a:ahLst/>
              <a:cxnLst/>
              <a:rect l="l" t="t" r="r" b="b"/>
              <a:pathLst>
                <a:path w="14622" h="12514" extrusionOk="0">
                  <a:moveTo>
                    <a:pt x="14550" y="0"/>
                  </a:moveTo>
                  <a:lnTo>
                    <a:pt x="14526" y="96"/>
                  </a:lnTo>
                  <a:lnTo>
                    <a:pt x="14383" y="929"/>
                  </a:lnTo>
                  <a:lnTo>
                    <a:pt x="14133" y="10490"/>
                  </a:lnTo>
                  <a:lnTo>
                    <a:pt x="13467" y="11740"/>
                  </a:lnTo>
                  <a:lnTo>
                    <a:pt x="7049" y="12442"/>
                  </a:lnTo>
                  <a:lnTo>
                    <a:pt x="1" y="12157"/>
                  </a:lnTo>
                  <a:lnTo>
                    <a:pt x="1" y="12228"/>
                  </a:lnTo>
                  <a:lnTo>
                    <a:pt x="1" y="12240"/>
                  </a:lnTo>
                  <a:lnTo>
                    <a:pt x="6799" y="12514"/>
                  </a:lnTo>
                  <a:lnTo>
                    <a:pt x="7097" y="12514"/>
                  </a:lnTo>
                  <a:lnTo>
                    <a:pt x="13526" y="11811"/>
                  </a:lnTo>
                  <a:lnTo>
                    <a:pt x="14217" y="10502"/>
                  </a:lnTo>
                  <a:lnTo>
                    <a:pt x="14467" y="941"/>
                  </a:lnTo>
                  <a:lnTo>
                    <a:pt x="14621" y="24"/>
                  </a:lnTo>
                  <a:lnTo>
                    <a:pt x="14550" y="0"/>
                  </a:lnTo>
                  <a:close/>
                </a:path>
              </a:pathLst>
            </a:custGeom>
            <a:solidFill>
              <a:srgbClr val="DCB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5"/>
            <p:cNvSpPr/>
            <p:nvPr/>
          </p:nvSpPr>
          <p:spPr>
            <a:xfrm>
              <a:off x="3253970" y="1996820"/>
              <a:ext cx="67394" cy="35112"/>
            </a:xfrm>
            <a:custGeom>
              <a:avLst/>
              <a:gdLst/>
              <a:ahLst/>
              <a:cxnLst/>
              <a:rect l="l" t="t" r="r" b="b"/>
              <a:pathLst>
                <a:path w="3453" h="1799" extrusionOk="0">
                  <a:moveTo>
                    <a:pt x="3453" y="1"/>
                  </a:moveTo>
                  <a:lnTo>
                    <a:pt x="3262" y="13"/>
                  </a:lnTo>
                  <a:lnTo>
                    <a:pt x="0" y="1727"/>
                  </a:lnTo>
                  <a:lnTo>
                    <a:pt x="36" y="1798"/>
                  </a:lnTo>
                  <a:lnTo>
                    <a:pt x="3453" y="1"/>
                  </a:lnTo>
                  <a:close/>
                </a:path>
              </a:pathLst>
            </a:custGeom>
            <a:solidFill>
              <a:srgbClr val="DCB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5"/>
            <p:cNvSpPr/>
            <p:nvPr/>
          </p:nvSpPr>
          <p:spPr>
            <a:xfrm>
              <a:off x="3286271" y="2325182"/>
              <a:ext cx="24885" cy="2791"/>
            </a:xfrm>
            <a:custGeom>
              <a:avLst/>
              <a:gdLst/>
              <a:ahLst/>
              <a:cxnLst/>
              <a:rect l="l" t="t" r="r" b="b"/>
              <a:pathLst>
                <a:path w="1275" h="143" extrusionOk="0">
                  <a:moveTo>
                    <a:pt x="0" y="0"/>
                  </a:moveTo>
                  <a:lnTo>
                    <a:pt x="0" y="83"/>
                  </a:lnTo>
                  <a:lnTo>
                    <a:pt x="1274" y="143"/>
                  </a:lnTo>
                  <a:lnTo>
                    <a:pt x="1274" y="131"/>
                  </a:lnTo>
                  <a:lnTo>
                    <a:pt x="1274" y="60"/>
                  </a:lnTo>
                  <a:lnTo>
                    <a:pt x="0" y="0"/>
                  </a:lnTo>
                  <a:close/>
                </a:path>
              </a:pathLst>
            </a:custGeom>
            <a:solidFill>
              <a:srgbClr val="DCB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5"/>
            <p:cNvSpPr/>
            <p:nvPr/>
          </p:nvSpPr>
          <p:spPr>
            <a:xfrm>
              <a:off x="3381302" y="1958019"/>
              <a:ext cx="119701" cy="32789"/>
            </a:xfrm>
            <a:custGeom>
              <a:avLst/>
              <a:gdLst/>
              <a:ahLst/>
              <a:cxnLst/>
              <a:rect l="l" t="t" r="r" b="b"/>
              <a:pathLst>
                <a:path w="6133" h="1680" extrusionOk="0">
                  <a:moveTo>
                    <a:pt x="548" y="0"/>
                  </a:moveTo>
                  <a:lnTo>
                    <a:pt x="84" y="238"/>
                  </a:lnTo>
                  <a:cubicBezTo>
                    <a:pt x="60" y="286"/>
                    <a:pt x="36" y="334"/>
                    <a:pt x="1" y="381"/>
                  </a:cubicBezTo>
                  <a:lnTo>
                    <a:pt x="560" y="84"/>
                  </a:lnTo>
                  <a:lnTo>
                    <a:pt x="6132" y="1679"/>
                  </a:lnTo>
                  <a:lnTo>
                    <a:pt x="6132" y="1679"/>
                  </a:lnTo>
                  <a:lnTo>
                    <a:pt x="4192" y="1036"/>
                  </a:lnTo>
                  <a:lnTo>
                    <a:pt x="548" y="0"/>
                  </a:lnTo>
                  <a:close/>
                </a:path>
              </a:pathLst>
            </a:custGeom>
            <a:solidFill>
              <a:srgbClr val="DCB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5"/>
            <p:cNvSpPr/>
            <p:nvPr/>
          </p:nvSpPr>
          <p:spPr>
            <a:xfrm>
              <a:off x="3029948" y="2614959"/>
              <a:ext cx="551467" cy="232863"/>
            </a:xfrm>
            <a:custGeom>
              <a:avLst/>
              <a:gdLst/>
              <a:ahLst/>
              <a:cxnLst/>
              <a:rect l="l" t="t" r="r" b="b"/>
              <a:pathLst>
                <a:path w="28255" h="11931" extrusionOk="0">
                  <a:moveTo>
                    <a:pt x="727" y="0"/>
                  </a:moveTo>
                  <a:lnTo>
                    <a:pt x="727" y="250"/>
                  </a:lnTo>
                  <a:lnTo>
                    <a:pt x="167" y="238"/>
                  </a:lnTo>
                  <a:lnTo>
                    <a:pt x="1" y="7430"/>
                  </a:lnTo>
                  <a:lnTo>
                    <a:pt x="60" y="7430"/>
                  </a:lnTo>
                  <a:lnTo>
                    <a:pt x="715" y="7442"/>
                  </a:lnTo>
                  <a:lnTo>
                    <a:pt x="1465" y="7465"/>
                  </a:lnTo>
                  <a:lnTo>
                    <a:pt x="1382" y="11263"/>
                  </a:lnTo>
                  <a:lnTo>
                    <a:pt x="11038" y="11502"/>
                  </a:lnTo>
                  <a:lnTo>
                    <a:pt x="11050" y="11085"/>
                  </a:lnTo>
                  <a:lnTo>
                    <a:pt x="11157" y="11085"/>
                  </a:lnTo>
                  <a:lnTo>
                    <a:pt x="11157" y="11025"/>
                  </a:lnTo>
                  <a:lnTo>
                    <a:pt x="11157" y="10978"/>
                  </a:lnTo>
                  <a:lnTo>
                    <a:pt x="10930" y="10966"/>
                  </a:lnTo>
                  <a:lnTo>
                    <a:pt x="10930" y="11383"/>
                  </a:lnTo>
                  <a:lnTo>
                    <a:pt x="1489" y="11156"/>
                  </a:lnTo>
                  <a:lnTo>
                    <a:pt x="1584" y="7346"/>
                  </a:lnTo>
                  <a:lnTo>
                    <a:pt x="715" y="7322"/>
                  </a:lnTo>
                  <a:lnTo>
                    <a:pt x="120" y="7311"/>
                  </a:lnTo>
                  <a:lnTo>
                    <a:pt x="286" y="357"/>
                  </a:lnTo>
                  <a:lnTo>
                    <a:pt x="834" y="369"/>
                  </a:lnTo>
                  <a:lnTo>
                    <a:pt x="834" y="107"/>
                  </a:lnTo>
                  <a:lnTo>
                    <a:pt x="5346" y="226"/>
                  </a:lnTo>
                  <a:lnTo>
                    <a:pt x="11300" y="369"/>
                  </a:lnTo>
                  <a:lnTo>
                    <a:pt x="11276" y="1346"/>
                  </a:lnTo>
                  <a:lnTo>
                    <a:pt x="11871" y="1357"/>
                  </a:lnTo>
                  <a:lnTo>
                    <a:pt x="12728" y="2203"/>
                  </a:lnTo>
                  <a:lnTo>
                    <a:pt x="12943" y="2227"/>
                  </a:lnTo>
                  <a:lnTo>
                    <a:pt x="13990" y="3382"/>
                  </a:lnTo>
                  <a:lnTo>
                    <a:pt x="15038" y="3393"/>
                  </a:lnTo>
                  <a:lnTo>
                    <a:pt x="15038" y="4024"/>
                  </a:lnTo>
                  <a:lnTo>
                    <a:pt x="16407" y="4036"/>
                  </a:lnTo>
                  <a:lnTo>
                    <a:pt x="17122" y="3286"/>
                  </a:lnTo>
                  <a:lnTo>
                    <a:pt x="25944" y="3453"/>
                  </a:lnTo>
                  <a:lnTo>
                    <a:pt x="28028" y="3489"/>
                  </a:lnTo>
                  <a:lnTo>
                    <a:pt x="27944" y="8204"/>
                  </a:lnTo>
                  <a:lnTo>
                    <a:pt x="28135" y="8204"/>
                  </a:lnTo>
                  <a:lnTo>
                    <a:pt x="28123" y="8977"/>
                  </a:lnTo>
                  <a:lnTo>
                    <a:pt x="27933" y="8977"/>
                  </a:lnTo>
                  <a:lnTo>
                    <a:pt x="27885" y="11811"/>
                  </a:lnTo>
                  <a:lnTo>
                    <a:pt x="24754" y="11764"/>
                  </a:lnTo>
                  <a:lnTo>
                    <a:pt x="24777" y="10692"/>
                  </a:lnTo>
                  <a:lnTo>
                    <a:pt x="19824" y="10609"/>
                  </a:lnTo>
                  <a:lnTo>
                    <a:pt x="19193" y="11168"/>
                  </a:lnTo>
                  <a:lnTo>
                    <a:pt x="12014" y="11002"/>
                  </a:lnTo>
                  <a:lnTo>
                    <a:pt x="12014" y="11061"/>
                  </a:lnTo>
                  <a:lnTo>
                    <a:pt x="12014" y="11109"/>
                  </a:lnTo>
                  <a:lnTo>
                    <a:pt x="19241" y="11287"/>
                  </a:lnTo>
                  <a:lnTo>
                    <a:pt x="19872" y="10728"/>
                  </a:lnTo>
                  <a:lnTo>
                    <a:pt x="24658" y="10799"/>
                  </a:lnTo>
                  <a:lnTo>
                    <a:pt x="24646" y="11871"/>
                  </a:lnTo>
                  <a:lnTo>
                    <a:pt x="27992" y="11930"/>
                  </a:lnTo>
                  <a:lnTo>
                    <a:pt x="28040" y="9085"/>
                  </a:lnTo>
                  <a:lnTo>
                    <a:pt x="28123" y="9097"/>
                  </a:lnTo>
                  <a:lnTo>
                    <a:pt x="28230" y="9097"/>
                  </a:lnTo>
                  <a:lnTo>
                    <a:pt x="28254" y="8096"/>
                  </a:lnTo>
                  <a:lnTo>
                    <a:pt x="28135" y="8096"/>
                  </a:lnTo>
                  <a:lnTo>
                    <a:pt x="28064" y="8084"/>
                  </a:lnTo>
                  <a:lnTo>
                    <a:pt x="28147" y="3382"/>
                  </a:lnTo>
                  <a:lnTo>
                    <a:pt x="28099" y="3382"/>
                  </a:lnTo>
                  <a:lnTo>
                    <a:pt x="25944" y="3346"/>
                  </a:lnTo>
                  <a:lnTo>
                    <a:pt x="17074" y="3179"/>
                  </a:lnTo>
                  <a:lnTo>
                    <a:pt x="16360" y="3917"/>
                  </a:lnTo>
                  <a:lnTo>
                    <a:pt x="15157" y="3917"/>
                  </a:lnTo>
                  <a:lnTo>
                    <a:pt x="15157" y="3286"/>
                  </a:lnTo>
                  <a:lnTo>
                    <a:pt x="14038" y="3274"/>
                  </a:lnTo>
                  <a:lnTo>
                    <a:pt x="13002" y="2119"/>
                  </a:lnTo>
                  <a:lnTo>
                    <a:pt x="12776" y="2096"/>
                  </a:lnTo>
                  <a:lnTo>
                    <a:pt x="11919" y="1250"/>
                  </a:lnTo>
                  <a:lnTo>
                    <a:pt x="11395" y="1238"/>
                  </a:lnTo>
                  <a:lnTo>
                    <a:pt x="11419" y="262"/>
                  </a:lnTo>
                  <a:lnTo>
                    <a:pt x="5346" y="107"/>
                  </a:lnTo>
                  <a:lnTo>
                    <a:pt x="727" y="0"/>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5"/>
            <p:cNvSpPr/>
            <p:nvPr/>
          </p:nvSpPr>
          <p:spPr>
            <a:xfrm>
              <a:off x="2913292" y="2147866"/>
              <a:ext cx="78324" cy="98544"/>
            </a:xfrm>
            <a:custGeom>
              <a:avLst/>
              <a:gdLst/>
              <a:ahLst/>
              <a:cxnLst/>
              <a:rect l="l" t="t" r="r" b="b"/>
              <a:pathLst>
                <a:path w="4013" h="5049" extrusionOk="0">
                  <a:moveTo>
                    <a:pt x="4013" y="1"/>
                  </a:moveTo>
                  <a:lnTo>
                    <a:pt x="3394" y="60"/>
                  </a:lnTo>
                  <a:lnTo>
                    <a:pt x="298" y="36"/>
                  </a:lnTo>
                  <a:lnTo>
                    <a:pt x="1" y="2072"/>
                  </a:lnTo>
                  <a:lnTo>
                    <a:pt x="12" y="2084"/>
                  </a:lnTo>
                  <a:lnTo>
                    <a:pt x="3299" y="5049"/>
                  </a:lnTo>
                  <a:lnTo>
                    <a:pt x="3346" y="4989"/>
                  </a:lnTo>
                  <a:lnTo>
                    <a:pt x="84" y="2037"/>
                  </a:lnTo>
                  <a:lnTo>
                    <a:pt x="370" y="108"/>
                  </a:lnTo>
                  <a:lnTo>
                    <a:pt x="3394" y="144"/>
                  </a:lnTo>
                  <a:lnTo>
                    <a:pt x="4013" y="84"/>
                  </a:lnTo>
                  <a:lnTo>
                    <a:pt x="4013"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5"/>
            <p:cNvSpPr/>
            <p:nvPr/>
          </p:nvSpPr>
          <p:spPr>
            <a:xfrm>
              <a:off x="2982306" y="2045165"/>
              <a:ext cx="311421" cy="281657"/>
            </a:xfrm>
            <a:custGeom>
              <a:avLst/>
              <a:gdLst/>
              <a:ahLst/>
              <a:cxnLst/>
              <a:rect l="l" t="t" r="r" b="b"/>
              <a:pathLst>
                <a:path w="15956" h="14431" extrusionOk="0">
                  <a:moveTo>
                    <a:pt x="12490" y="0"/>
                  </a:moveTo>
                  <a:lnTo>
                    <a:pt x="12455" y="12"/>
                  </a:lnTo>
                  <a:lnTo>
                    <a:pt x="9502" y="1548"/>
                  </a:lnTo>
                  <a:lnTo>
                    <a:pt x="9538" y="1619"/>
                  </a:lnTo>
                  <a:lnTo>
                    <a:pt x="12455" y="107"/>
                  </a:lnTo>
                  <a:lnTo>
                    <a:pt x="15169" y="5036"/>
                  </a:lnTo>
                  <a:lnTo>
                    <a:pt x="15884" y="6537"/>
                  </a:lnTo>
                  <a:lnTo>
                    <a:pt x="15491" y="14347"/>
                  </a:lnTo>
                  <a:lnTo>
                    <a:pt x="7645" y="14026"/>
                  </a:lnTo>
                  <a:lnTo>
                    <a:pt x="4680" y="13668"/>
                  </a:lnTo>
                  <a:lnTo>
                    <a:pt x="2120" y="12335"/>
                  </a:lnTo>
                  <a:lnTo>
                    <a:pt x="48" y="10466"/>
                  </a:lnTo>
                  <a:lnTo>
                    <a:pt x="1" y="10525"/>
                  </a:lnTo>
                  <a:lnTo>
                    <a:pt x="2072" y="12394"/>
                  </a:lnTo>
                  <a:lnTo>
                    <a:pt x="2096" y="12418"/>
                  </a:lnTo>
                  <a:lnTo>
                    <a:pt x="4227" y="13526"/>
                  </a:lnTo>
                  <a:lnTo>
                    <a:pt x="4918" y="13776"/>
                  </a:lnTo>
                  <a:lnTo>
                    <a:pt x="7645" y="14109"/>
                  </a:lnTo>
                  <a:lnTo>
                    <a:pt x="15574" y="14430"/>
                  </a:lnTo>
                  <a:lnTo>
                    <a:pt x="15574" y="14347"/>
                  </a:lnTo>
                  <a:lnTo>
                    <a:pt x="15955" y="6525"/>
                  </a:lnTo>
                  <a:lnTo>
                    <a:pt x="15241" y="5001"/>
                  </a:lnTo>
                  <a:lnTo>
                    <a:pt x="12490" y="0"/>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5"/>
            <p:cNvSpPr/>
            <p:nvPr/>
          </p:nvSpPr>
          <p:spPr>
            <a:xfrm>
              <a:off x="2997881" y="2145309"/>
              <a:ext cx="9544" cy="3513"/>
            </a:xfrm>
            <a:custGeom>
              <a:avLst/>
              <a:gdLst/>
              <a:ahLst/>
              <a:cxnLst/>
              <a:rect l="l" t="t" r="r" b="b"/>
              <a:pathLst>
                <a:path w="489" h="180" extrusionOk="0">
                  <a:moveTo>
                    <a:pt x="465" y="1"/>
                  </a:moveTo>
                  <a:lnTo>
                    <a:pt x="286" y="60"/>
                  </a:lnTo>
                  <a:lnTo>
                    <a:pt x="0" y="96"/>
                  </a:lnTo>
                  <a:lnTo>
                    <a:pt x="0" y="179"/>
                  </a:lnTo>
                  <a:lnTo>
                    <a:pt x="298" y="144"/>
                  </a:lnTo>
                  <a:lnTo>
                    <a:pt x="489" y="84"/>
                  </a:lnTo>
                  <a:lnTo>
                    <a:pt x="465"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5"/>
            <p:cNvSpPr/>
            <p:nvPr/>
          </p:nvSpPr>
          <p:spPr>
            <a:xfrm>
              <a:off x="3017398" y="2080472"/>
              <a:ext cx="141307" cy="63002"/>
            </a:xfrm>
            <a:custGeom>
              <a:avLst/>
              <a:gdLst/>
              <a:ahLst/>
              <a:cxnLst/>
              <a:rect l="l" t="t" r="r" b="b"/>
              <a:pathLst>
                <a:path w="7240" h="3228" extrusionOk="0">
                  <a:moveTo>
                    <a:pt x="7204" y="1"/>
                  </a:moveTo>
                  <a:lnTo>
                    <a:pt x="7085" y="60"/>
                  </a:lnTo>
                  <a:lnTo>
                    <a:pt x="941" y="2846"/>
                  </a:lnTo>
                  <a:lnTo>
                    <a:pt x="1" y="3156"/>
                  </a:lnTo>
                  <a:lnTo>
                    <a:pt x="24" y="3227"/>
                  </a:lnTo>
                  <a:lnTo>
                    <a:pt x="965" y="2930"/>
                  </a:lnTo>
                  <a:lnTo>
                    <a:pt x="7121" y="144"/>
                  </a:lnTo>
                  <a:lnTo>
                    <a:pt x="7240" y="72"/>
                  </a:lnTo>
                  <a:lnTo>
                    <a:pt x="7204"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5"/>
            <p:cNvSpPr/>
            <p:nvPr/>
          </p:nvSpPr>
          <p:spPr>
            <a:xfrm>
              <a:off x="5760876" y="2177610"/>
              <a:ext cx="96455" cy="263311"/>
            </a:xfrm>
            <a:custGeom>
              <a:avLst/>
              <a:gdLst/>
              <a:ahLst/>
              <a:cxnLst/>
              <a:rect l="l" t="t" r="r" b="b"/>
              <a:pathLst>
                <a:path w="4942" h="13491" extrusionOk="0">
                  <a:moveTo>
                    <a:pt x="322" y="1"/>
                  </a:moveTo>
                  <a:lnTo>
                    <a:pt x="1" y="13395"/>
                  </a:lnTo>
                  <a:lnTo>
                    <a:pt x="36" y="13395"/>
                  </a:lnTo>
                  <a:lnTo>
                    <a:pt x="4942" y="13490"/>
                  </a:lnTo>
                  <a:lnTo>
                    <a:pt x="4942" y="13407"/>
                  </a:lnTo>
                  <a:lnTo>
                    <a:pt x="84" y="13312"/>
                  </a:lnTo>
                  <a:lnTo>
                    <a:pt x="406" y="84"/>
                  </a:lnTo>
                  <a:lnTo>
                    <a:pt x="4942" y="215"/>
                  </a:lnTo>
                  <a:lnTo>
                    <a:pt x="4942" y="132"/>
                  </a:lnTo>
                  <a:lnTo>
                    <a:pt x="322" y="1"/>
                  </a:lnTo>
                  <a:close/>
                </a:path>
              </a:pathLst>
            </a:custGeom>
            <a:solidFill>
              <a:srgbClr val="0CB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5"/>
            <p:cNvSpPr/>
            <p:nvPr/>
          </p:nvSpPr>
          <p:spPr>
            <a:xfrm>
              <a:off x="2353257" y="1574364"/>
              <a:ext cx="102955" cy="330451"/>
            </a:xfrm>
            <a:custGeom>
              <a:avLst/>
              <a:gdLst/>
              <a:ahLst/>
              <a:cxnLst/>
              <a:rect l="l" t="t" r="r" b="b"/>
              <a:pathLst>
                <a:path w="5275" h="16931" extrusionOk="0">
                  <a:moveTo>
                    <a:pt x="131" y="0"/>
                  </a:moveTo>
                  <a:lnTo>
                    <a:pt x="1" y="16907"/>
                  </a:lnTo>
                  <a:lnTo>
                    <a:pt x="60" y="16907"/>
                  </a:lnTo>
                  <a:lnTo>
                    <a:pt x="4775" y="16931"/>
                  </a:lnTo>
                  <a:lnTo>
                    <a:pt x="4787" y="16824"/>
                  </a:lnTo>
                  <a:lnTo>
                    <a:pt x="4477" y="16812"/>
                  </a:lnTo>
                  <a:lnTo>
                    <a:pt x="120" y="16788"/>
                  </a:lnTo>
                  <a:lnTo>
                    <a:pt x="120" y="16752"/>
                  </a:lnTo>
                  <a:lnTo>
                    <a:pt x="84" y="16752"/>
                  </a:lnTo>
                  <a:lnTo>
                    <a:pt x="203" y="6287"/>
                  </a:lnTo>
                  <a:lnTo>
                    <a:pt x="251" y="202"/>
                  </a:lnTo>
                  <a:lnTo>
                    <a:pt x="3108" y="1834"/>
                  </a:lnTo>
                  <a:lnTo>
                    <a:pt x="5239" y="3131"/>
                  </a:lnTo>
                  <a:lnTo>
                    <a:pt x="5275" y="3024"/>
                  </a:lnTo>
                  <a:lnTo>
                    <a:pt x="3156" y="1738"/>
                  </a:lnTo>
                  <a:lnTo>
                    <a:pt x="131" y="0"/>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5"/>
            <p:cNvSpPr/>
            <p:nvPr/>
          </p:nvSpPr>
          <p:spPr>
            <a:xfrm>
              <a:off x="2452952" y="1661490"/>
              <a:ext cx="112714" cy="244027"/>
            </a:xfrm>
            <a:custGeom>
              <a:avLst/>
              <a:gdLst/>
              <a:ahLst/>
              <a:cxnLst/>
              <a:rect l="l" t="t" r="r" b="b"/>
              <a:pathLst>
                <a:path w="5775" h="12503" extrusionOk="0">
                  <a:moveTo>
                    <a:pt x="3013" y="1"/>
                  </a:moveTo>
                  <a:lnTo>
                    <a:pt x="2965" y="96"/>
                  </a:lnTo>
                  <a:lnTo>
                    <a:pt x="5668" y="1120"/>
                  </a:lnTo>
                  <a:lnTo>
                    <a:pt x="5596" y="12383"/>
                  </a:lnTo>
                  <a:lnTo>
                    <a:pt x="5525" y="12383"/>
                  </a:lnTo>
                  <a:lnTo>
                    <a:pt x="5525" y="12443"/>
                  </a:lnTo>
                  <a:lnTo>
                    <a:pt x="0" y="12360"/>
                  </a:lnTo>
                  <a:lnTo>
                    <a:pt x="0" y="12467"/>
                  </a:lnTo>
                  <a:lnTo>
                    <a:pt x="5703" y="12502"/>
                  </a:lnTo>
                  <a:lnTo>
                    <a:pt x="5775" y="1037"/>
                  </a:lnTo>
                  <a:lnTo>
                    <a:pt x="3013"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5"/>
            <p:cNvSpPr/>
            <p:nvPr/>
          </p:nvSpPr>
          <p:spPr>
            <a:xfrm>
              <a:off x="2460857" y="1636624"/>
              <a:ext cx="45085" cy="24202"/>
            </a:xfrm>
            <a:custGeom>
              <a:avLst/>
              <a:gdLst/>
              <a:ahLst/>
              <a:cxnLst/>
              <a:rect l="l" t="t" r="r" b="b"/>
              <a:pathLst>
                <a:path w="2310" h="1240" extrusionOk="0">
                  <a:moveTo>
                    <a:pt x="48" y="1"/>
                  </a:moveTo>
                  <a:lnTo>
                    <a:pt x="0" y="108"/>
                  </a:lnTo>
                  <a:lnTo>
                    <a:pt x="2274" y="1239"/>
                  </a:lnTo>
                  <a:lnTo>
                    <a:pt x="2310" y="1132"/>
                  </a:lnTo>
                  <a:lnTo>
                    <a:pt x="48"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5"/>
            <p:cNvSpPr/>
            <p:nvPr/>
          </p:nvSpPr>
          <p:spPr>
            <a:xfrm>
              <a:off x="2569842" y="1389611"/>
              <a:ext cx="70888" cy="39289"/>
            </a:xfrm>
            <a:custGeom>
              <a:avLst/>
              <a:gdLst/>
              <a:ahLst/>
              <a:cxnLst/>
              <a:rect l="l" t="t" r="r" b="b"/>
              <a:pathLst>
                <a:path w="3632" h="2013" extrusionOk="0">
                  <a:moveTo>
                    <a:pt x="24" y="1"/>
                  </a:moveTo>
                  <a:lnTo>
                    <a:pt x="0" y="1798"/>
                  </a:lnTo>
                  <a:lnTo>
                    <a:pt x="2036" y="1810"/>
                  </a:lnTo>
                  <a:lnTo>
                    <a:pt x="2036" y="1941"/>
                  </a:lnTo>
                  <a:lnTo>
                    <a:pt x="2036" y="1977"/>
                  </a:lnTo>
                  <a:lnTo>
                    <a:pt x="3620" y="2013"/>
                  </a:lnTo>
                  <a:lnTo>
                    <a:pt x="3632" y="1"/>
                  </a:lnTo>
                  <a:lnTo>
                    <a:pt x="3560" y="1"/>
                  </a:lnTo>
                  <a:lnTo>
                    <a:pt x="3536" y="1929"/>
                  </a:lnTo>
                  <a:lnTo>
                    <a:pt x="2108" y="1894"/>
                  </a:lnTo>
                  <a:lnTo>
                    <a:pt x="2108" y="1775"/>
                  </a:lnTo>
                  <a:lnTo>
                    <a:pt x="2108" y="1739"/>
                  </a:lnTo>
                  <a:lnTo>
                    <a:pt x="83" y="1715"/>
                  </a:lnTo>
                  <a:lnTo>
                    <a:pt x="107"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5"/>
            <p:cNvSpPr/>
            <p:nvPr/>
          </p:nvSpPr>
          <p:spPr>
            <a:xfrm>
              <a:off x="1781140" y="2771801"/>
              <a:ext cx="101335" cy="1893"/>
            </a:xfrm>
            <a:custGeom>
              <a:avLst/>
              <a:gdLst/>
              <a:ahLst/>
              <a:cxnLst/>
              <a:rect l="l" t="t" r="r" b="b"/>
              <a:pathLst>
                <a:path w="5192" h="97" extrusionOk="0">
                  <a:moveTo>
                    <a:pt x="5191" y="1"/>
                  </a:moveTo>
                  <a:lnTo>
                    <a:pt x="0" y="13"/>
                  </a:lnTo>
                  <a:lnTo>
                    <a:pt x="0" y="96"/>
                  </a:lnTo>
                  <a:lnTo>
                    <a:pt x="5191" y="84"/>
                  </a:lnTo>
                  <a:lnTo>
                    <a:pt x="5191" y="1"/>
                  </a:lnTo>
                  <a:close/>
                </a:path>
              </a:pathLst>
            </a:custGeom>
            <a:solidFill>
              <a:srgbClr val="0CB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5"/>
            <p:cNvSpPr/>
            <p:nvPr/>
          </p:nvSpPr>
          <p:spPr>
            <a:xfrm>
              <a:off x="1781140" y="2603795"/>
              <a:ext cx="221699" cy="37903"/>
            </a:xfrm>
            <a:custGeom>
              <a:avLst/>
              <a:gdLst/>
              <a:ahLst/>
              <a:cxnLst/>
              <a:rect l="l" t="t" r="r" b="b"/>
              <a:pathLst>
                <a:path w="11359" h="1942" extrusionOk="0">
                  <a:moveTo>
                    <a:pt x="11359" y="1"/>
                  </a:moveTo>
                  <a:lnTo>
                    <a:pt x="0" y="24"/>
                  </a:lnTo>
                  <a:lnTo>
                    <a:pt x="0" y="108"/>
                  </a:lnTo>
                  <a:lnTo>
                    <a:pt x="11276" y="72"/>
                  </a:lnTo>
                  <a:lnTo>
                    <a:pt x="11287" y="1941"/>
                  </a:lnTo>
                  <a:lnTo>
                    <a:pt x="11359" y="1941"/>
                  </a:lnTo>
                  <a:lnTo>
                    <a:pt x="11359" y="1"/>
                  </a:lnTo>
                  <a:close/>
                </a:path>
              </a:pathLst>
            </a:custGeom>
            <a:solidFill>
              <a:srgbClr val="0CB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5"/>
            <p:cNvSpPr/>
            <p:nvPr/>
          </p:nvSpPr>
          <p:spPr>
            <a:xfrm>
              <a:off x="3620196" y="1389611"/>
              <a:ext cx="457568" cy="305605"/>
            </a:xfrm>
            <a:custGeom>
              <a:avLst/>
              <a:gdLst/>
              <a:ahLst/>
              <a:cxnLst/>
              <a:rect l="l" t="t" r="r" b="b"/>
              <a:pathLst>
                <a:path w="23444" h="15658" extrusionOk="0">
                  <a:moveTo>
                    <a:pt x="989" y="1"/>
                  </a:moveTo>
                  <a:lnTo>
                    <a:pt x="0" y="1453"/>
                  </a:lnTo>
                  <a:lnTo>
                    <a:pt x="48" y="1477"/>
                  </a:lnTo>
                  <a:lnTo>
                    <a:pt x="822" y="1929"/>
                  </a:lnTo>
                  <a:lnTo>
                    <a:pt x="596" y="2394"/>
                  </a:lnTo>
                  <a:lnTo>
                    <a:pt x="20943" y="15657"/>
                  </a:lnTo>
                  <a:lnTo>
                    <a:pt x="23444" y="11704"/>
                  </a:lnTo>
                  <a:lnTo>
                    <a:pt x="16538" y="7121"/>
                  </a:lnTo>
                  <a:lnTo>
                    <a:pt x="15526" y="8680"/>
                  </a:lnTo>
                  <a:lnTo>
                    <a:pt x="6787" y="2894"/>
                  </a:lnTo>
                  <a:lnTo>
                    <a:pt x="8644" y="13"/>
                  </a:lnTo>
                  <a:lnTo>
                    <a:pt x="8621" y="1"/>
                  </a:lnTo>
                  <a:lnTo>
                    <a:pt x="8418" y="1"/>
                  </a:lnTo>
                  <a:lnTo>
                    <a:pt x="8490" y="48"/>
                  </a:lnTo>
                  <a:lnTo>
                    <a:pt x="6632" y="2930"/>
                  </a:lnTo>
                  <a:lnTo>
                    <a:pt x="15562" y="8835"/>
                  </a:lnTo>
                  <a:lnTo>
                    <a:pt x="16574" y="7275"/>
                  </a:lnTo>
                  <a:lnTo>
                    <a:pt x="23289" y="11740"/>
                  </a:lnTo>
                  <a:lnTo>
                    <a:pt x="20908" y="15503"/>
                  </a:lnTo>
                  <a:lnTo>
                    <a:pt x="750" y="2346"/>
                  </a:lnTo>
                  <a:lnTo>
                    <a:pt x="977" y="1894"/>
                  </a:lnTo>
                  <a:lnTo>
                    <a:pt x="167" y="1417"/>
                  </a:lnTo>
                  <a:lnTo>
                    <a:pt x="1120"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5"/>
            <p:cNvSpPr/>
            <p:nvPr/>
          </p:nvSpPr>
          <p:spPr>
            <a:xfrm>
              <a:off x="3649238" y="1389611"/>
              <a:ext cx="15594" cy="6987"/>
            </a:xfrm>
            <a:custGeom>
              <a:avLst/>
              <a:gdLst/>
              <a:ahLst/>
              <a:cxnLst/>
              <a:rect l="l" t="t" r="r" b="b"/>
              <a:pathLst>
                <a:path w="799" h="358" extrusionOk="0">
                  <a:moveTo>
                    <a:pt x="1" y="1"/>
                  </a:moveTo>
                  <a:lnTo>
                    <a:pt x="560" y="358"/>
                  </a:lnTo>
                  <a:lnTo>
                    <a:pt x="798" y="1"/>
                  </a:lnTo>
                  <a:lnTo>
                    <a:pt x="667" y="1"/>
                  </a:lnTo>
                  <a:lnTo>
                    <a:pt x="525" y="203"/>
                  </a:lnTo>
                  <a:lnTo>
                    <a:pt x="215"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5"/>
            <p:cNvSpPr/>
            <p:nvPr/>
          </p:nvSpPr>
          <p:spPr>
            <a:xfrm>
              <a:off x="4148867" y="2939593"/>
              <a:ext cx="186841" cy="256323"/>
            </a:xfrm>
            <a:custGeom>
              <a:avLst/>
              <a:gdLst/>
              <a:ahLst/>
              <a:cxnLst/>
              <a:rect l="l" t="t" r="r" b="b"/>
              <a:pathLst>
                <a:path w="9573" h="13133" extrusionOk="0">
                  <a:moveTo>
                    <a:pt x="9489" y="72"/>
                  </a:moveTo>
                  <a:lnTo>
                    <a:pt x="9454" y="5525"/>
                  </a:lnTo>
                  <a:lnTo>
                    <a:pt x="6537" y="5608"/>
                  </a:lnTo>
                  <a:lnTo>
                    <a:pt x="6501" y="13049"/>
                  </a:lnTo>
                  <a:lnTo>
                    <a:pt x="72" y="13026"/>
                  </a:lnTo>
                  <a:lnTo>
                    <a:pt x="131" y="72"/>
                  </a:lnTo>
                  <a:close/>
                  <a:moveTo>
                    <a:pt x="48" y="0"/>
                  </a:moveTo>
                  <a:lnTo>
                    <a:pt x="0" y="13109"/>
                  </a:lnTo>
                  <a:lnTo>
                    <a:pt x="36" y="13109"/>
                  </a:lnTo>
                  <a:lnTo>
                    <a:pt x="6584" y="13133"/>
                  </a:lnTo>
                  <a:lnTo>
                    <a:pt x="6620" y="5691"/>
                  </a:lnTo>
                  <a:lnTo>
                    <a:pt x="9525" y="5608"/>
                  </a:lnTo>
                  <a:lnTo>
                    <a:pt x="9573" y="0"/>
                  </a:lnTo>
                  <a:close/>
                </a:path>
              </a:pathLst>
            </a:custGeom>
            <a:solidFill>
              <a:srgbClr val="0CB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05"/>
            <p:cNvSpPr/>
            <p:nvPr/>
          </p:nvSpPr>
          <p:spPr>
            <a:xfrm>
              <a:off x="2692529" y="1922692"/>
              <a:ext cx="1191" cy="488"/>
            </a:xfrm>
            <a:custGeom>
              <a:avLst/>
              <a:gdLst/>
              <a:ahLst/>
              <a:cxnLst/>
              <a:rect l="l" t="t" r="r" b="b"/>
              <a:pathLst>
                <a:path w="61" h="25" extrusionOk="0">
                  <a:moveTo>
                    <a:pt x="1" y="1"/>
                  </a:moveTo>
                  <a:lnTo>
                    <a:pt x="1" y="24"/>
                  </a:lnTo>
                  <a:lnTo>
                    <a:pt x="60" y="24"/>
                  </a:lnTo>
                  <a:lnTo>
                    <a:pt x="1"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5"/>
            <p:cNvSpPr/>
            <p:nvPr/>
          </p:nvSpPr>
          <p:spPr>
            <a:xfrm>
              <a:off x="2693232" y="2097218"/>
              <a:ext cx="34644" cy="2791"/>
            </a:xfrm>
            <a:custGeom>
              <a:avLst/>
              <a:gdLst/>
              <a:ahLst/>
              <a:cxnLst/>
              <a:rect l="l" t="t" r="r" b="b"/>
              <a:pathLst>
                <a:path w="1775" h="143" extrusionOk="0">
                  <a:moveTo>
                    <a:pt x="60" y="0"/>
                  </a:moveTo>
                  <a:lnTo>
                    <a:pt x="60" y="119"/>
                  </a:lnTo>
                  <a:lnTo>
                    <a:pt x="0" y="119"/>
                  </a:lnTo>
                  <a:lnTo>
                    <a:pt x="1096" y="143"/>
                  </a:lnTo>
                  <a:lnTo>
                    <a:pt x="1774" y="131"/>
                  </a:lnTo>
                  <a:lnTo>
                    <a:pt x="1774" y="48"/>
                  </a:lnTo>
                  <a:lnTo>
                    <a:pt x="60" y="0"/>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5"/>
            <p:cNvSpPr/>
            <p:nvPr/>
          </p:nvSpPr>
          <p:spPr>
            <a:xfrm>
              <a:off x="2734121" y="2030507"/>
              <a:ext cx="122726" cy="88570"/>
            </a:xfrm>
            <a:custGeom>
              <a:avLst/>
              <a:gdLst/>
              <a:ahLst/>
              <a:cxnLst/>
              <a:rect l="l" t="t" r="r" b="b"/>
              <a:pathLst>
                <a:path w="6288" h="4538" extrusionOk="0">
                  <a:moveTo>
                    <a:pt x="6180" y="1"/>
                  </a:moveTo>
                  <a:lnTo>
                    <a:pt x="6156" y="2775"/>
                  </a:lnTo>
                  <a:lnTo>
                    <a:pt x="6049" y="3097"/>
                  </a:lnTo>
                  <a:lnTo>
                    <a:pt x="5704" y="3632"/>
                  </a:lnTo>
                  <a:lnTo>
                    <a:pt x="5192" y="4085"/>
                  </a:lnTo>
                  <a:lnTo>
                    <a:pt x="4775" y="4299"/>
                  </a:lnTo>
                  <a:lnTo>
                    <a:pt x="4204" y="4418"/>
                  </a:lnTo>
                  <a:lnTo>
                    <a:pt x="3751" y="4382"/>
                  </a:lnTo>
                  <a:lnTo>
                    <a:pt x="2942" y="4109"/>
                  </a:lnTo>
                  <a:lnTo>
                    <a:pt x="870" y="3501"/>
                  </a:lnTo>
                  <a:lnTo>
                    <a:pt x="1" y="3478"/>
                  </a:lnTo>
                  <a:lnTo>
                    <a:pt x="1" y="3561"/>
                  </a:lnTo>
                  <a:lnTo>
                    <a:pt x="334" y="3597"/>
                  </a:lnTo>
                  <a:lnTo>
                    <a:pt x="858" y="3620"/>
                  </a:lnTo>
                  <a:lnTo>
                    <a:pt x="1108" y="3692"/>
                  </a:lnTo>
                  <a:lnTo>
                    <a:pt x="1180" y="3704"/>
                  </a:lnTo>
                  <a:cubicBezTo>
                    <a:pt x="1215" y="3704"/>
                    <a:pt x="1263" y="3716"/>
                    <a:pt x="1311" y="3728"/>
                  </a:cubicBezTo>
                  <a:lnTo>
                    <a:pt x="3847" y="4478"/>
                  </a:lnTo>
                  <a:lnTo>
                    <a:pt x="3906" y="4502"/>
                  </a:lnTo>
                  <a:lnTo>
                    <a:pt x="4204" y="4537"/>
                  </a:lnTo>
                  <a:lnTo>
                    <a:pt x="4811" y="4406"/>
                  </a:lnTo>
                  <a:lnTo>
                    <a:pt x="5252" y="4180"/>
                  </a:lnTo>
                  <a:lnTo>
                    <a:pt x="5787" y="3704"/>
                  </a:lnTo>
                  <a:lnTo>
                    <a:pt x="6144" y="3144"/>
                  </a:lnTo>
                  <a:lnTo>
                    <a:pt x="6264" y="2787"/>
                  </a:lnTo>
                  <a:lnTo>
                    <a:pt x="6287"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5"/>
            <p:cNvSpPr/>
            <p:nvPr/>
          </p:nvSpPr>
          <p:spPr>
            <a:xfrm>
              <a:off x="2694618" y="1923395"/>
              <a:ext cx="163147" cy="100632"/>
            </a:xfrm>
            <a:custGeom>
              <a:avLst/>
              <a:gdLst/>
              <a:ahLst/>
              <a:cxnLst/>
              <a:rect l="l" t="t" r="r" b="b"/>
              <a:pathLst>
                <a:path w="8359" h="5156" extrusionOk="0">
                  <a:moveTo>
                    <a:pt x="1" y="0"/>
                  </a:moveTo>
                  <a:lnTo>
                    <a:pt x="1" y="119"/>
                  </a:lnTo>
                  <a:lnTo>
                    <a:pt x="6692" y="2358"/>
                  </a:lnTo>
                  <a:lnTo>
                    <a:pt x="8240" y="2381"/>
                  </a:lnTo>
                  <a:lnTo>
                    <a:pt x="8216" y="5156"/>
                  </a:lnTo>
                  <a:lnTo>
                    <a:pt x="8323" y="5156"/>
                  </a:lnTo>
                  <a:lnTo>
                    <a:pt x="8359" y="2274"/>
                  </a:lnTo>
                  <a:lnTo>
                    <a:pt x="6716" y="2239"/>
                  </a:lnTo>
                  <a:lnTo>
                    <a:pt x="1" y="0"/>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5"/>
            <p:cNvSpPr/>
            <p:nvPr/>
          </p:nvSpPr>
          <p:spPr>
            <a:xfrm>
              <a:off x="1881987" y="2641444"/>
              <a:ext cx="148274" cy="140838"/>
            </a:xfrm>
            <a:custGeom>
              <a:avLst/>
              <a:gdLst/>
              <a:ahLst/>
              <a:cxnLst/>
              <a:rect l="l" t="t" r="r" b="b"/>
              <a:pathLst>
                <a:path w="7597" h="7216" extrusionOk="0">
                  <a:moveTo>
                    <a:pt x="7490" y="96"/>
                  </a:moveTo>
                  <a:lnTo>
                    <a:pt x="7513" y="6561"/>
                  </a:lnTo>
                  <a:lnTo>
                    <a:pt x="6942" y="7108"/>
                  </a:lnTo>
                  <a:lnTo>
                    <a:pt x="108" y="7144"/>
                  </a:lnTo>
                  <a:lnTo>
                    <a:pt x="84" y="131"/>
                  </a:lnTo>
                  <a:lnTo>
                    <a:pt x="7490" y="96"/>
                  </a:lnTo>
                  <a:close/>
                  <a:moveTo>
                    <a:pt x="6192" y="0"/>
                  </a:moveTo>
                  <a:lnTo>
                    <a:pt x="6120" y="12"/>
                  </a:lnTo>
                  <a:lnTo>
                    <a:pt x="1" y="48"/>
                  </a:lnTo>
                  <a:lnTo>
                    <a:pt x="1" y="84"/>
                  </a:lnTo>
                  <a:lnTo>
                    <a:pt x="24" y="6680"/>
                  </a:lnTo>
                  <a:lnTo>
                    <a:pt x="24" y="7216"/>
                  </a:lnTo>
                  <a:lnTo>
                    <a:pt x="6978" y="7180"/>
                  </a:lnTo>
                  <a:lnTo>
                    <a:pt x="7597" y="6597"/>
                  </a:lnTo>
                  <a:lnTo>
                    <a:pt x="7561" y="0"/>
                  </a:lnTo>
                  <a:close/>
                </a:path>
              </a:pathLst>
            </a:custGeom>
            <a:solidFill>
              <a:srgbClr val="0CB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5"/>
            <p:cNvSpPr/>
            <p:nvPr/>
          </p:nvSpPr>
          <p:spPr>
            <a:xfrm>
              <a:off x="5321459" y="2494340"/>
              <a:ext cx="186607" cy="158053"/>
            </a:xfrm>
            <a:custGeom>
              <a:avLst/>
              <a:gdLst/>
              <a:ahLst/>
              <a:cxnLst/>
              <a:rect l="l" t="t" r="r" b="b"/>
              <a:pathLst>
                <a:path w="9561" h="8098" extrusionOk="0">
                  <a:moveTo>
                    <a:pt x="8406" y="84"/>
                  </a:moveTo>
                  <a:lnTo>
                    <a:pt x="8406" y="298"/>
                  </a:lnTo>
                  <a:lnTo>
                    <a:pt x="9466" y="382"/>
                  </a:lnTo>
                  <a:lnTo>
                    <a:pt x="9358" y="6740"/>
                  </a:lnTo>
                  <a:lnTo>
                    <a:pt x="7465" y="6609"/>
                  </a:lnTo>
                  <a:lnTo>
                    <a:pt x="6513" y="7990"/>
                  </a:lnTo>
                  <a:lnTo>
                    <a:pt x="214" y="4501"/>
                  </a:lnTo>
                  <a:lnTo>
                    <a:pt x="83" y="2037"/>
                  </a:lnTo>
                  <a:lnTo>
                    <a:pt x="572" y="2132"/>
                  </a:lnTo>
                  <a:lnTo>
                    <a:pt x="822" y="1680"/>
                  </a:lnTo>
                  <a:lnTo>
                    <a:pt x="6822" y="5216"/>
                  </a:lnTo>
                  <a:lnTo>
                    <a:pt x="6989" y="441"/>
                  </a:lnTo>
                  <a:lnTo>
                    <a:pt x="7453" y="441"/>
                  </a:lnTo>
                  <a:lnTo>
                    <a:pt x="7453" y="84"/>
                  </a:lnTo>
                  <a:close/>
                  <a:moveTo>
                    <a:pt x="7370" y="1"/>
                  </a:moveTo>
                  <a:lnTo>
                    <a:pt x="7370" y="358"/>
                  </a:lnTo>
                  <a:lnTo>
                    <a:pt x="6918" y="358"/>
                  </a:lnTo>
                  <a:lnTo>
                    <a:pt x="6751" y="5085"/>
                  </a:lnTo>
                  <a:lnTo>
                    <a:pt x="798" y="1572"/>
                  </a:lnTo>
                  <a:lnTo>
                    <a:pt x="548" y="2049"/>
                  </a:lnTo>
                  <a:lnTo>
                    <a:pt x="0" y="1930"/>
                  </a:lnTo>
                  <a:lnTo>
                    <a:pt x="0" y="1977"/>
                  </a:lnTo>
                  <a:lnTo>
                    <a:pt x="131" y="4549"/>
                  </a:lnTo>
                  <a:lnTo>
                    <a:pt x="6548" y="8097"/>
                  </a:lnTo>
                  <a:lnTo>
                    <a:pt x="7513" y="6692"/>
                  </a:lnTo>
                  <a:lnTo>
                    <a:pt x="9442" y="6823"/>
                  </a:lnTo>
                  <a:lnTo>
                    <a:pt x="9561" y="298"/>
                  </a:lnTo>
                  <a:lnTo>
                    <a:pt x="8489" y="215"/>
                  </a:lnTo>
                  <a:lnTo>
                    <a:pt x="8489"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5"/>
            <p:cNvSpPr/>
            <p:nvPr/>
          </p:nvSpPr>
          <p:spPr>
            <a:xfrm>
              <a:off x="2611903" y="1925249"/>
              <a:ext cx="3245663" cy="2181842"/>
            </a:xfrm>
            <a:custGeom>
              <a:avLst/>
              <a:gdLst/>
              <a:ahLst/>
              <a:cxnLst/>
              <a:rect l="l" t="t" r="r" b="b"/>
              <a:pathLst>
                <a:path w="166295" h="111789" extrusionOk="0">
                  <a:moveTo>
                    <a:pt x="12" y="0"/>
                  </a:moveTo>
                  <a:lnTo>
                    <a:pt x="0" y="8811"/>
                  </a:lnTo>
                  <a:lnTo>
                    <a:pt x="4120" y="8811"/>
                  </a:lnTo>
                  <a:lnTo>
                    <a:pt x="4132" y="0"/>
                  </a:lnTo>
                  <a:close/>
                  <a:moveTo>
                    <a:pt x="164259" y="98310"/>
                  </a:moveTo>
                  <a:lnTo>
                    <a:pt x="155008" y="101239"/>
                  </a:lnTo>
                  <a:lnTo>
                    <a:pt x="154400" y="107585"/>
                  </a:lnTo>
                  <a:lnTo>
                    <a:pt x="154389" y="108871"/>
                  </a:lnTo>
                  <a:lnTo>
                    <a:pt x="166295" y="109562"/>
                  </a:lnTo>
                  <a:lnTo>
                    <a:pt x="166295" y="98310"/>
                  </a:lnTo>
                  <a:close/>
                  <a:moveTo>
                    <a:pt x="151031" y="105811"/>
                  </a:moveTo>
                  <a:lnTo>
                    <a:pt x="145649" y="106002"/>
                  </a:lnTo>
                  <a:lnTo>
                    <a:pt x="145399" y="111788"/>
                  </a:lnTo>
                  <a:lnTo>
                    <a:pt x="150948" y="111788"/>
                  </a:lnTo>
                  <a:lnTo>
                    <a:pt x="151031" y="105811"/>
                  </a:lnTo>
                  <a:close/>
                  <a:moveTo>
                    <a:pt x="154377" y="109847"/>
                  </a:moveTo>
                  <a:lnTo>
                    <a:pt x="154341" y="111788"/>
                  </a:lnTo>
                  <a:lnTo>
                    <a:pt x="166283" y="111788"/>
                  </a:lnTo>
                  <a:lnTo>
                    <a:pt x="166283" y="110538"/>
                  </a:lnTo>
                  <a:lnTo>
                    <a:pt x="154377" y="10984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5"/>
            <p:cNvSpPr/>
            <p:nvPr/>
          </p:nvSpPr>
          <p:spPr>
            <a:xfrm>
              <a:off x="2609814" y="1923161"/>
              <a:ext cx="84823" cy="176165"/>
            </a:xfrm>
            <a:custGeom>
              <a:avLst/>
              <a:gdLst/>
              <a:ahLst/>
              <a:cxnLst/>
              <a:rect l="l" t="t" r="r" b="b"/>
              <a:pathLst>
                <a:path w="4346" h="9026" extrusionOk="0">
                  <a:moveTo>
                    <a:pt x="4239" y="107"/>
                  </a:moveTo>
                  <a:lnTo>
                    <a:pt x="4227" y="8918"/>
                  </a:lnTo>
                  <a:lnTo>
                    <a:pt x="107" y="8918"/>
                  </a:lnTo>
                  <a:lnTo>
                    <a:pt x="119" y="107"/>
                  </a:lnTo>
                  <a:close/>
                  <a:moveTo>
                    <a:pt x="0" y="0"/>
                  </a:moveTo>
                  <a:lnTo>
                    <a:pt x="0" y="9025"/>
                  </a:lnTo>
                  <a:lnTo>
                    <a:pt x="4334" y="9025"/>
                  </a:lnTo>
                  <a:lnTo>
                    <a:pt x="4334" y="8918"/>
                  </a:lnTo>
                  <a:lnTo>
                    <a:pt x="4346" y="1608"/>
                  </a:lnTo>
                  <a:lnTo>
                    <a:pt x="4346" y="0"/>
                  </a:ln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5"/>
            <p:cNvSpPr/>
            <p:nvPr/>
          </p:nvSpPr>
          <p:spPr>
            <a:xfrm>
              <a:off x="4302235" y="2814564"/>
              <a:ext cx="98075" cy="93664"/>
            </a:xfrm>
            <a:custGeom>
              <a:avLst/>
              <a:gdLst/>
              <a:ahLst/>
              <a:cxnLst/>
              <a:rect l="l" t="t" r="r" b="b"/>
              <a:pathLst>
                <a:path w="5025" h="4799" extrusionOk="0">
                  <a:moveTo>
                    <a:pt x="24" y="1"/>
                  </a:moveTo>
                  <a:lnTo>
                    <a:pt x="0" y="4763"/>
                  </a:lnTo>
                  <a:lnTo>
                    <a:pt x="0" y="4763"/>
                  </a:lnTo>
                  <a:lnTo>
                    <a:pt x="24" y="1"/>
                  </a:lnTo>
                  <a:close/>
                  <a:moveTo>
                    <a:pt x="24" y="1"/>
                  </a:moveTo>
                  <a:lnTo>
                    <a:pt x="5013" y="24"/>
                  </a:lnTo>
                  <a:lnTo>
                    <a:pt x="4989" y="4787"/>
                  </a:lnTo>
                  <a:lnTo>
                    <a:pt x="36" y="4763"/>
                  </a:lnTo>
                  <a:lnTo>
                    <a:pt x="0" y="4763"/>
                  </a:lnTo>
                  <a:lnTo>
                    <a:pt x="0" y="4775"/>
                  </a:lnTo>
                  <a:lnTo>
                    <a:pt x="36" y="4775"/>
                  </a:lnTo>
                  <a:lnTo>
                    <a:pt x="4989" y="4799"/>
                  </a:lnTo>
                  <a:lnTo>
                    <a:pt x="5025" y="24"/>
                  </a:lnTo>
                  <a:lnTo>
                    <a:pt x="24" y="1"/>
                  </a:lnTo>
                  <a:close/>
                </a:path>
              </a:pathLst>
            </a:custGeom>
            <a:solidFill>
              <a:srgbClr val="0CB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5"/>
            <p:cNvSpPr/>
            <p:nvPr/>
          </p:nvSpPr>
          <p:spPr>
            <a:xfrm>
              <a:off x="4303621" y="2815969"/>
              <a:ext cx="95070" cy="90873"/>
            </a:xfrm>
            <a:custGeom>
              <a:avLst/>
              <a:gdLst/>
              <a:ahLst/>
              <a:cxnLst/>
              <a:rect l="l" t="t" r="r" b="b"/>
              <a:pathLst>
                <a:path w="4871" h="4656" extrusionOk="0">
                  <a:moveTo>
                    <a:pt x="36" y="0"/>
                  </a:moveTo>
                  <a:lnTo>
                    <a:pt x="36" y="0"/>
                  </a:lnTo>
                  <a:lnTo>
                    <a:pt x="36" y="0"/>
                  </a:lnTo>
                  <a:lnTo>
                    <a:pt x="4870" y="24"/>
                  </a:lnTo>
                  <a:lnTo>
                    <a:pt x="36" y="0"/>
                  </a:lnTo>
                  <a:close/>
                  <a:moveTo>
                    <a:pt x="24" y="0"/>
                  </a:moveTo>
                  <a:lnTo>
                    <a:pt x="1" y="4632"/>
                  </a:lnTo>
                  <a:lnTo>
                    <a:pt x="4847" y="4655"/>
                  </a:lnTo>
                  <a:lnTo>
                    <a:pt x="4870" y="24"/>
                  </a:lnTo>
                  <a:lnTo>
                    <a:pt x="4847" y="4643"/>
                  </a:lnTo>
                  <a:lnTo>
                    <a:pt x="13" y="4620"/>
                  </a:lnTo>
                  <a:lnTo>
                    <a:pt x="36" y="0"/>
                  </a:lnTo>
                  <a:lnTo>
                    <a:pt x="36" y="0"/>
                  </a:lnTo>
                  <a:lnTo>
                    <a:pt x="24" y="0"/>
                  </a:lnTo>
                  <a:close/>
                </a:path>
              </a:pathLst>
            </a:custGeom>
            <a:solidFill>
              <a:srgbClr val="0CB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5"/>
            <p:cNvSpPr/>
            <p:nvPr/>
          </p:nvSpPr>
          <p:spPr>
            <a:xfrm>
              <a:off x="2610029" y="2170408"/>
              <a:ext cx="211726" cy="85077"/>
            </a:xfrm>
            <a:custGeom>
              <a:avLst/>
              <a:gdLst/>
              <a:ahLst/>
              <a:cxnLst/>
              <a:rect l="l" t="t" r="r" b="b"/>
              <a:pathLst>
                <a:path w="10848" h="4359" extrusionOk="0">
                  <a:moveTo>
                    <a:pt x="8204" y="84"/>
                  </a:moveTo>
                  <a:lnTo>
                    <a:pt x="8216" y="513"/>
                  </a:lnTo>
                  <a:lnTo>
                    <a:pt x="9002" y="489"/>
                  </a:lnTo>
                  <a:lnTo>
                    <a:pt x="9014" y="894"/>
                  </a:lnTo>
                  <a:lnTo>
                    <a:pt x="9824" y="870"/>
                  </a:lnTo>
                  <a:lnTo>
                    <a:pt x="9835" y="1251"/>
                  </a:lnTo>
                  <a:lnTo>
                    <a:pt x="10728" y="1227"/>
                  </a:lnTo>
                  <a:lnTo>
                    <a:pt x="10764" y="2656"/>
                  </a:lnTo>
                  <a:lnTo>
                    <a:pt x="9252" y="4192"/>
                  </a:lnTo>
                  <a:lnTo>
                    <a:pt x="6311" y="4299"/>
                  </a:lnTo>
                  <a:lnTo>
                    <a:pt x="5942" y="3953"/>
                  </a:lnTo>
                  <a:lnTo>
                    <a:pt x="5942" y="3037"/>
                  </a:lnTo>
                  <a:lnTo>
                    <a:pt x="4478" y="3037"/>
                  </a:lnTo>
                  <a:lnTo>
                    <a:pt x="84" y="3049"/>
                  </a:lnTo>
                  <a:lnTo>
                    <a:pt x="84" y="2453"/>
                  </a:lnTo>
                  <a:lnTo>
                    <a:pt x="668" y="2441"/>
                  </a:lnTo>
                  <a:lnTo>
                    <a:pt x="4156" y="2441"/>
                  </a:lnTo>
                  <a:lnTo>
                    <a:pt x="6109" y="2465"/>
                  </a:lnTo>
                  <a:lnTo>
                    <a:pt x="6109" y="882"/>
                  </a:lnTo>
                  <a:lnTo>
                    <a:pt x="6966" y="108"/>
                  </a:lnTo>
                  <a:lnTo>
                    <a:pt x="8204" y="84"/>
                  </a:lnTo>
                  <a:close/>
                  <a:moveTo>
                    <a:pt x="8288" y="1"/>
                  </a:moveTo>
                  <a:lnTo>
                    <a:pt x="6954" y="24"/>
                  </a:lnTo>
                  <a:lnTo>
                    <a:pt x="6942" y="24"/>
                  </a:lnTo>
                  <a:lnTo>
                    <a:pt x="6037" y="858"/>
                  </a:lnTo>
                  <a:lnTo>
                    <a:pt x="6037" y="2382"/>
                  </a:lnTo>
                  <a:lnTo>
                    <a:pt x="4156" y="2370"/>
                  </a:lnTo>
                  <a:lnTo>
                    <a:pt x="1" y="2370"/>
                  </a:lnTo>
                  <a:lnTo>
                    <a:pt x="1" y="3120"/>
                  </a:lnTo>
                  <a:lnTo>
                    <a:pt x="49" y="3120"/>
                  </a:lnTo>
                  <a:lnTo>
                    <a:pt x="4478" y="3108"/>
                  </a:lnTo>
                  <a:lnTo>
                    <a:pt x="5859" y="3108"/>
                  </a:lnTo>
                  <a:lnTo>
                    <a:pt x="5859" y="3989"/>
                  </a:lnTo>
                  <a:lnTo>
                    <a:pt x="6287" y="4358"/>
                  </a:lnTo>
                  <a:lnTo>
                    <a:pt x="9300" y="4251"/>
                  </a:lnTo>
                  <a:lnTo>
                    <a:pt x="10848" y="2679"/>
                  </a:lnTo>
                  <a:lnTo>
                    <a:pt x="10812" y="1132"/>
                  </a:lnTo>
                  <a:lnTo>
                    <a:pt x="9919" y="1155"/>
                  </a:lnTo>
                  <a:lnTo>
                    <a:pt x="9907" y="786"/>
                  </a:lnTo>
                  <a:lnTo>
                    <a:pt x="9097" y="798"/>
                  </a:lnTo>
                  <a:lnTo>
                    <a:pt x="9085" y="405"/>
                  </a:lnTo>
                  <a:lnTo>
                    <a:pt x="8300" y="417"/>
                  </a:lnTo>
                  <a:lnTo>
                    <a:pt x="8288"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5"/>
            <p:cNvSpPr/>
            <p:nvPr/>
          </p:nvSpPr>
          <p:spPr>
            <a:xfrm>
              <a:off x="4300596" y="2652588"/>
              <a:ext cx="99012" cy="102272"/>
            </a:xfrm>
            <a:custGeom>
              <a:avLst/>
              <a:gdLst/>
              <a:ahLst/>
              <a:cxnLst/>
              <a:rect l="l" t="t" r="r" b="b"/>
              <a:pathLst>
                <a:path w="5073" h="5240" extrusionOk="0">
                  <a:moveTo>
                    <a:pt x="1084" y="1"/>
                  </a:moveTo>
                  <a:lnTo>
                    <a:pt x="894" y="537"/>
                  </a:lnTo>
                  <a:lnTo>
                    <a:pt x="441" y="370"/>
                  </a:lnTo>
                  <a:lnTo>
                    <a:pt x="1" y="1656"/>
                  </a:lnTo>
                  <a:lnTo>
                    <a:pt x="668" y="1894"/>
                  </a:lnTo>
                  <a:lnTo>
                    <a:pt x="191" y="3239"/>
                  </a:lnTo>
                  <a:lnTo>
                    <a:pt x="1346" y="3644"/>
                  </a:lnTo>
                  <a:lnTo>
                    <a:pt x="1132" y="4251"/>
                  </a:lnTo>
                  <a:lnTo>
                    <a:pt x="3942" y="5240"/>
                  </a:lnTo>
                  <a:lnTo>
                    <a:pt x="4216" y="4466"/>
                  </a:lnTo>
                  <a:lnTo>
                    <a:pt x="3418" y="4180"/>
                  </a:lnTo>
                  <a:lnTo>
                    <a:pt x="3739" y="3275"/>
                  </a:lnTo>
                  <a:lnTo>
                    <a:pt x="4442" y="3525"/>
                  </a:lnTo>
                  <a:lnTo>
                    <a:pt x="5073" y="1739"/>
                  </a:lnTo>
                  <a:lnTo>
                    <a:pt x="2835" y="953"/>
                  </a:lnTo>
                  <a:lnTo>
                    <a:pt x="3049" y="358"/>
                  </a:lnTo>
                  <a:lnTo>
                    <a:pt x="2251" y="72"/>
                  </a:lnTo>
                  <a:lnTo>
                    <a:pt x="2144" y="370"/>
                  </a:lnTo>
                  <a:lnTo>
                    <a:pt x="1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5"/>
            <p:cNvSpPr/>
            <p:nvPr/>
          </p:nvSpPr>
          <p:spPr>
            <a:xfrm>
              <a:off x="4299210" y="2651203"/>
              <a:ext cx="101569" cy="104828"/>
            </a:xfrm>
            <a:custGeom>
              <a:avLst/>
              <a:gdLst/>
              <a:ahLst/>
              <a:cxnLst/>
              <a:rect l="l" t="t" r="r" b="b"/>
              <a:pathLst>
                <a:path w="5204" h="5371" extrusionOk="0">
                  <a:moveTo>
                    <a:pt x="1155" y="60"/>
                  </a:moveTo>
                  <a:lnTo>
                    <a:pt x="2203" y="441"/>
                  </a:lnTo>
                  <a:lnTo>
                    <a:pt x="2310" y="143"/>
                  </a:lnTo>
                  <a:lnTo>
                    <a:pt x="3120" y="429"/>
                  </a:lnTo>
                  <a:lnTo>
                    <a:pt x="2906" y="1024"/>
                  </a:lnTo>
                  <a:lnTo>
                    <a:pt x="5132" y="1810"/>
                  </a:lnTo>
                  <a:lnTo>
                    <a:pt x="4513" y="3596"/>
                  </a:lnTo>
                  <a:lnTo>
                    <a:pt x="3810" y="3346"/>
                  </a:lnTo>
                  <a:lnTo>
                    <a:pt x="3489" y="4251"/>
                  </a:lnTo>
                  <a:lnTo>
                    <a:pt x="4287" y="4525"/>
                  </a:lnTo>
                  <a:lnTo>
                    <a:pt x="4013" y="5311"/>
                  </a:lnTo>
                  <a:lnTo>
                    <a:pt x="1203" y="4322"/>
                  </a:lnTo>
                  <a:lnTo>
                    <a:pt x="1417" y="3715"/>
                  </a:lnTo>
                  <a:lnTo>
                    <a:pt x="262" y="3310"/>
                  </a:lnTo>
                  <a:lnTo>
                    <a:pt x="739" y="1953"/>
                  </a:lnTo>
                  <a:lnTo>
                    <a:pt x="72" y="1715"/>
                  </a:lnTo>
                  <a:lnTo>
                    <a:pt x="512" y="441"/>
                  </a:lnTo>
                  <a:lnTo>
                    <a:pt x="965" y="608"/>
                  </a:lnTo>
                  <a:lnTo>
                    <a:pt x="1155" y="60"/>
                  </a:lnTo>
                  <a:close/>
                  <a:moveTo>
                    <a:pt x="1120" y="1"/>
                  </a:moveTo>
                  <a:lnTo>
                    <a:pt x="929" y="548"/>
                  </a:lnTo>
                  <a:lnTo>
                    <a:pt x="489" y="382"/>
                  </a:lnTo>
                  <a:lnTo>
                    <a:pt x="0" y="1751"/>
                  </a:lnTo>
                  <a:lnTo>
                    <a:pt x="24" y="1763"/>
                  </a:lnTo>
                  <a:lnTo>
                    <a:pt x="679" y="1989"/>
                  </a:lnTo>
                  <a:lnTo>
                    <a:pt x="203" y="3346"/>
                  </a:lnTo>
                  <a:lnTo>
                    <a:pt x="1358" y="3751"/>
                  </a:lnTo>
                  <a:lnTo>
                    <a:pt x="1143" y="4346"/>
                  </a:lnTo>
                  <a:lnTo>
                    <a:pt x="4049" y="5370"/>
                  </a:lnTo>
                  <a:lnTo>
                    <a:pt x="4346" y="4501"/>
                  </a:lnTo>
                  <a:lnTo>
                    <a:pt x="3549" y="4215"/>
                  </a:lnTo>
                  <a:lnTo>
                    <a:pt x="3834" y="3406"/>
                  </a:lnTo>
                  <a:lnTo>
                    <a:pt x="4537" y="3656"/>
                  </a:lnTo>
                  <a:lnTo>
                    <a:pt x="5203" y="1775"/>
                  </a:lnTo>
                  <a:lnTo>
                    <a:pt x="2965" y="989"/>
                  </a:lnTo>
                  <a:lnTo>
                    <a:pt x="3179" y="393"/>
                  </a:lnTo>
                  <a:lnTo>
                    <a:pt x="2286" y="84"/>
                  </a:lnTo>
                  <a:lnTo>
                    <a:pt x="2179" y="382"/>
                  </a:lnTo>
                  <a:lnTo>
                    <a:pt x="1120" y="1"/>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5"/>
            <p:cNvSpPr/>
            <p:nvPr/>
          </p:nvSpPr>
          <p:spPr>
            <a:xfrm>
              <a:off x="2206153" y="1389377"/>
              <a:ext cx="3651178" cy="1502125"/>
            </a:xfrm>
            <a:custGeom>
              <a:avLst/>
              <a:gdLst/>
              <a:ahLst/>
              <a:cxnLst/>
              <a:rect l="l" t="t" r="r" b="b"/>
              <a:pathLst>
                <a:path w="187072" h="76963" extrusionOk="0">
                  <a:moveTo>
                    <a:pt x="32326" y="13"/>
                  </a:moveTo>
                  <a:lnTo>
                    <a:pt x="34791" y="1620"/>
                  </a:lnTo>
                  <a:lnTo>
                    <a:pt x="34803" y="1096"/>
                  </a:lnTo>
                  <a:lnTo>
                    <a:pt x="33017" y="13"/>
                  </a:lnTo>
                  <a:close/>
                  <a:moveTo>
                    <a:pt x="18741" y="1"/>
                  </a:moveTo>
                  <a:lnTo>
                    <a:pt x="18717" y="1727"/>
                  </a:lnTo>
                  <a:lnTo>
                    <a:pt x="20753" y="1739"/>
                  </a:lnTo>
                  <a:lnTo>
                    <a:pt x="20753" y="1906"/>
                  </a:lnTo>
                  <a:lnTo>
                    <a:pt x="22182" y="1941"/>
                  </a:lnTo>
                  <a:lnTo>
                    <a:pt x="22194" y="1"/>
                  </a:lnTo>
                  <a:close/>
                  <a:moveTo>
                    <a:pt x="22444" y="13"/>
                  </a:moveTo>
                  <a:lnTo>
                    <a:pt x="22408" y="3096"/>
                  </a:lnTo>
                  <a:lnTo>
                    <a:pt x="23492" y="3108"/>
                  </a:lnTo>
                  <a:lnTo>
                    <a:pt x="23885" y="2715"/>
                  </a:lnTo>
                  <a:lnTo>
                    <a:pt x="23921" y="13"/>
                  </a:lnTo>
                  <a:close/>
                  <a:moveTo>
                    <a:pt x="1" y="13"/>
                  </a:moveTo>
                  <a:lnTo>
                    <a:pt x="6061" y="4204"/>
                  </a:lnTo>
                  <a:lnTo>
                    <a:pt x="6454" y="4477"/>
                  </a:lnTo>
                  <a:lnTo>
                    <a:pt x="6633" y="4180"/>
                  </a:lnTo>
                  <a:lnTo>
                    <a:pt x="441" y="13"/>
                  </a:lnTo>
                  <a:close/>
                  <a:moveTo>
                    <a:pt x="18301" y="25"/>
                  </a:moveTo>
                  <a:lnTo>
                    <a:pt x="18229" y="2132"/>
                  </a:lnTo>
                  <a:lnTo>
                    <a:pt x="21885" y="2239"/>
                  </a:lnTo>
                  <a:lnTo>
                    <a:pt x="21908" y="2989"/>
                  </a:lnTo>
                  <a:lnTo>
                    <a:pt x="21968" y="3894"/>
                  </a:lnTo>
                  <a:lnTo>
                    <a:pt x="22563" y="4108"/>
                  </a:lnTo>
                  <a:lnTo>
                    <a:pt x="29588" y="6347"/>
                  </a:lnTo>
                  <a:cubicBezTo>
                    <a:pt x="29636" y="6299"/>
                    <a:pt x="29695" y="6287"/>
                    <a:pt x="29766" y="6287"/>
                  </a:cubicBezTo>
                  <a:cubicBezTo>
                    <a:pt x="29886" y="6287"/>
                    <a:pt x="30005" y="6371"/>
                    <a:pt x="30028" y="6490"/>
                  </a:cubicBezTo>
                  <a:lnTo>
                    <a:pt x="34696" y="8168"/>
                  </a:lnTo>
                  <a:lnTo>
                    <a:pt x="34708" y="7252"/>
                  </a:lnTo>
                  <a:lnTo>
                    <a:pt x="34708" y="7252"/>
                  </a:lnTo>
                  <a:lnTo>
                    <a:pt x="34077" y="7645"/>
                  </a:lnTo>
                  <a:lnTo>
                    <a:pt x="34184" y="4954"/>
                  </a:lnTo>
                  <a:lnTo>
                    <a:pt x="28909" y="3144"/>
                  </a:lnTo>
                  <a:lnTo>
                    <a:pt x="28921" y="25"/>
                  </a:lnTo>
                  <a:lnTo>
                    <a:pt x="26373" y="25"/>
                  </a:lnTo>
                  <a:lnTo>
                    <a:pt x="26349" y="4597"/>
                  </a:lnTo>
                  <a:lnTo>
                    <a:pt x="23897" y="3763"/>
                  </a:lnTo>
                  <a:lnTo>
                    <a:pt x="23921" y="2799"/>
                  </a:lnTo>
                  <a:lnTo>
                    <a:pt x="23921" y="2799"/>
                  </a:lnTo>
                  <a:lnTo>
                    <a:pt x="23528" y="3203"/>
                  </a:lnTo>
                  <a:lnTo>
                    <a:pt x="22373" y="3180"/>
                  </a:lnTo>
                  <a:lnTo>
                    <a:pt x="22325" y="3180"/>
                  </a:lnTo>
                  <a:lnTo>
                    <a:pt x="22373" y="25"/>
                  </a:lnTo>
                  <a:lnTo>
                    <a:pt x="22266" y="25"/>
                  </a:lnTo>
                  <a:lnTo>
                    <a:pt x="22254" y="2025"/>
                  </a:lnTo>
                  <a:lnTo>
                    <a:pt x="20658" y="1989"/>
                  </a:lnTo>
                  <a:lnTo>
                    <a:pt x="20658" y="1822"/>
                  </a:lnTo>
                  <a:lnTo>
                    <a:pt x="18634" y="1810"/>
                  </a:lnTo>
                  <a:lnTo>
                    <a:pt x="18658" y="25"/>
                  </a:lnTo>
                  <a:close/>
                  <a:moveTo>
                    <a:pt x="13050" y="12776"/>
                  </a:moveTo>
                  <a:lnTo>
                    <a:pt x="13002" y="12919"/>
                  </a:lnTo>
                  <a:lnTo>
                    <a:pt x="15253" y="14110"/>
                  </a:lnTo>
                  <a:lnTo>
                    <a:pt x="15324" y="13919"/>
                  </a:lnTo>
                  <a:lnTo>
                    <a:pt x="13050" y="12776"/>
                  </a:lnTo>
                  <a:close/>
                  <a:moveTo>
                    <a:pt x="14646" y="2370"/>
                  </a:moveTo>
                  <a:lnTo>
                    <a:pt x="14419" y="4906"/>
                  </a:lnTo>
                  <a:lnTo>
                    <a:pt x="14312" y="7240"/>
                  </a:lnTo>
                  <a:lnTo>
                    <a:pt x="14229" y="9299"/>
                  </a:lnTo>
                  <a:lnTo>
                    <a:pt x="6895" y="4370"/>
                  </a:lnTo>
                  <a:lnTo>
                    <a:pt x="6716" y="4668"/>
                  </a:lnTo>
                  <a:lnTo>
                    <a:pt x="13312" y="9133"/>
                  </a:lnTo>
                  <a:lnTo>
                    <a:pt x="19349" y="11907"/>
                  </a:lnTo>
                  <a:lnTo>
                    <a:pt x="29421" y="15324"/>
                  </a:lnTo>
                  <a:lnTo>
                    <a:pt x="29421" y="15217"/>
                  </a:lnTo>
                  <a:lnTo>
                    <a:pt x="28552" y="14919"/>
                  </a:lnTo>
                  <a:lnTo>
                    <a:pt x="28576" y="8395"/>
                  </a:lnTo>
                  <a:lnTo>
                    <a:pt x="25278" y="8383"/>
                  </a:lnTo>
                  <a:lnTo>
                    <a:pt x="25278" y="8871"/>
                  </a:lnTo>
                  <a:lnTo>
                    <a:pt x="22742" y="8859"/>
                  </a:lnTo>
                  <a:lnTo>
                    <a:pt x="22754" y="4608"/>
                  </a:lnTo>
                  <a:lnTo>
                    <a:pt x="25278" y="5501"/>
                  </a:lnTo>
                  <a:lnTo>
                    <a:pt x="29469" y="7037"/>
                  </a:lnTo>
                  <a:lnTo>
                    <a:pt x="29469" y="6644"/>
                  </a:lnTo>
                  <a:lnTo>
                    <a:pt x="22468" y="4406"/>
                  </a:lnTo>
                  <a:lnTo>
                    <a:pt x="22456" y="4406"/>
                  </a:lnTo>
                  <a:lnTo>
                    <a:pt x="22004" y="4239"/>
                  </a:lnTo>
                  <a:lnTo>
                    <a:pt x="22004" y="4239"/>
                  </a:lnTo>
                  <a:lnTo>
                    <a:pt x="22135" y="6382"/>
                  </a:lnTo>
                  <a:lnTo>
                    <a:pt x="21003" y="6382"/>
                  </a:lnTo>
                  <a:lnTo>
                    <a:pt x="20980" y="4870"/>
                  </a:lnTo>
                  <a:lnTo>
                    <a:pt x="17432" y="3442"/>
                  </a:lnTo>
                  <a:lnTo>
                    <a:pt x="15800" y="2882"/>
                  </a:lnTo>
                  <a:lnTo>
                    <a:pt x="14646" y="2370"/>
                  </a:lnTo>
                  <a:close/>
                  <a:moveTo>
                    <a:pt x="73581" y="13"/>
                  </a:moveTo>
                  <a:lnTo>
                    <a:pt x="72617" y="1429"/>
                  </a:lnTo>
                  <a:lnTo>
                    <a:pt x="73427" y="1894"/>
                  </a:lnTo>
                  <a:lnTo>
                    <a:pt x="73200" y="2358"/>
                  </a:lnTo>
                  <a:lnTo>
                    <a:pt x="93370" y="15503"/>
                  </a:lnTo>
                  <a:lnTo>
                    <a:pt x="95751" y="11740"/>
                  </a:lnTo>
                  <a:lnTo>
                    <a:pt x="89024" y="7275"/>
                  </a:lnTo>
                  <a:lnTo>
                    <a:pt x="88012" y="8847"/>
                  </a:lnTo>
                  <a:lnTo>
                    <a:pt x="79082" y="2930"/>
                  </a:lnTo>
                  <a:lnTo>
                    <a:pt x="80940" y="60"/>
                  </a:lnTo>
                  <a:lnTo>
                    <a:pt x="80880" y="13"/>
                  </a:lnTo>
                  <a:lnTo>
                    <a:pt x="74748" y="13"/>
                  </a:lnTo>
                  <a:lnTo>
                    <a:pt x="74498" y="370"/>
                  </a:lnTo>
                  <a:lnTo>
                    <a:pt x="73951" y="13"/>
                  </a:lnTo>
                  <a:close/>
                  <a:moveTo>
                    <a:pt x="7788" y="9680"/>
                  </a:moveTo>
                  <a:lnTo>
                    <a:pt x="7740" y="15765"/>
                  </a:lnTo>
                  <a:lnTo>
                    <a:pt x="12383" y="15693"/>
                  </a:lnTo>
                  <a:lnTo>
                    <a:pt x="12360" y="12574"/>
                  </a:lnTo>
                  <a:lnTo>
                    <a:pt x="12717" y="12752"/>
                  </a:lnTo>
                  <a:lnTo>
                    <a:pt x="12776" y="12609"/>
                  </a:lnTo>
                  <a:lnTo>
                    <a:pt x="10645" y="11312"/>
                  </a:lnTo>
                  <a:lnTo>
                    <a:pt x="7788" y="9680"/>
                  </a:lnTo>
                  <a:close/>
                  <a:moveTo>
                    <a:pt x="30040" y="6835"/>
                  </a:moveTo>
                  <a:lnTo>
                    <a:pt x="30040" y="7240"/>
                  </a:lnTo>
                  <a:lnTo>
                    <a:pt x="34505" y="8871"/>
                  </a:lnTo>
                  <a:lnTo>
                    <a:pt x="34458" y="10276"/>
                  </a:lnTo>
                  <a:lnTo>
                    <a:pt x="33053" y="10335"/>
                  </a:lnTo>
                  <a:lnTo>
                    <a:pt x="33041" y="10764"/>
                  </a:lnTo>
                  <a:lnTo>
                    <a:pt x="32088" y="10823"/>
                  </a:lnTo>
                  <a:lnTo>
                    <a:pt x="32005" y="13717"/>
                  </a:lnTo>
                  <a:lnTo>
                    <a:pt x="32838" y="13729"/>
                  </a:lnTo>
                  <a:lnTo>
                    <a:pt x="32850" y="16419"/>
                  </a:lnTo>
                  <a:lnTo>
                    <a:pt x="32850" y="16419"/>
                  </a:lnTo>
                  <a:lnTo>
                    <a:pt x="29981" y="15419"/>
                  </a:lnTo>
                  <a:lnTo>
                    <a:pt x="29981" y="15515"/>
                  </a:lnTo>
                  <a:lnTo>
                    <a:pt x="33457" y="16693"/>
                  </a:lnTo>
                  <a:lnTo>
                    <a:pt x="34350" y="16336"/>
                  </a:lnTo>
                  <a:lnTo>
                    <a:pt x="34553" y="16027"/>
                  </a:lnTo>
                  <a:lnTo>
                    <a:pt x="34648" y="14955"/>
                  </a:lnTo>
                  <a:lnTo>
                    <a:pt x="34684" y="8621"/>
                  </a:lnTo>
                  <a:lnTo>
                    <a:pt x="34684" y="8502"/>
                  </a:lnTo>
                  <a:lnTo>
                    <a:pt x="30040" y="6835"/>
                  </a:lnTo>
                  <a:close/>
                  <a:moveTo>
                    <a:pt x="7645" y="26230"/>
                  </a:moveTo>
                  <a:lnTo>
                    <a:pt x="7645" y="26266"/>
                  </a:lnTo>
                  <a:lnTo>
                    <a:pt x="12014" y="26290"/>
                  </a:lnTo>
                  <a:lnTo>
                    <a:pt x="7645" y="26230"/>
                  </a:lnTo>
                  <a:close/>
                  <a:moveTo>
                    <a:pt x="15622" y="14038"/>
                  </a:moveTo>
                  <a:lnTo>
                    <a:pt x="15539" y="14252"/>
                  </a:lnTo>
                  <a:lnTo>
                    <a:pt x="15765" y="14372"/>
                  </a:lnTo>
                  <a:lnTo>
                    <a:pt x="15467" y="14967"/>
                  </a:lnTo>
                  <a:lnTo>
                    <a:pt x="15467" y="15336"/>
                  </a:lnTo>
                  <a:lnTo>
                    <a:pt x="15884" y="15741"/>
                  </a:lnTo>
                  <a:lnTo>
                    <a:pt x="15872" y="23277"/>
                  </a:lnTo>
                  <a:lnTo>
                    <a:pt x="12883" y="23242"/>
                  </a:lnTo>
                  <a:lnTo>
                    <a:pt x="12860" y="25647"/>
                  </a:lnTo>
                  <a:lnTo>
                    <a:pt x="18182" y="25694"/>
                  </a:lnTo>
                  <a:lnTo>
                    <a:pt x="18170" y="26325"/>
                  </a:lnTo>
                  <a:lnTo>
                    <a:pt x="18241" y="26325"/>
                  </a:lnTo>
                  <a:lnTo>
                    <a:pt x="18313" y="15062"/>
                  </a:lnTo>
                  <a:lnTo>
                    <a:pt x="15622" y="14038"/>
                  </a:lnTo>
                  <a:close/>
                  <a:moveTo>
                    <a:pt x="25028" y="27480"/>
                  </a:moveTo>
                  <a:lnTo>
                    <a:pt x="25028" y="28969"/>
                  </a:lnTo>
                  <a:lnTo>
                    <a:pt x="25016" y="36279"/>
                  </a:lnTo>
                  <a:lnTo>
                    <a:pt x="26730" y="36327"/>
                  </a:lnTo>
                  <a:lnTo>
                    <a:pt x="26730" y="36267"/>
                  </a:lnTo>
                  <a:lnTo>
                    <a:pt x="25397" y="36243"/>
                  </a:lnTo>
                  <a:lnTo>
                    <a:pt x="25397" y="35457"/>
                  </a:lnTo>
                  <a:lnTo>
                    <a:pt x="26468" y="35469"/>
                  </a:lnTo>
                  <a:lnTo>
                    <a:pt x="26504" y="32636"/>
                  </a:lnTo>
                  <a:lnTo>
                    <a:pt x="27647" y="32648"/>
                  </a:lnTo>
                  <a:lnTo>
                    <a:pt x="27659" y="31457"/>
                  </a:lnTo>
                  <a:lnTo>
                    <a:pt x="33172" y="31505"/>
                  </a:lnTo>
                  <a:lnTo>
                    <a:pt x="33148" y="32529"/>
                  </a:lnTo>
                  <a:lnTo>
                    <a:pt x="33243" y="32529"/>
                  </a:lnTo>
                  <a:lnTo>
                    <a:pt x="33267" y="29742"/>
                  </a:lnTo>
                  <a:lnTo>
                    <a:pt x="31719" y="29719"/>
                  </a:lnTo>
                  <a:lnTo>
                    <a:pt x="25028" y="27480"/>
                  </a:lnTo>
                  <a:close/>
                  <a:moveTo>
                    <a:pt x="33136" y="32850"/>
                  </a:moveTo>
                  <a:lnTo>
                    <a:pt x="33112" y="33886"/>
                  </a:lnTo>
                  <a:lnTo>
                    <a:pt x="31814" y="33945"/>
                  </a:lnTo>
                  <a:lnTo>
                    <a:pt x="31814" y="35850"/>
                  </a:lnTo>
                  <a:lnTo>
                    <a:pt x="31112" y="37196"/>
                  </a:lnTo>
                  <a:lnTo>
                    <a:pt x="28016" y="36291"/>
                  </a:lnTo>
                  <a:lnTo>
                    <a:pt x="27052" y="36267"/>
                  </a:lnTo>
                  <a:lnTo>
                    <a:pt x="27052" y="36327"/>
                  </a:lnTo>
                  <a:lnTo>
                    <a:pt x="27921" y="36350"/>
                  </a:lnTo>
                  <a:lnTo>
                    <a:pt x="29993" y="36958"/>
                  </a:lnTo>
                  <a:lnTo>
                    <a:pt x="30802" y="37231"/>
                  </a:lnTo>
                  <a:lnTo>
                    <a:pt x="31255" y="37267"/>
                  </a:lnTo>
                  <a:lnTo>
                    <a:pt x="31826" y="37148"/>
                  </a:lnTo>
                  <a:lnTo>
                    <a:pt x="32243" y="36934"/>
                  </a:lnTo>
                  <a:lnTo>
                    <a:pt x="32755" y="36481"/>
                  </a:lnTo>
                  <a:lnTo>
                    <a:pt x="33100" y="35946"/>
                  </a:lnTo>
                  <a:lnTo>
                    <a:pt x="33207" y="35624"/>
                  </a:lnTo>
                  <a:lnTo>
                    <a:pt x="33231" y="32850"/>
                  </a:lnTo>
                  <a:close/>
                  <a:moveTo>
                    <a:pt x="40244" y="38934"/>
                  </a:moveTo>
                  <a:lnTo>
                    <a:pt x="39625" y="39006"/>
                  </a:lnTo>
                  <a:lnTo>
                    <a:pt x="36601" y="38970"/>
                  </a:lnTo>
                  <a:lnTo>
                    <a:pt x="36315" y="40899"/>
                  </a:lnTo>
                  <a:lnTo>
                    <a:pt x="39577" y="43851"/>
                  </a:lnTo>
                  <a:lnTo>
                    <a:pt x="39994" y="43292"/>
                  </a:lnTo>
                  <a:lnTo>
                    <a:pt x="40208" y="43006"/>
                  </a:lnTo>
                  <a:lnTo>
                    <a:pt x="40268" y="39327"/>
                  </a:lnTo>
                  <a:lnTo>
                    <a:pt x="40244" y="38934"/>
                  </a:lnTo>
                  <a:close/>
                  <a:moveTo>
                    <a:pt x="28897" y="40089"/>
                  </a:moveTo>
                  <a:lnTo>
                    <a:pt x="27659" y="40125"/>
                  </a:lnTo>
                  <a:lnTo>
                    <a:pt x="26814" y="40899"/>
                  </a:lnTo>
                  <a:lnTo>
                    <a:pt x="26814" y="42482"/>
                  </a:lnTo>
                  <a:lnTo>
                    <a:pt x="24849" y="42458"/>
                  </a:lnTo>
                  <a:lnTo>
                    <a:pt x="20765" y="42458"/>
                  </a:lnTo>
                  <a:lnTo>
                    <a:pt x="20765" y="43054"/>
                  </a:lnTo>
                  <a:lnTo>
                    <a:pt x="25159" y="43042"/>
                  </a:lnTo>
                  <a:lnTo>
                    <a:pt x="26623" y="43042"/>
                  </a:lnTo>
                  <a:lnTo>
                    <a:pt x="26623" y="43970"/>
                  </a:lnTo>
                  <a:lnTo>
                    <a:pt x="27004" y="44304"/>
                  </a:lnTo>
                  <a:lnTo>
                    <a:pt x="29945" y="44197"/>
                  </a:lnTo>
                  <a:lnTo>
                    <a:pt x="31457" y="42661"/>
                  </a:lnTo>
                  <a:lnTo>
                    <a:pt x="31421" y="41232"/>
                  </a:lnTo>
                  <a:lnTo>
                    <a:pt x="30528" y="41256"/>
                  </a:lnTo>
                  <a:lnTo>
                    <a:pt x="30517" y="40875"/>
                  </a:lnTo>
                  <a:lnTo>
                    <a:pt x="29707" y="40899"/>
                  </a:lnTo>
                  <a:lnTo>
                    <a:pt x="29695" y="40494"/>
                  </a:lnTo>
                  <a:lnTo>
                    <a:pt x="28909" y="40518"/>
                  </a:lnTo>
                  <a:lnTo>
                    <a:pt x="28897" y="40089"/>
                  </a:lnTo>
                  <a:close/>
                  <a:moveTo>
                    <a:pt x="52234" y="33707"/>
                  </a:moveTo>
                  <a:lnTo>
                    <a:pt x="49305" y="35231"/>
                  </a:lnTo>
                  <a:lnTo>
                    <a:pt x="51603" y="39875"/>
                  </a:lnTo>
                  <a:cubicBezTo>
                    <a:pt x="51705" y="40103"/>
                    <a:pt x="51520" y="40290"/>
                    <a:pt x="51336" y="40290"/>
                  </a:cubicBezTo>
                  <a:cubicBezTo>
                    <a:pt x="51241" y="40290"/>
                    <a:pt x="51147" y="40241"/>
                    <a:pt x="51091" y="40125"/>
                  </a:cubicBezTo>
                  <a:lnTo>
                    <a:pt x="48805" y="35481"/>
                  </a:lnTo>
                  <a:lnTo>
                    <a:pt x="48686" y="35553"/>
                  </a:lnTo>
                  <a:lnTo>
                    <a:pt x="42530" y="38339"/>
                  </a:lnTo>
                  <a:lnTo>
                    <a:pt x="41589" y="38636"/>
                  </a:lnTo>
                  <a:lnTo>
                    <a:pt x="42935" y="43911"/>
                  </a:lnTo>
                  <a:cubicBezTo>
                    <a:pt x="42977" y="44121"/>
                    <a:pt x="42813" y="44253"/>
                    <a:pt x="42651" y="44253"/>
                  </a:cubicBezTo>
                  <a:cubicBezTo>
                    <a:pt x="42538" y="44253"/>
                    <a:pt x="42426" y="44189"/>
                    <a:pt x="42387" y="44042"/>
                  </a:cubicBezTo>
                  <a:lnTo>
                    <a:pt x="41054" y="38815"/>
                  </a:lnTo>
                  <a:lnTo>
                    <a:pt x="40863" y="38875"/>
                  </a:lnTo>
                  <a:lnTo>
                    <a:pt x="40565" y="38898"/>
                  </a:lnTo>
                  <a:lnTo>
                    <a:pt x="40589" y="39315"/>
                  </a:lnTo>
                  <a:lnTo>
                    <a:pt x="40589" y="39327"/>
                  </a:lnTo>
                  <a:lnTo>
                    <a:pt x="40530" y="43066"/>
                  </a:lnTo>
                  <a:cubicBezTo>
                    <a:pt x="40530" y="43101"/>
                    <a:pt x="40518" y="43137"/>
                    <a:pt x="40494" y="43161"/>
                  </a:cubicBezTo>
                  <a:lnTo>
                    <a:pt x="40244" y="43494"/>
                  </a:lnTo>
                  <a:lnTo>
                    <a:pt x="39815" y="44066"/>
                  </a:lnTo>
                  <a:lnTo>
                    <a:pt x="41887" y="45935"/>
                  </a:lnTo>
                  <a:lnTo>
                    <a:pt x="44447" y="47268"/>
                  </a:lnTo>
                  <a:lnTo>
                    <a:pt x="47423" y="47626"/>
                  </a:lnTo>
                  <a:lnTo>
                    <a:pt x="55270" y="47947"/>
                  </a:lnTo>
                  <a:lnTo>
                    <a:pt x="55651" y="40137"/>
                  </a:lnTo>
                  <a:lnTo>
                    <a:pt x="54936" y="38636"/>
                  </a:lnTo>
                  <a:lnTo>
                    <a:pt x="52234" y="33707"/>
                  </a:lnTo>
                  <a:close/>
                  <a:moveTo>
                    <a:pt x="54877" y="51436"/>
                  </a:moveTo>
                  <a:lnTo>
                    <a:pt x="55186" y="51459"/>
                  </a:lnTo>
                  <a:lnTo>
                    <a:pt x="55174" y="52650"/>
                  </a:lnTo>
                  <a:lnTo>
                    <a:pt x="56258" y="52650"/>
                  </a:lnTo>
                  <a:lnTo>
                    <a:pt x="56258" y="51626"/>
                  </a:lnTo>
                  <a:lnTo>
                    <a:pt x="56258" y="51483"/>
                  </a:lnTo>
                  <a:lnTo>
                    <a:pt x="55436" y="51459"/>
                  </a:lnTo>
                  <a:lnTo>
                    <a:pt x="54877" y="51436"/>
                  </a:lnTo>
                  <a:close/>
                  <a:moveTo>
                    <a:pt x="37529" y="47388"/>
                  </a:moveTo>
                  <a:lnTo>
                    <a:pt x="37089" y="47602"/>
                  </a:lnTo>
                  <a:lnTo>
                    <a:pt x="36827" y="47888"/>
                  </a:lnTo>
                  <a:lnTo>
                    <a:pt x="36589" y="48447"/>
                  </a:lnTo>
                  <a:lnTo>
                    <a:pt x="36684" y="49138"/>
                  </a:lnTo>
                  <a:lnTo>
                    <a:pt x="38029" y="51126"/>
                  </a:lnTo>
                  <a:lnTo>
                    <a:pt x="39649" y="53233"/>
                  </a:lnTo>
                  <a:lnTo>
                    <a:pt x="39089" y="52340"/>
                  </a:lnTo>
                  <a:lnTo>
                    <a:pt x="39089" y="51638"/>
                  </a:lnTo>
                  <a:lnTo>
                    <a:pt x="39458" y="51221"/>
                  </a:lnTo>
                  <a:lnTo>
                    <a:pt x="41137" y="50316"/>
                  </a:lnTo>
                  <a:lnTo>
                    <a:pt x="41685" y="50305"/>
                  </a:lnTo>
                  <a:lnTo>
                    <a:pt x="42209" y="50471"/>
                  </a:lnTo>
                  <a:lnTo>
                    <a:pt x="42554" y="50959"/>
                  </a:lnTo>
                  <a:lnTo>
                    <a:pt x="43268" y="50566"/>
                  </a:lnTo>
                  <a:lnTo>
                    <a:pt x="44197" y="50697"/>
                  </a:lnTo>
                  <a:lnTo>
                    <a:pt x="42840" y="50269"/>
                  </a:lnTo>
                  <a:lnTo>
                    <a:pt x="40732" y="49316"/>
                  </a:lnTo>
                  <a:lnTo>
                    <a:pt x="39661" y="48745"/>
                  </a:lnTo>
                  <a:lnTo>
                    <a:pt x="38422" y="47721"/>
                  </a:lnTo>
                  <a:lnTo>
                    <a:pt x="38006" y="47423"/>
                  </a:lnTo>
                  <a:lnTo>
                    <a:pt x="37529" y="47388"/>
                  </a:lnTo>
                  <a:close/>
                  <a:moveTo>
                    <a:pt x="56829" y="51483"/>
                  </a:moveTo>
                  <a:lnTo>
                    <a:pt x="56829" y="51638"/>
                  </a:lnTo>
                  <a:lnTo>
                    <a:pt x="56817" y="52638"/>
                  </a:lnTo>
                  <a:lnTo>
                    <a:pt x="57710" y="52638"/>
                  </a:lnTo>
                  <a:lnTo>
                    <a:pt x="57758" y="51626"/>
                  </a:lnTo>
                  <a:lnTo>
                    <a:pt x="69748" y="51900"/>
                  </a:lnTo>
                  <a:lnTo>
                    <a:pt x="69771" y="52733"/>
                  </a:lnTo>
                  <a:lnTo>
                    <a:pt x="70629" y="53269"/>
                  </a:lnTo>
                  <a:lnTo>
                    <a:pt x="70629" y="52972"/>
                  </a:lnTo>
                  <a:lnTo>
                    <a:pt x="69879" y="51852"/>
                  </a:lnTo>
                  <a:lnTo>
                    <a:pt x="56829" y="51483"/>
                  </a:lnTo>
                  <a:close/>
                  <a:moveTo>
                    <a:pt x="41697" y="56496"/>
                  </a:moveTo>
                  <a:lnTo>
                    <a:pt x="41958" y="57282"/>
                  </a:lnTo>
                  <a:lnTo>
                    <a:pt x="41958" y="56924"/>
                  </a:lnTo>
                  <a:lnTo>
                    <a:pt x="41697" y="56496"/>
                  </a:lnTo>
                  <a:close/>
                  <a:moveTo>
                    <a:pt x="173011" y="57889"/>
                  </a:moveTo>
                  <a:lnTo>
                    <a:pt x="172951" y="59984"/>
                  </a:lnTo>
                  <a:lnTo>
                    <a:pt x="174868" y="60008"/>
                  </a:lnTo>
                  <a:lnTo>
                    <a:pt x="178035" y="59734"/>
                  </a:lnTo>
                  <a:lnTo>
                    <a:pt x="180940" y="59377"/>
                  </a:lnTo>
                  <a:lnTo>
                    <a:pt x="180964" y="59377"/>
                  </a:lnTo>
                  <a:lnTo>
                    <a:pt x="181905" y="59401"/>
                  </a:lnTo>
                  <a:lnTo>
                    <a:pt x="187060" y="59532"/>
                  </a:lnTo>
                  <a:lnTo>
                    <a:pt x="187060" y="59044"/>
                  </a:lnTo>
                  <a:lnTo>
                    <a:pt x="182226" y="58960"/>
                  </a:lnTo>
                  <a:lnTo>
                    <a:pt x="182262" y="58234"/>
                  </a:lnTo>
                  <a:lnTo>
                    <a:pt x="187060" y="58317"/>
                  </a:lnTo>
                  <a:lnTo>
                    <a:pt x="187060" y="58270"/>
                  </a:lnTo>
                  <a:lnTo>
                    <a:pt x="180833" y="58103"/>
                  </a:lnTo>
                  <a:lnTo>
                    <a:pt x="173011" y="57889"/>
                  </a:lnTo>
                  <a:close/>
                  <a:moveTo>
                    <a:pt x="180964" y="59710"/>
                  </a:moveTo>
                  <a:lnTo>
                    <a:pt x="178214" y="60044"/>
                  </a:lnTo>
                  <a:lnTo>
                    <a:pt x="178178" y="61723"/>
                  </a:lnTo>
                  <a:lnTo>
                    <a:pt x="178809" y="61723"/>
                  </a:lnTo>
                  <a:lnTo>
                    <a:pt x="178773" y="63699"/>
                  </a:lnTo>
                  <a:lnTo>
                    <a:pt x="183321" y="63770"/>
                  </a:lnTo>
                  <a:lnTo>
                    <a:pt x="183679" y="63663"/>
                  </a:lnTo>
                  <a:lnTo>
                    <a:pt x="187072" y="63735"/>
                  </a:lnTo>
                  <a:lnTo>
                    <a:pt x="187072" y="59865"/>
                  </a:lnTo>
                  <a:lnTo>
                    <a:pt x="181893" y="59734"/>
                  </a:lnTo>
                  <a:lnTo>
                    <a:pt x="180964" y="59710"/>
                  </a:lnTo>
                  <a:close/>
                  <a:moveTo>
                    <a:pt x="167069" y="56698"/>
                  </a:moveTo>
                  <a:lnTo>
                    <a:pt x="167069" y="57055"/>
                  </a:lnTo>
                  <a:lnTo>
                    <a:pt x="166605" y="57055"/>
                  </a:lnTo>
                  <a:lnTo>
                    <a:pt x="166438" y="61830"/>
                  </a:lnTo>
                  <a:lnTo>
                    <a:pt x="160426" y="58294"/>
                  </a:lnTo>
                  <a:lnTo>
                    <a:pt x="160188" y="58746"/>
                  </a:lnTo>
                  <a:lnTo>
                    <a:pt x="159687" y="58651"/>
                  </a:lnTo>
                  <a:lnTo>
                    <a:pt x="159830" y="61115"/>
                  </a:lnTo>
                  <a:lnTo>
                    <a:pt x="166141" y="64604"/>
                  </a:lnTo>
                  <a:lnTo>
                    <a:pt x="167093" y="63223"/>
                  </a:lnTo>
                  <a:lnTo>
                    <a:pt x="168986" y="63354"/>
                  </a:lnTo>
                  <a:lnTo>
                    <a:pt x="169093" y="56996"/>
                  </a:lnTo>
                  <a:lnTo>
                    <a:pt x="168022" y="56912"/>
                  </a:lnTo>
                  <a:lnTo>
                    <a:pt x="168022" y="56698"/>
                  </a:lnTo>
                  <a:close/>
                  <a:moveTo>
                    <a:pt x="181416" y="71271"/>
                  </a:moveTo>
                  <a:lnTo>
                    <a:pt x="181393" y="72343"/>
                  </a:lnTo>
                  <a:lnTo>
                    <a:pt x="181476" y="72653"/>
                  </a:lnTo>
                  <a:lnTo>
                    <a:pt x="181797" y="72938"/>
                  </a:lnTo>
                  <a:lnTo>
                    <a:pt x="184202" y="74307"/>
                  </a:lnTo>
                  <a:lnTo>
                    <a:pt x="184619" y="74462"/>
                  </a:lnTo>
                  <a:lnTo>
                    <a:pt x="185024" y="74415"/>
                  </a:lnTo>
                  <a:lnTo>
                    <a:pt x="185345" y="74177"/>
                  </a:lnTo>
                  <a:lnTo>
                    <a:pt x="186048" y="72914"/>
                  </a:lnTo>
                  <a:lnTo>
                    <a:pt x="186060" y="71367"/>
                  </a:lnTo>
                  <a:lnTo>
                    <a:pt x="181416" y="71271"/>
                  </a:lnTo>
                  <a:close/>
                  <a:moveTo>
                    <a:pt x="42078" y="62651"/>
                  </a:moveTo>
                  <a:lnTo>
                    <a:pt x="42078" y="63044"/>
                  </a:lnTo>
                  <a:lnTo>
                    <a:pt x="42078" y="63675"/>
                  </a:lnTo>
                  <a:lnTo>
                    <a:pt x="42078" y="63699"/>
                  </a:lnTo>
                  <a:lnTo>
                    <a:pt x="42066" y="64187"/>
                  </a:lnTo>
                  <a:lnTo>
                    <a:pt x="42042" y="72676"/>
                  </a:lnTo>
                  <a:lnTo>
                    <a:pt x="42018" y="74415"/>
                  </a:lnTo>
                  <a:lnTo>
                    <a:pt x="53353" y="74569"/>
                  </a:lnTo>
                  <a:lnTo>
                    <a:pt x="53353" y="74558"/>
                  </a:lnTo>
                  <a:lnTo>
                    <a:pt x="53508" y="74558"/>
                  </a:lnTo>
                  <a:lnTo>
                    <a:pt x="53519" y="74236"/>
                  </a:lnTo>
                  <a:lnTo>
                    <a:pt x="53365" y="74236"/>
                  </a:lnTo>
                  <a:lnTo>
                    <a:pt x="53365" y="73879"/>
                  </a:lnTo>
                  <a:lnTo>
                    <a:pt x="53258" y="73879"/>
                  </a:lnTo>
                  <a:lnTo>
                    <a:pt x="53246" y="74296"/>
                  </a:lnTo>
                  <a:lnTo>
                    <a:pt x="43590" y="74057"/>
                  </a:lnTo>
                  <a:lnTo>
                    <a:pt x="43673" y="70247"/>
                  </a:lnTo>
                  <a:lnTo>
                    <a:pt x="42935" y="70236"/>
                  </a:lnTo>
                  <a:lnTo>
                    <a:pt x="42268" y="70212"/>
                  </a:lnTo>
                  <a:lnTo>
                    <a:pt x="42209" y="70212"/>
                  </a:lnTo>
                  <a:lnTo>
                    <a:pt x="42387" y="63032"/>
                  </a:lnTo>
                  <a:lnTo>
                    <a:pt x="42935" y="63044"/>
                  </a:lnTo>
                  <a:lnTo>
                    <a:pt x="42935" y="62794"/>
                  </a:lnTo>
                  <a:lnTo>
                    <a:pt x="47554" y="62901"/>
                  </a:lnTo>
                  <a:lnTo>
                    <a:pt x="53627" y="63056"/>
                  </a:lnTo>
                  <a:lnTo>
                    <a:pt x="53603" y="64032"/>
                  </a:lnTo>
                  <a:lnTo>
                    <a:pt x="54127" y="64044"/>
                  </a:lnTo>
                  <a:lnTo>
                    <a:pt x="54984" y="64890"/>
                  </a:lnTo>
                  <a:lnTo>
                    <a:pt x="55210" y="64913"/>
                  </a:lnTo>
                  <a:lnTo>
                    <a:pt x="56246" y="66068"/>
                  </a:lnTo>
                  <a:lnTo>
                    <a:pt x="57365" y="66068"/>
                  </a:lnTo>
                  <a:lnTo>
                    <a:pt x="57365" y="66711"/>
                  </a:lnTo>
                  <a:lnTo>
                    <a:pt x="58580" y="66711"/>
                  </a:lnTo>
                  <a:lnTo>
                    <a:pt x="59282" y="65961"/>
                  </a:lnTo>
                  <a:lnTo>
                    <a:pt x="68152" y="66140"/>
                  </a:lnTo>
                  <a:lnTo>
                    <a:pt x="70295" y="66176"/>
                  </a:lnTo>
                  <a:lnTo>
                    <a:pt x="70295" y="65842"/>
                  </a:lnTo>
                  <a:lnTo>
                    <a:pt x="70295" y="65735"/>
                  </a:lnTo>
                  <a:lnTo>
                    <a:pt x="69271" y="65699"/>
                  </a:lnTo>
                  <a:lnTo>
                    <a:pt x="67390" y="65616"/>
                  </a:lnTo>
                  <a:lnTo>
                    <a:pt x="66997" y="65604"/>
                  </a:lnTo>
                  <a:lnTo>
                    <a:pt x="66331" y="65592"/>
                  </a:lnTo>
                  <a:lnTo>
                    <a:pt x="64580" y="65544"/>
                  </a:lnTo>
                  <a:lnTo>
                    <a:pt x="64116" y="65521"/>
                  </a:lnTo>
                  <a:lnTo>
                    <a:pt x="62306" y="65461"/>
                  </a:lnTo>
                  <a:lnTo>
                    <a:pt x="59877" y="65402"/>
                  </a:lnTo>
                  <a:lnTo>
                    <a:pt x="57651" y="65330"/>
                  </a:lnTo>
                  <a:lnTo>
                    <a:pt x="56448" y="65283"/>
                  </a:lnTo>
                  <a:cubicBezTo>
                    <a:pt x="56413" y="65283"/>
                    <a:pt x="56377" y="65271"/>
                    <a:pt x="56341" y="65247"/>
                  </a:cubicBezTo>
                  <a:lnTo>
                    <a:pt x="55008" y="64068"/>
                  </a:lnTo>
                  <a:lnTo>
                    <a:pt x="53781" y="62997"/>
                  </a:lnTo>
                  <a:lnTo>
                    <a:pt x="52793" y="62973"/>
                  </a:lnTo>
                  <a:lnTo>
                    <a:pt x="50448" y="62901"/>
                  </a:lnTo>
                  <a:lnTo>
                    <a:pt x="48257" y="62830"/>
                  </a:lnTo>
                  <a:lnTo>
                    <a:pt x="45792" y="62758"/>
                  </a:lnTo>
                  <a:lnTo>
                    <a:pt x="43399" y="62699"/>
                  </a:lnTo>
                  <a:lnTo>
                    <a:pt x="42078" y="62651"/>
                  </a:lnTo>
                  <a:close/>
                  <a:moveTo>
                    <a:pt x="43042" y="62925"/>
                  </a:moveTo>
                  <a:lnTo>
                    <a:pt x="43042" y="63175"/>
                  </a:lnTo>
                  <a:lnTo>
                    <a:pt x="42494" y="63163"/>
                  </a:lnTo>
                  <a:lnTo>
                    <a:pt x="42328" y="70116"/>
                  </a:lnTo>
                  <a:lnTo>
                    <a:pt x="42935" y="70140"/>
                  </a:lnTo>
                  <a:lnTo>
                    <a:pt x="43792" y="70152"/>
                  </a:lnTo>
                  <a:lnTo>
                    <a:pt x="43709" y="73962"/>
                  </a:lnTo>
                  <a:lnTo>
                    <a:pt x="53138" y="74188"/>
                  </a:lnTo>
                  <a:lnTo>
                    <a:pt x="53150" y="73772"/>
                  </a:lnTo>
                  <a:lnTo>
                    <a:pt x="53377" y="73772"/>
                  </a:lnTo>
                  <a:lnTo>
                    <a:pt x="53377" y="73605"/>
                  </a:lnTo>
                  <a:lnTo>
                    <a:pt x="53531" y="73605"/>
                  </a:lnTo>
                  <a:lnTo>
                    <a:pt x="53543" y="73284"/>
                  </a:lnTo>
                  <a:lnTo>
                    <a:pt x="53388" y="73284"/>
                  </a:lnTo>
                  <a:lnTo>
                    <a:pt x="53400" y="72629"/>
                  </a:lnTo>
                  <a:lnTo>
                    <a:pt x="53567" y="72629"/>
                  </a:lnTo>
                  <a:lnTo>
                    <a:pt x="53579" y="72307"/>
                  </a:lnTo>
                  <a:lnTo>
                    <a:pt x="53412" y="72307"/>
                  </a:lnTo>
                  <a:lnTo>
                    <a:pt x="53436" y="71664"/>
                  </a:lnTo>
                  <a:lnTo>
                    <a:pt x="53603" y="71664"/>
                  </a:lnTo>
                  <a:lnTo>
                    <a:pt x="53615" y="71343"/>
                  </a:lnTo>
                  <a:lnTo>
                    <a:pt x="53448" y="71343"/>
                  </a:lnTo>
                  <a:lnTo>
                    <a:pt x="53472" y="70700"/>
                  </a:lnTo>
                  <a:lnTo>
                    <a:pt x="53627" y="70700"/>
                  </a:lnTo>
                  <a:lnTo>
                    <a:pt x="53639" y="70378"/>
                  </a:lnTo>
                  <a:lnTo>
                    <a:pt x="53484" y="70378"/>
                  </a:lnTo>
                  <a:lnTo>
                    <a:pt x="53508" y="69724"/>
                  </a:lnTo>
                  <a:lnTo>
                    <a:pt x="53662" y="69724"/>
                  </a:lnTo>
                  <a:cubicBezTo>
                    <a:pt x="53668" y="69555"/>
                    <a:pt x="53798" y="69472"/>
                    <a:pt x="53929" y="69472"/>
                  </a:cubicBezTo>
                  <a:cubicBezTo>
                    <a:pt x="54066" y="69472"/>
                    <a:pt x="54204" y="69564"/>
                    <a:pt x="54198" y="69747"/>
                  </a:cubicBezTo>
                  <a:lnTo>
                    <a:pt x="54353" y="69747"/>
                  </a:lnTo>
                  <a:lnTo>
                    <a:pt x="54341" y="70390"/>
                  </a:lnTo>
                  <a:lnTo>
                    <a:pt x="54174" y="70390"/>
                  </a:lnTo>
                  <a:lnTo>
                    <a:pt x="54162" y="70712"/>
                  </a:lnTo>
                  <a:lnTo>
                    <a:pt x="54329" y="70712"/>
                  </a:lnTo>
                  <a:lnTo>
                    <a:pt x="54317" y="71367"/>
                  </a:lnTo>
                  <a:lnTo>
                    <a:pt x="54150" y="71367"/>
                  </a:lnTo>
                  <a:lnTo>
                    <a:pt x="54139" y="71688"/>
                  </a:lnTo>
                  <a:lnTo>
                    <a:pt x="54305" y="71688"/>
                  </a:lnTo>
                  <a:lnTo>
                    <a:pt x="54281" y="72331"/>
                  </a:lnTo>
                  <a:lnTo>
                    <a:pt x="54115" y="72331"/>
                  </a:lnTo>
                  <a:lnTo>
                    <a:pt x="54103" y="72653"/>
                  </a:lnTo>
                  <a:lnTo>
                    <a:pt x="54270" y="72653"/>
                  </a:lnTo>
                  <a:lnTo>
                    <a:pt x="54246" y="73295"/>
                  </a:lnTo>
                  <a:lnTo>
                    <a:pt x="54091" y="73295"/>
                  </a:lnTo>
                  <a:lnTo>
                    <a:pt x="54079" y="73617"/>
                  </a:lnTo>
                  <a:lnTo>
                    <a:pt x="54234" y="73617"/>
                  </a:lnTo>
                  <a:lnTo>
                    <a:pt x="54222" y="73796"/>
                  </a:lnTo>
                  <a:lnTo>
                    <a:pt x="61401" y="73962"/>
                  </a:lnTo>
                  <a:lnTo>
                    <a:pt x="62032" y="73403"/>
                  </a:lnTo>
                  <a:lnTo>
                    <a:pt x="66974" y="73486"/>
                  </a:lnTo>
                  <a:lnTo>
                    <a:pt x="66962" y="74558"/>
                  </a:lnTo>
                  <a:lnTo>
                    <a:pt x="70081" y="74605"/>
                  </a:lnTo>
                  <a:lnTo>
                    <a:pt x="70129" y="71771"/>
                  </a:lnTo>
                  <a:lnTo>
                    <a:pt x="70331" y="71771"/>
                  </a:lnTo>
                  <a:lnTo>
                    <a:pt x="70343" y="70998"/>
                  </a:lnTo>
                  <a:lnTo>
                    <a:pt x="70152" y="70998"/>
                  </a:lnTo>
                  <a:lnTo>
                    <a:pt x="70236" y="66283"/>
                  </a:lnTo>
                  <a:lnTo>
                    <a:pt x="68152" y="66247"/>
                  </a:lnTo>
                  <a:lnTo>
                    <a:pt x="59330" y="66080"/>
                  </a:lnTo>
                  <a:lnTo>
                    <a:pt x="58615" y="66830"/>
                  </a:lnTo>
                  <a:lnTo>
                    <a:pt x="57246" y="66830"/>
                  </a:lnTo>
                  <a:lnTo>
                    <a:pt x="57246" y="66199"/>
                  </a:lnTo>
                  <a:lnTo>
                    <a:pt x="56198" y="66199"/>
                  </a:lnTo>
                  <a:lnTo>
                    <a:pt x="55151" y="65033"/>
                  </a:lnTo>
                  <a:lnTo>
                    <a:pt x="54936" y="65009"/>
                  </a:lnTo>
                  <a:lnTo>
                    <a:pt x="54079" y="64175"/>
                  </a:lnTo>
                  <a:lnTo>
                    <a:pt x="53484" y="64151"/>
                  </a:lnTo>
                  <a:lnTo>
                    <a:pt x="53508" y="63175"/>
                  </a:lnTo>
                  <a:lnTo>
                    <a:pt x="47554" y="63032"/>
                  </a:lnTo>
                  <a:lnTo>
                    <a:pt x="43042" y="62925"/>
                  </a:lnTo>
                  <a:close/>
                  <a:moveTo>
                    <a:pt x="70248" y="71879"/>
                  </a:moveTo>
                  <a:lnTo>
                    <a:pt x="70200" y="74724"/>
                  </a:lnTo>
                  <a:lnTo>
                    <a:pt x="66854" y="74665"/>
                  </a:lnTo>
                  <a:lnTo>
                    <a:pt x="66878" y="73593"/>
                  </a:lnTo>
                  <a:lnTo>
                    <a:pt x="62080" y="73522"/>
                  </a:lnTo>
                  <a:lnTo>
                    <a:pt x="61449" y="74081"/>
                  </a:lnTo>
                  <a:lnTo>
                    <a:pt x="54222" y="73915"/>
                  </a:lnTo>
                  <a:lnTo>
                    <a:pt x="54210" y="74272"/>
                  </a:lnTo>
                  <a:lnTo>
                    <a:pt x="54043" y="74272"/>
                  </a:lnTo>
                  <a:lnTo>
                    <a:pt x="54043" y="74593"/>
                  </a:lnTo>
                  <a:lnTo>
                    <a:pt x="70224" y="74831"/>
                  </a:lnTo>
                  <a:lnTo>
                    <a:pt x="70248" y="71879"/>
                  </a:lnTo>
                  <a:close/>
                  <a:moveTo>
                    <a:pt x="177892" y="60080"/>
                  </a:moveTo>
                  <a:lnTo>
                    <a:pt x="174892" y="60341"/>
                  </a:lnTo>
                  <a:lnTo>
                    <a:pt x="174868" y="60341"/>
                  </a:lnTo>
                  <a:lnTo>
                    <a:pt x="172939" y="60318"/>
                  </a:lnTo>
                  <a:lnTo>
                    <a:pt x="172677" y="69354"/>
                  </a:lnTo>
                  <a:lnTo>
                    <a:pt x="175058" y="70795"/>
                  </a:lnTo>
                  <a:lnTo>
                    <a:pt x="179476" y="73034"/>
                  </a:lnTo>
                  <a:lnTo>
                    <a:pt x="181178" y="73760"/>
                  </a:lnTo>
                  <a:lnTo>
                    <a:pt x="183774" y="75212"/>
                  </a:lnTo>
                  <a:lnTo>
                    <a:pt x="185536" y="76105"/>
                  </a:lnTo>
                  <a:lnTo>
                    <a:pt x="187072" y="73474"/>
                  </a:lnTo>
                  <a:lnTo>
                    <a:pt x="187072" y="70688"/>
                  </a:lnTo>
                  <a:lnTo>
                    <a:pt x="186512" y="70688"/>
                  </a:lnTo>
                  <a:lnTo>
                    <a:pt x="186536" y="71379"/>
                  </a:lnTo>
                  <a:lnTo>
                    <a:pt x="186381" y="71379"/>
                  </a:lnTo>
                  <a:lnTo>
                    <a:pt x="186369" y="72962"/>
                  </a:lnTo>
                  <a:cubicBezTo>
                    <a:pt x="186369" y="72998"/>
                    <a:pt x="186357" y="73022"/>
                    <a:pt x="186346" y="73045"/>
                  </a:cubicBezTo>
                  <a:lnTo>
                    <a:pt x="185595" y="74367"/>
                  </a:lnTo>
                  <a:cubicBezTo>
                    <a:pt x="185584" y="74391"/>
                    <a:pt x="185572" y="74415"/>
                    <a:pt x="185560" y="74427"/>
                  </a:cubicBezTo>
                  <a:lnTo>
                    <a:pt x="185179" y="74712"/>
                  </a:lnTo>
                  <a:cubicBezTo>
                    <a:pt x="185155" y="74724"/>
                    <a:pt x="185119" y="74736"/>
                    <a:pt x="185095" y="74736"/>
                  </a:cubicBezTo>
                  <a:lnTo>
                    <a:pt x="184619" y="74796"/>
                  </a:lnTo>
                  <a:lnTo>
                    <a:pt x="184548" y="74796"/>
                  </a:lnTo>
                  <a:lnTo>
                    <a:pt x="184083" y="74629"/>
                  </a:lnTo>
                  <a:lnTo>
                    <a:pt x="184048" y="74617"/>
                  </a:lnTo>
                  <a:lnTo>
                    <a:pt x="181619" y="73224"/>
                  </a:lnTo>
                  <a:lnTo>
                    <a:pt x="181595" y="73212"/>
                  </a:lnTo>
                  <a:lnTo>
                    <a:pt x="181226" y="72879"/>
                  </a:lnTo>
                  <a:cubicBezTo>
                    <a:pt x="181202" y="72855"/>
                    <a:pt x="181178" y="72831"/>
                    <a:pt x="181178" y="72795"/>
                  </a:cubicBezTo>
                  <a:lnTo>
                    <a:pt x="181071" y="72426"/>
                  </a:lnTo>
                  <a:cubicBezTo>
                    <a:pt x="181071" y="72402"/>
                    <a:pt x="181071" y="72391"/>
                    <a:pt x="181071" y="72379"/>
                  </a:cubicBezTo>
                  <a:lnTo>
                    <a:pt x="181095" y="71283"/>
                  </a:lnTo>
                  <a:lnTo>
                    <a:pt x="177916" y="71224"/>
                  </a:lnTo>
                  <a:lnTo>
                    <a:pt x="176594" y="70486"/>
                  </a:lnTo>
                  <a:lnTo>
                    <a:pt x="176690" y="61723"/>
                  </a:lnTo>
                  <a:lnTo>
                    <a:pt x="177856" y="61723"/>
                  </a:lnTo>
                  <a:lnTo>
                    <a:pt x="177892" y="60080"/>
                  </a:lnTo>
                  <a:close/>
                  <a:moveTo>
                    <a:pt x="187072" y="74593"/>
                  </a:moveTo>
                  <a:lnTo>
                    <a:pt x="186036" y="76367"/>
                  </a:lnTo>
                  <a:lnTo>
                    <a:pt x="187072" y="76963"/>
                  </a:lnTo>
                  <a:lnTo>
                    <a:pt x="187072" y="7459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5"/>
            <p:cNvSpPr/>
            <p:nvPr/>
          </p:nvSpPr>
          <p:spPr>
            <a:xfrm>
              <a:off x="2641881" y="1389611"/>
              <a:ext cx="32770" cy="62066"/>
            </a:xfrm>
            <a:custGeom>
              <a:avLst/>
              <a:gdLst/>
              <a:ahLst/>
              <a:cxnLst/>
              <a:rect l="l" t="t" r="r" b="b"/>
              <a:pathLst>
                <a:path w="1679" h="3180" extrusionOk="0">
                  <a:moveTo>
                    <a:pt x="48" y="1"/>
                  </a:moveTo>
                  <a:lnTo>
                    <a:pt x="0" y="3168"/>
                  </a:lnTo>
                  <a:lnTo>
                    <a:pt x="48" y="3168"/>
                  </a:lnTo>
                  <a:lnTo>
                    <a:pt x="1203" y="3180"/>
                  </a:lnTo>
                  <a:lnTo>
                    <a:pt x="1596" y="2787"/>
                  </a:lnTo>
                  <a:lnTo>
                    <a:pt x="1643" y="2739"/>
                  </a:lnTo>
                  <a:lnTo>
                    <a:pt x="1679" y="1"/>
                  </a:lnTo>
                  <a:lnTo>
                    <a:pt x="1596" y="1"/>
                  </a:lnTo>
                  <a:lnTo>
                    <a:pt x="1560" y="2703"/>
                  </a:lnTo>
                  <a:lnTo>
                    <a:pt x="1167" y="3096"/>
                  </a:lnTo>
                  <a:lnTo>
                    <a:pt x="83" y="3084"/>
                  </a:lnTo>
                  <a:lnTo>
                    <a:pt x="131" y="1"/>
                  </a:lnTo>
                  <a:close/>
                </a:path>
              </a:pathLst>
            </a:custGeom>
            <a:solidFill>
              <a:srgbClr val="EC9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5"/>
            <p:cNvSpPr/>
            <p:nvPr/>
          </p:nvSpPr>
          <p:spPr>
            <a:xfrm>
              <a:off x="4407727" y="2856390"/>
              <a:ext cx="103209" cy="37669"/>
            </a:xfrm>
            <a:custGeom>
              <a:avLst/>
              <a:gdLst/>
              <a:ahLst/>
              <a:cxnLst/>
              <a:rect l="l" t="t" r="r" b="b"/>
              <a:pathLst>
                <a:path w="5288" h="1930" extrusionOk="0">
                  <a:moveTo>
                    <a:pt x="1" y="1"/>
                  </a:moveTo>
                  <a:lnTo>
                    <a:pt x="1" y="1918"/>
                  </a:lnTo>
                  <a:lnTo>
                    <a:pt x="5275" y="1930"/>
                  </a:lnTo>
                  <a:lnTo>
                    <a:pt x="5287" y="13"/>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5"/>
            <p:cNvSpPr/>
            <p:nvPr/>
          </p:nvSpPr>
          <p:spPr>
            <a:xfrm>
              <a:off x="1780906" y="1389611"/>
              <a:ext cx="4076425" cy="1850923"/>
            </a:xfrm>
            <a:custGeom>
              <a:avLst/>
              <a:gdLst/>
              <a:ahLst/>
              <a:cxnLst/>
              <a:rect l="l" t="t" r="r" b="b"/>
              <a:pathLst>
                <a:path w="208860" h="94834" extrusionOk="0">
                  <a:moveTo>
                    <a:pt x="190834" y="167"/>
                  </a:moveTo>
                  <a:lnTo>
                    <a:pt x="191917" y="1358"/>
                  </a:lnTo>
                  <a:lnTo>
                    <a:pt x="189965" y="3144"/>
                  </a:lnTo>
                  <a:lnTo>
                    <a:pt x="188893" y="1977"/>
                  </a:lnTo>
                  <a:lnTo>
                    <a:pt x="188881" y="1953"/>
                  </a:lnTo>
                  <a:lnTo>
                    <a:pt x="190834" y="167"/>
                  </a:lnTo>
                  <a:close/>
                  <a:moveTo>
                    <a:pt x="184857" y="1"/>
                  </a:moveTo>
                  <a:lnTo>
                    <a:pt x="184059" y="429"/>
                  </a:lnTo>
                  <a:lnTo>
                    <a:pt x="191465" y="6763"/>
                  </a:lnTo>
                  <a:lnTo>
                    <a:pt x="192322" y="5668"/>
                  </a:lnTo>
                  <a:lnTo>
                    <a:pt x="192917" y="4942"/>
                  </a:lnTo>
                  <a:lnTo>
                    <a:pt x="193548" y="4644"/>
                  </a:lnTo>
                  <a:lnTo>
                    <a:pt x="194370" y="4573"/>
                  </a:lnTo>
                  <a:lnTo>
                    <a:pt x="195299" y="4811"/>
                  </a:lnTo>
                  <a:lnTo>
                    <a:pt x="195418" y="1"/>
                  </a:lnTo>
                  <a:close/>
                  <a:moveTo>
                    <a:pt x="96203" y="22670"/>
                  </a:moveTo>
                  <a:lnTo>
                    <a:pt x="93988" y="29528"/>
                  </a:lnTo>
                  <a:lnTo>
                    <a:pt x="96441" y="30385"/>
                  </a:lnTo>
                  <a:lnTo>
                    <a:pt x="97632" y="29254"/>
                  </a:lnTo>
                  <a:lnTo>
                    <a:pt x="97929" y="28957"/>
                  </a:lnTo>
                  <a:cubicBezTo>
                    <a:pt x="97965" y="28921"/>
                    <a:pt x="98001" y="28885"/>
                    <a:pt x="98048" y="28849"/>
                  </a:cubicBezTo>
                  <a:lnTo>
                    <a:pt x="98072" y="28838"/>
                  </a:lnTo>
                  <a:lnTo>
                    <a:pt x="100489" y="27159"/>
                  </a:lnTo>
                  <a:lnTo>
                    <a:pt x="103978" y="25539"/>
                  </a:lnTo>
                  <a:lnTo>
                    <a:pt x="101192" y="24325"/>
                  </a:lnTo>
                  <a:lnTo>
                    <a:pt x="96203" y="22670"/>
                  </a:lnTo>
                  <a:close/>
                  <a:moveTo>
                    <a:pt x="204324" y="40458"/>
                  </a:moveTo>
                  <a:lnTo>
                    <a:pt x="204002" y="53686"/>
                  </a:lnTo>
                  <a:lnTo>
                    <a:pt x="208860" y="53781"/>
                  </a:lnTo>
                  <a:lnTo>
                    <a:pt x="208860" y="40589"/>
                  </a:lnTo>
                  <a:lnTo>
                    <a:pt x="204324" y="40458"/>
                  </a:lnTo>
                  <a:close/>
                  <a:moveTo>
                    <a:pt x="202990" y="39184"/>
                  </a:moveTo>
                  <a:lnTo>
                    <a:pt x="202621" y="58008"/>
                  </a:lnTo>
                  <a:lnTo>
                    <a:pt x="202621" y="58055"/>
                  </a:lnTo>
                  <a:lnTo>
                    <a:pt x="208848" y="58222"/>
                  </a:lnTo>
                  <a:lnTo>
                    <a:pt x="208848" y="53864"/>
                  </a:lnTo>
                  <a:lnTo>
                    <a:pt x="203954" y="53769"/>
                  </a:lnTo>
                  <a:lnTo>
                    <a:pt x="203907" y="53769"/>
                  </a:lnTo>
                  <a:lnTo>
                    <a:pt x="204240" y="40375"/>
                  </a:lnTo>
                  <a:lnTo>
                    <a:pt x="208860" y="40506"/>
                  </a:lnTo>
                  <a:lnTo>
                    <a:pt x="208860" y="39255"/>
                  </a:lnTo>
                  <a:lnTo>
                    <a:pt x="202990" y="39184"/>
                  </a:lnTo>
                  <a:close/>
                  <a:moveTo>
                    <a:pt x="121266" y="62806"/>
                  </a:moveTo>
                  <a:lnTo>
                    <a:pt x="120706" y="62961"/>
                  </a:lnTo>
                  <a:lnTo>
                    <a:pt x="120337" y="63246"/>
                  </a:lnTo>
                  <a:lnTo>
                    <a:pt x="120170" y="63485"/>
                  </a:lnTo>
                  <a:lnTo>
                    <a:pt x="120004" y="63925"/>
                  </a:lnTo>
                  <a:lnTo>
                    <a:pt x="120063" y="64604"/>
                  </a:lnTo>
                  <a:lnTo>
                    <a:pt x="120277" y="65021"/>
                  </a:lnTo>
                  <a:lnTo>
                    <a:pt x="120575" y="65294"/>
                  </a:lnTo>
                  <a:lnTo>
                    <a:pt x="121099" y="65509"/>
                  </a:lnTo>
                  <a:lnTo>
                    <a:pt x="121575" y="65509"/>
                  </a:lnTo>
                  <a:lnTo>
                    <a:pt x="121861" y="65437"/>
                  </a:lnTo>
                  <a:lnTo>
                    <a:pt x="122385" y="65056"/>
                  </a:lnTo>
                  <a:lnTo>
                    <a:pt x="122611" y="64651"/>
                  </a:lnTo>
                  <a:lnTo>
                    <a:pt x="122694" y="64318"/>
                  </a:lnTo>
                  <a:lnTo>
                    <a:pt x="122659" y="63842"/>
                  </a:lnTo>
                  <a:lnTo>
                    <a:pt x="122492" y="63425"/>
                  </a:lnTo>
                  <a:lnTo>
                    <a:pt x="121968" y="62949"/>
                  </a:lnTo>
                  <a:lnTo>
                    <a:pt x="121528" y="62818"/>
                  </a:lnTo>
                  <a:lnTo>
                    <a:pt x="121266" y="62806"/>
                  </a:lnTo>
                  <a:close/>
                  <a:moveTo>
                    <a:pt x="130160" y="64640"/>
                  </a:moveTo>
                  <a:lnTo>
                    <a:pt x="131219" y="65021"/>
                  </a:lnTo>
                  <a:lnTo>
                    <a:pt x="131326" y="64723"/>
                  </a:lnTo>
                  <a:lnTo>
                    <a:pt x="132219" y="65032"/>
                  </a:lnTo>
                  <a:lnTo>
                    <a:pt x="132005" y="65628"/>
                  </a:lnTo>
                  <a:lnTo>
                    <a:pt x="134231" y="66414"/>
                  </a:lnTo>
                  <a:lnTo>
                    <a:pt x="133577" y="68295"/>
                  </a:lnTo>
                  <a:lnTo>
                    <a:pt x="132874" y="68045"/>
                  </a:lnTo>
                  <a:lnTo>
                    <a:pt x="132588" y="68854"/>
                  </a:lnTo>
                  <a:lnTo>
                    <a:pt x="133386" y="69140"/>
                  </a:lnTo>
                  <a:lnTo>
                    <a:pt x="133077" y="70009"/>
                  </a:lnTo>
                  <a:lnTo>
                    <a:pt x="130171" y="68985"/>
                  </a:lnTo>
                  <a:lnTo>
                    <a:pt x="130374" y="68378"/>
                  </a:lnTo>
                  <a:lnTo>
                    <a:pt x="129231" y="67985"/>
                  </a:lnTo>
                  <a:lnTo>
                    <a:pt x="129707" y="66628"/>
                  </a:lnTo>
                  <a:lnTo>
                    <a:pt x="129064" y="66402"/>
                  </a:lnTo>
                  <a:lnTo>
                    <a:pt x="129040" y="66390"/>
                  </a:lnTo>
                  <a:lnTo>
                    <a:pt x="129517" y="65021"/>
                  </a:lnTo>
                  <a:lnTo>
                    <a:pt x="129969" y="65187"/>
                  </a:lnTo>
                  <a:lnTo>
                    <a:pt x="130160" y="64640"/>
                  </a:lnTo>
                  <a:close/>
                  <a:moveTo>
                    <a:pt x="11288" y="62282"/>
                  </a:moveTo>
                  <a:lnTo>
                    <a:pt x="12" y="62318"/>
                  </a:lnTo>
                  <a:lnTo>
                    <a:pt x="12" y="70831"/>
                  </a:lnTo>
                  <a:lnTo>
                    <a:pt x="5203" y="70819"/>
                  </a:lnTo>
                  <a:lnTo>
                    <a:pt x="5168" y="64223"/>
                  </a:lnTo>
                  <a:lnTo>
                    <a:pt x="5168" y="64187"/>
                  </a:lnTo>
                  <a:lnTo>
                    <a:pt x="11288" y="64151"/>
                  </a:lnTo>
                  <a:lnTo>
                    <a:pt x="11288" y="62282"/>
                  </a:lnTo>
                  <a:close/>
                  <a:moveTo>
                    <a:pt x="12657" y="64235"/>
                  </a:moveTo>
                  <a:lnTo>
                    <a:pt x="5263" y="64270"/>
                  </a:lnTo>
                  <a:lnTo>
                    <a:pt x="5287" y="71271"/>
                  </a:lnTo>
                  <a:lnTo>
                    <a:pt x="12121" y="71247"/>
                  </a:lnTo>
                  <a:lnTo>
                    <a:pt x="12692" y="70700"/>
                  </a:lnTo>
                  <a:lnTo>
                    <a:pt x="12657" y="64235"/>
                  </a:lnTo>
                  <a:close/>
                  <a:moveTo>
                    <a:pt x="8680" y="72486"/>
                  </a:moveTo>
                  <a:lnTo>
                    <a:pt x="9025" y="73236"/>
                  </a:lnTo>
                  <a:lnTo>
                    <a:pt x="9359" y="73081"/>
                  </a:lnTo>
                  <a:lnTo>
                    <a:pt x="10025" y="74510"/>
                  </a:lnTo>
                  <a:lnTo>
                    <a:pt x="8954" y="75010"/>
                  </a:lnTo>
                  <a:lnTo>
                    <a:pt x="8716" y="74736"/>
                  </a:lnTo>
                  <a:lnTo>
                    <a:pt x="6811" y="75665"/>
                  </a:lnTo>
                  <a:lnTo>
                    <a:pt x="6692" y="75391"/>
                  </a:lnTo>
                  <a:lnTo>
                    <a:pt x="5870" y="75796"/>
                  </a:lnTo>
                  <a:lnTo>
                    <a:pt x="5573" y="75177"/>
                  </a:lnTo>
                  <a:lnTo>
                    <a:pt x="5561" y="75153"/>
                  </a:lnTo>
                  <a:lnTo>
                    <a:pt x="5965" y="74962"/>
                  </a:lnTo>
                  <a:lnTo>
                    <a:pt x="5834" y="74736"/>
                  </a:lnTo>
                  <a:lnTo>
                    <a:pt x="6215" y="74546"/>
                  </a:lnTo>
                  <a:lnTo>
                    <a:pt x="5846" y="73772"/>
                  </a:lnTo>
                  <a:lnTo>
                    <a:pt x="6442" y="73248"/>
                  </a:lnTo>
                  <a:lnTo>
                    <a:pt x="7847" y="72593"/>
                  </a:lnTo>
                  <a:lnTo>
                    <a:pt x="7954" y="72831"/>
                  </a:lnTo>
                  <a:lnTo>
                    <a:pt x="8680" y="72486"/>
                  </a:lnTo>
                  <a:close/>
                  <a:moveTo>
                    <a:pt x="134589" y="75153"/>
                  </a:moveTo>
                  <a:lnTo>
                    <a:pt x="139875" y="75165"/>
                  </a:lnTo>
                  <a:lnTo>
                    <a:pt x="139875" y="77082"/>
                  </a:lnTo>
                  <a:lnTo>
                    <a:pt x="134589" y="77070"/>
                  </a:lnTo>
                  <a:lnTo>
                    <a:pt x="134589" y="75153"/>
                  </a:lnTo>
                  <a:close/>
                  <a:moveTo>
                    <a:pt x="134517" y="75081"/>
                  </a:moveTo>
                  <a:lnTo>
                    <a:pt x="139958" y="75093"/>
                  </a:lnTo>
                  <a:lnTo>
                    <a:pt x="139958" y="77165"/>
                  </a:lnTo>
                  <a:lnTo>
                    <a:pt x="139946" y="77165"/>
                  </a:lnTo>
                  <a:lnTo>
                    <a:pt x="139946" y="77165"/>
                  </a:lnTo>
                  <a:lnTo>
                    <a:pt x="139946" y="75093"/>
                  </a:lnTo>
                  <a:lnTo>
                    <a:pt x="134517" y="75081"/>
                  </a:lnTo>
                  <a:lnTo>
                    <a:pt x="134517" y="75081"/>
                  </a:lnTo>
                  <a:lnTo>
                    <a:pt x="134517" y="75081"/>
                  </a:lnTo>
                  <a:close/>
                  <a:moveTo>
                    <a:pt x="129278" y="73093"/>
                  </a:moveTo>
                  <a:lnTo>
                    <a:pt x="129267" y="77701"/>
                  </a:lnTo>
                  <a:lnTo>
                    <a:pt x="134101" y="77724"/>
                  </a:lnTo>
                  <a:lnTo>
                    <a:pt x="134124" y="73117"/>
                  </a:lnTo>
                  <a:lnTo>
                    <a:pt x="129278" y="73093"/>
                  </a:lnTo>
                  <a:close/>
                  <a:moveTo>
                    <a:pt x="129207" y="73010"/>
                  </a:moveTo>
                  <a:lnTo>
                    <a:pt x="134208" y="73033"/>
                  </a:lnTo>
                  <a:lnTo>
                    <a:pt x="134184" y="77808"/>
                  </a:lnTo>
                  <a:lnTo>
                    <a:pt x="129231" y="77784"/>
                  </a:lnTo>
                  <a:lnTo>
                    <a:pt x="129183" y="77784"/>
                  </a:lnTo>
                  <a:lnTo>
                    <a:pt x="129207" y="73010"/>
                  </a:lnTo>
                  <a:close/>
                  <a:moveTo>
                    <a:pt x="14478" y="58341"/>
                  </a:moveTo>
                  <a:lnTo>
                    <a:pt x="11121" y="58591"/>
                  </a:lnTo>
                  <a:lnTo>
                    <a:pt x="9954" y="58841"/>
                  </a:lnTo>
                  <a:lnTo>
                    <a:pt x="7073" y="59627"/>
                  </a:lnTo>
                  <a:lnTo>
                    <a:pt x="4275" y="60472"/>
                  </a:lnTo>
                  <a:lnTo>
                    <a:pt x="12" y="61056"/>
                  </a:lnTo>
                  <a:lnTo>
                    <a:pt x="12" y="62223"/>
                  </a:lnTo>
                  <a:lnTo>
                    <a:pt x="11371" y="62199"/>
                  </a:lnTo>
                  <a:lnTo>
                    <a:pt x="11371" y="64151"/>
                  </a:lnTo>
                  <a:lnTo>
                    <a:pt x="12740" y="64151"/>
                  </a:lnTo>
                  <a:lnTo>
                    <a:pt x="12776" y="70736"/>
                  </a:lnTo>
                  <a:lnTo>
                    <a:pt x="12145" y="71319"/>
                  </a:lnTo>
                  <a:lnTo>
                    <a:pt x="5203" y="71355"/>
                  </a:lnTo>
                  <a:lnTo>
                    <a:pt x="5203" y="70902"/>
                  </a:lnTo>
                  <a:lnTo>
                    <a:pt x="0" y="70914"/>
                  </a:lnTo>
                  <a:lnTo>
                    <a:pt x="0" y="73093"/>
                  </a:lnTo>
                  <a:lnTo>
                    <a:pt x="5156" y="73093"/>
                  </a:lnTo>
                  <a:lnTo>
                    <a:pt x="5156" y="76558"/>
                  </a:lnTo>
                  <a:lnTo>
                    <a:pt x="3060" y="76558"/>
                  </a:lnTo>
                  <a:lnTo>
                    <a:pt x="3060" y="74772"/>
                  </a:lnTo>
                  <a:lnTo>
                    <a:pt x="2417" y="74772"/>
                  </a:lnTo>
                  <a:lnTo>
                    <a:pt x="2417" y="77701"/>
                  </a:lnTo>
                  <a:lnTo>
                    <a:pt x="1036" y="77701"/>
                  </a:lnTo>
                  <a:lnTo>
                    <a:pt x="1036" y="78344"/>
                  </a:lnTo>
                  <a:lnTo>
                    <a:pt x="1393" y="79177"/>
                  </a:lnTo>
                  <a:lnTo>
                    <a:pt x="13062" y="73748"/>
                  </a:lnTo>
                  <a:lnTo>
                    <a:pt x="14597" y="68878"/>
                  </a:lnTo>
                  <a:lnTo>
                    <a:pt x="14836" y="66497"/>
                  </a:lnTo>
                  <a:lnTo>
                    <a:pt x="15062" y="58639"/>
                  </a:lnTo>
                  <a:lnTo>
                    <a:pt x="14478" y="58341"/>
                  </a:lnTo>
                  <a:close/>
                  <a:moveTo>
                    <a:pt x="12" y="77689"/>
                  </a:moveTo>
                  <a:lnTo>
                    <a:pt x="12" y="79820"/>
                  </a:lnTo>
                  <a:lnTo>
                    <a:pt x="1096" y="79308"/>
                  </a:lnTo>
                  <a:lnTo>
                    <a:pt x="727" y="78427"/>
                  </a:lnTo>
                  <a:cubicBezTo>
                    <a:pt x="715" y="78415"/>
                    <a:pt x="715" y="78391"/>
                    <a:pt x="715" y="78367"/>
                  </a:cubicBezTo>
                  <a:lnTo>
                    <a:pt x="715" y="77689"/>
                  </a:lnTo>
                  <a:close/>
                  <a:moveTo>
                    <a:pt x="121456" y="79498"/>
                  </a:moveTo>
                  <a:lnTo>
                    <a:pt x="121408" y="92452"/>
                  </a:lnTo>
                  <a:lnTo>
                    <a:pt x="127826" y="92476"/>
                  </a:lnTo>
                  <a:lnTo>
                    <a:pt x="127862" y="85035"/>
                  </a:lnTo>
                  <a:lnTo>
                    <a:pt x="130779" y="84952"/>
                  </a:lnTo>
                  <a:lnTo>
                    <a:pt x="130814" y="79498"/>
                  </a:lnTo>
                  <a:close/>
                  <a:moveTo>
                    <a:pt x="121099" y="58496"/>
                  </a:moveTo>
                  <a:cubicBezTo>
                    <a:pt x="121087" y="58567"/>
                    <a:pt x="121051" y="58639"/>
                    <a:pt x="121016" y="58698"/>
                  </a:cubicBezTo>
                  <a:lnTo>
                    <a:pt x="120754" y="59091"/>
                  </a:lnTo>
                  <a:lnTo>
                    <a:pt x="121016" y="59925"/>
                  </a:lnTo>
                  <a:lnTo>
                    <a:pt x="121516" y="61461"/>
                  </a:lnTo>
                  <a:lnTo>
                    <a:pt x="121611" y="61461"/>
                  </a:lnTo>
                  <a:cubicBezTo>
                    <a:pt x="121670" y="61461"/>
                    <a:pt x="121742" y="61472"/>
                    <a:pt x="121801" y="61484"/>
                  </a:cubicBezTo>
                  <a:lnTo>
                    <a:pt x="122694" y="61842"/>
                  </a:lnTo>
                  <a:cubicBezTo>
                    <a:pt x="122766" y="61865"/>
                    <a:pt x="122825" y="61901"/>
                    <a:pt x="122885" y="61961"/>
                  </a:cubicBezTo>
                  <a:lnTo>
                    <a:pt x="123647" y="62794"/>
                  </a:lnTo>
                  <a:cubicBezTo>
                    <a:pt x="123683" y="62830"/>
                    <a:pt x="123718" y="62889"/>
                    <a:pt x="123742" y="62949"/>
                  </a:cubicBezTo>
                  <a:lnTo>
                    <a:pt x="123968" y="63580"/>
                  </a:lnTo>
                  <a:cubicBezTo>
                    <a:pt x="123992" y="63627"/>
                    <a:pt x="124004" y="63675"/>
                    <a:pt x="124004" y="63735"/>
                  </a:cubicBezTo>
                  <a:lnTo>
                    <a:pt x="124016" y="64604"/>
                  </a:lnTo>
                  <a:cubicBezTo>
                    <a:pt x="124016" y="64663"/>
                    <a:pt x="124004" y="64723"/>
                    <a:pt x="123980" y="64782"/>
                  </a:cubicBezTo>
                  <a:lnTo>
                    <a:pt x="123647" y="65652"/>
                  </a:lnTo>
                  <a:cubicBezTo>
                    <a:pt x="123623" y="65711"/>
                    <a:pt x="123587" y="65771"/>
                    <a:pt x="123540" y="65818"/>
                  </a:cubicBezTo>
                  <a:lnTo>
                    <a:pt x="122790" y="66533"/>
                  </a:lnTo>
                  <a:cubicBezTo>
                    <a:pt x="122742" y="66580"/>
                    <a:pt x="122671" y="66628"/>
                    <a:pt x="122611" y="66652"/>
                  </a:cubicBezTo>
                  <a:lnTo>
                    <a:pt x="121670" y="66973"/>
                  </a:lnTo>
                  <a:cubicBezTo>
                    <a:pt x="121611" y="66985"/>
                    <a:pt x="121551" y="66997"/>
                    <a:pt x="121492" y="66997"/>
                  </a:cubicBezTo>
                  <a:lnTo>
                    <a:pt x="120813" y="66973"/>
                  </a:lnTo>
                  <a:cubicBezTo>
                    <a:pt x="120754" y="66961"/>
                    <a:pt x="120694" y="66949"/>
                    <a:pt x="120646" y="66937"/>
                  </a:cubicBezTo>
                  <a:lnTo>
                    <a:pt x="120301" y="66783"/>
                  </a:lnTo>
                  <a:lnTo>
                    <a:pt x="119789" y="66580"/>
                  </a:lnTo>
                  <a:cubicBezTo>
                    <a:pt x="119730" y="66556"/>
                    <a:pt x="119670" y="66509"/>
                    <a:pt x="119623" y="66461"/>
                  </a:cubicBezTo>
                  <a:lnTo>
                    <a:pt x="118980" y="65783"/>
                  </a:lnTo>
                  <a:lnTo>
                    <a:pt x="118896" y="65687"/>
                  </a:lnTo>
                  <a:cubicBezTo>
                    <a:pt x="118861" y="65652"/>
                    <a:pt x="118837" y="65604"/>
                    <a:pt x="118813" y="65556"/>
                  </a:cubicBezTo>
                  <a:lnTo>
                    <a:pt x="118622" y="65116"/>
                  </a:lnTo>
                  <a:cubicBezTo>
                    <a:pt x="118599" y="65068"/>
                    <a:pt x="118587" y="65021"/>
                    <a:pt x="118575" y="64985"/>
                  </a:cubicBezTo>
                  <a:lnTo>
                    <a:pt x="118468" y="64187"/>
                  </a:lnTo>
                  <a:cubicBezTo>
                    <a:pt x="118468" y="64128"/>
                    <a:pt x="118468" y="64068"/>
                    <a:pt x="118480" y="64008"/>
                  </a:cubicBezTo>
                  <a:lnTo>
                    <a:pt x="118706" y="63092"/>
                  </a:lnTo>
                  <a:cubicBezTo>
                    <a:pt x="118730" y="63032"/>
                    <a:pt x="118753" y="62973"/>
                    <a:pt x="118789" y="62925"/>
                  </a:cubicBezTo>
                  <a:lnTo>
                    <a:pt x="119194" y="62330"/>
                  </a:lnTo>
                  <a:cubicBezTo>
                    <a:pt x="119230" y="62282"/>
                    <a:pt x="119277" y="62246"/>
                    <a:pt x="119325" y="62211"/>
                  </a:cubicBezTo>
                  <a:lnTo>
                    <a:pt x="119801" y="61889"/>
                  </a:lnTo>
                  <a:lnTo>
                    <a:pt x="119087" y="59567"/>
                  </a:lnTo>
                  <a:lnTo>
                    <a:pt x="118241" y="58758"/>
                  </a:lnTo>
                  <a:cubicBezTo>
                    <a:pt x="118194" y="58710"/>
                    <a:pt x="118158" y="58663"/>
                    <a:pt x="118134" y="58603"/>
                  </a:cubicBezTo>
                  <a:lnTo>
                    <a:pt x="115384" y="67009"/>
                  </a:lnTo>
                  <a:lnTo>
                    <a:pt x="112705" y="68461"/>
                  </a:lnTo>
                  <a:lnTo>
                    <a:pt x="112848" y="94834"/>
                  </a:lnTo>
                  <a:lnTo>
                    <a:pt x="120111" y="94834"/>
                  </a:lnTo>
                  <a:lnTo>
                    <a:pt x="120051" y="84285"/>
                  </a:lnTo>
                  <a:cubicBezTo>
                    <a:pt x="120063" y="84190"/>
                    <a:pt x="120140" y="84142"/>
                    <a:pt x="120218" y="84142"/>
                  </a:cubicBezTo>
                  <a:cubicBezTo>
                    <a:pt x="120295" y="84142"/>
                    <a:pt x="120373" y="84190"/>
                    <a:pt x="120385" y="84285"/>
                  </a:cubicBezTo>
                  <a:lnTo>
                    <a:pt x="120432" y="94834"/>
                  </a:lnTo>
                  <a:lnTo>
                    <a:pt x="120754" y="94834"/>
                  </a:lnTo>
                  <a:lnTo>
                    <a:pt x="120968" y="80511"/>
                  </a:lnTo>
                  <a:lnTo>
                    <a:pt x="120968" y="78867"/>
                  </a:lnTo>
                  <a:lnTo>
                    <a:pt x="141030" y="78879"/>
                  </a:lnTo>
                  <a:lnTo>
                    <a:pt x="141113" y="64878"/>
                  </a:lnTo>
                  <a:lnTo>
                    <a:pt x="135208" y="62746"/>
                  </a:lnTo>
                  <a:lnTo>
                    <a:pt x="134374" y="65068"/>
                  </a:lnTo>
                  <a:lnTo>
                    <a:pt x="131898" y="64175"/>
                  </a:lnTo>
                  <a:lnTo>
                    <a:pt x="131779" y="63604"/>
                  </a:lnTo>
                  <a:lnTo>
                    <a:pt x="129957" y="62973"/>
                  </a:lnTo>
                  <a:lnTo>
                    <a:pt x="129850" y="62389"/>
                  </a:lnTo>
                  <a:lnTo>
                    <a:pt x="124218" y="60449"/>
                  </a:lnTo>
                  <a:lnTo>
                    <a:pt x="121254" y="59603"/>
                  </a:lnTo>
                  <a:lnTo>
                    <a:pt x="121147" y="58520"/>
                  </a:lnTo>
                  <a:lnTo>
                    <a:pt x="121099" y="5849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5"/>
            <p:cNvSpPr/>
            <p:nvPr/>
          </p:nvSpPr>
          <p:spPr>
            <a:xfrm>
              <a:off x="1890594" y="2805742"/>
              <a:ext cx="84608" cy="62066"/>
            </a:xfrm>
            <a:custGeom>
              <a:avLst/>
              <a:gdLst/>
              <a:ahLst/>
              <a:cxnLst/>
              <a:rect l="l" t="t" r="r" b="b"/>
              <a:pathLst>
                <a:path w="4335" h="3180" extrusionOk="0">
                  <a:moveTo>
                    <a:pt x="3024" y="0"/>
                  </a:moveTo>
                  <a:lnTo>
                    <a:pt x="2298" y="334"/>
                  </a:lnTo>
                  <a:lnTo>
                    <a:pt x="2191" y="95"/>
                  </a:lnTo>
                  <a:lnTo>
                    <a:pt x="834" y="726"/>
                  </a:lnTo>
                  <a:lnTo>
                    <a:pt x="286" y="1227"/>
                  </a:lnTo>
                  <a:lnTo>
                    <a:pt x="667" y="2012"/>
                  </a:lnTo>
                  <a:lnTo>
                    <a:pt x="286" y="2191"/>
                  </a:lnTo>
                  <a:lnTo>
                    <a:pt x="393" y="2429"/>
                  </a:lnTo>
                  <a:lnTo>
                    <a:pt x="0" y="2631"/>
                  </a:lnTo>
                  <a:lnTo>
                    <a:pt x="262" y="3179"/>
                  </a:lnTo>
                  <a:lnTo>
                    <a:pt x="1084" y="2774"/>
                  </a:lnTo>
                  <a:lnTo>
                    <a:pt x="1215" y="3048"/>
                  </a:lnTo>
                  <a:lnTo>
                    <a:pt x="3096" y="2119"/>
                  </a:lnTo>
                  <a:lnTo>
                    <a:pt x="3346" y="2393"/>
                  </a:lnTo>
                  <a:lnTo>
                    <a:pt x="4334" y="1929"/>
                  </a:lnTo>
                  <a:lnTo>
                    <a:pt x="3715" y="595"/>
                  </a:lnTo>
                  <a:lnTo>
                    <a:pt x="3382" y="750"/>
                  </a:lnTo>
                  <a:lnTo>
                    <a:pt x="30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5"/>
            <p:cNvSpPr/>
            <p:nvPr/>
          </p:nvSpPr>
          <p:spPr>
            <a:xfrm>
              <a:off x="1888955" y="2804571"/>
              <a:ext cx="87399" cy="64388"/>
            </a:xfrm>
            <a:custGeom>
              <a:avLst/>
              <a:gdLst/>
              <a:ahLst/>
              <a:cxnLst/>
              <a:rect l="l" t="t" r="r" b="b"/>
              <a:pathLst>
                <a:path w="4478" h="3299" extrusionOk="0">
                  <a:moveTo>
                    <a:pt x="3108" y="60"/>
                  </a:moveTo>
                  <a:lnTo>
                    <a:pt x="3466" y="798"/>
                  </a:lnTo>
                  <a:lnTo>
                    <a:pt x="3799" y="655"/>
                  </a:lnTo>
                  <a:lnTo>
                    <a:pt x="4418" y="1989"/>
                  </a:lnTo>
                  <a:lnTo>
                    <a:pt x="3430" y="2453"/>
                  </a:lnTo>
                  <a:lnTo>
                    <a:pt x="3180" y="2179"/>
                  </a:lnTo>
                  <a:lnTo>
                    <a:pt x="1299" y="3096"/>
                  </a:lnTo>
                  <a:lnTo>
                    <a:pt x="1168" y="2834"/>
                  </a:lnTo>
                  <a:lnTo>
                    <a:pt x="346" y="3239"/>
                  </a:lnTo>
                  <a:lnTo>
                    <a:pt x="84" y="2680"/>
                  </a:lnTo>
                  <a:lnTo>
                    <a:pt x="477" y="2489"/>
                  </a:lnTo>
                  <a:lnTo>
                    <a:pt x="370" y="2251"/>
                  </a:lnTo>
                  <a:lnTo>
                    <a:pt x="751" y="2072"/>
                  </a:lnTo>
                  <a:lnTo>
                    <a:pt x="370" y="1287"/>
                  </a:lnTo>
                  <a:lnTo>
                    <a:pt x="918" y="786"/>
                  </a:lnTo>
                  <a:lnTo>
                    <a:pt x="2275" y="155"/>
                  </a:lnTo>
                  <a:lnTo>
                    <a:pt x="2382" y="394"/>
                  </a:lnTo>
                  <a:lnTo>
                    <a:pt x="3108" y="60"/>
                  </a:lnTo>
                  <a:close/>
                  <a:moveTo>
                    <a:pt x="3132" y="1"/>
                  </a:moveTo>
                  <a:lnTo>
                    <a:pt x="2406" y="334"/>
                  </a:lnTo>
                  <a:lnTo>
                    <a:pt x="2299" y="96"/>
                  </a:lnTo>
                  <a:lnTo>
                    <a:pt x="894" y="751"/>
                  </a:lnTo>
                  <a:lnTo>
                    <a:pt x="298" y="1287"/>
                  </a:lnTo>
                  <a:lnTo>
                    <a:pt x="668" y="2049"/>
                  </a:lnTo>
                  <a:lnTo>
                    <a:pt x="298" y="2239"/>
                  </a:lnTo>
                  <a:lnTo>
                    <a:pt x="406" y="2477"/>
                  </a:lnTo>
                  <a:lnTo>
                    <a:pt x="1" y="2668"/>
                  </a:lnTo>
                  <a:lnTo>
                    <a:pt x="25" y="2691"/>
                  </a:lnTo>
                  <a:lnTo>
                    <a:pt x="322" y="3299"/>
                  </a:lnTo>
                  <a:lnTo>
                    <a:pt x="1144" y="2906"/>
                  </a:lnTo>
                  <a:lnTo>
                    <a:pt x="1263" y="3168"/>
                  </a:lnTo>
                  <a:lnTo>
                    <a:pt x="3168" y="2239"/>
                  </a:lnTo>
                  <a:lnTo>
                    <a:pt x="3406" y="2513"/>
                  </a:lnTo>
                  <a:lnTo>
                    <a:pt x="4478" y="2013"/>
                  </a:lnTo>
                  <a:lnTo>
                    <a:pt x="3811" y="584"/>
                  </a:lnTo>
                  <a:lnTo>
                    <a:pt x="3477" y="739"/>
                  </a:lnTo>
                  <a:lnTo>
                    <a:pt x="3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5"/>
            <p:cNvSpPr/>
            <p:nvPr/>
          </p:nvSpPr>
          <p:spPr>
            <a:xfrm>
              <a:off x="3260938" y="3569345"/>
              <a:ext cx="29998" cy="16512"/>
            </a:xfrm>
            <a:custGeom>
              <a:avLst/>
              <a:gdLst/>
              <a:ahLst/>
              <a:cxnLst/>
              <a:rect l="l" t="t" r="r" b="b"/>
              <a:pathLst>
                <a:path w="1537" h="846" extrusionOk="0">
                  <a:moveTo>
                    <a:pt x="0" y="0"/>
                  </a:moveTo>
                  <a:lnTo>
                    <a:pt x="0" y="833"/>
                  </a:lnTo>
                  <a:lnTo>
                    <a:pt x="1536" y="845"/>
                  </a:lnTo>
                  <a:lnTo>
                    <a:pt x="1536" y="12"/>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5"/>
            <p:cNvSpPr/>
            <p:nvPr/>
          </p:nvSpPr>
          <p:spPr>
            <a:xfrm>
              <a:off x="1780906" y="1389611"/>
              <a:ext cx="4076425" cy="2457214"/>
            </a:xfrm>
            <a:custGeom>
              <a:avLst/>
              <a:gdLst/>
              <a:ahLst/>
              <a:cxnLst/>
              <a:rect l="l" t="t" r="r" b="b"/>
              <a:pathLst>
                <a:path w="208860" h="125898" extrusionOk="0">
                  <a:moveTo>
                    <a:pt x="104168" y="1"/>
                  </a:moveTo>
                  <a:lnTo>
                    <a:pt x="104335" y="108"/>
                  </a:lnTo>
                  <a:lnTo>
                    <a:pt x="104394" y="1"/>
                  </a:lnTo>
                  <a:close/>
                  <a:moveTo>
                    <a:pt x="85987" y="1"/>
                  </a:moveTo>
                  <a:lnTo>
                    <a:pt x="86487" y="310"/>
                  </a:lnTo>
                  <a:lnTo>
                    <a:pt x="86690" y="1"/>
                  </a:lnTo>
                  <a:close/>
                  <a:moveTo>
                    <a:pt x="124004" y="1"/>
                  </a:moveTo>
                  <a:lnTo>
                    <a:pt x="125528" y="858"/>
                  </a:lnTo>
                  <a:lnTo>
                    <a:pt x="126326" y="1"/>
                  </a:lnTo>
                  <a:close/>
                  <a:moveTo>
                    <a:pt x="90583" y="1"/>
                  </a:moveTo>
                  <a:lnTo>
                    <a:pt x="92095" y="1025"/>
                  </a:lnTo>
                  <a:lnTo>
                    <a:pt x="92441" y="489"/>
                  </a:lnTo>
                  <a:lnTo>
                    <a:pt x="92524" y="536"/>
                  </a:lnTo>
                  <a:lnTo>
                    <a:pt x="92702" y="263"/>
                  </a:lnTo>
                  <a:lnTo>
                    <a:pt x="92619" y="215"/>
                  </a:lnTo>
                  <a:lnTo>
                    <a:pt x="92750" y="1"/>
                  </a:lnTo>
                  <a:close/>
                  <a:moveTo>
                    <a:pt x="93131" y="1"/>
                  </a:moveTo>
                  <a:lnTo>
                    <a:pt x="92893" y="382"/>
                  </a:lnTo>
                  <a:lnTo>
                    <a:pt x="92810" y="334"/>
                  </a:lnTo>
                  <a:lnTo>
                    <a:pt x="92631" y="608"/>
                  </a:lnTo>
                  <a:lnTo>
                    <a:pt x="92714" y="667"/>
                  </a:lnTo>
                  <a:lnTo>
                    <a:pt x="92369" y="1203"/>
                  </a:lnTo>
                  <a:lnTo>
                    <a:pt x="92941" y="1596"/>
                  </a:lnTo>
                  <a:lnTo>
                    <a:pt x="94000" y="1"/>
                  </a:lnTo>
                  <a:close/>
                  <a:moveTo>
                    <a:pt x="83189" y="1"/>
                  </a:moveTo>
                  <a:lnTo>
                    <a:pt x="84059" y="572"/>
                  </a:lnTo>
                  <a:lnTo>
                    <a:pt x="86154" y="2001"/>
                  </a:lnTo>
                  <a:lnTo>
                    <a:pt x="86857" y="929"/>
                  </a:lnTo>
                  <a:lnTo>
                    <a:pt x="85392" y="1"/>
                  </a:lnTo>
                  <a:close/>
                  <a:moveTo>
                    <a:pt x="88154" y="584"/>
                  </a:moveTo>
                  <a:lnTo>
                    <a:pt x="87809" y="1179"/>
                  </a:lnTo>
                  <a:lnTo>
                    <a:pt x="89083" y="2013"/>
                  </a:lnTo>
                  <a:lnTo>
                    <a:pt x="89452" y="1453"/>
                  </a:lnTo>
                  <a:lnTo>
                    <a:pt x="88154" y="584"/>
                  </a:lnTo>
                  <a:close/>
                  <a:moveTo>
                    <a:pt x="35898" y="1"/>
                  </a:moveTo>
                  <a:lnTo>
                    <a:pt x="39839" y="2465"/>
                  </a:lnTo>
                  <a:lnTo>
                    <a:pt x="43756" y="3882"/>
                  </a:lnTo>
                  <a:lnTo>
                    <a:pt x="43696" y="2965"/>
                  </a:lnTo>
                  <a:lnTo>
                    <a:pt x="43661" y="2227"/>
                  </a:lnTo>
                  <a:lnTo>
                    <a:pt x="40017" y="2108"/>
                  </a:lnTo>
                  <a:lnTo>
                    <a:pt x="40089" y="1"/>
                  </a:lnTo>
                  <a:close/>
                  <a:moveTo>
                    <a:pt x="22229" y="1"/>
                  </a:moveTo>
                  <a:lnTo>
                    <a:pt x="28421" y="4168"/>
                  </a:lnTo>
                  <a:lnTo>
                    <a:pt x="30897" y="1"/>
                  </a:lnTo>
                  <a:close/>
                  <a:moveTo>
                    <a:pt x="45780" y="1"/>
                  </a:moveTo>
                  <a:lnTo>
                    <a:pt x="45756" y="2739"/>
                  </a:lnTo>
                  <a:lnTo>
                    <a:pt x="45709" y="2787"/>
                  </a:lnTo>
                  <a:lnTo>
                    <a:pt x="45685" y="3739"/>
                  </a:lnTo>
                  <a:lnTo>
                    <a:pt x="48137" y="4585"/>
                  </a:lnTo>
                  <a:lnTo>
                    <a:pt x="48161" y="1"/>
                  </a:lnTo>
                  <a:close/>
                  <a:moveTo>
                    <a:pt x="127088" y="1"/>
                  </a:moveTo>
                  <a:lnTo>
                    <a:pt x="125897" y="1287"/>
                  </a:lnTo>
                  <a:lnTo>
                    <a:pt x="124445" y="3668"/>
                  </a:lnTo>
                  <a:lnTo>
                    <a:pt x="126230" y="4858"/>
                  </a:lnTo>
                  <a:lnTo>
                    <a:pt x="130338" y="1"/>
                  </a:lnTo>
                  <a:close/>
                  <a:moveTo>
                    <a:pt x="80546" y="1"/>
                  </a:moveTo>
                  <a:lnTo>
                    <a:pt x="80451" y="5728"/>
                  </a:lnTo>
                  <a:lnTo>
                    <a:pt x="83737" y="751"/>
                  </a:lnTo>
                  <a:lnTo>
                    <a:pt x="82606" y="1"/>
                  </a:lnTo>
                  <a:close/>
                  <a:moveTo>
                    <a:pt x="121277" y="13"/>
                  </a:moveTo>
                  <a:lnTo>
                    <a:pt x="123944" y="1608"/>
                  </a:lnTo>
                  <a:lnTo>
                    <a:pt x="124147" y="1870"/>
                  </a:lnTo>
                  <a:lnTo>
                    <a:pt x="124123" y="2263"/>
                  </a:lnTo>
                  <a:lnTo>
                    <a:pt x="122790" y="4787"/>
                  </a:lnTo>
                  <a:lnTo>
                    <a:pt x="122337" y="5120"/>
                  </a:lnTo>
                  <a:lnTo>
                    <a:pt x="121349" y="5299"/>
                  </a:lnTo>
                  <a:lnTo>
                    <a:pt x="122432" y="5942"/>
                  </a:lnTo>
                  <a:lnTo>
                    <a:pt x="123885" y="3513"/>
                  </a:lnTo>
                  <a:lnTo>
                    <a:pt x="125338" y="1132"/>
                  </a:lnTo>
                  <a:lnTo>
                    <a:pt x="123349" y="13"/>
                  </a:lnTo>
                  <a:close/>
                  <a:moveTo>
                    <a:pt x="130767" y="1"/>
                  </a:moveTo>
                  <a:lnTo>
                    <a:pt x="126385" y="5168"/>
                  </a:lnTo>
                  <a:cubicBezTo>
                    <a:pt x="126355" y="5205"/>
                    <a:pt x="126307" y="5224"/>
                    <a:pt x="126258" y="5224"/>
                  </a:cubicBezTo>
                  <a:cubicBezTo>
                    <a:pt x="126228" y="5224"/>
                    <a:pt x="126198" y="5217"/>
                    <a:pt x="126171" y="5204"/>
                  </a:cubicBezTo>
                  <a:lnTo>
                    <a:pt x="124278" y="3953"/>
                  </a:lnTo>
                  <a:lnTo>
                    <a:pt x="122921" y="6228"/>
                  </a:lnTo>
                  <a:lnTo>
                    <a:pt x="124052" y="6906"/>
                  </a:lnTo>
                  <a:lnTo>
                    <a:pt x="123730" y="5847"/>
                  </a:lnTo>
                  <a:lnTo>
                    <a:pt x="123825" y="5227"/>
                  </a:lnTo>
                  <a:lnTo>
                    <a:pt x="124302" y="4525"/>
                  </a:lnTo>
                  <a:lnTo>
                    <a:pt x="127052" y="6180"/>
                  </a:lnTo>
                  <a:lnTo>
                    <a:pt x="127600" y="5537"/>
                  </a:lnTo>
                  <a:lnTo>
                    <a:pt x="132362" y="1"/>
                  </a:lnTo>
                  <a:close/>
                  <a:moveTo>
                    <a:pt x="104025" y="1275"/>
                  </a:moveTo>
                  <a:lnTo>
                    <a:pt x="103061" y="2882"/>
                  </a:lnTo>
                  <a:lnTo>
                    <a:pt x="109514" y="7073"/>
                  </a:lnTo>
                  <a:lnTo>
                    <a:pt x="110538" y="5537"/>
                  </a:lnTo>
                  <a:lnTo>
                    <a:pt x="104025" y="1275"/>
                  </a:lnTo>
                  <a:close/>
                  <a:moveTo>
                    <a:pt x="50709" y="1"/>
                  </a:moveTo>
                  <a:lnTo>
                    <a:pt x="50697" y="3132"/>
                  </a:lnTo>
                  <a:lnTo>
                    <a:pt x="55972" y="4942"/>
                  </a:lnTo>
                  <a:lnTo>
                    <a:pt x="55865" y="7633"/>
                  </a:lnTo>
                  <a:lnTo>
                    <a:pt x="56484" y="7228"/>
                  </a:lnTo>
                  <a:lnTo>
                    <a:pt x="56579" y="1608"/>
                  </a:lnTo>
                  <a:lnTo>
                    <a:pt x="54114" y="1"/>
                  </a:lnTo>
                  <a:close/>
                  <a:moveTo>
                    <a:pt x="84011" y="929"/>
                  </a:moveTo>
                  <a:lnTo>
                    <a:pt x="80499" y="6239"/>
                  </a:lnTo>
                  <a:lnTo>
                    <a:pt x="82630" y="7656"/>
                  </a:lnTo>
                  <a:lnTo>
                    <a:pt x="82820" y="7109"/>
                  </a:lnTo>
                  <a:lnTo>
                    <a:pt x="82832" y="7073"/>
                  </a:lnTo>
                  <a:lnTo>
                    <a:pt x="85130" y="3572"/>
                  </a:lnTo>
                  <a:lnTo>
                    <a:pt x="85975" y="2275"/>
                  </a:lnTo>
                  <a:lnTo>
                    <a:pt x="84011" y="929"/>
                  </a:lnTo>
                  <a:close/>
                  <a:moveTo>
                    <a:pt x="31278" y="1"/>
                  </a:moveTo>
                  <a:lnTo>
                    <a:pt x="28694" y="4346"/>
                  </a:lnTo>
                  <a:lnTo>
                    <a:pt x="36017" y="9287"/>
                  </a:lnTo>
                  <a:lnTo>
                    <a:pt x="36100" y="7216"/>
                  </a:lnTo>
                  <a:lnTo>
                    <a:pt x="36195" y="4894"/>
                  </a:lnTo>
                  <a:lnTo>
                    <a:pt x="36422" y="2358"/>
                  </a:lnTo>
                  <a:lnTo>
                    <a:pt x="37588" y="2870"/>
                  </a:lnTo>
                  <a:lnTo>
                    <a:pt x="39220" y="3430"/>
                  </a:lnTo>
                  <a:lnTo>
                    <a:pt x="42768" y="4858"/>
                  </a:lnTo>
                  <a:lnTo>
                    <a:pt x="42780" y="6370"/>
                  </a:lnTo>
                  <a:lnTo>
                    <a:pt x="43923" y="6370"/>
                  </a:lnTo>
                  <a:lnTo>
                    <a:pt x="43780" y="4227"/>
                  </a:lnTo>
                  <a:lnTo>
                    <a:pt x="39708" y="2763"/>
                  </a:lnTo>
                  <a:cubicBezTo>
                    <a:pt x="39708" y="2763"/>
                    <a:pt x="39708" y="2763"/>
                    <a:pt x="39696" y="2751"/>
                  </a:cubicBezTo>
                  <a:lnTo>
                    <a:pt x="39684" y="2751"/>
                  </a:lnTo>
                  <a:lnTo>
                    <a:pt x="35291" y="1"/>
                  </a:lnTo>
                  <a:close/>
                  <a:moveTo>
                    <a:pt x="79058" y="1"/>
                  </a:moveTo>
                  <a:lnTo>
                    <a:pt x="78951" y="5739"/>
                  </a:lnTo>
                  <a:lnTo>
                    <a:pt x="79606" y="5787"/>
                  </a:lnTo>
                  <a:lnTo>
                    <a:pt x="78891" y="6751"/>
                  </a:lnTo>
                  <a:lnTo>
                    <a:pt x="80189" y="7573"/>
                  </a:lnTo>
                  <a:lnTo>
                    <a:pt x="80594" y="6906"/>
                  </a:lnTo>
                  <a:lnTo>
                    <a:pt x="81975" y="7799"/>
                  </a:lnTo>
                  <a:lnTo>
                    <a:pt x="81892" y="7894"/>
                  </a:lnTo>
                  <a:lnTo>
                    <a:pt x="81201" y="7668"/>
                  </a:lnTo>
                  <a:lnTo>
                    <a:pt x="80439" y="10014"/>
                  </a:lnTo>
                  <a:lnTo>
                    <a:pt x="81701" y="10430"/>
                  </a:lnTo>
                  <a:lnTo>
                    <a:pt x="82523" y="7966"/>
                  </a:lnTo>
                  <a:lnTo>
                    <a:pt x="80189" y="6406"/>
                  </a:lnTo>
                  <a:cubicBezTo>
                    <a:pt x="80165" y="6394"/>
                    <a:pt x="80153" y="6382"/>
                    <a:pt x="80141" y="6370"/>
                  </a:cubicBezTo>
                  <a:lnTo>
                    <a:pt x="80141" y="6359"/>
                  </a:lnTo>
                  <a:cubicBezTo>
                    <a:pt x="80129" y="6335"/>
                    <a:pt x="80118" y="6323"/>
                    <a:pt x="80118" y="6311"/>
                  </a:cubicBezTo>
                  <a:lnTo>
                    <a:pt x="80118" y="6299"/>
                  </a:lnTo>
                  <a:cubicBezTo>
                    <a:pt x="80118" y="6287"/>
                    <a:pt x="80118" y="6275"/>
                    <a:pt x="80118" y="6263"/>
                  </a:cubicBezTo>
                  <a:lnTo>
                    <a:pt x="80237" y="1"/>
                  </a:lnTo>
                  <a:close/>
                  <a:moveTo>
                    <a:pt x="85297" y="3882"/>
                  </a:moveTo>
                  <a:lnTo>
                    <a:pt x="83106" y="7228"/>
                  </a:lnTo>
                  <a:lnTo>
                    <a:pt x="82868" y="7954"/>
                  </a:lnTo>
                  <a:lnTo>
                    <a:pt x="81999" y="10538"/>
                  </a:lnTo>
                  <a:lnTo>
                    <a:pt x="84154" y="11264"/>
                  </a:lnTo>
                  <a:lnTo>
                    <a:pt x="85059" y="8418"/>
                  </a:lnTo>
                  <a:cubicBezTo>
                    <a:pt x="85071" y="8406"/>
                    <a:pt x="85071" y="8395"/>
                    <a:pt x="85071" y="8395"/>
                  </a:cubicBezTo>
                  <a:lnTo>
                    <a:pt x="85071" y="8371"/>
                  </a:lnTo>
                  <a:lnTo>
                    <a:pt x="87095" y="5120"/>
                  </a:lnTo>
                  <a:lnTo>
                    <a:pt x="85297" y="3882"/>
                  </a:lnTo>
                  <a:close/>
                  <a:moveTo>
                    <a:pt x="87130" y="1096"/>
                  </a:moveTo>
                  <a:lnTo>
                    <a:pt x="86333" y="2322"/>
                  </a:lnTo>
                  <a:lnTo>
                    <a:pt x="85487" y="3608"/>
                  </a:lnTo>
                  <a:lnTo>
                    <a:pt x="87416" y="4942"/>
                  </a:lnTo>
                  <a:cubicBezTo>
                    <a:pt x="87488" y="4989"/>
                    <a:pt x="87511" y="5085"/>
                    <a:pt x="87464" y="5156"/>
                  </a:cubicBezTo>
                  <a:lnTo>
                    <a:pt x="85368" y="8525"/>
                  </a:lnTo>
                  <a:lnTo>
                    <a:pt x="84475" y="11359"/>
                  </a:lnTo>
                  <a:lnTo>
                    <a:pt x="85499" y="11704"/>
                  </a:lnTo>
                  <a:lnTo>
                    <a:pt x="86214" y="9633"/>
                  </a:lnTo>
                  <a:lnTo>
                    <a:pt x="85428" y="9383"/>
                  </a:lnTo>
                  <a:lnTo>
                    <a:pt x="85309" y="9216"/>
                  </a:lnTo>
                  <a:lnTo>
                    <a:pt x="88166" y="4966"/>
                  </a:lnTo>
                  <a:lnTo>
                    <a:pt x="86464" y="3882"/>
                  </a:lnTo>
                  <a:lnTo>
                    <a:pt x="87976" y="1632"/>
                  </a:lnTo>
                  <a:lnTo>
                    <a:pt x="87130" y="1096"/>
                  </a:lnTo>
                  <a:close/>
                  <a:moveTo>
                    <a:pt x="104764" y="1"/>
                  </a:moveTo>
                  <a:lnTo>
                    <a:pt x="104525" y="417"/>
                  </a:lnTo>
                  <a:lnTo>
                    <a:pt x="104192" y="1001"/>
                  </a:lnTo>
                  <a:lnTo>
                    <a:pt x="110860" y="5358"/>
                  </a:lnTo>
                  <a:lnTo>
                    <a:pt x="119170" y="10966"/>
                  </a:lnTo>
                  <a:lnTo>
                    <a:pt x="119206" y="11002"/>
                  </a:lnTo>
                  <a:lnTo>
                    <a:pt x="119896" y="11788"/>
                  </a:lnTo>
                  <a:lnTo>
                    <a:pt x="120170" y="11431"/>
                  </a:lnTo>
                  <a:lnTo>
                    <a:pt x="120099" y="11133"/>
                  </a:lnTo>
                  <a:lnTo>
                    <a:pt x="120111" y="10919"/>
                  </a:lnTo>
                  <a:lnTo>
                    <a:pt x="120468" y="10335"/>
                  </a:lnTo>
                  <a:lnTo>
                    <a:pt x="120361" y="10264"/>
                  </a:lnTo>
                  <a:lnTo>
                    <a:pt x="120325" y="10264"/>
                  </a:lnTo>
                  <a:lnTo>
                    <a:pt x="117098" y="8168"/>
                  </a:lnTo>
                  <a:lnTo>
                    <a:pt x="115277" y="7001"/>
                  </a:lnTo>
                  <a:lnTo>
                    <a:pt x="113241" y="5620"/>
                  </a:lnTo>
                  <a:lnTo>
                    <a:pt x="112169" y="4930"/>
                  </a:lnTo>
                  <a:lnTo>
                    <a:pt x="105478" y="632"/>
                  </a:lnTo>
                  <a:lnTo>
                    <a:pt x="105204" y="1060"/>
                  </a:lnTo>
                  <a:lnTo>
                    <a:pt x="104966" y="894"/>
                  </a:lnTo>
                  <a:lnTo>
                    <a:pt x="105514" y="1"/>
                  </a:lnTo>
                  <a:close/>
                  <a:moveTo>
                    <a:pt x="8001" y="13300"/>
                  </a:moveTo>
                  <a:lnTo>
                    <a:pt x="7942" y="14121"/>
                  </a:lnTo>
                  <a:lnTo>
                    <a:pt x="14443" y="14014"/>
                  </a:lnTo>
                  <a:lnTo>
                    <a:pt x="14383" y="13300"/>
                  </a:lnTo>
                  <a:close/>
                  <a:moveTo>
                    <a:pt x="59698" y="1"/>
                  </a:moveTo>
                  <a:lnTo>
                    <a:pt x="59591" y="9442"/>
                  </a:lnTo>
                  <a:lnTo>
                    <a:pt x="67342" y="12085"/>
                  </a:lnTo>
                  <a:lnTo>
                    <a:pt x="75760" y="14860"/>
                  </a:lnTo>
                  <a:lnTo>
                    <a:pt x="75831" y="10585"/>
                  </a:lnTo>
                  <a:lnTo>
                    <a:pt x="74450" y="10573"/>
                  </a:lnTo>
                  <a:lnTo>
                    <a:pt x="74522" y="7001"/>
                  </a:lnTo>
                  <a:lnTo>
                    <a:pt x="74986" y="6347"/>
                  </a:lnTo>
                  <a:lnTo>
                    <a:pt x="74403" y="5799"/>
                  </a:lnTo>
                  <a:lnTo>
                    <a:pt x="75236" y="4858"/>
                  </a:lnTo>
                  <a:lnTo>
                    <a:pt x="75617" y="5227"/>
                  </a:lnTo>
                  <a:lnTo>
                    <a:pt x="75867" y="4894"/>
                  </a:lnTo>
                  <a:lnTo>
                    <a:pt x="75915" y="334"/>
                  </a:lnTo>
                  <a:lnTo>
                    <a:pt x="68438" y="263"/>
                  </a:lnTo>
                  <a:lnTo>
                    <a:pt x="68116" y="679"/>
                  </a:lnTo>
                  <a:lnTo>
                    <a:pt x="66985" y="1441"/>
                  </a:lnTo>
                  <a:lnTo>
                    <a:pt x="59925" y="1"/>
                  </a:lnTo>
                  <a:close/>
                  <a:moveTo>
                    <a:pt x="44554" y="4596"/>
                  </a:moveTo>
                  <a:lnTo>
                    <a:pt x="44530" y="8847"/>
                  </a:lnTo>
                  <a:lnTo>
                    <a:pt x="47078" y="8859"/>
                  </a:lnTo>
                  <a:lnTo>
                    <a:pt x="47078" y="8371"/>
                  </a:lnTo>
                  <a:lnTo>
                    <a:pt x="50364" y="8383"/>
                  </a:lnTo>
                  <a:lnTo>
                    <a:pt x="50340" y="14907"/>
                  </a:lnTo>
                  <a:lnTo>
                    <a:pt x="51209" y="15205"/>
                  </a:lnTo>
                  <a:lnTo>
                    <a:pt x="51257" y="7013"/>
                  </a:lnTo>
                  <a:lnTo>
                    <a:pt x="47066" y="5489"/>
                  </a:lnTo>
                  <a:lnTo>
                    <a:pt x="44554" y="4596"/>
                  </a:lnTo>
                  <a:close/>
                  <a:moveTo>
                    <a:pt x="51828" y="7228"/>
                  </a:moveTo>
                  <a:lnTo>
                    <a:pt x="51781" y="15395"/>
                  </a:lnTo>
                  <a:lnTo>
                    <a:pt x="54650" y="16407"/>
                  </a:lnTo>
                  <a:lnTo>
                    <a:pt x="54626" y="13717"/>
                  </a:lnTo>
                  <a:lnTo>
                    <a:pt x="53793" y="13705"/>
                  </a:lnTo>
                  <a:lnTo>
                    <a:pt x="53876" y="10811"/>
                  </a:lnTo>
                  <a:lnTo>
                    <a:pt x="54829" y="10752"/>
                  </a:lnTo>
                  <a:lnTo>
                    <a:pt x="54853" y="10323"/>
                  </a:lnTo>
                  <a:lnTo>
                    <a:pt x="56246" y="10264"/>
                  </a:lnTo>
                  <a:lnTo>
                    <a:pt x="56293" y="8859"/>
                  </a:lnTo>
                  <a:lnTo>
                    <a:pt x="51828" y="7228"/>
                  </a:lnTo>
                  <a:close/>
                  <a:moveTo>
                    <a:pt x="78236" y="12431"/>
                  </a:moveTo>
                  <a:lnTo>
                    <a:pt x="78213" y="14752"/>
                  </a:lnTo>
                  <a:lnTo>
                    <a:pt x="84213" y="16765"/>
                  </a:lnTo>
                  <a:lnTo>
                    <a:pt x="84880" y="14657"/>
                  </a:lnTo>
                  <a:lnTo>
                    <a:pt x="78236" y="12431"/>
                  </a:lnTo>
                  <a:close/>
                  <a:moveTo>
                    <a:pt x="20289" y="16205"/>
                  </a:moveTo>
                  <a:lnTo>
                    <a:pt x="20301" y="16943"/>
                  </a:lnTo>
                  <a:lnTo>
                    <a:pt x="28992" y="16979"/>
                  </a:lnTo>
                  <a:lnTo>
                    <a:pt x="28992" y="16312"/>
                  </a:lnTo>
                  <a:lnTo>
                    <a:pt x="20289" y="16205"/>
                  </a:lnTo>
                  <a:close/>
                  <a:moveTo>
                    <a:pt x="102918" y="1"/>
                  </a:moveTo>
                  <a:lnTo>
                    <a:pt x="102978" y="36"/>
                  </a:lnTo>
                  <a:lnTo>
                    <a:pt x="101144" y="2727"/>
                  </a:lnTo>
                  <a:lnTo>
                    <a:pt x="109705" y="8561"/>
                  </a:lnTo>
                  <a:lnTo>
                    <a:pt x="110729" y="7001"/>
                  </a:lnTo>
                  <a:lnTo>
                    <a:pt x="117741" y="11645"/>
                  </a:lnTo>
                  <a:lnTo>
                    <a:pt x="115181" y="15800"/>
                  </a:lnTo>
                  <a:lnTo>
                    <a:pt x="103942" y="8454"/>
                  </a:lnTo>
                  <a:lnTo>
                    <a:pt x="103299" y="9335"/>
                  </a:lnTo>
                  <a:lnTo>
                    <a:pt x="115074" y="16979"/>
                  </a:lnTo>
                  <a:lnTo>
                    <a:pt x="118861" y="11157"/>
                  </a:lnTo>
                  <a:lnTo>
                    <a:pt x="110812" y="5716"/>
                  </a:lnTo>
                  <a:lnTo>
                    <a:pt x="109693" y="7382"/>
                  </a:lnTo>
                  <a:cubicBezTo>
                    <a:pt x="109662" y="7429"/>
                    <a:pt x="109606" y="7455"/>
                    <a:pt x="109552" y="7455"/>
                  </a:cubicBezTo>
                  <a:cubicBezTo>
                    <a:pt x="109522" y="7455"/>
                    <a:pt x="109492" y="7447"/>
                    <a:pt x="109466" y="7430"/>
                  </a:cubicBezTo>
                  <a:lnTo>
                    <a:pt x="102751" y="3072"/>
                  </a:lnTo>
                  <a:cubicBezTo>
                    <a:pt x="102680" y="3025"/>
                    <a:pt x="102656" y="2930"/>
                    <a:pt x="102704" y="2846"/>
                  </a:cubicBezTo>
                  <a:lnTo>
                    <a:pt x="103835" y="965"/>
                  </a:lnTo>
                  <a:lnTo>
                    <a:pt x="104168" y="394"/>
                  </a:lnTo>
                  <a:lnTo>
                    <a:pt x="103585" y="1"/>
                  </a:lnTo>
                  <a:close/>
                  <a:moveTo>
                    <a:pt x="119099" y="11371"/>
                  </a:moveTo>
                  <a:lnTo>
                    <a:pt x="115348" y="17146"/>
                  </a:lnTo>
                  <a:lnTo>
                    <a:pt x="115765" y="17419"/>
                  </a:lnTo>
                  <a:lnTo>
                    <a:pt x="116003" y="16991"/>
                  </a:lnTo>
                  <a:lnTo>
                    <a:pt x="116646" y="17122"/>
                  </a:lnTo>
                  <a:lnTo>
                    <a:pt x="119444" y="12895"/>
                  </a:lnTo>
                  <a:lnTo>
                    <a:pt x="119277" y="12633"/>
                  </a:lnTo>
                  <a:lnTo>
                    <a:pt x="119706" y="12062"/>
                  </a:lnTo>
                  <a:lnTo>
                    <a:pt x="119099" y="11371"/>
                  </a:lnTo>
                  <a:close/>
                  <a:moveTo>
                    <a:pt x="100989" y="15788"/>
                  </a:moveTo>
                  <a:lnTo>
                    <a:pt x="100715" y="16562"/>
                  </a:lnTo>
                  <a:lnTo>
                    <a:pt x="103597" y="17538"/>
                  </a:lnTo>
                  <a:lnTo>
                    <a:pt x="105025" y="18372"/>
                  </a:lnTo>
                  <a:lnTo>
                    <a:pt x="105466" y="17705"/>
                  </a:lnTo>
                  <a:lnTo>
                    <a:pt x="103882" y="16777"/>
                  </a:lnTo>
                  <a:lnTo>
                    <a:pt x="100989" y="15788"/>
                  </a:lnTo>
                  <a:close/>
                  <a:moveTo>
                    <a:pt x="20312" y="17527"/>
                  </a:moveTo>
                  <a:lnTo>
                    <a:pt x="20324" y="18467"/>
                  </a:lnTo>
                  <a:lnTo>
                    <a:pt x="28992" y="18586"/>
                  </a:lnTo>
                  <a:lnTo>
                    <a:pt x="28992" y="17550"/>
                  </a:lnTo>
                  <a:lnTo>
                    <a:pt x="20312" y="17527"/>
                  </a:lnTo>
                  <a:close/>
                  <a:moveTo>
                    <a:pt x="85821" y="13538"/>
                  </a:moveTo>
                  <a:lnTo>
                    <a:pt x="85463" y="14681"/>
                  </a:lnTo>
                  <a:lnTo>
                    <a:pt x="84737" y="16943"/>
                  </a:lnTo>
                  <a:lnTo>
                    <a:pt x="85190" y="17098"/>
                  </a:lnTo>
                  <a:lnTo>
                    <a:pt x="86214" y="17443"/>
                  </a:lnTo>
                  <a:lnTo>
                    <a:pt x="86916" y="15264"/>
                  </a:lnTo>
                  <a:cubicBezTo>
                    <a:pt x="86916" y="15253"/>
                    <a:pt x="86916" y="15241"/>
                    <a:pt x="86928" y="15229"/>
                  </a:cubicBezTo>
                  <a:cubicBezTo>
                    <a:pt x="86928" y="15217"/>
                    <a:pt x="86940" y="15205"/>
                    <a:pt x="86940" y="15205"/>
                  </a:cubicBezTo>
                  <a:cubicBezTo>
                    <a:pt x="86952" y="15193"/>
                    <a:pt x="86964" y="15181"/>
                    <a:pt x="86976" y="15181"/>
                  </a:cubicBezTo>
                  <a:cubicBezTo>
                    <a:pt x="86976" y="15169"/>
                    <a:pt x="86987" y="15169"/>
                    <a:pt x="86987" y="15169"/>
                  </a:cubicBezTo>
                  <a:cubicBezTo>
                    <a:pt x="86999" y="15157"/>
                    <a:pt x="87011" y="15157"/>
                    <a:pt x="87023" y="15157"/>
                  </a:cubicBezTo>
                  <a:lnTo>
                    <a:pt x="87118" y="15157"/>
                  </a:lnTo>
                  <a:lnTo>
                    <a:pt x="98441" y="18908"/>
                  </a:lnTo>
                  <a:lnTo>
                    <a:pt x="98548" y="18622"/>
                  </a:lnTo>
                  <a:lnTo>
                    <a:pt x="97239" y="18170"/>
                  </a:lnTo>
                  <a:lnTo>
                    <a:pt x="97441" y="17455"/>
                  </a:lnTo>
                  <a:lnTo>
                    <a:pt x="87476" y="14038"/>
                  </a:lnTo>
                  <a:lnTo>
                    <a:pt x="87261" y="14729"/>
                  </a:lnTo>
                  <a:lnTo>
                    <a:pt x="86130" y="14371"/>
                  </a:lnTo>
                  <a:lnTo>
                    <a:pt x="85344" y="16788"/>
                  </a:lnTo>
                  <a:lnTo>
                    <a:pt x="85964" y="17015"/>
                  </a:lnTo>
                  <a:lnTo>
                    <a:pt x="85904" y="17110"/>
                  </a:lnTo>
                  <a:lnTo>
                    <a:pt x="85011" y="16812"/>
                  </a:lnTo>
                  <a:lnTo>
                    <a:pt x="86083" y="13633"/>
                  </a:lnTo>
                  <a:lnTo>
                    <a:pt x="85821" y="13538"/>
                  </a:lnTo>
                  <a:close/>
                  <a:moveTo>
                    <a:pt x="61365" y="11752"/>
                  </a:moveTo>
                  <a:lnTo>
                    <a:pt x="61520" y="18539"/>
                  </a:lnTo>
                  <a:lnTo>
                    <a:pt x="63056" y="18967"/>
                  </a:lnTo>
                  <a:lnTo>
                    <a:pt x="63711" y="12633"/>
                  </a:lnTo>
                  <a:lnTo>
                    <a:pt x="61365" y="11752"/>
                  </a:lnTo>
                  <a:close/>
                  <a:moveTo>
                    <a:pt x="78213" y="15098"/>
                  </a:moveTo>
                  <a:lnTo>
                    <a:pt x="78189" y="17562"/>
                  </a:lnTo>
                  <a:lnTo>
                    <a:pt x="81713" y="18741"/>
                  </a:lnTo>
                  <a:lnTo>
                    <a:pt x="83404" y="19301"/>
                  </a:lnTo>
                  <a:lnTo>
                    <a:pt x="84106" y="17074"/>
                  </a:lnTo>
                  <a:lnTo>
                    <a:pt x="78213" y="15098"/>
                  </a:lnTo>
                  <a:close/>
                  <a:moveTo>
                    <a:pt x="108383" y="15657"/>
                  </a:moveTo>
                  <a:lnTo>
                    <a:pt x="107454" y="17003"/>
                  </a:lnTo>
                  <a:lnTo>
                    <a:pt x="107812" y="17229"/>
                  </a:lnTo>
                  <a:lnTo>
                    <a:pt x="107812" y="17348"/>
                  </a:lnTo>
                  <a:lnTo>
                    <a:pt x="111526" y="19765"/>
                  </a:lnTo>
                  <a:lnTo>
                    <a:pt x="111550" y="19777"/>
                  </a:lnTo>
                  <a:lnTo>
                    <a:pt x="111991" y="20170"/>
                  </a:lnTo>
                  <a:lnTo>
                    <a:pt x="113491" y="19098"/>
                  </a:lnTo>
                  <a:lnTo>
                    <a:pt x="108383" y="15657"/>
                  </a:lnTo>
                  <a:close/>
                  <a:moveTo>
                    <a:pt x="71736" y="14562"/>
                  </a:moveTo>
                  <a:lnTo>
                    <a:pt x="71759" y="19420"/>
                  </a:lnTo>
                  <a:lnTo>
                    <a:pt x="74534" y="19479"/>
                  </a:lnTo>
                  <a:lnTo>
                    <a:pt x="74462" y="20289"/>
                  </a:lnTo>
                  <a:lnTo>
                    <a:pt x="75653" y="20325"/>
                  </a:lnTo>
                  <a:lnTo>
                    <a:pt x="75629" y="15824"/>
                  </a:lnTo>
                  <a:lnTo>
                    <a:pt x="74462" y="15443"/>
                  </a:lnTo>
                  <a:lnTo>
                    <a:pt x="74462" y="19217"/>
                  </a:lnTo>
                  <a:cubicBezTo>
                    <a:pt x="74462" y="19301"/>
                    <a:pt x="74403" y="19372"/>
                    <a:pt x="74319" y="19384"/>
                  </a:cubicBezTo>
                  <a:cubicBezTo>
                    <a:pt x="74224" y="19384"/>
                    <a:pt x="74153" y="19313"/>
                    <a:pt x="74153" y="19217"/>
                  </a:cubicBezTo>
                  <a:lnTo>
                    <a:pt x="74153" y="15348"/>
                  </a:lnTo>
                  <a:lnTo>
                    <a:pt x="72688" y="14872"/>
                  </a:lnTo>
                  <a:lnTo>
                    <a:pt x="72652" y="19062"/>
                  </a:lnTo>
                  <a:cubicBezTo>
                    <a:pt x="72652" y="19146"/>
                    <a:pt x="72569" y="19217"/>
                    <a:pt x="72486" y="19217"/>
                  </a:cubicBezTo>
                  <a:cubicBezTo>
                    <a:pt x="72402" y="19217"/>
                    <a:pt x="72331" y="19146"/>
                    <a:pt x="72331" y="19062"/>
                  </a:cubicBezTo>
                  <a:lnTo>
                    <a:pt x="72367" y="14764"/>
                  </a:lnTo>
                  <a:lnTo>
                    <a:pt x="71736" y="14562"/>
                  </a:lnTo>
                  <a:close/>
                  <a:moveTo>
                    <a:pt x="87178" y="15526"/>
                  </a:moveTo>
                  <a:lnTo>
                    <a:pt x="86511" y="17538"/>
                  </a:lnTo>
                  <a:lnTo>
                    <a:pt x="92869" y="19658"/>
                  </a:lnTo>
                  <a:lnTo>
                    <a:pt x="95191" y="20444"/>
                  </a:lnTo>
                  <a:lnTo>
                    <a:pt x="97667" y="21265"/>
                  </a:lnTo>
                  <a:lnTo>
                    <a:pt x="98334" y="19217"/>
                  </a:lnTo>
                  <a:lnTo>
                    <a:pt x="87178" y="15526"/>
                  </a:lnTo>
                  <a:close/>
                  <a:moveTo>
                    <a:pt x="108657" y="14205"/>
                  </a:moveTo>
                  <a:lnTo>
                    <a:pt x="108181" y="14919"/>
                  </a:lnTo>
                  <a:lnTo>
                    <a:pt x="107431" y="14431"/>
                  </a:lnTo>
                  <a:lnTo>
                    <a:pt x="106276" y="16241"/>
                  </a:lnTo>
                  <a:lnTo>
                    <a:pt x="107192" y="16824"/>
                  </a:lnTo>
                  <a:lnTo>
                    <a:pt x="108204" y="15348"/>
                  </a:lnTo>
                  <a:cubicBezTo>
                    <a:pt x="108204" y="15348"/>
                    <a:pt x="108228" y="15336"/>
                    <a:pt x="108228" y="15336"/>
                  </a:cubicBezTo>
                  <a:cubicBezTo>
                    <a:pt x="108240" y="15324"/>
                    <a:pt x="108240" y="15312"/>
                    <a:pt x="108252" y="15312"/>
                  </a:cubicBezTo>
                  <a:cubicBezTo>
                    <a:pt x="108264" y="15300"/>
                    <a:pt x="108276" y="15300"/>
                    <a:pt x="108288" y="15300"/>
                  </a:cubicBezTo>
                  <a:cubicBezTo>
                    <a:pt x="108288" y="15300"/>
                    <a:pt x="108300" y="15288"/>
                    <a:pt x="108312" y="15288"/>
                  </a:cubicBezTo>
                  <a:lnTo>
                    <a:pt x="108371" y="15288"/>
                  </a:lnTo>
                  <a:cubicBezTo>
                    <a:pt x="108383" y="15288"/>
                    <a:pt x="108395" y="15288"/>
                    <a:pt x="108407" y="15300"/>
                  </a:cubicBezTo>
                  <a:cubicBezTo>
                    <a:pt x="108407" y="15300"/>
                    <a:pt x="108419" y="15300"/>
                    <a:pt x="108431" y="15312"/>
                  </a:cubicBezTo>
                  <a:lnTo>
                    <a:pt x="113872" y="18955"/>
                  </a:lnTo>
                  <a:cubicBezTo>
                    <a:pt x="113919" y="18991"/>
                    <a:pt x="113943" y="19039"/>
                    <a:pt x="113943" y="19086"/>
                  </a:cubicBezTo>
                  <a:cubicBezTo>
                    <a:pt x="113943" y="19146"/>
                    <a:pt x="113919" y="19193"/>
                    <a:pt x="113884" y="19229"/>
                  </a:cubicBezTo>
                  <a:lnTo>
                    <a:pt x="112086" y="20515"/>
                  </a:lnTo>
                  <a:cubicBezTo>
                    <a:pt x="112060" y="20536"/>
                    <a:pt x="112029" y="20545"/>
                    <a:pt x="111998" y="20545"/>
                  </a:cubicBezTo>
                  <a:cubicBezTo>
                    <a:pt x="111958" y="20545"/>
                    <a:pt x="111917" y="20530"/>
                    <a:pt x="111883" y="20503"/>
                  </a:cubicBezTo>
                  <a:lnTo>
                    <a:pt x="111348" y="20027"/>
                  </a:lnTo>
                  <a:lnTo>
                    <a:pt x="107764" y="17705"/>
                  </a:lnTo>
                  <a:lnTo>
                    <a:pt x="107704" y="18193"/>
                  </a:lnTo>
                  <a:lnTo>
                    <a:pt x="111264" y="20491"/>
                  </a:lnTo>
                  <a:lnTo>
                    <a:pt x="112264" y="21801"/>
                  </a:lnTo>
                  <a:lnTo>
                    <a:pt x="114455" y="20384"/>
                  </a:lnTo>
                  <a:lnTo>
                    <a:pt x="113884" y="19622"/>
                  </a:lnTo>
                  <a:lnTo>
                    <a:pt x="114800" y="20170"/>
                  </a:lnTo>
                  <a:lnTo>
                    <a:pt x="115241" y="19574"/>
                  </a:lnTo>
                  <a:lnTo>
                    <a:pt x="114515" y="19062"/>
                  </a:lnTo>
                  <a:lnTo>
                    <a:pt x="114920" y="18479"/>
                  </a:lnTo>
                  <a:lnTo>
                    <a:pt x="108657" y="14205"/>
                  </a:lnTo>
                  <a:close/>
                  <a:moveTo>
                    <a:pt x="34790" y="12907"/>
                  </a:moveTo>
                  <a:lnTo>
                    <a:pt x="34636" y="13324"/>
                  </a:lnTo>
                  <a:lnTo>
                    <a:pt x="34636" y="14252"/>
                  </a:lnTo>
                  <a:lnTo>
                    <a:pt x="34624" y="16860"/>
                  </a:lnTo>
                  <a:lnTo>
                    <a:pt x="34612" y="18170"/>
                  </a:lnTo>
                  <a:lnTo>
                    <a:pt x="34600" y="19360"/>
                  </a:lnTo>
                  <a:lnTo>
                    <a:pt x="34576" y="20789"/>
                  </a:lnTo>
                  <a:lnTo>
                    <a:pt x="34564" y="21813"/>
                  </a:lnTo>
                  <a:lnTo>
                    <a:pt x="35302" y="21837"/>
                  </a:lnTo>
                  <a:lnTo>
                    <a:pt x="36779" y="21896"/>
                  </a:lnTo>
                  <a:lnTo>
                    <a:pt x="36791" y="20741"/>
                  </a:lnTo>
                  <a:lnTo>
                    <a:pt x="36815" y="18443"/>
                  </a:lnTo>
                  <a:lnTo>
                    <a:pt x="36838" y="16241"/>
                  </a:lnTo>
                  <a:lnTo>
                    <a:pt x="36862" y="14645"/>
                  </a:lnTo>
                  <a:cubicBezTo>
                    <a:pt x="36862" y="14633"/>
                    <a:pt x="36862" y="14610"/>
                    <a:pt x="36862" y="14598"/>
                  </a:cubicBezTo>
                  <a:lnTo>
                    <a:pt x="37041" y="14098"/>
                  </a:lnTo>
                  <a:lnTo>
                    <a:pt x="34790" y="12907"/>
                  </a:lnTo>
                  <a:close/>
                  <a:moveTo>
                    <a:pt x="78189" y="17908"/>
                  </a:moveTo>
                  <a:lnTo>
                    <a:pt x="78165" y="22122"/>
                  </a:lnTo>
                  <a:lnTo>
                    <a:pt x="80213" y="22801"/>
                  </a:lnTo>
                  <a:lnTo>
                    <a:pt x="81463" y="18991"/>
                  </a:lnTo>
                  <a:lnTo>
                    <a:pt x="78189" y="17908"/>
                  </a:lnTo>
                  <a:close/>
                  <a:moveTo>
                    <a:pt x="84654" y="17253"/>
                  </a:moveTo>
                  <a:lnTo>
                    <a:pt x="83892" y="19634"/>
                  </a:lnTo>
                  <a:lnTo>
                    <a:pt x="82904" y="22753"/>
                  </a:lnTo>
                  <a:lnTo>
                    <a:pt x="83177" y="22849"/>
                  </a:lnTo>
                  <a:lnTo>
                    <a:pt x="84320" y="23230"/>
                  </a:lnTo>
                  <a:lnTo>
                    <a:pt x="85333" y="20122"/>
                  </a:lnTo>
                  <a:lnTo>
                    <a:pt x="86106" y="17741"/>
                  </a:lnTo>
                  <a:lnTo>
                    <a:pt x="85094" y="17408"/>
                  </a:lnTo>
                  <a:lnTo>
                    <a:pt x="84654" y="17253"/>
                  </a:lnTo>
                  <a:close/>
                  <a:moveTo>
                    <a:pt x="121432" y="18681"/>
                  </a:moveTo>
                  <a:lnTo>
                    <a:pt x="121194" y="18955"/>
                  </a:lnTo>
                  <a:lnTo>
                    <a:pt x="122087" y="19729"/>
                  </a:lnTo>
                  <a:lnTo>
                    <a:pt x="124028" y="21384"/>
                  </a:lnTo>
                  <a:lnTo>
                    <a:pt x="125957" y="23063"/>
                  </a:lnTo>
                  <a:lnTo>
                    <a:pt x="126290" y="23349"/>
                  </a:lnTo>
                  <a:lnTo>
                    <a:pt x="127659" y="21706"/>
                  </a:lnTo>
                  <a:lnTo>
                    <a:pt x="127266" y="21372"/>
                  </a:lnTo>
                  <a:lnTo>
                    <a:pt x="126004" y="22730"/>
                  </a:lnTo>
                  <a:lnTo>
                    <a:pt x="121432" y="18681"/>
                  </a:lnTo>
                  <a:close/>
                  <a:moveTo>
                    <a:pt x="98644" y="19313"/>
                  </a:moveTo>
                  <a:lnTo>
                    <a:pt x="97977" y="21360"/>
                  </a:lnTo>
                  <a:lnTo>
                    <a:pt x="101882" y="22718"/>
                  </a:lnTo>
                  <a:lnTo>
                    <a:pt x="101906" y="22718"/>
                  </a:lnTo>
                  <a:lnTo>
                    <a:pt x="104204" y="23777"/>
                  </a:lnTo>
                  <a:lnTo>
                    <a:pt x="107204" y="22646"/>
                  </a:lnTo>
                  <a:lnTo>
                    <a:pt x="102525" y="20598"/>
                  </a:lnTo>
                  <a:lnTo>
                    <a:pt x="98644" y="19313"/>
                  </a:lnTo>
                  <a:close/>
                  <a:moveTo>
                    <a:pt x="41851" y="23182"/>
                  </a:moveTo>
                  <a:lnTo>
                    <a:pt x="41851" y="24218"/>
                  </a:lnTo>
                  <a:lnTo>
                    <a:pt x="43184" y="24230"/>
                  </a:lnTo>
                  <a:lnTo>
                    <a:pt x="43196" y="23182"/>
                  </a:lnTo>
                  <a:close/>
                  <a:moveTo>
                    <a:pt x="127909" y="21920"/>
                  </a:moveTo>
                  <a:lnTo>
                    <a:pt x="126528" y="23563"/>
                  </a:lnTo>
                  <a:lnTo>
                    <a:pt x="127290" y="24242"/>
                  </a:lnTo>
                  <a:lnTo>
                    <a:pt x="128933" y="22289"/>
                  </a:lnTo>
                  <a:lnTo>
                    <a:pt x="128564" y="21956"/>
                  </a:lnTo>
                  <a:lnTo>
                    <a:pt x="128314" y="22265"/>
                  </a:lnTo>
                  <a:lnTo>
                    <a:pt x="127909" y="21920"/>
                  </a:lnTo>
                  <a:close/>
                  <a:moveTo>
                    <a:pt x="78867" y="11216"/>
                  </a:moveTo>
                  <a:lnTo>
                    <a:pt x="78665" y="11812"/>
                  </a:lnTo>
                  <a:lnTo>
                    <a:pt x="78653" y="11240"/>
                  </a:lnTo>
                  <a:lnTo>
                    <a:pt x="77582" y="11252"/>
                  </a:lnTo>
                  <a:lnTo>
                    <a:pt x="77582" y="11919"/>
                  </a:lnTo>
                  <a:lnTo>
                    <a:pt x="76748" y="11895"/>
                  </a:lnTo>
                  <a:lnTo>
                    <a:pt x="76653" y="22480"/>
                  </a:lnTo>
                  <a:lnTo>
                    <a:pt x="76653" y="22480"/>
                  </a:lnTo>
                  <a:lnTo>
                    <a:pt x="77439" y="22444"/>
                  </a:lnTo>
                  <a:lnTo>
                    <a:pt x="77439" y="22444"/>
                  </a:lnTo>
                  <a:lnTo>
                    <a:pt x="77391" y="22944"/>
                  </a:lnTo>
                  <a:lnTo>
                    <a:pt x="78844" y="23134"/>
                  </a:lnTo>
                  <a:lnTo>
                    <a:pt x="79594" y="23444"/>
                  </a:lnTo>
                  <a:lnTo>
                    <a:pt x="79415" y="23956"/>
                  </a:lnTo>
                  <a:lnTo>
                    <a:pt x="80499" y="24349"/>
                  </a:lnTo>
                  <a:lnTo>
                    <a:pt x="80749" y="23551"/>
                  </a:lnTo>
                  <a:lnTo>
                    <a:pt x="81915" y="23944"/>
                  </a:lnTo>
                  <a:lnTo>
                    <a:pt x="82308" y="22730"/>
                  </a:lnTo>
                  <a:lnTo>
                    <a:pt x="82320" y="22718"/>
                  </a:lnTo>
                  <a:lnTo>
                    <a:pt x="83308" y="19610"/>
                  </a:lnTo>
                  <a:lnTo>
                    <a:pt x="81761" y="19098"/>
                  </a:lnTo>
                  <a:lnTo>
                    <a:pt x="80463" y="23051"/>
                  </a:lnTo>
                  <a:cubicBezTo>
                    <a:pt x="80443" y="23110"/>
                    <a:pt x="80375" y="23153"/>
                    <a:pt x="80312" y="23153"/>
                  </a:cubicBezTo>
                  <a:cubicBezTo>
                    <a:pt x="80298" y="23153"/>
                    <a:pt x="80285" y="23151"/>
                    <a:pt x="80272" y="23146"/>
                  </a:cubicBezTo>
                  <a:lnTo>
                    <a:pt x="77963" y="22384"/>
                  </a:lnTo>
                  <a:cubicBezTo>
                    <a:pt x="77891" y="22361"/>
                    <a:pt x="77843" y="22301"/>
                    <a:pt x="77843" y="22241"/>
                  </a:cubicBezTo>
                  <a:lnTo>
                    <a:pt x="77867" y="17681"/>
                  </a:lnTo>
                  <a:lnTo>
                    <a:pt x="77891" y="14872"/>
                  </a:lnTo>
                  <a:lnTo>
                    <a:pt x="77915" y="12216"/>
                  </a:lnTo>
                  <a:cubicBezTo>
                    <a:pt x="77915" y="12205"/>
                    <a:pt x="77915" y="12193"/>
                    <a:pt x="77915" y="12193"/>
                  </a:cubicBezTo>
                  <a:cubicBezTo>
                    <a:pt x="77915" y="12181"/>
                    <a:pt x="77915" y="12169"/>
                    <a:pt x="77915" y="12157"/>
                  </a:cubicBezTo>
                  <a:cubicBezTo>
                    <a:pt x="77927" y="12145"/>
                    <a:pt x="77939" y="12121"/>
                    <a:pt x="77951" y="12109"/>
                  </a:cubicBezTo>
                  <a:lnTo>
                    <a:pt x="77974" y="12085"/>
                  </a:lnTo>
                  <a:lnTo>
                    <a:pt x="77998" y="12074"/>
                  </a:lnTo>
                  <a:cubicBezTo>
                    <a:pt x="78010" y="12074"/>
                    <a:pt x="78022" y="12062"/>
                    <a:pt x="78022" y="12062"/>
                  </a:cubicBezTo>
                  <a:lnTo>
                    <a:pt x="78105" y="12062"/>
                  </a:lnTo>
                  <a:lnTo>
                    <a:pt x="84952" y="14348"/>
                  </a:lnTo>
                  <a:lnTo>
                    <a:pt x="85273" y="13324"/>
                  </a:lnTo>
                  <a:lnTo>
                    <a:pt x="85082" y="13252"/>
                  </a:lnTo>
                  <a:lnTo>
                    <a:pt x="84880" y="13979"/>
                  </a:lnTo>
                  <a:lnTo>
                    <a:pt x="84618" y="13883"/>
                  </a:lnTo>
                  <a:lnTo>
                    <a:pt x="84844" y="13181"/>
                  </a:lnTo>
                  <a:lnTo>
                    <a:pt x="78867" y="11216"/>
                  </a:lnTo>
                  <a:close/>
                  <a:moveTo>
                    <a:pt x="0" y="15800"/>
                  </a:moveTo>
                  <a:lnTo>
                    <a:pt x="0" y="16217"/>
                  </a:lnTo>
                  <a:lnTo>
                    <a:pt x="5263" y="16312"/>
                  </a:lnTo>
                  <a:lnTo>
                    <a:pt x="5382" y="25158"/>
                  </a:lnTo>
                  <a:lnTo>
                    <a:pt x="0" y="25194"/>
                  </a:lnTo>
                  <a:lnTo>
                    <a:pt x="0" y="25670"/>
                  </a:lnTo>
                  <a:lnTo>
                    <a:pt x="5727" y="25694"/>
                  </a:lnTo>
                  <a:lnTo>
                    <a:pt x="5775" y="15824"/>
                  </a:lnTo>
                  <a:lnTo>
                    <a:pt x="0" y="15800"/>
                  </a:lnTo>
                  <a:close/>
                  <a:moveTo>
                    <a:pt x="34136" y="12562"/>
                  </a:moveTo>
                  <a:lnTo>
                    <a:pt x="34171" y="15681"/>
                  </a:lnTo>
                  <a:lnTo>
                    <a:pt x="29528" y="15753"/>
                  </a:lnTo>
                  <a:lnTo>
                    <a:pt x="29409" y="26218"/>
                  </a:lnTo>
                  <a:lnTo>
                    <a:pt x="29445" y="26218"/>
                  </a:lnTo>
                  <a:lnTo>
                    <a:pt x="33802" y="26278"/>
                  </a:lnTo>
                  <a:lnTo>
                    <a:pt x="34100" y="26278"/>
                  </a:lnTo>
                  <a:lnTo>
                    <a:pt x="34159" y="24504"/>
                  </a:lnTo>
                  <a:lnTo>
                    <a:pt x="29599" y="24492"/>
                  </a:lnTo>
                  <a:cubicBezTo>
                    <a:pt x="29504" y="24492"/>
                    <a:pt x="29433" y="24408"/>
                    <a:pt x="29433" y="24325"/>
                  </a:cubicBezTo>
                  <a:cubicBezTo>
                    <a:pt x="29433" y="24230"/>
                    <a:pt x="29504" y="24158"/>
                    <a:pt x="29599" y="24158"/>
                  </a:cubicBezTo>
                  <a:lnTo>
                    <a:pt x="34171" y="24194"/>
                  </a:lnTo>
                  <a:lnTo>
                    <a:pt x="34231" y="22122"/>
                  </a:lnTo>
                  <a:lnTo>
                    <a:pt x="33517" y="22110"/>
                  </a:lnTo>
                  <a:lnTo>
                    <a:pt x="29647" y="22110"/>
                  </a:lnTo>
                  <a:cubicBezTo>
                    <a:pt x="29640" y="22111"/>
                    <a:pt x="29633" y="22112"/>
                    <a:pt x="29626" y="22112"/>
                  </a:cubicBezTo>
                  <a:cubicBezTo>
                    <a:pt x="29428" y="22112"/>
                    <a:pt x="29428" y="21788"/>
                    <a:pt x="29626" y="21788"/>
                  </a:cubicBezTo>
                  <a:cubicBezTo>
                    <a:pt x="29633" y="21788"/>
                    <a:pt x="29640" y="21788"/>
                    <a:pt x="29647" y="21789"/>
                  </a:cubicBezTo>
                  <a:lnTo>
                    <a:pt x="33517" y="21789"/>
                  </a:lnTo>
                  <a:lnTo>
                    <a:pt x="34231" y="21801"/>
                  </a:lnTo>
                  <a:lnTo>
                    <a:pt x="34243" y="20777"/>
                  </a:lnTo>
                  <a:lnTo>
                    <a:pt x="34267" y="19515"/>
                  </a:lnTo>
                  <a:lnTo>
                    <a:pt x="29683" y="19527"/>
                  </a:lnTo>
                  <a:cubicBezTo>
                    <a:pt x="29480" y="19515"/>
                    <a:pt x="29480" y="19229"/>
                    <a:pt x="29683" y="19205"/>
                  </a:cubicBezTo>
                  <a:lnTo>
                    <a:pt x="34279" y="19193"/>
                  </a:lnTo>
                  <a:lnTo>
                    <a:pt x="34279" y="18158"/>
                  </a:lnTo>
                  <a:lnTo>
                    <a:pt x="34290" y="17015"/>
                  </a:lnTo>
                  <a:lnTo>
                    <a:pt x="29683" y="16967"/>
                  </a:lnTo>
                  <a:cubicBezTo>
                    <a:pt x="29599" y="16967"/>
                    <a:pt x="29528" y="16896"/>
                    <a:pt x="29528" y="16812"/>
                  </a:cubicBezTo>
                  <a:cubicBezTo>
                    <a:pt x="29528" y="16717"/>
                    <a:pt x="29599" y="16646"/>
                    <a:pt x="29695" y="16646"/>
                  </a:cubicBezTo>
                  <a:lnTo>
                    <a:pt x="34290" y="16681"/>
                  </a:lnTo>
                  <a:lnTo>
                    <a:pt x="34302" y="14240"/>
                  </a:lnTo>
                  <a:lnTo>
                    <a:pt x="34302" y="13288"/>
                  </a:lnTo>
                  <a:cubicBezTo>
                    <a:pt x="34302" y="13264"/>
                    <a:pt x="34302" y="13240"/>
                    <a:pt x="34314" y="13228"/>
                  </a:cubicBezTo>
                  <a:lnTo>
                    <a:pt x="34493" y="12740"/>
                  </a:lnTo>
                  <a:lnTo>
                    <a:pt x="34136" y="12562"/>
                  </a:lnTo>
                  <a:close/>
                  <a:moveTo>
                    <a:pt x="37327" y="14240"/>
                  </a:moveTo>
                  <a:lnTo>
                    <a:pt x="37184" y="14669"/>
                  </a:lnTo>
                  <a:lnTo>
                    <a:pt x="37160" y="16241"/>
                  </a:lnTo>
                  <a:lnTo>
                    <a:pt x="37136" y="18431"/>
                  </a:lnTo>
                  <a:lnTo>
                    <a:pt x="37112" y="20741"/>
                  </a:lnTo>
                  <a:lnTo>
                    <a:pt x="37088" y="22051"/>
                  </a:lnTo>
                  <a:cubicBezTo>
                    <a:pt x="37088" y="22099"/>
                    <a:pt x="37076" y="22134"/>
                    <a:pt x="37041" y="22170"/>
                  </a:cubicBezTo>
                  <a:cubicBezTo>
                    <a:pt x="37005" y="22206"/>
                    <a:pt x="36969" y="22218"/>
                    <a:pt x="36922" y="22218"/>
                  </a:cubicBezTo>
                  <a:lnTo>
                    <a:pt x="35291" y="22158"/>
                  </a:lnTo>
                  <a:lnTo>
                    <a:pt x="34540" y="22134"/>
                  </a:lnTo>
                  <a:lnTo>
                    <a:pt x="34481" y="24361"/>
                  </a:lnTo>
                  <a:lnTo>
                    <a:pt x="34421" y="26290"/>
                  </a:lnTo>
                  <a:lnTo>
                    <a:pt x="39958" y="26385"/>
                  </a:lnTo>
                  <a:lnTo>
                    <a:pt x="39958" y="26325"/>
                  </a:lnTo>
                  <a:lnTo>
                    <a:pt x="39970" y="25694"/>
                  </a:lnTo>
                  <a:lnTo>
                    <a:pt x="34636" y="25647"/>
                  </a:lnTo>
                  <a:lnTo>
                    <a:pt x="34671" y="23230"/>
                  </a:lnTo>
                  <a:lnTo>
                    <a:pt x="37648" y="23277"/>
                  </a:lnTo>
                  <a:lnTo>
                    <a:pt x="37672" y="15729"/>
                  </a:lnTo>
                  <a:lnTo>
                    <a:pt x="37255" y="15324"/>
                  </a:lnTo>
                  <a:lnTo>
                    <a:pt x="37255" y="14955"/>
                  </a:lnTo>
                  <a:lnTo>
                    <a:pt x="37553" y="14360"/>
                  </a:lnTo>
                  <a:lnTo>
                    <a:pt x="37327" y="14240"/>
                  </a:lnTo>
                  <a:close/>
                  <a:moveTo>
                    <a:pt x="46078" y="24182"/>
                  </a:moveTo>
                  <a:lnTo>
                    <a:pt x="46078" y="26528"/>
                  </a:lnTo>
                  <a:lnTo>
                    <a:pt x="46816" y="26528"/>
                  </a:lnTo>
                  <a:lnTo>
                    <a:pt x="47197" y="26647"/>
                  </a:lnTo>
                  <a:lnTo>
                    <a:pt x="47197" y="24182"/>
                  </a:lnTo>
                  <a:close/>
                  <a:moveTo>
                    <a:pt x="122004" y="20075"/>
                  </a:moveTo>
                  <a:lnTo>
                    <a:pt x="117146" y="25766"/>
                  </a:lnTo>
                  <a:lnTo>
                    <a:pt x="118099" y="26480"/>
                  </a:lnTo>
                  <a:lnTo>
                    <a:pt x="119289" y="26813"/>
                  </a:lnTo>
                  <a:lnTo>
                    <a:pt x="123694" y="21527"/>
                  </a:lnTo>
                  <a:lnTo>
                    <a:pt x="122004" y="20075"/>
                  </a:lnTo>
                  <a:close/>
                  <a:moveTo>
                    <a:pt x="92917" y="20027"/>
                  </a:moveTo>
                  <a:lnTo>
                    <a:pt x="90857" y="26361"/>
                  </a:lnTo>
                  <a:lnTo>
                    <a:pt x="92881" y="27016"/>
                  </a:lnTo>
                  <a:lnTo>
                    <a:pt x="94929" y="20694"/>
                  </a:lnTo>
                  <a:lnTo>
                    <a:pt x="92917" y="20027"/>
                  </a:lnTo>
                  <a:close/>
                  <a:moveTo>
                    <a:pt x="123933" y="21741"/>
                  </a:moveTo>
                  <a:lnTo>
                    <a:pt x="119623" y="26909"/>
                  </a:lnTo>
                  <a:lnTo>
                    <a:pt x="120468" y="27147"/>
                  </a:lnTo>
                  <a:lnTo>
                    <a:pt x="122373" y="27218"/>
                  </a:lnTo>
                  <a:lnTo>
                    <a:pt x="125623" y="23206"/>
                  </a:lnTo>
                  <a:lnTo>
                    <a:pt x="123933" y="21741"/>
                  </a:lnTo>
                  <a:close/>
                  <a:moveTo>
                    <a:pt x="125873" y="23420"/>
                  </a:moveTo>
                  <a:lnTo>
                    <a:pt x="122778" y="27230"/>
                  </a:lnTo>
                  <a:lnTo>
                    <a:pt x="124873" y="27290"/>
                  </a:lnTo>
                  <a:lnTo>
                    <a:pt x="126290" y="25504"/>
                  </a:lnTo>
                  <a:lnTo>
                    <a:pt x="127088" y="24492"/>
                  </a:lnTo>
                  <a:lnTo>
                    <a:pt x="126195" y="23706"/>
                  </a:lnTo>
                  <a:lnTo>
                    <a:pt x="125873" y="23420"/>
                  </a:lnTo>
                  <a:close/>
                  <a:moveTo>
                    <a:pt x="47530" y="24182"/>
                  </a:moveTo>
                  <a:lnTo>
                    <a:pt x="47530" y="26754"/>
                  </a:lnTo>
                  <a:lnTo>
                    <a:pt x="49495" y="27385"/>
                  </a:lnTo>
                  <a:lnTo>
                    <a:pt x="49495" y="24182"/>
                  </a:lnTo>
                  <a:close/>
                  <a:moveTo>
                    <a:pt x="126492" y="25766"/>
                  </a:moveTo>
                  <a:lnTo>
                    <a:pt x="125230" y="27373"/>
                  </a:lnTo>
                  <a:lnTo>
                    <a:pt x="126207" y="27683"/>
                  </a:lnTo>
                  <a:lnTo>
                    <a:pt x="138577" y="27861"/>
                  </a:lnTo>
                  <a:lnTo>
                    <a:pt x="136220" y="25801"/>
                  </a:lnTo>
                  <a:lnTo>
                    <a:pt x="126492" y="25766"/>
                  </a:lnTo>
                  <a:close/>
                  <a:moveTo>
                    <a:pt x="86404" y="17836"/>
                  </a:moveTo>
                  <a:lnTo>
                    <a:pt x="85678" y="20075"/>
                  </a:lnTo>
                  <a:lnTo>
                    <a:pt x="89571" y="21408"/>
                  </a:lnTo>
                  <a:cubicBezTo>
                    <a:pt x="89729" y="21440"/>
                    <a:pt x="89654" y="21722"/>
                    <a:pt x="89520" y="21722"/>
                  </a:cubicBezTo>
                  <a:cubicBezTo>
                    <a:pt x="89502" y="21722"/>
                    <a:pt x="89483" y="21717"/>
                    <a:pt x="89464" y="21706"/>
                  </a:cubicBezTo>
                  <a:lnTo>
                    <a:pt x="85583" y="20384"/>
                  </a:lnTo>
                  <a:lnTo>
                    <a:pt x="84571" y="23480"/>
                  </a:lnTo>
                  <a:lnTo>
                    <a:pt x="84035" y="25135"/>
                  </a:lnTo>
                  <a:cubicBezTo>
                    <a:pt x="84003" y="25207"/>
                    <a:pt x="83945" y="25238"/>
                    <a:pt x="83886" y="25238"/>
                  </a:cubicBezTo>
                  <a:cubicBezTo>
                    <a:pt x="83790" y="25238"/>
                    <a:pt x="83696" y="25153"/>
                    <a:pt x="83725" y="25028"/>
                  </a:cubicBezTo>
                  <a:lnTo>
                    <a:pt x="84213" y="23539"/>
                  </a:lnTo>
                  <a:lnTo>
                    <a:pt x="83070" y="23146"/>
                  </a:lnTo>
                  <a:lnTo>
                    <a:pt x="82808" y="23051"/>
                  </a:lnTo>
                  <a:lnTo>
                    <a:pt x="82475" y="24111"/>
                  </a:lnTo>
                  <a:lnTo>
                    <a:pt x="82987" y="24289"/>
                  </a:lnTo>
                  <a:lnTo>
                    <a:pt x="83213" y="23623"/>
                  </a:lnTo>
                  <a:lnTo>
                    <a:pt x="83999" y="23896"/>
                  </a:lnTo>
                  <a:lnTo>
                    <a:pt x="83594" y="25278"/>
                  </a:lnTo>
                  <a:lnTo>
                    <a:pt x="84261" y="25504"/>
                  </a:lnTo>
                  <a:lnTo>
                    <a:pt x="84487" y="24849"/>
                  </a:lnTo>
                  <a:lnTo>
                    <a:pt x="85178" y="25111"/>
                  </a:lnTo>
                  <a:lnTo>
                    <a:pt x="86368" y="21658"/>
                  </a:lnTo>
                  <a:lnTo>
                    <a:pt x="90024" y="22944"/>
                  </a:lnTo>
                  <a:lnTo>
                    <a:pt x="90762" y="20527"/>
                  </a:lnTo>
                  <a:lnTo>
                    <a:pt x="91131" y="20634"/>
                  </a:lnTo>
                  <a:lnTo>
                    <a:pt x="89571" y="25492"/>
                  </a:lnTo>
                  <a:lnTo>
                    <a:pt x="90286" y="25813"/>
                  </a:lnTo>
                  <a:lnTo>
                    <a:pt x="89762" y="27325"/>
                  </a:lnTo>
                  <a:lnTo>
                    <a:pt x="93179" y="28468"/>
                  </a:lnTo>
                  <a:lnTo>
                    <a:pt x="93405" y="27897"/>
                  </a:lnTo>
                  <a:lnTo>
                    <a:pt x="94119" y="28135"/>
                  </a:lnTo>
                  <a:lnTo>
                    <a:pt x="96298" y="21634"/>
                  </a:lnTo>
                  <a:lnTo>
                    <a:pt x="97620" y="22110"/>
                  </a:lnTo>
                  <a:lnTo>
                    <a:pt x="97429" y="22753"/>
                  </a:lnTo>
                  <a:lnTo>
                    <a:pt x="101323" y="24099"/>
                  </a:lnTo>
                  <a:lnTo>
                    <a:pt x="103918" y="25135"/>
                  </a:lnTo>
                  <a:lnTo>
                    <a:pt x="104263" y="24504"/>
                  </a:lnTo>
                  <a:lnTo>
                    <a:pt x="104490" y="25230"/>
                  </a:lnTo>
                  <a:lnTo>
                    <a:pt x="108312" y="23968"/>
                  </a:lnTo>
                  <a:lnTo>
                    <a:pt x="108002" y="23170"/>
                  </a:lnTo>
                  <a:lnTo>
                    <a:pt x="108002" y="23170"/>
                  </a:lnTo>
                  <a:lnTo>
                    <a:pt x="108871" y="23539"/>
                  </a:lnTo>
                  <a:lnTo>
                    <a:pt x="109193" y="22884"/>
                  </a:lnTo>
                  <a:lnTo>
                    <a:pt x="108335" y="22491"/>
                  </a:lnTo>
                  <a:lnTo>
                    <a:pt x="108657" y="21718"/>
                  </a:lnTo>
                  <a:lnTo>
                    <a:pt x="103061" y="19241"/>
                  </a:lnTo>
                  <a:lnTo>
                    <a:pt x="99953" y="18193"/>
                  </a:lnTo>
                  <a:lnTo>
                    <a:pt x="99680" y="19015"/>
                  </a:lnTo>
                  <a:lnTo>
                    <a:pt x="98846" y="18717"/>
                  </a:lnTo>
                  <a:lnTo>
                    <a:pt x="98739" y="19003"/>
                  </a:lnTo>
                  <a:lnTo>
                    <a:pt x="102620" y="20289"/>
                  </a:lnTo>
                  <a:lnTo>
                    <a:pt x="102644" y="20289"/>
                  </a:lnTo>
                  <a:lnTo>
                    <a:pt x="107692" y="22491"/>
                  </a:lnTo>
                  <a:cubicBezTo>
                    <a:pt x="107704" y="22503"/>
                    <a:pt x="107728" y="22515"/>
                    <a:pt x="107740" y="22539"/>
                  </a:cubicBezTo>
                  <a:cubicBezTo>
                    <a:pt x="107752" y="22551"/>
                    <a:pt x="107764" y="22563"/>
                    <a:pt x="107776" y="22587"/>
                  </a:cubicBezTo>
                  <a:cubicBezTo>
                    <a:pt x="107776" y="22599"/>
                    <a:pt x="107776" y="22599"/>
                    <a:pt x="107776" y="22611"/>
                  </a:cubicBezTo>
                  <a:cubicBezTo>
                    <a:pt x="107776" y="22622"/>
                    <a:pt x="107776" y="22634"/>
                    <a:pt x="107776" y="22646"/>
                  </a:cubicBezTo>
                  <a:cubicBezTo>
                    <a:pt x="107776" y="22658"/>
                    <a:pt x="107764" y="22682"/>
                    <a:pt x="107764" y="22694"/>
                  </a:cubicBezTo>
                  <a:cubicBezTo>
                    <a:pt x="107764" y="22694"/>
                    <a:pt x="107764" y="22706"/>
                    <a:pt x="107764" y="22706"/>
                  </a:cubicBezTo>
                  <a:cubicBezTo>
                    <a:pt x="107752" y="22730"/>
                    <a:pt x="107740" y="22742"/>
                    <a:pt x="107728" y="22765"/>
                  </a:cubicBezTo>
                  <a:cubicBezTo>
                    <a:pt x="107716" y="22777"/>
                    <a:pt x="107692" y="22789"/>
                    <a:pt x="107681" y="22801"/>
                  </a:cubicBezTo>
                  <a:lnTo>
                    <a:pt x="104240" y="24099"/>
                  </a:lnTo>
                  <a:cubicBezTo>
                    <a:pt x="104232" y="24099"/>
                    <a:pt x="104218" y="24104"/>
                    <a:pt x="104203" y="24104"/>
                  </a:cubicBezTo>
                  <a:cubicBezTo>
                    <a:pt x="104196" y="24104"/>
                    <a:pt x="104188" y="24103"/>
                    <a:pt x="104180" y="24099"/>
                  </a:cubicBezTo>
                  <a:cubicBezTo>
                    <a:pt x="104173" y="24102"/>
                    <a:pt x="104167" y="24104"/>
                    <a:pt x="104162" y="24104"/>
                  </a:cubicBezTo>
                  <a:cubicBezTo>
                    <a:pt x="104148" y="24104"/>
                    <a:pt x="104137" y="24095"/>
                    <a:pt x="104121" y="24087"/>
                  </a:cubicBezTo>
                  <a:lnTo>
                    <a:pt x="101763" y="23003"/>
                  </a:lnTo>
                  <a:lnTo>
                    <a:pt x="97715" y="21610"/>
                  </a:lnTo>
                  <a:lnTo>
                    <a:pt x="95239" y="20777"/>
                  </a:lnTo>
                  <a:lnTo>
                    <a:pt x="93143" y="27266"/>
                  </a:lnTo>
                  <a:cubicBezTo>
                    <a:pt x="93114" y="27335"/>
                    <a:pt x="93052" y="27379"/>
                    <a:pt x="92977" y="27379"/>
                  </a:cubicBezTo>
                  <a:cubicBezTo>
                    <a:pt x="92962" y="27379"/>
                    <a:pt x="92945" y="27377"/>
                    <a:pt x="92929" y="27373"/>
                  </a:cubicBezTo>
                  <a:lnTo>
                    <a:pt x="90595" y="26611"/>
                  </a:lnTo>
                  <a:cubicBezTo>
                    <a:pt x="90559" y="26599"/>
                    <a:pt x="90524" y="26575"/>
                    <a:pt x="90500" y="26540"/>
                  </a:cubicBezTo>
                  <a:cubicBezTo>
                    <a:pt x="90488" y="26492"/>
                    <a:pt x="90476" y="26456"/>
                    <a:pt x="90488" y="26409"/>
                  </a:cubicBezTo>
                  <a:lnTo>
                    <a:pt x="92607" y="19908"/>
                  </a:lnTo>
                  <a:lnTo>
                    <a:pt x="86404" y="17836"/>
                  </a:lnTo>
                  <a:close/>
                  <a:moveTo>
                    <a:pt x="44970" y="21087"/>
                  </a:moveTo>
                  <a:lnTo>
                    <a:pt x="44970" y="21765"/>
                  </a:lnTo>
                  <a:lnTo>
                    <a:pt x="44756" y="21765"/>
                  </a:lnTo>
                  <a:lnTo>
                    <a:pt x="44768" y="22587"/>
                  </a:lnTo>
                  <a:lnTo>
                    <a:pt x="43756" y="22622"/>
                  </a:lnTo>
                  <a:lnTo>
                    <a:pt x="43780" y="21622"/>
                  </a:lnTo>
                  <a:lnTo>
                    <a:pt x="41244" y="21587"/>
                  </a:lnTo>
                  <a:lnTo>
                    <a:pt x="41244" y="21253"/>
                  </a:lnTo>
                  <a:lnTo>
                    <a:pt x="40422" y="21229"/>
                  </a:lnTo>
                  <a:lnTo>
                    <a:pt x="40339" y="26444"/>
                  </a:lnTo>
                  <a:lnTo>
                    <a:pt x="41518" y="26492"/>
                  </a:lnTo>
                  <a:lnTo>
                    <a:pt x="41518" y="24361"/>
                  </a:lnTo>
                  <a:lnTo>
                    <a:pt x="41518" y="22992"/>
                  </a:lnTo>
                  <a:cubicBezTo>
                    <a:pt x="41518" y="22980"/>
                    <a:pt x="41518" y="22968"/>
                    <a:pt x="41518" y="22956"/>
                  </a:cubicBezTo>
                  <a:cubicBezTo>
                    <a:pt x="41518" y="22956"/>
                    <a:pt x="41518" y="22944"/>
                    <a:pt x="41518" y="22932"/>
                  </a:cubicBezTo>
                  <a:cubicBezTo>
                    <a:pt x="41518" y="22920"/>
                    <a:pt x="41529" y="22908"/>
                    <a:pt x="41541" y="22908"/>
                  </a:cubicBezTo>
                  <a:cubicBezTo>
                    <a:pt x="41541" y="22896"/>
                    <a:pt x="41541" y="22884"/>
                    <a:pt x="41553" y="22884"/>
                  </a:cubicBezTo>
                  <a:cubicBezTo>
                    <a:pt x="41553" y="22872"/>
                    <a:pt x="41565" y="22872"/>
                    <a:pt x="41577" y="22861"/>
                  </a:cubicBezTo>
                  <a:cubicBezTo>
                    <a:pt x="41589" y="22861"/>
                    <a:pt x="41589" y="22849"/>
                    <a:pt x="41601" y="22849"/>
                  </a:cubicBezTo>
                  <a:lnTo>
                    <a:pt x="41660" y="22849"/>
                  </a:lnTo>
                  <a:lnTo>
                    <a:pt x="43327" y="22861"/>
                  </a:lnTo>
                  <a:cubicBezTo>
                    <a:pt x="43423" y="22861"/>
                    <a:pt x="43494" y="22932"/>
                    <a:pt x="43494" y="23027"/>
                  </a:cubicBezTo>
                  <a:lnTo>
                    <a:pt x="43482" y="24396"/>
                  </a:lnTo>
                  <a:cubicBezTo>
                    <a:pt x="43482" y="24480"/>
                    <a:pt x="43411" y="24551"/>
                    <a:pt x="43315" y="24551"/>
                  </a:cubicBezTo>
                  <a:lnTo>
                    <a:pt x="41827" y="24539"/>
                  </a:lnTo>
                  <a:lnTo>
                    <a:pt x="41815" y="26516"/>
                  </a:lnTo>
                  <a:lnTo>
                    <a:pt x="42327" y="26540"/>
                  </a:lnTo>
                  <a:lnTo>
                    <a:pt x="45732" y="26528"/>
                  </a:lnTo>
                  <a:lnTo>
                    <a:pt x="45732" y="24027"/>
                  </a:lnTo>
                  <a:lnTo>
                    <a:pt x="45732" y="21527"/>
                  </a:lnTo>
                  <a:cubicBezTo>
                    <a:pt x="45744" y="21432"/>
                    <a:pt x="45822" y="21384"/>
                    <a:pt x="45898" y="21384"/>
                  </a:cubicBezTo>
                  <a:cubicBezTo>
                    <a:pt x="45973" y="21384"/>
                    <a:pt x="46048" y="21432"/>
                    <a:pt x="46054" y="21527"/>
                  </a:cubicBezTo>
                  <a:lnTo>
                    <a:pt x="46054" y="23861"/>
                  </a:lnTo>
                  <a:lnTo>
                    <a:pt x="49626" y="23861"/>
                  </a:lnTo>
                  <a:cubicBezTo>
                    <a:pt x="49673" y="23861"/>
                    <a:pt x="49709" y="23873"/>
                    <a:pt x="49745" y="23908"/>
                  </a:cubicBezTo>
                  <a:cubicBezTo>
                    <a:pt x="49780" y="23932"/>
                    <a:pt x="49792" y="23980"/>
                    <a:pt x="49792" y="24027"/>
                  </a:cubicBezTo>
                  <a:lnTo>
                    <a:pt x="49792" y="27492"/>
                  </a:lnTo>
                  <a:lnTo>
                    <a:pt x="51697" y="28111"/>
                  </a:lnTo>
                  <a:lnTo>
                    <a:pt x="51721" y="24337"/>
                  </a:lnTo>
                  <a:cubicBezTo>
                    <a:pt x="51733" y="24242"/>
                    <a:pt x="51810" y="24194"/>
                    <a:pt x="51886" y="24194"/>
                  </a:cubicBezTo>
                  <a:cubicBezTo>
                    <a:pt x="51962" y="24194"/>
                    <a:pt x="52037" y="24242"/>
                    <a:pt x="52043" y="24337"/>
                  </a:cubicBezTo>
                  <a:lnTo>
                    <a:pt x="52019" y="28218"/>
                  </a:lnTo>
                  <a:lnTo>
                    <a:pt x="52971" y="28528"/>
                  </a:lnTo>
                  <a:lnTo>
                    <a:pt x="53864" y="28564"/>
                  </a:lnTo>
                  <a:lnTo>
                    <a:pt x="53888" y="24658"/>
                  </a:lnTo>
                  <a:cubicBezTo>
                    <a:pt x="53900" y="24575"/>
                    <a:pt x="53971" y="24504"/>
                    <a:pt x="54055" y="24504"/>
                  </a:cubicBezTo>
                  <a:cubicBezTo>
                    <a:pt x="54061" y="24503"/>
                    <a:pt x="54067" y="24503"/>
                    <a:pt x="54073" y="24503"/>
                  </a:cubicBezTo>
                  <a:cubicBezTo>
                    <a:pt x="54159" y="24503"/>
                    <a:pt x="54221" y="24580"/>
                    <a:pt x="54221" y="24658"/>
                  </a:cubicBezTo>
                  <a:lnTo>
                    <a:pt x="54186" y="28587"/>
                  </a:lnTo>
                  <a:lnTo>
                    <a:pt x="55091" y="28623"/>
                  </a:lnTo>
                  <a:lnTo>
                    <a:pt x="55138" y="26623"/>
                  </a:lnTo>
                  <a:lnTo>
                    <a:pt x="55162" y="25230"/>
                  </a:lnTo>
                  <a:lnTo>
                    <a:pt x="55234" y="24468"/>
                  </a:lnTo>
                  <a:lnTo>
                    <a:pt x="53067" y="24492"/>
                  </a:lnTo>
                  <a:lnTo>
                    <a:pt x="53031" y="24789"/>
                  </a:lnTo>
                  <a:lnTo>
                    <a:pt x="52305" y="24801"/>
                  </a:lnTo>
                  <a:lnTo>
                    <a:pt x="52328" y="24158"/>
                  </a:lnTo>
                  <a:lnTo>
                    <a:pt x="50888" y="24158"/>
                  </a:lnTo>
                  <a:lnTo>
                    <a:pt x="50828" y="23634"/>
                  </a:lnTo>
                  <a:lnTo>
                    <a:pt x="46744" y="23634"/>
                  </a:lnTo>
                  <a:lnTo>
                    <a:pt x="46756" y="21253"/>
                  </a:lnTo>
                  <a:lnTo>
                    <a:pt x="45351" y="21277"/>
                  </a:lnTo>
                  <a:lnTo>
                    <a:pt x="45339" y="21110"/>
                  </a:lnTo>
                  <a:lnTo>
                    <a:pt x="44970" y="21087"/>
                  </a:lnTo>
                  <a:close/>
                  <a:moveTo>
                    <a:pt x="120992" y="19193"/>
                  </a:moveTo>
                  <a:lnTo>
                    <a:pt x="118277" y="22372"/>
                  </a:lnTo>
                  <a:lnTo>
                    <a:pt x="117741" y="22789"/>
                  </a:lnTo>
                  <a:lnTo>
                    <a:pt x="115717" y="25123"/>
                  </a:lnTo>
                  <a:lnTo>
                    <a:pt x="116444" y="25813"/>
                  </a:lnTo>
                  <a:lnTo>
                    <a:pt x="115848" y="26528"/>
                  </a:lnTo>
                  <a:lnTo>
                    <a:pt x="117682" y="27933"/>
                  </a:lnTo>
                  <a:lnTo>
                    <a:pt x="120277" y="28611"/>
                  </a:lnTo>
                  <a:lnTo>
                    <a:pt x="123528" y="28707"/>
                  </a:lnTo>
                  <a:lnTo>
                    <a:pt x="124754" y="28826"/>
                  </a:lnTo>
                  <a:lnTo>
                    <a:pt x="124790" y="27611"/>
                  </a:lnTo>
                  <a:lnTo>
                    <a:pt x="122444" y="27540"/>
                  </a:lnTo>
                  <a:lnTo>
                    <a:pt x="120444" y="27468"/>
                  </a:lnTo>
                  <a:lnTo>
                    <a:pt x="120408" y="27468"/>
                  </a:lnTo>
                  <a:lnTo>
                    <a:pt x="119301" y="27159"/>
                  </a:lnTo>
                  <a:lnTo>
                    <a:pt x="117979" y="26790"/>
                  </a:lnTo>
                  <a:cubicBezTo>
                    <a:pt x="117968" y="26790"/>
                    <a:pt x="117944" y="26778"/>
                    <a:pt x="117932" y="26766"/>
                  </a:cubicBezTo>
                  <a:lnTo>
                    <a:pt x="116825" y="25920"/>
                  </a:lnTo>
                  <a:cubicBezTo>
                    <a:pt x="116789" y="25897"/>
                    <a:pt x="116765" y="25861"/>
                    <a:pt x="116753" y="25813"/>
                  </a:cubicBezTo>
                  <a:cubicBezTo>
                    <a:pt x="116753" y="25766"/>
                    <a:pt x="116765" y="25718"/>
                    <a:pt x="116789" y="25694"/>
                  </a:cubicBezTo>
                  <a:lnTo>
                    <a:pt x="121766" y="19872"/>
                  </a:lnTo>
                  <a:lnTo>
                    <a:pt x="120992" y="19193"/>
                  </a:lnTo>
                  <a:close/>
                  <a:moveTo>
                    <a:pt x="125111" y="27671"/>
                  </a:moveTo>
                  <a:lnTo>
                    <a:pt x="125076" y="28849"/>
                  </a:lnTo>
                  <a:lnTo>
                    <a:pt x="125826" y="28921"/>
                  </a:lnTo>
                  <a:lnTo>
                    <a:pt x="140625" y="29266"/>
                  </a:lnTo>
                  <a:lnTo>
                    <a:pt x="139589" y="28218"/>
                  </a:lnTo>
                  <a:lnTo>
                    <a:pt x="139018" y="28183"/>
                  </a:lnTo>
                  <a:lnTo>
                    <a:pt x="126183" y="28004"/>
                  </a:lnTo>
                  <a:lnTo>
                    <a:pt x="126135" y="28004"/>
                  </a:lnTo>
                  <a:lnTo>
                    <a:pt x="125111" y="27671"/>
                  </a:lnTo>
                  <a:close/>
                  <a:moveTo>
                    <a:pt x="129171" y="22515"/>
                  </a:moveTo>
                  <a:lnTo>
                    <a:pt x="127433" y="24575"/>
                  </a:lnTo>
                  <a:lnTo>
                    <a:pt x="126742" y="25444"/>
                  </a:lnTo>
                  <a:lnTo>
                    <a:pt x="136267" y="25480"/>
                  </a:lnTo>
                  <a:cubicBezTo>
                    <a:pt x="136315" y="25480"/>
                    <a:pt x="136351" y="25492"/>
                    <a:pt x="136375" y="25516"/>
                  </a:cubicBezTo>
                  <a:lnTo>
                    <a:pt x="139077" y="27873"/>
                  </a:lnTo>
                  <a:lnTo>
                    <a:pt x="139661" y="27897"/>
                  </a:lnTo>
                  <a:cubicBezTo>
                    <a:pt x="139696" y="27897"/>
                    <a:pt x="139732" y="27921"/>
                    <a:pt x="139768" y="27945"/>
                  </a:cubicBezTo>
                  <a:lnTo>
                    <a:pt x="141089" y="29290"/>
                  </a:lnTo>
                  <a:lnTo>
                    <a:pt x="141721" y="29302"/>
                  </a:lnTo>
                  <a:lnTo>
                    <a:pt x="139518" y="27444"/>
                  </a:lnTo>
                  <a:lnTo>
                    <a:pt x="138887" y="27409"/>
                  </a:lnTo>
                  <a:lnTo>
                    <a:pt x="136029" y="24897"/>
                  </a:lnTo>
                  <a:lnTo>
                    <a:pt x="135732" y="25242"/>
                  </a:lnTo>
                  <a:lnTo>
                    <a:pt x="132898" y="25170"/>
                  </a:lnTo>
                  <a:lnTo>
                    <a:pt x="132481" y="25385"/>
                  </a:lnTo>
                  <a:lnTo>
                    <a:pt x="131207" y="25349"/>
                  </a:lnTo>
                  <a:lnTo>
                    <a:pt x="131695" y="24789"/>
                  </a:lnTo>
                  <a:lnTo>
                    <a:pt x="129171" y="22515"/>
                  </a:lnTo>
                  <a:close/>
                  <a:moveTo>
                    <a:pt x="60139" y="22634"/>
                  </a:moveTo>
                  <a:lnTo>
                    <a:pt x="59258" y="25313"/>
                  </a:lnTo>
                  <a:lnTo>
                    <a:pt x="62020" y="25778"/>
                  </a:lnTo>
                  <a:lnTo>
                    <a:pt x="61913" y="28968"/>
                  </a:lnTo>
                  <a:lnTo>
                    <a:pt x="58520" y="28921"/>
                  </a:lnTo>
                  <a:lnTo>
                    <a:pt x="58710" y="30528"/>
                  </a:lnTo>
                  <a:lnTo>
                    <a:pt x="62401" y="30504"/>
                  </a:lnTo>
                  <a:lnTo>
                    <a:pt x="62389" y="31159"/>
                  </a:lnTo>
                  <a:lnTo>
                    <a:pt x="62627" y="31159"/>
                  </a:lnTo>
                  <a:lnTo>
                    <a:pt x="62627" y="29873"/>
                  </a:lnTo>
                  <a:lnTo>
                    <a:pt x="59341" y="29850"/>
                  </a:lnTo>
                  <a:cubicBezTo>
                    <a:pt x="59139" y="29826"/>
                    <a:pt x="59139" y="29540"/>
                    <a:pt x="59341" y="29516"/>
                  </a:cubicBezTo>
                  <a:lnTo>
                    <a:pt x="62627" y="29552"/>
                  </a:lnTo>
                  <a:lnTo>
                    <a:pt x="62627" y="25242"/>
                  </a:lnTo>
                  <a:lnTo>
                    <a:pt x="60520" y="24789"/>
                  </a:lnTo>
                  <a:cubicBezTo>
                    <a:pt x="60472" y="24777"/>
                    <a:pt x="60437" y="24742"/>
                    <a:pt x="60413" y="24706"/>
                  </a:cubicBezTo>
                  <a:cubicBezTo>
                    <a:pt x="60389" y="24670"/>
                    <a:pt x="60377" y="24623"/>
                    <a:pt x="60389" y="24575"/>
                  </a:cubicBezTo>
                  <a:lnTo>
                    <a:pt x="60829" y="23182"/>
                  </a:lnTo>
                  <a:cubicBezTo>
                    <a:pt x="60857" y="23104"/>
                    <a:pt x="60918" y="23070"/>
                    <a:pt x="60979" y="23070"/>
                  </a:cubicBezTo>
                  <a:cubicBezTo>
                    <a:pt x="61077" y="23070"/>
                    <a:pt x="61176" y="23157"/>
                    <a:pt x="61139" y="23289"/>
                  </a:cubicBezTo>
                  <a:lnTo>
                    <a:pt x="60758" y="24504"/>
                  </a:lnTo>
                  <a:lnTo>
                    <a:pt x="62711" y="24932"/>
                  </a:lnTo>
                  <a:lnTo>
                    <a:pt x="62818" y="24718"/>
                  </a:lnTo>
                  <a:lnTo>
                    <a:pt x="61746" y="24599"/>
                  </a:lnTo>
                  <a:lnTo>
                    <a:pt x="62294" y="23337"/>
                  </a:lnTo>
                  <a:lnTo>
                    <a:pt x="60139" y="22634"/>
                  </a:lnTo>
                  <a:close/>
                  <a:moveTo>
                    <a:pt x="18253" y="31219"/>
                  </a:moveTo>
                  <a:lnTo>
                    <a:pt x="18277" y="32267"/>
                  </a:lnTo>
                  <a:lnTo>
                    <a:pt x="21110" y="32278"/>
                  </a:lnTo>
                  <a:lnTo>
                    <a:pt x="21110" y="31874"/>
                  </a:lnTo>
                  <a:lnTo>
                    <a:pt x="20622" y="31850"/>
                  </a:lnTo>
                  <a:lnTo>
                    <a:pt x="20634" y="31254"/>
                  </a:lnTo>
                  <a:lnTo>
                    <a:pt x="18253" y="31219"/>
                  </a:lnTo>
                  <a:close/>
                  <a:moveTo>
                    <a:pt x="18277" y="32588"/>
                  </a:moveTo>
                  <a:lnTo>
                    <a:pt x="18300" y="33314"/>
                  </a:lnTo>
                  <a:lnTo>
                    <a:pt x="21086" y="33374"/>
                  </a:lnTo>
                  <a:lnTo>
                    <a:pt x="21098" y="32612"/>
                  </a:lnTo>
                  <a:lnTo>
                    <a:pt x="18277" y="32588"/>
                  </a:lnTo>
                  <a:close/>
                  <a:moveTo>
                    <a:pt x="21432" y="31886"/>
                  </a:moveTo>
                  <a:lnTo>
                    <a:pt x="21432" y="32445"/>
                  </a:lnTo>
                  <a:lnTo>
                    <a:pt x="21420" y="33386"/>
                  </a:lnTo>
                  <a:lnTo>
                    <a:pt x="21706" y="33386"/>
                  </a:lnTo>
                  <a:lnTo>
                    <a:pt x="21729" y="31886"/>
                  </a:lnTo>
                  <a:close/>
                  <a:moveTo>
                    <a:pt x="22634" y="31040"/>
                  </a:moveTo>
                  <a:lnTo>
                    <a:pt x="21860" y="31207"/>
                  </a:lnTo>
                  <a:lnTo>
                    <a:pt x="21813" y="33671"/>
                  </a:lnTo>
                  <a:lnTo>
                    <a:pt x="24218" y="33707"/>
                  </a:lnTo>
                  <a:lnTo>
                    <a:pt x="24242" y="31147"/>
                  </a:lnTo>
                  <a:lnTo>
                    <a:pt x="23563" y="31052"/>
                  </a:lnTo>
                  <a:lnTo>
                    <a:pt x="23289" y="31052"/>
                  </a:lnTo>
                  <a:lnTo>
                    <a:pt x="23230" y="33421"/>
                  </a:lnTo>
                  <a:cubicBezTo>
                    <a:pt x="23224" y="33517"/>
                    <a:pt x="23149" y="33564"/>
                    <a:pt x="23073" y="33564"/>
                  </a:cubicBezTo>
                  <a:cubicBezTo>
                    <a:pt x="22997" y="33564"/>
                    <a:pt x="22920" y="33517"/>
                    <a:pt x="22908" y="33421"/>
                  </a:cubicBezTo>
                  <a:lnTo>
                    <a:pt x="22956" y="31040"/>
                  </a:lnTo>
                  <a:close/>
                  <a:moveTo>
                    <a:pt x="24313" y="31135"/>
                  </a:moveTo>
                  <a:lnTo>
                    <a:pt x="24301" y="33695"/>
                  </a:lnTo>
                  <a:lnTo>
                    <a:pt x="27992" y="33731"/>
                  </a:lnTo>
                  <a:cubicBezTo>
                    <a:pt x="27932" y="33707"/>
                    <a:pt x="27897" y="33648"/>
                    <a:pt x="27897" y="33588"/>
                  </a:cubicBezTo>
                  <a:lnTo>
                    <a:pt x="27897" y="31135"/>
                  </a:lnTo>
                  <a:lnTo>
                    <a:pt x="25789" y="31135"/>
                  </a:lnTo>
                  <a:lnTo>
                    <a:pt x="25754" y="33517"/>
                  </a:lnTo>
                  <a:cubicBezTo>
                    <a:pt x="25754" y="33612"/>
                    <a:pt x="25682" y="33683"/>
                    <a:pt x="25599" y="33683"/>
                  </a:cubicBezTo>
                  <a:cubicBezTo>
                    <a:pt x="25504" y="33671"/>
                    <a:pt x="25432" y="33600"/>
                    <a:pt x="25432" y="33517"/>
                  </a:cubicBezTo>
                  <a:lnTo>
                    <a:pt x="25468" y="31135"/>
                  </a:lnTo>
                  <a:close/>
                  <a:moveTo>
                    <a:pt x="28230" y="31147"/>
                  </a:moveTo>
                  <a:lnTo>
                    <a:pt x="28230" y="33600"/>
                  </a:lnTo>
                  <a:cubicBezTo>
                    <a:pt x="28230" y="33660"/>
                    <a:pt x="28194" y="33719"/>
                    <a:pt x="28135" y="33755"/>
                  </a:cubicBezTo>
                  <a:lnTo>
                    <a:pt x="29254" y="33755"/>
                  </a:lnTo>
                  <a:lnTo>
                    <a:pt x="29254" y="31540"/>
                  </a:lnTo>
                  <a:lnTo>
                    <a:pt x="28528" y="31552"/>
                  </a:lnTo>
                  <a:lnTo>
                    <a:pt x="28540" y="31147"/>
                  </a:lnTo>
                  <a:close/>
                  <a:moveTo>
                    <a:pt x="62377" y="31469"/>
                  </a:moveTo>
                  <a:lnTo>
                    <a:pt x="62365" y="32267"/>
                  </a:lnTo>
                  <a:lnTo>
                    <a:pt x="58746" y="32243"/>
                  </a:lnTo>
                  <a:lnTo>
                    <a:pt x="58710" y="34350"/>
                  </a:lnTo>
                  <a:lnTo>
                    <a:pt x="61341" y="34433"/>
                  </a:lnTo>
                  <a:lnTo>
                    <a:pt x="62592" y="34993"/>
                  </a:lnTo>
                  <a:lnTo>
                    <a:pt x="62592" y="33850"/>
                  </a:lnTo>
                  <a:lnTo>
                    <a:pt x="59151" y="33790"/>
                  </a:lnTo>
                  <a:cubicBezTo>
                    <a:pt x="59143" y="33791"/>
                    <a:pt x="59136" y="33792"/>
                    <a:pt x="59129" y="33792"/>
                  </a:cubicBezTo>
                  <a:cubicBezTo>
                    <a:pt x="58920" y="33792"/>
                    <a:pt x="58920" y="33468"/>
                    <a:pt x="59129" y="33468"/>
                  </a:cubicBezTo>
                  <a:cubicBezTo>
                    <a:pt x="59136" y="33468"/>
                    <a:pt x="59143" y="33468"/>
                    <a:pt x="59151" y="33469"/>
                  </a:cubicBezTo>
                  <a:lnTo>
                    <a:pt x="62592" y="33517"/>
                  </a:lnTo>
                  <a:lnTo>
                    <a:pt x="62615" y="31469"/>
                  </a:lnTo>
                  <a:close/>
                  <a:moveTo>
                    <a:pt x="12" y="26230"/>
                  </a:moveTo>
                  <a:lnTo>
                    <a:pt x="12" y="27302"/>
                  </a:lnTo>
                  <a:lnTo>
                    <a:pt x="5323" y="27337"/>
                  </a:lnTo>
                  <a:lnTo>
                    <a:pt x="5323" y="35041"/>
                  </a:lnTo>
                  <a:lnTo>
                    <a:pt x="5704" y="35041"/>
                  </a:lnTo>
                  <a:lnTo>
                    <a:pt x="5727" y="26266"/>
                  </a:lnTo>
                  <a:lnTo>
                    <a:pt x="12" y="26230"/>
                  </a:lnTo>
                  <a:close/>
                  <a:moveTo>
                    <a:pt x="12" y="13598"/>
                  </a:moveTo>
                  <a:lnTo>
                    <a:pt x="12" y="15241"/>
                  </a:lnTo>
                  <a:lnTo>
                    <a:pt x="6061" y="15264"/>
                  </a:lnTo>
                  <a:cubicBezTo>
                    <a:pt x="6214" y="15264"/>
                    <a:pt x="6332" y="15393"/>
                    <a:pt x="6335" y="15558"/>
                  </a:cubicBezTo>
                  <a:lnTo>
                    <a:pt x="6335" y="15558"/>
                  </a:lnTo>
                  <a:lnTo>
                    <a:pt x="6299" y="25980"/>
                  </a:lnTo>
                  <a:lnTo>
                    <a:pt x="6263" y="35041"/>
                  </a:lnTo>
                  <a:lnTo>
                    <a:pt x="6751" y="35041"/>
                  </a:lnTo>
                  <a:lnTo>
                    <a:pt x="6858" y="13740"/>
                  </a:lnTo>
                  <a:lnTo>
                    <a:pt x="12" y="13598"/>
                  </a:lnTo>
                  <a:close/>
                  <a:moveTo>
                    <a:pt x="7799" y="35243"/>
                  </a:moveTo>
                  <a:cubicBezTo>
                    <a:pt x="7802" y="35247"/>
                    <a:pt x="7806" y="35250"/>
                    <a:pt x="7810" y="35253"/>
                  </a:cubicBezTo>
                  <a:lnTo>
                    <a:pt x="7810" y="35253"/>
                  </a:lnTo>
                  <a:lnTo>
                    <a:pt x="7811" y="35243"/>
                  </a:lnTo>
                  <a:close/>
                  <a:moveTo>
                    <a:pt x="63151" y="24742"/>
                  </a:moveTo>
                  <a:lnTo>
                    <a:pt x="62949" y="25147"/>
                  </a:lnTo>
                  <a:lnTo>
                    <a:pt x="62949" y="31314"/>
                  </a:lnTo>
                  <a:lnTo>
                    <a:pt x="62925" y="33695"/>
                  </a:lnTo>
                  <a:lnTo>
                    <a:pt x="62913" y="35136"/>
                  </a:lnTo>
                  <a:lnTo>
                    <a:pt x="63818" y="35553"/>
                  </a:lnTo>
                  <a:lnTo>
                    <a:pt x="63794" y="24813"/>
                  </a:lnTo>
                  <a:lnTo>
                    <a:pt x="63151" y="24742"/>
                  </a:lnTo>
                  <a:close/>
                  <a:moveTo>
                    <a:pt x="78177" y="33326"/>
                  </a:moveTo>
                  <a:lnTo>
                    <a:pt x="76272" y="34314"/>
                  </a:lnTo>
                  <a:lnTo>
                    <a:pt x="76998" y="35684"/>
                  </a:lnTo>
                  <a:lnTo>
                    <a:pt x="79487" y="35767"/>
                  </a:lnTo>
                  <a:lnTo>
                    <a:pt x="78177" y="33326"/>
                  </a:lnTo>
                  <a:close/>
                  <a:moveTo>
                    <a:pt x="82475" y="29480"/>
                  </a:moveTo>
                  <a:lnTo>
                    <a:pt x="75593" y="33064"/>
                  </a:lnTo>
                  <a:lnTo>
                    <a:pt x="76117" y="34041"/>
                  </a:lnTo>
                  <a:lnTo>
                    <a:pt x="78165" y="32969"/>
                  </a:lnTo>
                  <a:lnTo>
                    <a:pt x="80225" y="31886"/>
                  </a:lnTo>
                  <a:lnTo>
                    <a:pt x="82796" y="30492"/>
                  </a:lnTo>
                  <a:cubicBezTo>
                    <a:pt x="82823" y="30475"/>
                    <a:pt x="82855" y="30464"/>
                    <a:pt x="82889" y="30464"/>
                  </a:cubicBezTo>
                  <a:cubicBezTo>
                    <a:pt x="82902" y="30464"/>
                    <a:pt x="82915" y="30465"/>
                    <a:pt x="82927" y="30469"/>
                  </a:cubicBezTo>
                  <a:cubicBezTo>
                    <a:pt x="82963" y="30481"/>
                    <a:pt x="82999" y="30516"/>
                    <a:pt x="83023" y="30552"/>
                  </a:cubicBezTo>
                  <a:lnTo>
                    <a:pt x="84928" y="34386"/>
                  </a:lnTo>
                  <a:cubicBezTo>
                    <a:pt x="84940" y="34422"/>
                    <a:pt x="84940" y="34457"/>
                    <a:pt x="84940" y="34505"/>
                  </a:cubicBezTo>
                  <a:lnTo>
                    <a:pt x="84571" y="35838"/>
                  </a:lnTo>
                  <a:lnTo>
                    <a:pt x="84571" y="35838"/>
                  </a:lnTo>
                  <a:lnTo>
                    <a:pt x="85547" y="35481"/>
                  </a:lnTo>
                  <a:lnTo>
                    <a:pt x="90619" y="33124"/>
                  </a:lnTo>
                  <a:cubicBezTo>
                    <a:pt x="90633" y="33110"/>
                    <a:pt x="90655" y="33104"/>
                    <a:pt x="90678" y="33104"/>
                  </a:cubicBezTo>
                  <a:cubicBezTo>
                    <a:pt x="90694" y="33104"/>
                    <a:pt x="90711" y="33107"/>
                    <a:pt x="90726" y="33112"/>
                  </a:cubicBezTo>
                  <a:lnTo>
                    <a:pt x="91393" y="33279"/>
                  </a:lnTo>
                  <a:cubicBezTo>
                    <a:pt x="91429" y="33290"/>
                    <a:pt x="91476" y="33326"/>
                    <a:pt x="91488" y="33362"/>
                  </a:cubicBezTo>
                  <a:lnTo>
                    <a:pt x="91869" y="34136"/>
                  </a:lnTo>
                  <a:lnTo>
                    <a:pt x="92274" y="35029"/>
                  </a:lnTo>
                  <a:lnTo>
                    <a:pt x="92286" y="35029"/>
                  </a:lnTo>
                  <a:lnTo>
                    <a:pt x="93405" y="35291"/>
                  </a:lnTo>
                  <a:lnTo>
                    <a:pt x="93500" y="34922"/>
                  </a:lnTo>
                  <a:lnTo>
                    <a:pt x="93429" y="34933"/>
                  </a:lnTo>
                  <a:lnTo>
                    <a:pt x="93072" y="34933"/>
                  </a:lnTo>
                  <a:lnTo>
                    <a:pt x="92607" y="34803"/>
                  </a:lnTo>
                  <a:lnTo>
                    <a:pt x="92310" y="34433"/>
                  </a:lnTo>
                  <a:lnTo>
                    <a:pt x="91655" y="32969"/>
                  </a:lnTo>
                  <a:lnTo>
                    <a:pt x="90893" y="32683"/>
                  </a:lnTo>
                  <a:lnTo>
                    <a:pt x="88916" y="33362"/>
                  </a:lnTo>
                  <a:lnTo>
                    <a:pt x="88821" y="33564"/>
                  </a:lnTo>
                  <a:lnTo>
                    <a:pt x="87488" y="34171"/>
                  </a:lnTo>
                  <a:lnTo>
                    <a:pt x="87452" y="34386"/>
                  </a:lnTo>
                  <a:lnTo>
                    <a:pt x="86035" y="34993"/>
                  </a:lnTo>
                  <a:lnTo>
                    <a:pt x="86606" y="33005"/>
                  </a:lnTo>
                  <a:lnTo>
                    <a:pt x="85583" y="32659"/>
                  </a:lnTo>
                  <a:lnTo>
                    <a:pt x="86023" y="31243"/>
                  </a:lnTo>
                  <a:lnTo>
                    <a:pt x="85333" y="31040"/>
                  </a:lnTo>
                  <a:lnTo>
                    <a:pt x="85547" y="30326"/>
                  </a:lnTo>
                  <a:lnTo>
                    <a:pt x="83487" y="29647"/>
                  </a:lnTo>
                  <a:lnTo>
                    <a:pt x="83297" y="30219"/>
                  </a:lnTo>
                  <a:lnTo>
                    <a:pt x="82773" y="30088"/>
                  </a:lnTo>
                  <a:lnTo>
                    <a:pt x="82475" y="29480"/>
                  </a:lnTo>
                  <a:close/>
                  <a:moveTo>
                    <a:pt x="7810" y="35253"/>
                  </a:moveTo>
                  <a:lnTo>
                    <a:pt x="7739" y="35755"/>
                  </a:lnTo>
                  <a:lnTo>
                    <a:pt x="15109" y="35862"/>
                  </a:lnTo>
                  <a:lnTo>
                    <a:pt x="15109" y="35291"/>
                  </a:lnTo>
                  <a:lnTo>
                    <a:pt x="8013" y="35326"/>
                  </a:lnTo>
                  <a:cubicBezTo>
                    <a:pt x="7935" y="35326"/>
                    <a:pt x="7867" y="35305"/>
                    <a:pt x="7810" y="35253"/>
                  </a:cubicBezTo>
                  <a:close/>
                  <a:moveTo>
                    <a:pt x="80237" y="32243"/>
                  </a:moveTo>
                  <a:lnTo>
                    <a:pt x="78451" y="33171"/>
                  </a:lnTo>
                  <a:lnTo>
                    <a:pt x="79856" y="35791"/>
                  </a:lnTo>
                  <a:lnTo>
                    <a:pt x="82189" y="35862"/>
                  </a:lnTo>
                  <a:lnTo>
                    <a:pt x="80237" y="32243"/>
                  </a:lnTo>
                  <a:close/>
                  <a:moveTo>
                    <a:pt x="82796" y="30850"/>
                  </a:moveTo>
                  <a:lnTo>
                    <a:pt x="80522" y="32088"/>
                  </a:lnTo>
                  <a:lnTo>
                    <a:pt x="82570" y="35886"/>
                  </a:lnTo>
                  <a:lnTo>
                    <a:pt x="84201" y="35934"/>
                  </a:lnTo>
                  <a:lnTo>
                    <a:pt x="84606" y="34469"/>
                  </a:lnTo>
                  <a:lnTo>
                    <a:pt x="82796" y="30850"/>
                  </a:lnTo>
                  <a:close/>
                  <a:moveTo>
                    <a:pt x="36434" y="29647"/>
                  </a:moveTo>
                  <a:lnTo>
                    <a:pt x="36410" y="36005"/>
                  </a:lnTo>
                  <a:lnTo>
                    <a:pt x="36588" y="36005"/>
                  </a:lnTo>
                  <a:lnTo>
                    <a:pt x="36624" y="31612"/>
                  </a:lnTo>
                  <a:lnTo>
                    <a:pt x="37493" y="31624"/>
                  </a:lnTo>
                  <a:lnTo>
                    <a:pt x="37493" y="29992"/>
                  </a:lnTo>
                  <a:lnTo>
                    <a:pt x="39232" y="30016"/>
                  </a:lnTo>
                  <a:lnTo>
                    <a:pt x="39208" y="36053"/>
                  </a:lnTo>
                  <a:lnTo>
                    <a:pt x="40720" y="36076"/>
                  </a:lnTo>
                  <a:lnTo>
                    <a:pt x="40767" y="29647"/>
                  </a:lnTo>
                  <a:close/>
                  <a:moveTo>
                    <a:pt x="42422" y="27349"/>
                  </a:moveTo>
                  <a:lnTo>
                    <a:pt x="34969" y="27409"/>
                  </a:lnTo>
                  <a:lnTo>
                    <a:pt x="34910" y="36005"/>
                  </a:lnTo>
                  <a:lnTo>
                    <a:pt x="36088" y="36005"/>
                  </a:lnTo>
                  <a:lnTo>
                    <a:pt x="36100" y="29480"/>
                  </a:lnTo>
                  <a:cubicBezTo>
                    <a:pt x="36100" y="29397"/>
                    <a:pt x="36172" y="29314"/>
                    <a:pt x="36267" y="29314"/>
                  </a:cubicBezTo>
                  <a:lnTo>
                    <a:pt x="36267" y="29326"/>
                  </a:lnTo>
                  <a:lnTo>
                    <a:pt x="40946" y="29326"/>
                  </a:lnTo>
                  <a:cubicBezTo>
                    <a:pt x="40982" y="29326"/>
                    <a:pt x="41029" y="29338"/>
                    <a:pt x="41053" y="29373"/>
                  </a:cubicBezTo>
                  <a:cubicBezTo>
                    <a:pt x="41089" y="29409"/>
                    <a:pt x="41101" y="29445"/>
                    <a:pt x="41101" y="29492"/>
                  </a:cubicBezTo>
                  <a:lnTo>
                    <a:pt x="41053" y="36076"/>
                  </a:lnTo>
                  <a:lnTo>
                    <a:pt x="42303" y="36088"/>
                  </a:lnTo>
                  <a:lnTo>
                    <a:pt x="42422" y="27349"/>
                  </a:lnTo>
                  <a:close/>
                  <a:moveTo>
                    <a:pt x="30040" y="27337"/>
                  </a:moveTo>
                  <a:lnTo>
                    <a:pt x="29468" y="27885"/>
                  </a:lnTo>
                  <a:lnTo>
                    <a:pt x="29433" y="36112"/>
                  </a:lnTo>
                  <a:lnTo>
                    <a:pt x="30599" y="36136"/>
                  </a:lnTo>
                  <a:lnTo>
                    <a:pt x="30647" y="28671"/>
                  </a:lnTo>
                  <a:cubicBezTo>
                    <a:pt x="30647" y="28623"/>
                    <a:pt x="30671" y="28576"/>
                    <a:pt x="30707" y="28552"/>
                  </a:cubicBezTo>
                  <a:lnTo>
                    <a:pt x="31409" y="27897"/>
                  </a:lnTo>
                  <a:cubicBezTo>
                    <a:pt x="31445" y="27861"/>
                    <a:pt x="31481" y="27849"/>
                    <a:pt x="31528" y="27849"/>
                  </a:cubicBezTo>
                  <a:lnTo>
                    <a:pt x="34529" y="27873"/>
                  </a:lnTo>
                  <a:cubicBezTo>
                    <a:pt x="34731" y="27885"/>
                    <a:pt x="34731" y="28171"/>
                    <a:pt x="34529" y="28195"/>
                  </a:cubicBezTo>
                  <a:lnTo>
                    <a:pt x="31588" y="28171"/>
                  </a:lnTo>
                  <a:lnTo>
                    <a:pt x="30980" y="28742"/>
                  </a:lnTo>
                  <a:lnTo>
                    <a:pt x="30933" y="36148"/>
                  </a:lnTo>
                  <a:lnTo>
                    <a:pt x="32028" y="36172"/>
                  </a:lnTo>
                  <a:lnTo>
                    <a:pt x="32064" y="29135"/>
                  </a:lnTo>
                  <a:lnTo>
                    <a:pt x="34719" y="29111"/>
                  </a:lnTo>
                  <a:lnTo>
                    <a:pt x="34755" y="27385"/>
                  </a:lnTo>
                  <a:lnTo>
                    <a:pt x="30040" y="27337"/>
                  </a:lnTo>
                  <a:close/>
                  <a:moveTo>
                    <a:pt x="49435" y="31433"/>
                  </a:moveTo>
                  <a:lnTo>
                    <a:pt x="49423" y="32624"/>
                  </a:lnTo>
                  <a:lnTo>
                    <a:pt x="48292" y="32612"/>
                  </a:lnTo>
                  <a:lnTo>
                    <a:pt x="48268" y="35457"/>
                  </a:lnTo>
                  <a:lnTo>
                    <a:pt x="47197" y="35434"/>
                  </a:lnTo>
                  <a:lnTo>
                    <a:pt x="47197" y="36231"/>
                  </a:lnTo>
                  <a:lnTo>
                    <a:pt x="48518" y="36255"/>
                  </a:lnTo>
                  <a:lnTo>
                    <a:pt x="48530" y="33552"/>
                  </a:lnTo>
                  <a:cubicBezTo>
                    <a:pt x="48530" y="33469"/>
                    <a:pt x="48602" y="33398"/>
                    <a:pt x="48697" y="33398"/>
                  </a:cubicBezTo>
                  <a:lnTo>
                    <a:pt x="50340" y="33398"/>
                  </a:lnTo>
                  <a:lnTo>
                    <a:pt x="50340" y="32683"/>
                  </a:lnTo>
                  <a:cubicBezTo>
                    <a:pt x="50340" y="32595"/>
                    <a:pt x="50401" y="32527"/>
                    <a:pt x="50486" y="32527"/>
                  </a:cubicBezTo>
                  <a:cubicBezTo>
                    <a:pt x="50493" y="32527"/>
                    <a:pt x="50500" y="32528"/>
                    <a:pt x="50507" y="32528"/>
                  </a:cubicBezTo>
                  <a:lnTo>
                    <a:pt x="54948" y="32517"/>
                  </a:lnTo>
                  <a:lnTo>
                    <a:pt x="54972" y="31493"/>
                  </a:lnTo>
                  <a:lnTo>
                    <a:pt x="49435" y="31433"/>
                  </a:lnTo>
                  <a:close/>
                  <a:moveTo>
                    <a:pt x="54924" y="32826"/>
                  </a:moveTo>
                  <a:lnTo>
                    <a:pt x="50650" y="32838"/>
                  </a:lnTo>
                  <a:lnTo>
                    <a:pt x="50650" y="33552"/>
                  </a:lnTo>
                  <a:cubicBezTo>
                    <a:pt x="50650" y="33636"/>
                    <a:pt x="50590" y="33707"/>
                    <a:pt x="50507" y="33719"/>
                  </a:cubicBezTo>
                  <a:lnTo>
                    <a:pt x="48864" y="33719"/>
                  </a:lnTo>
                  <a:lnTo>
                    <a:pt x="48852" y="36255"/>
                  </a:lnTo>
                  <a:lnTo>
                    <a:pt x="49816" y="36267"/>
                  </a:lnTo>
                  <a:lnTo>
                    <a:pt x="52888" y="37184"/>
                  </a:lnTo>
                  <a:lnTo>
                    <a:pt x="53602" y="35826"/>
                  </a:lnTo>
                  <a:lnTo>
                    <a:pt x="53602" y="33921"/>
                  </a:lnTo>
                  <a:lnTo>
                    <a:pt x="54900" y="33874"/>
                  </a:lnTo>
                  <a:lnTo>
                    <a:pt x="54924" y="32826"/>
                  </a:lnTo>
                  <a:close/>
                  <a:moveTo>
                    <a:pt x="90690" y="33433"/>
                  </a:moveTo>
                  <a:lnTo>
                    <a:pt x="85821" y="35707"/>
                  </a:lnTo>
                  <a:lnTo>
                    <a:pt x="86880" y="37862"/>
                  </a:lnTo>
                  <a:lnTo>
                    <a:pt x="90655" y="36148"/>
                  </a:lnTo>
                  <a:lnTo>
                    <a:pt x="91940" y="35303"/>
                  </a:lnTo>
                  <a:cubicBezTo>
                    <a:pt x="91940" y="35279"/>
                    <a:pt x="91940" y="35267"/>
                    <a:pt x="91940" y="35243"/>
                  </a:cubicBezTo>
                  <a:cubicBezTo>
                    <a:pt x="91952" y="35219"/>
                    <a:pt x="91952" y="35195"/>
                    <a:pt x="91976" y="35172"/>
                  </a:cubicBezTo>
                  <a:lnTo>
                    <a:pt x="91571" y="34279"/>
                  </a:lnTo>
                  <a:lnTo>
                    <a:pt x="91226" y="33576"/>
                  </a:lnTo>
                  <a:lnTo>
                    <a:pt x="90690" y="33433"/>
                  </a:lnTo>
                  <a:close/>
                  <a:moveTo>
                    <a:pt x="35255" y="39422"/>
                  </a:moveTo>
                  <a:lnTo>
                    <a:pt x="35243" y="41006"/>
                  </a:lnTo>
                  <a:lnTo>
                    <a:pt x="39815" y="41041"/>
                  </a:lnTo>
                  <a:lnTo>
                    <a:pt x="47030" y="41041"/>
                  </a:lnTo>
                  <a:lnTo>
                    <a:pt x="46982" y="39505"/>
                  </a:lnTo>
                  <a:lnTo>
                    <a:pt x="45208" y="39494"/>
                  </a:lnTo>
                  <a:lnTo>
                    <a:pt x="42827" y="39553"/>
                  </a:lnTo>
                  <a:cubicBezTo>
                    <a:pt x="42732" y="39553"/>
                    <a:pt x="42637" y="39541"/>
                    <a:pt x="42541" y="39505"/>
                  </a:cubicBezTo>
                  <a:lnTo>
                    <a:pt x="42470" y="39482"/>
                  </a:lnTo>
                  <a:lnTo>
                    <a:pt x="35255" y="39422"/>
                  </a:lnTo>
                  <a:close/>
                  <a:moveTo>
                    <a:pt x="92131" y="35565"/>
                  </a:moveTo>
                  <a:lnTo>
                    <a:pt x="90821" y="36410"/>
                  </a:lnTo>
                  <a:lnTo>
                    <a:pt x="90797" y="36422"/>
                  </a:lnTo>
                  <a:lnTo>
                    <a:pt x="86880" y="38208"/>
                  </a:lnTo>
                  <a:cubicBezTo>
                    <a:pt x="86859" y="38218"/>
                    <a:pt x="86835" y="38224"/>
                    <a:pt x="86812" y="38224"/>
                  </a:cubicBezTo>
                  <a:cubicBezTo>
                    <a:pt x="86756" y="38224"/>
                    <a:pt x="86699" y="38195"/>
                    <a:pt x="86666" y="38136"/>
                  </a:cubicBezTo>
                  <a:lnTo>
                    <a:pt x="85535" y="35826"/>
                  </a:lnTo>
                  <a:lnTo>
                    <a:pt x="84404" y="36243"/>
                  </a:lnTo>
                  <a:lnTo>
                    <a:pt x="84344" y="36243"/>
                  </a:lnTo>
                  <a:lnTo>
                    <a:pt x="82475" y="36184"/>
                  </a:lnTo>
                  <a:lnTo>
                    <a:pt x="79760" y="36088"/>
                  </a:lnTo>
                  <a:lnTo>
                    <a:pt x="77177" y="36005"/>
                  </a:lnTo>
                  <a:lnTo>
                    <a:pt x="78915" y="39303"/>
                  </a:lnTo>
                  <a:cubicBezTo>
                    <a:pt x="78927" y="39327"/>
                    <a:pt x="78927" y="39351"/>
                    <a:pt x="78927" y="39375"/>
                  </a:cubicBezTo>
                  <a:lnTo>
                    <a:pt x="78808" y="44935"/>
                  </a:lnTo>
                  <a:lnTo>
                    <a:pt x="79915" y="44959"/>
                  </a:lnTo>
                  <a:lnTo>
                    <a:pt x="79927" y="44554"/>
                  </a:lnTo>
                  <a:lnTo>
                    <a:pt x="79332" y="44542"/>
                  </a:lnTo>
                  <a:lnTo>
                    <a:pt x="79201" y="44482"/>
                  </a:lnTo>
                  <a:lnTo>
                    <a:pt x="79153" y="44328"/>
                  </a:lnTo>
                  <a:lnTo>
                    <a:pt x="79344" y="36446"/>
                  </a:lnTo>
                  <a:lnTo>
                    <a:pt x="85225" y="36493"/>
                  </a:lnTo>
                  <a:lnTo>
                    <a:pt x="85404" y="36624"/>
                  </a:lnTo>
                  <a:lnTo>
                    <a:pt x="85487" y="36838"/>
                  </a:lnTo>
                  <a:lnTo>
                    <a:pt x="85487" y="37398"/>
                  </a:lnTo>
                  <a:lnTo>
                    <a:pt x="85630" y="37839"/>
                  </a:lnTo>
                  <a:lnTo>
                    <a:pt x="85952" y="38184"/>
                  </a:lnTo>
                  <a:lnTo>
                    <a:pt x="86309" y="38374"/>
                  </a:lnTo>
                  <a:lnTo>
                    <a:pt x="86880" y="38505"/>
                  </a:lnTo>
                  <a:lnTo>
                    <a:pt x="86118" y="39089"/>
                  </a:lnTo>
                  <a:lnTo>
                    <a:pt x="86356" y="39517"/>
                  </a:lnTo>
                  <a:lnTo>
                    <a:pt x="91155" y="37243"/>
                  </a:lnTo>
                  <a:lnTo>
                    <a:pt x="90869" y="36719"/>
                  </a:lnTo>
                  <a:lnTo>
                    <a:pt x="90857" y="36588"/>
                  </a:lnTo>
                  <a:lnTo>
                    <a:pt x="90952" y="36493"/>
                  </a:lnTo>
                  <a:lnTo>
                    <a:pt x="91750" y="35898"/>
                  </a:lnTo>
                  <a:lnTo>
                    <a:pt x="92000" y="35838"/>
                  </a:lnTo>
                  <a:lnTo>
                    <a:pt x="92286" y="35838"/>
                  </a:lnTo>
                  <a:lnTo>
                    <a:pt x="92595" y="35898"/>
                  </a:lnTo>
                  <a:lnTo>
                    <a:pt x="93191" y="36219"/>
                  </a:lnTo>
                  <a:lnTo>
                    <a:pt x="93262" y="35934"/>
                  </a:lnTo>
                  <a:lnTo>
                    <a:pt x="93286" y="35850"/>
                  </a:lnTo>
                  <a:lnTo>
                    <a:pt x="92167" y="35576"/>
                  </a:lnTo>
                  <a:lnTo>
                    <a:pt x="92131" y="35565"/>
                  </a:lnTo>
                  <a:close/>
                  <a:moveTo>
                    <a:pt x="75319" y="33219"/>
                  </a:moveTo>
                  <a:lnTo>
                    <a:pt x="74307" y="33743"/>
                  </a:lnTo>
                  <a:lnTo>
                    <a:pt x="76831" y="38458"/>
                  </a:lnTo>
                  <a:lnTo>
                    <a:pt x="77593" y="40101"/>
                  </a:lnTo>
                  <a:lnTo>
                    <a:pt x="77403" y="45982"/>
                  </a:lnTo>
                  <a:lnTo>
                    <a:pt x="78451" y="46018"/>
                  </a:lnTo>
                  <a:lnTo>
                    <a:pt x="78463" y="45101"/>
                  </a:lnTo>
                  <a:lnTo>
                    <a:pt x="78594" y="39434"/>
                  </a:lnTo>
                  <a:lnTo>
                    <a:pt x="76748" y="35922"/>
                  </a:lnTo>
                  <a:lnTo>
                    <a:pt x="75915" y="34326"/>
                  </a:lnTo>
                  <a:lnTo>
                    <a:pt x="75319" y="33219"/>
                  </a:lnTo>
                  <a:close/>
                  <a:moveTo>
                    <a:pt x="80237" y="44578"/>
                  </a:moveTo>
                  <a:lnTo>
                    <a:pt x="80225" y="45137"/>
                  </a:lnTo>
                  <a:cubicBezTo>
                    <a:pt x="80225" y="45185"/>
                    <a:pt x="80201" y="45232"/>
                    <a:pt x="80177" y="45256"/>
                  </a:cubicBezTo>
                  <a:cubicBezTo>
                    <a:pt x="80141" y="45292"/>
                    <a:pt x="80106" y="45304"/>
                    <a:pt x="80058" y="45304"/>
                  </a:cubicBezTo>
                  <a:lnTo>
                    <a:pt x="78784" y="45268"/>
                  </a:lnTo>
                  <a:lnTo>
                    <a:pt x="78784" y="46042"/>
                  </a:lnTo>
                  <a:lnTo>
                    <a:pt x="79082" y="46042"/>
                  </a:lnTo>
                  <a:lnTo>
                    <a:pt x="79129" y="45863"/>
                  </a:lnTo>
                  <a:lnTo>
                    <a:pt x="79272" y="45768"/>
                  </a:lnTo>
                  <a:lnTo>
                    <a:pt x="79463" y="45780"/>
                  </a:lnTo>
                  <a:lnTo>
                    <a:pt x="79618" y="45887"/>
                  </a:lnTo>
                  <a:lnTo>
                    <a:pt x="79701" y="46102"/>
                  </a:lnTo>
                  <a:lnTo>
                    <a:pt x="79677" y="46542"/>
                  </a:lnTo>
                  <a:lnTo>
                    <a:pt x="80427" y="46590"/>
                  </a:lnTo>
                  <a:lnTo>
                    <a:pt x="80487" y="44578"/>
                  </a:lnTo>
                  <a:close/>
                  <a:moveTo>
                    <a:pt x="104085" y="43375"/>
                  </a:moveTo>
                  <a:lnTo>
                    <a:pt x="104049" y="45923"/>
                  </a:lnTo>
                  <a:lnTo>
                    <a:pt x="112491" y="48578"/>
                  </a:lnTo>
                  <a:lnTo>
                    <a:pt x="112610" y="46173"/>
                  </a:lnTo>
                  <a:lnTo>
                    <a:pt x="108097" y="44673"/>
                  </a:lnTo>
                  <a:lnTo>
                    <a:pt x="104085" y="43375"/>
                  </a:lnTo>
                  <a:close/>
                  <a:moveTo>
                    <a:pt x="21098" y="39589"/>
                  </a:moveTo>
                  <a:lnTo>
                    <a:pt x="21098" y="40041"/>
                  </a:lnTo>
                  <a:lnTo>
                    <a:pt x="20658" y="40041"/>
                  </a:lnTo>
                  <a:lnTo>
                    <a:pt x="20646" y="42684"/>
                  </a:lnTo>
                  <a:lnTo>
                    <a:pt x="23360" y="42708"/>
                  </a:lnTo>
                  <a:lnTo>
                    <a:pt x="23896" y="43113"/>
                  </a:lnTo>
                  <a:lnTo>
                    <a:pt x="23872" y="46935"/>
                  </a:lnTo>
                  <a:lnTo>
                    <a:pt x="20622" y="46923"/>
                  </a:lnTo>
                  <a:lnTo>
                    <a:pt x="20610" y="50090"/>
                  </a:lnTo>
                  <a:lnTo>
                    <a:pt x="25087" y="50126"/>
                  </a:lnTo>
                  <a:lnTo>
                    <a:pt x="25182" y="39625"/>
                  </a:lnTo>
                  <a:lnTo>
                    <a:pt x="24515" y="39625"/>
                  </a:lnTo>
                  <a:lnTo>
                    <a:pt x="24492" y="41518"/>
                  </a:lnTo>
                  <a:lnTo>
                    <a:pt x="24408" y="48745"/>
                  </a:lnTo>
                  <a:cubicBezTo>
                    <a:pt x="24408" y="48833"/>
                    <a:pt x="24347" y="48901"/>
                    <a:pt x="24262" y="48901"/>
                  </a:cubicBezTo>
                  <a:cubicBezTo>
                    <a:pt x="24255" y="48901"/>
                    <a:pt x="24249" y="48900"/>
                    <a:pt x="24242" y="48899"/>
                  </a:cubicBezTo>
                  <a:lnTo>
                    <a:pt x="21539" y="48876"/>
                  </a:lnTo>
                  <a:cubicBezTo>
                    <a:pt x="21444" y="48876"/>
                    <a:pt x="21372" y="48804"/>
                    <a:pt x="21384" y="48709"/>
                  </a:cubicBezTo>
                  <a:cubicBezTo>
                    <a:pt x="21372" y="48626"/>
                    <a:pt x="21455" y="48554"/>
                    <a:pt x="21539" y="48554"/>
                  </a:cubicBezTo>
                  <a:lnTo>
                    <a:pt x="24087" y="48578"/>
                  </a:lnTo>
                  <a:lnTo>
                    <a:pt x="24158" y="41672"/>
                  </a:lnTo>
                  <a:lnTo>
                    <a:pt x="21515" y="41637"/>
                  </a:lnTo>
                  <a:cubicBezTo>
                    <a:pt x="21420" y="41637"/>
                    <a:pt x="21348" y="41565"/>
                    <a:pt x="21348" y="41482"/>
                  </a:cubicBezTo>
                  <a:cubicBezTo>
                    <a:pt x="21348" y="41387"/>
                    <a:pt x="21420" y="41315"/>
                    <a:pt x="21515" y="41315"/>
                  </a:cubicBezTo>
                  <a:lnTo>
                    <a:pt x="24170" y="41339"/>
                  </a:lnTo>
                  <a:lnTo>
                    <a:pt x="24194" y="39613"/>
                  </a:lnTo>
                  <a:lnTo>
                    <a:pt x="21098" y="39589"/>
                  </a:lnTo>
                  <a:close/>
                  <a:moveTo>
                    <a:pt x="119896" y="48554"/>
                  </a:moveTo>
                  <a:lnTo>
                    <a:pt x="118218" y="53745"/>
                  </a:lnTo>
                  <a:lnTo>
                    <a:pt x="118932" y="53983"/>
                  </a:lnTo>
                  <a:lnTo>
                    <a:pt x="120623" y="48780"/>
                  </a:lnTo>
                  <a:lnTo>
                    <a:pt x="119896" y="48554"/>
                  </a:lnTo>
                  <a:close/>
                  <a:moveTo>
                    <a:pt x="120920" y="48876"/>
                  </a:moveTo>
                  <a:lnTo>
                    <a:pt x="119242" y="54079"/>
                  </a:lnTo>
                  <a:lnTo>
                    <a:pt x="120051" y="54341"/>
                  </a:lnTo>
                  <a:lnTo>
                    <a:pt x="121718" y="49138"/>
                  </a:lnTo>
                  <a:lnTo>
                    <a:pt x="120920" y="48876"/>
                  </a:lnTo>
                  <a:close/>
                  <a:moveTo>
                    <a:pt x="64580" y="51900"/>
                  </a:moveTo>
                  <a:lnTo>
                    <a:pt x="64056" y="52293"/>
                  </a:lnTo>
                  <a:lnTo>
                    <a:pt x="66175" y="55246"/>
                  </a:lnTo>
                  <a:lnTo>
                    <a:pt x="67306" y="52924"/>
                  </a:lnTo>
                  <a:lnTo>
                    <a:pt x="64580" y="51900"/>
                  </a:lnTo>
                  <a:close/>
                  <a:moveTo>
                    <a:pt x="62461" y="53662"/>
                  </a:moveTo>
                  <a:lnTo>
                    <a:pt x="63675" y="55341"/>
                  </a:lnTo>
                  <a:lnTo>
                    <a:pt x="63925" y="55531"/>
                  </a:lnTo>
                  <a:lnTo>
                    <a:pt x="63854" y="55210"/>
                  </a:lnTo>
                  <a:lnTo>
                    <a:pt x="62961" y="53948"/>
                  </a:lnTo>
                  <a:lnTo>
                    <a:pt x="62461" y="53662"/>
                  </a:lnTo>
                  <a:close/>
                  <a:moveTo>
                    <a:pt x="62984" y="50674"/>
                  </a:moveTo>
                  <a:lnTo>
                    <a:pt x="61663" y="51424"/>
                  </a:lnTo>
                  <a:lnTo>
                    <a:pt x="61449" y="51745"/>
                  </a:lnTo>
                  <a:lnTo>
                    <a:pt x="61437" y="52186"/>
                  </a:lnTo>
                  <a:lnTo>
                    <a:pt x="62020" y="53031"/>
                  </a:lnTo>
                  <a:lnTo>
                    <a:pt x="63163" y="53674"/>
                  </a:lnTo>
                  <a:cubicBezTo>
                    <a:pt x="63175" y="53686"/>
                    <a:pt x="63199" y="53710"/>
                    <a:pt x="63211" y="53722"/>
                  </a:cubicBezTo>
                  <a:lnTo>
                    <a:pt x="64139" y="55043"/>
                  </a:lnTo>
                  <a:cubicBezTo>
                    <a:pt x="64151" y="55067"/>
                    <a:pt x="64163" y="55079"/>
                    <a:pt x="64163" y="55103"/>
                  </a:cubicBezTo>
                  <a:lnTo>
                    <a:pt x="64318" y="55841"/>
                  </a:lnTo>
                  <a:lnTo>
                    <a:pt x="65497" y="57496"/>
                  </a:lnTo>
                  <a:lnTo>
                    <a:pt x="66032" y="55591"/>
                  </a:lnTo>
                  <a:lnTo>
                    <a:pt x="63699" y="52352"/>
                  </a:lnTo>
                  <a:cubicBezTo>
                    <a:pt x="63651" y="52281"/>
                    <a:pt x="63663" y="52174"/>
                    <a:pt x="63735" y="52126"/>
                  </a:cubicBezTo>
                  <a:lnTo>
                    <a:pt x="64330" y="51686"/>
                  </a:lnTo>
                  <a:lnTo>
                    <a:pt x="63949" y="51138"/>
                  </a:lnTo>
                  <a:lnTo>
                    <a:pt x="63699" y="50852"/>
                  </a:lnTo>
                  <a:lnTo>
                    <a:pt x="63354" y="50685"/>
                  </a:lnTo>
                  <a:lnTo>
                    <a:pt x="62984" y="50674"/>
                  </a:lnTo>
                  <a:close/>
                  <a:moveTo>
                    <a:pt x="204050" y="58222"/>
                  </a:moveTo>
                  <a:lnTo>
                    <a:pt x="204026" y="58948"/>
                  </a:lnTo>
                  <a:lnTo>
                    <a:pt x="208860" y="59044"/>
                  </a:lnTo>
                  <a:lnTo>
                    <a:pt x="208860" y="58305"/>
                  </a:lnTo>
                  <a:lnTo>
                    <a:pt x="204050" y="58222"/>
                  </a:lnTo>
                  <a:close/>
                  <a:moveTo>
                    <a:pt x="34445" y="39434"/>
                  </a:moveTo>
                  <a:lnTo>
                    <a:pt x="34398" y="42494"/>
                  </a:lnTo>
                  <a:lnTo>
                    <a:pt x="39005" y="42589"/>
                  </a:lnTo>
                  <a:lnTo>
                    <a:pt x="38839" y="50078"/>
                  </a:lnTo>
                  <a:lnTo>
                    <a:pt x="35933" y="50019"/>
                  </a:lnTo>
                  <a:lnTo>
                    <a:pt x="36005" y="46721"/>
                  </a:lnTo>
                  <a:lnTo>
                    <a:pt x="33683" y="46649"/>
                  </a:lnTo>
                  <a:lnTo>
                    <a:pt x="33469" y="59079"/>
                  </a:lnTo>
                  <a:lnTo>
                    <a:pt x="40281" y="56464"/>
                  </a:lnTo>
                  <a:lnTo>
                    <a:pt x="40281" y="56464"/>
                  </a:lnTo>
                  <a:lnTo>
                    <a:pt x="41518" y="59139"/>
                  </a:lnTo>
                  <a:lnTo>
                    <a:pt x="41660" y="59067"/>
                  </a:lnTo>
                  <a:lnTo>
                    <a:pt x="40470" y="56389"/>
                  </a:lnTo>
                  <a:cubicBezTo>
                    <a:pt x="40446" y="56341"/>
                    <a:pt x="40434" y="56305"/>
                    <a:pt x="40446" y="56269"/>
                  </a:cubicBezTo>
                  <a:lnTo>
                    <a:pt x="40494" y="50364"/>
                  </a:lnTo>
                  <a:lnTo>
                    <a:pt x="40494" y="50352"/>
                  </a:lnTo>
                  <a:lnTo>
                    <a:pt x="40565" y="49078"/>
                  </a:lnTo>
                  <a:cubicBezTo>
                    <a:pt x="40565" y="48923"/>
                    <a:pt x="40684" y="48804"/>
                    <a:pt x="40839" y="48804"/>
                  </a:cubicBezTo>
                  <a:lnTo>
                    <a:pt x="51888" y="48673"/>
                  </a:lnTo>
                  <a:cubicBezTo>
                    <a:pt x="51892" y="48673"/>
                    <a:pt x="51895" y="48673"/>
                    <a:pt x="51899" y="48673"/>
                  </a:cubicBezTo>
                  <a:cubicBezTo>
                    <a:pt x="52257" y="48673"/>
                    <a:pt x="52265" y="49233"/>
                    <a:pt x="51888" y="49233"/>
                  </a:cubicBezTo>
                  <a:lnTo>
                    <a:pt x="41113" y="49376"/>
                  </a:lnTo>
                  <a:lnTo>
                    <a:pt x="41053" y="50376"/>
                  </a:lnTo>
                  <a:lnTo>
                    <a:pt x="41006" y="56210"/>
                  </a:lnTo>
                  <a:lnTo>
                    <a:pt x="42172" y="58841"/>
                  </a:lnTo>
                  <a:lnTo>
                    <a:pt x="42815" y="58544"/>
                  </a:lnTo>
                  <a:lnTo>
                    <a:pt x="42601" y="58067"/>
                  </a:lnTo>
                  <a:lnTo>
                    <a:pt x="41375" y="55317"/>
                  </a:lnTo>
                  <a:lnTo>
                    <a:pt x="41256" y="51733"/>
                  </a:lnTo>
                  <a:lnTo>
                    <a:pt x="41244" y="50602"/>
                  </a:lnTo>
                  <a:lnTo>
                    <a:pt x="44554" y="50543"/>
                  </a:lnTo>
                  <a:lnTo>
                    <a:pt x="46673" y="50543"/>
                  </a:lnTo>
                  <a:lnTo>
                    <a:pt x="46673" y="49792"/>
                  </a:lnTo>
                  <a:lnTo>
                    <a:pt x="52388" y="49792"/>
                  </a:lnTo>
                  <a:lnTo>
                    <a:pt x="52388" y="47971"/>
                  </a:lnTo>
                  <a:lnTo>
                    <a:pt x="42244" y="47947"/>
                  </a:lnTo>
                  <a:lnTo>
                    <a:pt x="42244" y="45125"/>
                  </a:lnTo>
                  <a:lnTo>
                    <a:pt x="42256" y="45125"/>
                  </a:lnTo>
                  <a:lnTo>
                    <a:pt x="42530" y="45220"/>
                  </a:lnTo>
                  <a:lnTo>
                    <a:pt x="42530" y="45220"/>
                  </a:lnTo>
                  <a:lnTo>
                    <a:pt x="42518" y="43125"/>
                  </a:lnTo>
                  <a:lnTo>
                    <a:pt x="42482" y="43125"/>
                  </a:lnTo>
                  <a:lnTo>
                    <a:pt x="42482" y="42387"/>
                  </a:lnTo>
                  <a:lnTo>
                    <a:pt x="43137" y="42375"/>
                  </a:lnTo>
                  <a:lnTo>
                    <a:pt x="46637" y="42375"/>
                  </a:lnTo>
                  <a:lnTo>
                    <a:pt x="48518" y="42399"/>
                  </a:lnTo>
                  <a:lnTo>
                    <a:pt x="48518" y="40863"/>
                  </a:lnTo>
                  <a:lnTo>
                    <a:pt x="49411" y="40041"/>
                  </a:lnTo>
                  <a:lnTo>
                    <a:pt x="49423" y="40041"/>
                  </a:lnTo>
                  <a:lnTo>
                    <a:pt x="49423" y="39553"/>
                  </a:lnTo>
                  <a:lnTo>
                    <a:pt x="49280" y="39529"/>
                  </a:lnTo>
                  <a:lnTo>
                    <a:pt x="47304" y="39517"/>
                  </a:lnTo>
                  <a:lnTo>
                    <a:pt x="47352" y="41196"/>
                  </a:lnTo>
                  <a:cubicBezTo>
                    <a:pt x="47352" y="41291"/>
                    <a:pt x="47280" y="41363"/>
                    <a:pt x="47185" y="41363"/>
                  </a:cubicBezTo>
                  <a:lnTo>
                    <a:pt x="39970" y="41363"/>
                  </a:lnTo>
                  <a:lnTo>
                    <a:pt x="39755" y="56115"/>
                  </a:lnTo>
                  <a:cubicBezTo>
                    <a:pt x="39755" y="56186"/>
                    <a:pt x="39720" y="56246"/>
                    <a:pt x="39660" y="56269"/>
                  </a:cubicBezTo>
                  <a:lnTo>
                    <a:pt x="34517" y="58234"/>
                  </a:lnTo>
                  <a:cubicBezTo>
                    <a:pt x="34498" y="58240"/>
                    <a:pt x="34479" y="58243"/>
                    <a:pt x="34461" y="58243"/>
                  </a:cubicBezTo>
                  <a:cubicBezTo>
                    <a:pt x="34375" y="58243"/>
                    <a:pt x="34302" y="58177"/>
                    <a:pt x="34302" y="58079"/>
                  </a:cubicBezTo>
                  <a:lnTo>
                    <a:pt x="34517" y="48638"/>
                  </a:lnTo>
                  <a:cubicBezTo>
                    <a:pt x="34528" y="48538"/>
                    <a:pt x="34604" y="48490"/>
                    <a:pt x="34678" y="48490"/>
                  </a:cubicBezTo>
                  <a:cubicBezTo>
                    <a:pt x="34755" y="48490"/>
                    <a:pt x="34832" y="48541"/>
                    <a:pt x="34838" y="48638"/>
                  </a:cubicBezTo>
                  <a:lnTo>
                    <a:pt x="34624" y="57853"/>
                  </a:lnTo>
                  <a:lnTo>
                    <a:pt x="39434" y="56008"/>
                  </a:lnTo>
                  <a:lnTo>
                    <a:pt x="39648" y="41375"/>
                  </a:lnTo>
                  <a:lnTo>
                    <a:pt x="35076" y="41339"/>
                  </a:lnTo>
                  <a:cubicBezTo>
                    <a:pt x="34993" y="41339"/>
                    <a:pt x="34921" y="41268"/>
                    <a:pt x="34921" y="41172"/>
                  </a:cubicBezTo>
                  <a:lnTo>
                    <a:pt x="34933" y="39434"/>
                  </a:lnTo>
                  <a:close/>
                  <a:moveTo>
                    <a:pt x="63473" y="50293"/>
                  </a:moveTo>
                  <a:lnTo>
                    <a:pt x="62925" y="50304"/>
                  </a:lnTo>
                  <a:lnTo>
                    <a:pt x="61246" y="51221"/>
                  </a:lnTo>
                  <a:lnTo>
                    <a:pt x="60877" y="51638"/>
                  </a:lnTo>
                  <a:lnTo>
                    <a:pt x="60877" y="52340"/>
                  </a:lnTo>
                  <a:lnTo>
                    <a:pt x="61437" y="53233"/>
                  </a:lnTo>
                  <a:lnTo>
                    <a:pt x="61889" y="53948"/>
                  </a:lnTo>
                  <a:lnTo>
                    <a:pt x="63306" y="56186"/>
                  </a:lnTo>
                  <a:lnTo>
                    <a:pt x="63485" y="56484"/>
                  </a:lnTo>
                  <a:lnTo>
                    <a:pt x="63746" y="56912"/>
                  </a:lnTo>
                  <a:lnTo>
                    <a:pt x="63746" y="57532"/>
                  </a:lnTo>
                  <a:lnTo>
                    <a:pt x="63746" y="58472"/>
                  </a:lnTo>
                  <a:lnTo>
                    <a:pt x="63818" y="58925"/>
                  </a:lnTo>
                  <a:cubicBezTo>
                    <a:pt x="63818" y="58960"/>
                    <a:pt x="63818" y="58984"/>
                    <a:pt x="63830" y="59020"/>
                  </a:cubicBezTo>
                  <a:lnTo>
                    <a:pt x="63877" y="60401"/>
                  </a:lnTo>
                  <a:lnTo>
                    <a:pt x="63877" y="60437"/>
                  </a:lnTo>
                  <a:lnTo>
                    <a:pt x="63854" y="62330"/>
                  </a:lnTo>
                  <a:lnTo>
                    <a:pt x="65032" y="62365"/>
                  </a:lnTo>
                  <a:lnTo>
                    <a:pt x="65151" y="59222"/>
                  </a:lnTo>
                  <a:lnTo>
                    <a:pt x="65151" y="59198"/>
                  </a:lnTo>
                  <a:lnTo>
                    <a:pt x="65390" y="57924"/>
                  </a:lnTo>
                  <a:lnTo>
                    <a:pt x="64056" y="56031"/>
                  </a:lnTo>
                  <a:lnTo>
                    <a:pt x="63461" y="55603"/>
                  </a:lnTo>
                  <a:lnTo>
                    <a:pt x="63425" y="55567"/>
                  </a:lnTo>
                  <a:lnTo>
                    <a:pt x="61770" y="53257"/>
                  </a:lnTo>
                  <a:lnTo>
                    <a:pt x="61151" y="52352"/>
                  </a:lnTo>
                  <a:cubicBezTo>
                    <a:pt x="61127" y="52328"/>
                    <a:pt x="61115" y="52293"/>
                    <a:pt x="61115" y="52257"/>
                  </a:cubicBezTo>
                  <a:lnTo>
                    <a:pt x="61127" y="51709"/>
                  </a:lnTo>
                  <a:cubicBezTo>
                    <a:pt x="61127" y="51686"/>
                    <a:pt x="61139" y="51650"/>
                    <a:pt x="61151" y="51626"/>
                  </a:cubicBezTo>
                  <a:lnTo>
                    <a:pt x="61413" y="51233"/>
                  </a:lnTo>
                  <a:cubicBezTo>
                    <a:pt x="61425" y="51209"/>
                    <a:pt x="61437" y="51197"/>
                    <a:pt x="61460" y="51185"/>
                  </a:cubicBezTo>
                  <a:lnTo>
                    <a:pt x="62854" y="50388"/>
                  </a:lnTo>
                  <a:cubicBezTo>
                    <a:pt x="62877" y="50364"/>
                    <a:pt x="62913" y="50364"/>
                    <a:pt x="62937" y="50364"/>
                  </a:cubicBezTo>
                  <a:lnTo>
                    <a:pt x="63389" y="50376"/>
                  </a:lnTo>
                  <a:cubicBezTo>
                    <a:pt x="63413" y="50376"/>
                    <a:pt x="63425" y="50388"/>
                    <a:pt x="63449" y="50400"/>
                  </a:cubicBezTo>
                  <a:lnTo>
                    <a:pt x="63854" y="50590"/>
                  </a:lnTo>
                  <a:cubicBezTo>
                    <a:pt x="63866" y="50590"/>
                    <a:pt x="63889" y="50614"/>
                    <a:pt x="63901" y="50626"/>
                  </a:cubicBezTo>
                  <a:lnTo>
                    <a:pt x="64187" y="50947"/>
                  </a:lnTo>
                  <a:lnTo>
                    <a:pt x="64187" y="50959"/>
                  </a:lnTo>
                  <a:lnTo>
                    <a:pt x="64639" y="51590"/>
                  </a:lnTo>
                  <a:lnTo>
                    <a:pt x="67545" y="52674"/>
                  </a:lnTo>
                  <a:lnTo>
                    <a:pt x="70021" y="52745"/>
                  </a:lnTo>
                  <a:lnTo>
                    <a:pt x="78034" y="52995"/>
                  </a:lnTo>
                  <a:lnTo>
                    <a:pt x="78034" y="52626"/>
                  </a:lnTo>
                  <a:lnTo>
                    <a:pt x="76951" y="52638"/>
                  </a:lnTo>
                  <a:lnTo>
                    <a:pt x="76962" y="51436"/>
                  </a:lnTo>
                  <a:lnTo>
                    <a:pt x="76653" y="51412"/>
                  </a:lnTo>
                  <a:lnTo>
                    <a:pt x="72950" y="51209"/>
                  </a:lnTo>
                  <a:lnTo>
                    <a:pt x="67556" y="50912"/>
                  </a:lnTo>
                  <a:lnTo>
                    <a:pt x="66449" y="50757"/>
                  </a:lnTo>
                  <a:lnTo>
                    <a:pt x="65973" y="50685"/>
                  </a:lnTo>
                  <a:lnTo>
                    <a:pt x="65044" y="50554"/>
                  </a:lnTo>
                  <a:lnTo>
                    <a:pt x="64342" y="50947"/>
                  </a:lnTo>
                  <a:lnTo>
                    <a:pt x="63985" y="50459"/>
                  </a:lnTo>
                  <a:lnTo>
                    <a:pt x="63473" y="50293"/>
                  </a:lnTo>
                  <a:close/>
                  <a:moveTo>
                    <a:pt x="67366" y="53531"/>
                  </a:moveTo>
                  <a:lnTo>
                    <a:pt x="66366" y="55615"/>
                  </a:lnTo>
                  <a:lnTo>
                    <a:pt x="65723" y="57901"/>
                  </a:lnTo>
                  <a:lnTo>
                    <a:pt x="65473" y="59222"/>
                  </a:lnTo>
                  <a:lnTo>
                    <a:pt x="65354" y="62365"/>
                  </a:lnTo>
                  <a:lnTo>
                    <a:pt x="67426" y="62425"/>
                  </a:lnTo>
                  <a:lnTo>
                    <a:pt x="67366" y="53531"/>
                  </a:lnTo>
                  <a:close/>
                  <a:moveTo>
                    <a:pt x="67687" y="52995"/>
                  </a:moveTo>
                  <a:lnTo>
                    <a:pt x="67747" y="62437"/>
                  </a:lnTo>
                  <a:lnTo>
                    <a:pt x="69890" y="62496"/>
                  </a:lnTo>
                  <a:lnTo>
                    <a:pt x="69878" y="53067"/>
                  </a:lnTo>
                  <a:lnTo>
                    <a:pt x="67687" y="52995"/>
                  </a:lnTo>
                  <a:close/>
                  <a:moveTo>
                    <a:pt x="70188" y="53079"/>
                  </a:moveTo>
                  <a:lnTo>
                    <a:pt x="70200" y="62508"/>
                  </a:lnTo>
                  <a:lnTo>
                    <a:pt x="72236" y="62568"/>
                  </a:lnTo>
                  <a:lnTo>
                    <a:pt x="74414" y="62627"/>
                  </a:lnTo>
                  <a:lnTo>
                    <a:pt x="74474" y="53210"/>
                  </a:lnTo>
                  <a:lnTo>
                    <a:pt x="70188" y="53079"/>
                  </a:lnTo>
                  <a:close/>
                  <a:moveTo>
                    <a:pt x="124433" y="58913"/>
                  </a:moveTo>
                  <a:lnTo>
                    <a:pt x="124873" y="60115"/>
                  </a:lnTo>
                  <a:lnTo>
                    <a:pt x="130064" y="61877"/>
                  </a:lnTo>
                  <a:lnTo>
                    <a:pt x="133720" y="63116"/>
                  </a:lnTo>
                  <a:lnTo>
                    <a:pt x="134208" y="62639"/>
                  </a:lnTo>
                  <a:lnTo>
                    <a:pt x="134374" y="62449"/>
                  </a:lnTo>
                  <a:lnTo>
                    <a:pt x="124433" y="58913"/>
                  </a:lnTo>
                  <a:close/>
                  <a:moveTo>
                    <a:pt x="58793" y="58805"/>
                  </a:moveTo>
                  <a:lnTo>
                    <a:pt x="58758" y="63532"/>
                  </a:lnTo>
                  <a:lnTo>
                    <a:pt x="60829" y="63497"/>
                  </a:lnTo>
                  <a:lnTo>
                    <a:pt x="60770" y="58853"/>
                  </a:lnTo>
                  <a:lnTo>
                    <a:pt x="58793" y="58805"/>
                  </a:lnTo>
                  <a:close/>
                  <a:moveTo>
                    <a:pt x="74795" y="53210"/>
                  </a:moveTo>
                  <a:lnTo>
                    <a:pt x="74748" y="62627"/>
                  </a:lnTo>
                  <a:lnTo>
                    <a:pt x="75629" y="62663"/>
                  </a:lnTo>
                  <a:cubicBezTo>
                    <a:pt x="75665" y="62663"/>
                    <a:pt x="75700" y="62675"/>
                    <a:pt x="75724" y="62699"/>
                  </a:cubicBezTo>
                  <a:lnTo>
                    <a:pt x="76736" y="63580"/>
                  </a:lnTo>
                  <a:lnTo>
                    <a:pt x="76927" y="53281"/>
                  </a:lnTo>
                  <a:lnTo>
                    <a:pt x="74795" y="53210"/>
                  </a:lnTo>
                  <a:close/>
                  <a:moveTo>
                    <a:pt x="199966" y="61723"/>
                  </a:moveTo>
                  <a:lnTo>
                    <a:pt x="199894" y="64568"/>
                  </a:lnTo>
                  <a:lnTo>
                    <a:pt x="208860" y="64770"/>
                  </a:lnTo>
                  <a:lnTo>
                    <a:pt x="208860" y="63735"/>
                  </a:lnTo>
                  <a:lnTo>
                    <a:pt x="205467" y="63663"/>
                  </a:lnTo>
                  <a:lnTo>
                    <a:pt x="205109" y="63758"/>
                  </a:lnTo>
                  <a:lnTo>
                    <a:pt x="200561" y="63699"/>
                  </a:lnTo>
                  <a:lnTo>
                    <a:pt x="200597" y="61723"/>
                  </a:lnTo>
                  <a:close/>
                  <a:moveTo>
                    <a:pt x="77260" y="53293"/>
                  </a:moveTo>
                  <a:lnTo>
                    <a:pt x="77070" y="63854"/>
                  </a:lnTo>
                  <a:lnTo>
                    <a:pt x="78284" y="64949"/>
                  </a:lnTo>
                  <a:lnTo>
                    <a:pt x="79272" y="64985"/>
                  </a:lnTo>
                  <a:lnTo>
                    <a:pt x="79439" y="53364"/>
                  </a:lnTo>
                  <a:lnTo>
                    <a:pt x="78546" y="53329"/>
                  </a:lnTo>
                  <a:cubicBezTo>
                    <a:pt x="78488" y="53405"/>
                    <a:pt x="78400" y="53443"/>
                    <a:pt x="78314" y="53443"/>
                  </a:cubicBezTo>
                  <a:cubicBezTo>
                    <a:pt x="78225" y="53443"/>
                    <a:pt x="78136" y="53402"/>
                    <a:pt x="78082" y="53317"/>
                  </a:cubicBezTo>
                  <a:lnTo>
                    <a:pt x="77260" y="53293"/>
                  </a:lnTo>
                  <a:close/>
                  <a:moveTo>
                    <a:pt x="79760" y="53364"/>
                  </a:moveTo>
                  <a:lnTo>
                    <a:pt x="79606" y="64997"/>
                  </a:lnTo>
                  <a:lnTo>
                    <a:pt x="81523" y="65056"/>
                  </a:lnTo>
                  <a:lnTo>
                    <a:pt x="81784" y="53424"/>
                  </a:lnTo>
                  <a:lnTo>
                    <a:pt x="79760" y="53364"/>
                  </a:lnTo>
                  <a:close/>
                  <a:moveTo>
                    <a:pt x="123433" y="58555"/>
                  </a:moveTo>
                  <a:lnTo>
                    <a:pt x="124206" y="60449"/>
                  </a:lnTo>
                  <a:lnTo>
                    <a:pt x="129850" y="62389"/>
                  </a:lnTo>
                  <a:lnTo>
                    <a:pt x="129957" y="62973"/>
                  </a:lnTo>
                  <a:lnTo>
                    <a:pt x="131779" y="63592"/>
                  </a:lnTo>
                  <a:lnTo>
                    <a:pt x="131898" y="64175"/>
                  </a:lnTo>
                  <a:lnTo>
                    <a:pt x="134374" y="65068"/>
                  </a:lnTo>
                  <a:lnTo>
                    <a:pt x="135208" y="62746"/>
                  </a:lnTo>
                  <a:lnTo>
                    <a:pt x="134696" y="62556"/>
                  </a:lnTo>
                  <a:lnTo>
                    <a:pt x="134458" y="62854"/>
                  </a:lnTo>
                  <a:lnTo>
                    <a:pt x="134446" y="62865"/>
                  </a:lnTo>
                  <a:lnTo>
                    <a:pt x="133862" y="63413"/>
                  </a:lnTo>
                  <a:cubicBezTo>
                    <a:pt x="133839" y="63445"/>
                    <a:pt x="133799" y="63461"/>
                    <a:pt x="133761" y="63461"/>
                  </a:cubicBezTo>
                  <a:cubicBezTo>
                    <a:pt x="133742" y="63461"/>
                    <a:pt x="133723" y="63457"/>
                    <a:pt x="133708" y="63449"/>
                  </a:cubicBezTo>
                  <a:lnTo>
                    <a:pt x="129969" y="62187"/>
                  </a:lnTo>
                  <a:lnTo>
                    <a:pt x="124695" y="60401"/>
                  </a:lnTo>
                  <a:cubicBezTo>
                    <a:pt x="124647" y="60377"/>
                    <a:pt x="124611" y="60353"/>
                    <a:pt x="124599" y="60306"/>
                  </a:cubicBezTo>
                  <a:lnTo>
                    <a:pt x="124040" y="58770"/>
                  </a:lnTo>
                  <a:lnTo>
                    <a:pt x="123433" y="58555"/>
                  </a:lnTo>
                  <a:close/>
                  <a:moveTo>
                    <a:pt x="82118" y="53436"/>
                  </a:moveTo>
                  <a:lnTo>
                    <a:pt x="81856" y="65068"/>
                  </a:lnTo>
                  <a:lnTo>
                    <a:pt x="83939" y="65128"/>
                  </a:lnTo>
                  <a:lnTo>
                    <a:pt x="84142" y="53495"/>
                  </a:lnTo>
                  <a:lnTo>
                    <a:pt x="82118" y="53436"/>
                  </a:lnTo>
                  <a:close/>
                  <a:moveTo>
                    <a:pt x="84440" y="53507"/>
                  </a:moveTo>
                  <a:lnTo>
                    <a:pt x="84261" y="65140"/>
                  </a:lnTo>
                  <a:lnTo>
                    <a:pt x="85916" y="65199"/>
                  </a:lnTo>
                  <a:lnTo>
                    <a:pt x="86214" y="65199"/>
                  </a:lnTo>
                  <a:lnTo>
                    <a:pt x="86416" y="53567"/>
                  </a:lnTo>
                  <a:lnTo>
                    <a:pt x="84440" y="53507"/>
                  </a:lnTo>
                  <a:close/>
                  <a:moveTo>
                    <a:pt x="86749" y="53579"/>
                  </a:moveTo>
                  <a:lnTo>
                    <a:pt x="86535" y="65211"/>
                  </a:lnTo>
                  <a:lnTo>
                    <a:pt x="88119" y="65259"/>
                  </a:lnTo>
                  <a:lnTo>
                    <a:pt x="88642" y="65271"/>
                  </a:lnTo>
                  <a:lnTo>
                    <a:pt x="88726" y="53638"/>
                  </a:lnTo>
                  <a:lnTo>
                    <a:pt x="86749" y="53579"/>
                  </a:lnTo>
                  <a:close/>
                  <a:moveTo>
                    <a:pt x="89047" y="53638"/>
                  </a:moveTo>
                  <a:lnTo>
                    <a:pt x="88964" y="65282"/>
                  </a:lnTo>
                  <a:lnTo>
                    <a:pt x="89202" y="65294"/>
                  </a:lnTo>
                  <a:lnTo>
                    <a:pt x="90905" y="65366"/>
                  </a:lnTo>
                  <a:lnTo>
                    <a:pt x="91119" y="53710"/>
                  </a:lnTo>
                  <a:lnTo>
                    <a:pt x="89047" y="53638"/>
                  </a:lnTo>
                  <a:close/>
                  <a:moveTo>
                    <a:pt x="79534" y="51614"/>
                  </a:moveTo>
                  <a:lnTo>
                    <a:pt x="79498" y="52614"/>
                  </a:lnTo>
                  <a:lnTo>
                    <a:pt x="78594" y="52614"/>
                  </a:lnTo>
                  <a:lnTo>
                    <a:pt x="78594" y="53007"/>
                  </a:lnTo>
                  <a:lnTo>
                    <a:pt x="86595" y="53245"/>
                  </a:lnTo>
                  <a:lnTo>
                    <a:pt x="88892" y="53317"/>
                  </a:lnTo>
                  <a:lnTo>
                    <a:pt x="91286" y="53376"/>
                  </a:lnTo>
                  <a:cubicBezTo>
                    <a:pt x="91298" y="53376"/>
                    <a:pt x="91309" y="53388"/>
                    <a:pt x="91321" y="53388"/>
                  </a:cubicBezTo>
                  <a:lnTo>
                    <a:pt x="91345" y="53388"/>
                  </a:lnTo>
                  <a:cubicBezTo>
                    <a:pt x="91357" y="53388"/>
                    <a:pt x="91369" y="53400"/>
                    <a:pt x="91381" y="53412"/>
                  </a:cubicBezTo>
                  <a:cubicBezTo>
                    <a:pt x="91381" y="53412"/>
                    <a:pt x="91393" y="53412"/>
                    <a:pt x="91405" y="53424"/>
                  </a:cubicBezTo>
                  <a:cubicBezTo>
                    <a:pt x="91405" y="53436"/>
                    <a:pt x="91417" y="53436"/>
                    <a:pt x="91417" y="53448"/>
                  </a:cubicBezTo>
                  <a:cubicBezTo>
                    <a:pt x="91429" y="53460"/>
                    <a:pt x="91429" y="53471"/>
                    <a:pt x="91440" y="53471"/>
                  </a:cubicBezTo>
                  <a:cubicBezTo>
                    <a:pt x="91440" y="53483"/>
                    <a:pt x="91440" y="53495"/>
                    <a:pt x="91440" y="53507"/>
                  </a:cubicBezTo>
                  <a:cubicBezTo>
                    <a:pt x="91440" y="53519"/>
                    <a:pt x="91440" y="53531"/>
                    <a:pt x="91440" y="53543"/>
                  </a:cubicBezTo>
                  <a:lnTo>
                    <a:pt x="91226" y="65366"/>
                  </a:lnTo>
                  <a:lnTo>
                    <a:pt x="92345" y="65402"/>
                  </a:lnTo>
                  <a:lnTo>
                    <a:pt x="92417" y="56008"/>
                  </a:lnTo>
                  <a:lnTo>
                    <a:pt x="92441" y="53269"/>
                  </a:lnTo>
                  <a:lnTo>
                    <a:pt x="92405" y="53257"/>
                  </a:lnTo>
                  <a:lnTo>
                    <a:pt x="91559" y="52721"/>
                  </a:lnTo>
                  <a:lnTo>
                    <a:pt x="91524" y="51888"/>
                  </a:lnTo>
                  <a:lnTo>
                    <a:pt x="79534" y="51614"/>
                  </a:lnTo>
                  <a:close/>
                  <a:moveTo>
                    <a:pt x="54043" y="58282"/>
                  </a:moveTo>
                  <a:lnTo>
                    <a:pt x="53579" y="58615"/>
                  </a:lnTo>
                  <a:lnTo>
                    <a:pt x="54043" y="59282"/>
                  </a:lnTo>
                  <a:lnTo>
                    <a:pt x="54067" y="65973"/>
                  </a:lnTo>
                  <a:lnTo>
                    <a:pt x="54686" y="65973"/>
                  </a:lnTo>
                  <a:lnTo>
                    <a:pt x="54745" y="59782"/>
                  </a:lnTo>
                  <a:lnTo>
                    <a:pt x="54043" y="58282"/>
                  </a:lnTo>
                  <a:close/>
                  <a:moveTo>
                    <a:pt x="54674" y="57853"/>
                  </a:moveTo>
                  <a:lnTo>
                    <a:pt x="54317" y="58103"/>
                  </a:lnTo>
                  <a:lnTo>
                    <a:pt x="55055" y="59698"/>
                  </a:lnTo>
                  <a:cubicBezTo>
                    <a:pt x="55067" y="59710"/>
                    <a:pt x="55067" y="59734"/>
                    <a:pt x="55067" y="59758"/>
                  </a:cubicBezTo>
                  <a:lnTo>
                    <a:pt x="55007" y="65985"/>
                  </a:lnTo>
                  <a:lnTo>
                    <a:pt x="55615" y="65985"/>
                  </a:lnTo>
                  <a:lnTo>
                    <a:pt x="56900" y="65997"/>
                  </a:lnTo>
                  <a:lnTo>
                    <a:pt x="56900" y="64378"/>
                  </a:lnTo>
                  <a:lnTo>
                    <a:pt x="55591" y="63508"/>
                  </a:lnTo>
                  <a:lnTo>
                    <a:pt x="55626" y="58782"/>
                  </a:lnTo>
                  <a:lnTo>
                    <a:pt x="54674" y="57853"/>
                  </a:lnTo>
                  <a:close/>
                  <a:moveTo>
                    <a:pt x="199894" y="64890"/>
                  </a:moveTo>
                  <a:lnTo>
                    <a:pt x="199859" y="67199"/>
                  </a:lnTo>
                  <a:lnTo>
                    <a:pt x="208860" y="67342"/>
                  </a:lnTo>
                  <a:lnTo>
                    <a:pt x="208860" y="65092"/>
                  </a:lnTo>
                  <a:lnTo>
                    <a:pt x="199894" y="64890"/>
                  </a:lnTo>
                  <a:close/>
                  <a:moveTo>
                    <a:pt x="199835" y="67521"/>
                  </a:moveTo>
                  <a:lnTo>
                    <a:pt x="199823" y="68878"/>
                  </a:lnTo>
                  <a:lnTo>
                    <a:pt x="200156" y="69569"/>
                  </a:lnTo>
                  <a:lnTo>
                    <a:pt x="201002" y="69890"/>
                  </a:lnTo>
                  <a:lnTo>
                    <a:pt x="203050" y="69926"/>
                  </a:lnTo>
                  <a:lnTo>
                    <a:pt x="208015" y="70021"/>
                  </a:lnTo>
                  <a:lnTo>
                    <a:pt x="208848" y="70033"/>
                  </a:lnTo>
                  <a:lnTo>
                    <a:pt x="208848" y="67664"/>
                  </a:lnTo>
                  <a:lnTo>
                    <a:pt x="199835" y="67521"/>
                  </a:lnTo>
                  <a:close/>
                  <a:moveTo>
                    <a:pt x="198478" y="61723"/>
                  </a:moveTo>
                  <a:lnTo>
                    <a:pt x="198382" y="70474"/>
                  </a:lnTo>
                  <a:lnTo>
                    <a:pt x="199704" y="71212"/>
                  </a:lnTo>
                  <a:lnTo>
                    <a:pt x="202883" y="71283"/>
                  </a:lnTo>
                  <a:lnTo>
                    <a:pt x="202895" y="70259"/>
                  </a:lnTo>
                  <a:lnTo>
                    <a:pt x="200978" y="70212"/>
                  </a:lnTo>
                  <a:cubicBezTo>
                    <a:pt x="200954" y="70212"/>
                    <a:pt x="200942" y="70212"/>
                    <a:pt x="200930" y="70200"/>
                  </a:cubicBezTo>
                  <a:lnTo>
                    <a:pt x="199990" y="69854"/>
                  </a:lnTo>
                  <a:cubicBezTo>
                    <a:pt x="199942" y="69843"/>
                    <a:pt x="199918" y="69819"/>
                    <a:pt x="199894" y="69771"/>
                  </a:cubicBezTo>
                  <a:lnTo>
                    <a:pt x="199513" y="68997"/>
                  </a:lnTo>
                  <a:cubicBezTo>
                    <a:pt x="199502" y="68973"/>
                    <a:pt x="199502" y="68950"/>
                    <a:pt x="199502" y="68914"/>
                  </a:cubicBezTo>
                  <a:lnTo>
                    <a:pt x="199525" y="67354"/>
                  </a:lnTo>
                  <a:lnTo>
                    <a:pt x="199573" y="64735"/>
                  </a:lnTo>
                  <a:lnTo>
                    <a:pt x="199644" y="61723"/>
                  </a:lnTo>
                  <a:close/>
                  <a:moveTo>
                    <a:pt x="203216" y="70259"/>
                  </a:moveTo>
                  <a:lnTo>
                    <a:pt x="203204" y="71271"/>
                  </a:lnTo>
                  <a:lnTo>
                    <a:pt x="207848" y="71367"/>
                  </a:lnTo>
                  <a:lnTo>
                    <a:pt x="207860" y="70343"/>
                  </a:lnTo>
                  <a:lnTo>
                    <a:pt x="203216" y="70259"/>
                  </a:lnTo>
                  <a:close/>
                  <a:moveTo>
                    <a:pt x="208181" y="70355"/>
                  </a:moveTo>
                  <a:lnTo>
                    <a:pt x="208169" y="71367"/>
                  </a:lnTo>
                  <a:lnTo>
                    <a:pt x="208324" y="71367"/>
                  </a:lnTo>
                  <a:lnTo>
                    <a:pt x="208300" y="70688"/>
                  </a:lnTo>
                  <a:lnTo>
                    <a:pt x="208860" y="70688"/>
                  </a:lnTo>
                  <a:lnTo>
                    <a:pt x="208860" y="70366"/>
                  </a:lnTo>
                  <a:lnTo>
                    <a:pt x="208181" y="70355"/>
                  </a:lnTo>
                  <a:close/>
                  <a:moveTo>
                    <a:pt x="151388" y="55472"/>
                  </a:moveTo>
                  <a:lnTo>
                    <a:pt x="150686" y="57222"/>
                  </a:lnTo>
                  <a:lnTo>
                    <a:pt x="148328" y="56484"/>
                  </a:lnTo>
                  <a:lnTo>
                    <a:pt x="146685" y="60377"/>
                  </a:lnTo>
                  <a:lnTo>
                    <a:pt x="148055" y="60818"/>
                  </a:lnTo>
                  <a:lnTo>
                    <a:pt x="148436" y="59865"/>
                  </a:lnTo>
                  <a:lnTo>
                    <a:pt x="149662" y="60294"/>
                  </a:lnTo>
                  <a:lnTo>
                    <a:pt x="150233" y="58222"/>
                  </a:lnTo>
                  <a:lnTo>
                    <a:pt x="155425" y="59913"/>
                  </a:lnTo>
                  <a:lnTo>
                    <a:pt x="153460" y="65652"/>
                  </a:lnTo>
                  <a:lnTo>
                    <a:pt x="164354" y="69342"/>
                  </a:lnTo>
                  <a:lnTo>
                    <a:pt x="169236" y="71855"/>
                  </a:lnTo>
                  <a:lnTo>
                    <a:pt x="172212" y="65044"/>
                  </a:lnTo>
                  <a:lnTo>
                    <a:pt x="171105" y="64389"/>
                  </a:lnTo>
                  <a:lnTo>
                    <a:pt x="169236" y="67664"/>
                  </a:lnTo>
                  <a:lnTo>
                    <a:pt x="168700" y="67449"/>
                  </a:lnTo>
                  <a:lnTo>
                    <a:pt x="168081" y="68688"/>
                  </a:lnTo>
                  <a:lnTo>
                    <a:pt x="164473" y="66556"/>
                  </a:lnTo>
                  <a:lnTo>
                    <a:pt x="164009" y="61556"/>
                  </a:lnTo>
                  <a:lnTo>
                    <a:pt x="161140" y="60830"/>
                  </a:lnTo>
                  <a:lnTo>
                    <a:pt x="161306" y="60115"/>
                  </a:lnTo>
                  <a:lnTo>
                    <a:pt x="158877" y="59186"/>
                  </a:lnTo>
                  <a:lnTo>
                    <a:pt x="159116" y="58317"/>
                  </a:lnTo>
                  <a:lnTo>
                    <a:pt x="157865" y="57853"/>
                  </a:lnTo>
                  <a:lnTo>
                    <a:pt x="157484" y="57353"/>
                  </a:lnTo>
                  <a:lnTo>
                    <a:pt x="151388" y="55472"/>
                  </a:lnTo>
                  <a:close/>
                  <a:moveTo>
                    <a:pt x="49852" y="70271"/>
                  </a:moveTo>
                  <a:lnTo>
                    <a:pt x="49840" y="71069"/>
                  </a:lnTo>
                  <a:lnTo>
                    <a:pt x="47959" y="71057"/>
                  </a:lnTo>
                  <a:lnTo>
                    <a:pt x="47959" y="72676"/>
                  </a:lnTo>
                  <a:lnTo>
                    <a:pt x="54221" y="72700"/>
                  </a:lnTo>
                  <a:lnTo>
                    <a:pt x="54257" y="72581"/>
                  </a:lnTo>
                  <a:lnTo>
                    <a:pt x="54257" y="72009"/>
                  </a:lnTo>
                  <a:lnTo>
                    <a:pt x="52888" y="71998"/>
                  </a:lnTo>
                  <a:lnTo>
                    <a:pt x="52888" y="71414"/>
                  </a:lnTo>
                  <a:lnTo>
                    <a:pt x="50245" y="71438"/>
                  </a:lnTo>
                  <a:cubicBezTo>
                    <a:pt x="50161" y="71438"/>
                    <a:pt x="50090" y="71367"/>
                    <a:pt x="50090" y="71283"/>
                  </a:cubicBezTo>
                  <a:cubicBezTo>
                    <a:pt x="50078" y="71188"/>
                    <a:pt x="50161" y="71117"/>
                    <a:pt x="50245" y="71117"/>
                  </a:cubicBezTo>
                  <a:lnTo>
                    <a:pt x="52888" y="71093"/>
                  </a:lnTo>
                  <a:lnTo>
                    <a:pt x="52888" y="70295"/>
                  </a:lnTo>
                  <a:lnTo>
                    <a:pt x="49852" y="70271"/>
                  </a:lnTo>
                  <a:close/>
                  <a:moveTo>
                    <a:pt x="33671" y="72486"/>
                  </a:moveTo>
                  <a:lnTo>
                    <a:pt x="33612" y="74807"/>
                  </a:lnTo>
                  <a:lnTo>
                    <a:pt x="36100" y="74807"/>
                  </a:lnTo>
                  <a:lnTo>
                    <a:pt x="36124" y="73010"/>
                  </a:lnTo>
                  <a:lnTo>
                    <a:pt x="35433" y="73010"/>
                  </a:lnTo>
                  <a:lnTo>
                    <a:pt x="35171" y="72855"/>
                  </a:lnTo>
                  <a:lnTo>
                    <a:pt x="35171" y="73903"/>
                  </a:lnTo>
                  <a:cubicBezTo>
                    <a:pt x="35183" y="74016"/>
                    <a:pt x="35097" y="74072"/>
                    <a:pt x="35011" y="74072"/>
                  </a:cubicBezTo>
                  <a:cubicBezTo>
                    <a:pt x="34924" y="74072"/>
                    <a:pt x="34838" y="74016"/>
                    <a:pt x="34850" y="73903"/>
                  </a:cubicBezTo>
                  <a:lnTo>
                    <a:pt x="34862" y="72664"/>
                  </a:lnTo>
                  <a:lnTo>
                    <a:pt x="34552" y="72486"/>
                  </a:lnTo>
                  <a:close/>
                  <a:moveTo>
                    <a:pt x="24670" y="72581"/>
                  </a:moveTo>
                  <a:lnTo>
                    <a:pt x="23110" y="73022"/>
                  </a:lnTo>
                  <a:lnTo>
                    <a:pt x="23122" y="75355"/>
                  </a:lnTo>
                  <a:lnTo>
                    <a:pt x="24039" y="75355"/>
                  </a:lnTo>
                  <a:lnTo>
                    <a:pt x="24039" y="74403"/>
                  </a:lnTo>
                  <a:cubicBezTo>
                    <a:pt x="24039" y="74355"/>
                    <a:pt x="24051" y="74319"/>
                    <a:pt x="24087" y="74295"/>
                  </a:cubicBezTo>
                  <a:cubicBezTo>
                    <a:pt x="24116" y="74266"/>
                    <a:pt x="24146" y="74245"/>
                    <a:pt x="24182" y="74245"/>
                  </a:cubicBezTo>
                  <a:cubicBezTo>
                    <a:pt x="24189" y="74245"/>
                    <a:pt x="24197" y="74246"/>
                    <a:pt x="24206" y="74248"/>
                  </a:cubicBezTo>
                  <a:lnTo>
                    <a:pt x="24670" y="74248"/>
                  </a:lnTo>
                  <a:lnTo>
                    <a:pt x="24670" y="72581"/>
                  </a:lnTo>
                  <a:close/>
                  <a:moveTo>
                    <a:pt x="25766" y="72271"/>
                  </a:moveTo>
                  <a:lnTo>
                    <a:pt x="24992" y="72486"/>
                  </a:lnTo>
                  <a:lnTo>
                    <a:pt x="24992" y="74403"/>
                  </a:lnTo>
                  <a:cubicBezTo>
                    <a:pt x="24992" y="74486"/>
                    <a:pt x="24920" y="74557"/>
                    <a:pt x="24825" y="74557"/>
                  </a:cubicBezTo>
                  <a:lnTo>
                    <a:pt x="24361" y="74557"/>
                  </a:lnTo>
                  <a:lnTo>
                    <a:pt x="24361" y="75355"/>
                  </a:lnTo>
                  <a:lnTo>
                    <a:pt x="25777" y="75355"/>
                  </a:lnTo>
                  <a:lnTo>
                    <a:pt x="25766" y="72271"/>
                  </a:lnTo>
                  <a:close/>
                  <a:moveTo>
                    <a:pt x="46375" y="71033"/>
                  </a:moveTo>
                  <a:lnTo>
                    <a:pt x="46363" y="72271"/>
                  </a:lnTo>
                  <a:lnTo>
                    <a:pt x="47375" y="72891"/>
                  </a:lnTo>
                  <a:lnTo>
                    <a:pt x="47375" y="73557"/>
                  </a:lnTo>
                  <a:lnTo>
                    <a:pt x="53543" y="73605"/>
                  </a:lnTo>
                  <a:lnTo>
                    <a:pt x="53531" y="76058"/>
                  </a:lnTo>
                  <a:lnTo>
                    <a:pt x="54233" y="76058"/>
                  </a:lnTo>
                  <a:lnTo>
                    <a:pt x="54257" y="73033"/>
                  </a:lnTo>
                  <a:cubicBezTo>
                    <a:pt x="54257" y="73022"/>
                    <a:pt x="54257" y="73022"/>
                    <a:pt x="54245" y="73010"/>
                  </a:cubicBezTo>
                  <a:lnTo>
                    <a:pt x="47804" y="72998"/>
                  </a:lnTo>
                  <a:cubicBezTo>
                    <a:pt x="47721" y="72986"/>
                    <a:pt x="47649" y="72914"/>
                    <a:pt x="47649" y="72831"/>
                  </a:cubicBezTo>
                  <a:lnTo>
                    <a:pt x="47649" y="71045"/>
                  </a:lnTo>
                  <a:lnTo>
                    <a:pt x="46375" y="71033"/>
                  </a:lnTo>
                  <a:close/>
                  <a:moveTo>
                    <a:pt x="12" y="73093"/>
                  </a:moveTo>
                  <a:lnTo>
                    <a:pt x="12" y="77701"/>
                  </a:lnTo>
                  <a:lnTo>
                    <a:pt x="715" y="77701"/>
                  </a:lnTo>
                  <a:lnTo>
                    <a:pt x="715" y="73998"/>
                  </a:lnTo>
                  <a:cubicBezTo>
                    <a:pt x="715" y="73914"/>
                    <a:pt x="786" y="73843"/>
                    <a:pt x="870" y="73843"/>
                  </a:cubicBezTo>
                  <a:lnTo>
                    <a:pt x="3560" y="73867"/>
                  </a:lnTo>
                  <a:cubicBezTo>
                    <a:pt x="3644" y="73867"/>
                    <a:pt x="3715" y="73938"/>
                    <a:pt x="3715" y="74022"/>
                  </a:cubicBezTo>
                  <a:lnTo>
                    <a:pt x="3715" y="76212"/>
                  </a:lnTo>
                  <a:cubicBezTo>
                    <a:pt x="3703" y="76308"/>
                    <a:pt x="3626" y="76355"/>
                    <a:pt x="3550" y="76355"/>
                  </a:cubicBezTo>
                  <a:cubicBezTo>
                    <a:pt x="3474" y="76355"/>
                    <a:pt x="3400" y="76308"/>
                    <a:pt x="3394" y="76212"/>
                  </a:cubicBezTo>
                  <a:lnTo>
                    <a:pt x="3394" y="74200"/>
                  </a:lnTo>
                  <a:lnTo>
                    <a:pt x="1036" y="74176"/>
                  </a:lnTo>
                  <a:lnTo>
                    <a:pt x="1036" y="77701"/>
                  </a:lnTo>
                  <a:lnTo>
                    <a:pt x="2417" y="77701"/>
                  </a:lnTo>
                  <a:lnTo>
                    <a:pt x="2417" y="74784"/>
                  </a:lnTo>
                  <a:lnTo>
                    <a:pt x="3072" y="74784"/>
                  </a:lnTo>
                  <a:lnTo>
                    <a:pt x="3072" y="76558"/>
                  </a:lnTo>
                  <a:lnTo>
                    <a:pt x="5156" y="76558"/>
                  </a:lnTo>
                  <a:lnTo>
                    <a:pt x="5156" y="73093"/>
                  </a:lnTo>
                  <a:close/>
                  <a:moveTo>
                    <a:pt x="22146" y="78772"/>
                  </a:moveTo>
                  <a:lnTo>
                    <a:pt x="19169" y="78820"/>
                  </a:lnTo>
                  <a:lnTo>
                    <a:pt x="19169" y="79939"/>
                  </a:lnTo>
                  <a:lnTo>
                    <a:pt x="20563" y="79927"/>
                  </a:lnTo>
                  <a:lnTo>
                    <a:pt x="20563" y="79403"/>
                  </a:lnTo>
                  <a:lnTo>
                    <a:pt x="19515" y="79403"/>
                  </a:lnTo>
                  <a:cubicBezTo>
                    <a:pt x="19324" y="79379"/>
                    <a:pt x="19324" y="79094"/>
                    <a:pt x="19515" y="79082"/>
                  </a:cubicBezTo>
                  <a:lnTo>
                    <a:pt x="20717" y="79082"/>
                  </a:lnTo>
                  <a:cubicBezTo>
                    <a:pt x="20813" y="79082"/>
                    <a:pt x="20896" y="79153"/>
                    <a:pt x="20884" y="79260"/>
                  </a:cubicBezTo>
                  <a:lnTo>
                    <a:pt x="20884" y="79927"/>
                  </a:lnTo>
                  <a:lnTo>
                    <a:pt x="22146" y="79915"/>
                  </a:lnTo>
                  <a:lnTo>
                    <a:pt x="22146" y="78772"/>
                  </a:lnTo>
                  <a:close/>
                  <a:moveTo>
                    <a:pt x="18312" y="74927"/>
                  </a:moveTo>
                  <a:lnTo>
                    <a:pt x="18050" y="75046"/>
                  </a:lnTo>
                  <a:lnTo>
                    <a:pt x="18038" y="80475"/>
                  </a:lnTo>
                  <a:lnTo>
                    <a:pt x="18300" y="80475"/>
                  </a:lnTo>
                  <a:lnTo>
                    <a:pt x="18312" y="74927"/>
                  </a:lnTo>
                  <a:close/>
                  <a:moveTo>
                    <a:pt x="18908" y="74629"/>
                  </a:moveTo>
                  <a:lnTo>
                    <a:pt x="18610" y="74784"/>
                  </a:lnTo>
                  <a:cubicBezTo>
                    <a:pt x="18622" y="74796"/>
                    <a:pt x="18622" y="74819"/>
                    <a:pt x="18622" y="74855"/>
                  </a:cubicBezTo>
                  <a:lnTo>
                    <a:pt x="18622" y="80487"/>
                  </a:lnTo>
                  <a:lnTo>
                    <a:pt x="18884" y="80487"/>
                  </a:lnTo>
                  <a:lnTo>
                    <a:pt x="18908" y="74629"/>
                  </a:lnTo>
                  <a:close/>
                  <a:moveTo>
                    <a:pt x="139232" y="80391"/>
                  </a:moveTo>
                  <a:lnTo>
                    <a:pt x="139196" y="84368"/>
                  </a:lnTo>
                  <a:lnTo>
                    <a:pt x="139816" y="85059"/>
                  </a:lnTo>
                  <a:lnTo>
                    <a:pt x="140816" y="85440"/>
                  </a:lnTo>
                  <a:lnTo>
                    <a:pt x="141161" y="85428"/>
                  </a:lnTo>
                  <a:lnTo>
                    <a:pt x="141220" y="80403"/>
                  </a:lnTo>
                  <a:lnTo>
                    <a:pt x="140828" y="80403"/>
                  </a:lnTo>
                  <a:lnTo>
                    <a:pt x="139232" y="80391"/>
                  </a:lnTo>
                  <a:close/>
                  <a:moveTo>
                    <a:pt x="134065" y="79439"/>
                  </a:moveTo>
                  <a:lnTo>
                    <a:pt x="134041" y="81308"/>
                  </a:lnTo>
                  <a:lnTo>
                    <a:pt x="137851" y="81356"/>
                  </a:lnTo>
                  <a:lnTo>
                    <a:pt x="137791" y="86106"/>
                  </a:lnTo>
                  <a:lnTo>
                    <a:pt x="141137" y="86154"/>
                  </a:lnTo>
                  <a:lnTo>
                    <a:pt x="141137" y="85737"/>
                  </a:lnTo>
                  <a:lnTo>
                    <a:pt x="140780" y="85761"/>
                  </a:lnTo>
                  <a:cubicBezTo>
                    <a:pt x="140773" y="85765"/>
                    <a:pt x="140767" y="85766"/>
                    <a:pt x="140761" y="85766"/>
                  </a:cubicBezTo>
                  <a:cubicBezTo>
                    <a:pt x="140748" y="85766"/>
                    <a:pt x="140737" y="85758"/>
                    <a:pt x="140720" y="85749"/>
                  </a:cubicBezTo>
                  <a:lnTo>
                    <a:pt x="139649" y="85344"/>
                  </a:lnTo>
                  <a:cubicBezTo>
                    <a:pt x="139625" y="85333"/>
                    <a:pt x="139601" y="85321"/>
                    <a:pt x="139589" y="85297"/>
                  </a:cubicBezTo>
                  <a:lnTo>
                    <a:pt x="138911" y="84535"/>
                  </a:lnTo>
                  <a:cubicBezTo>
                    <a:pt x="138875" y="84511"/>
                    <a:pt x="138863" y="84463"/>
                    <a:pt x="138863" y="84428"/>
                  </a:cubicBezTo>
                  <a:lnTo>
                    <a:pt x="138887" y="80391"/>
                  </a:lnTo>
                  <a:lnTo>
                    <a:pt x="134470" y="80391"/>
                  </a:lnTo>
                  <a:cubicBezTo>
                    <a:pt x="134386" y="80380"/>
                    <a:pt x="134327" y="80308"/>
                    <a:pt x="134327" y="80237"/>
                  </a:cubicBezTo>
                  <a:lnTo>
                    <a:pt x="134315" y="80225"/>
                  </a:lnTo>
                  <a:cubicBezTo>
                    <a:pt x="134315" y="80141"/>
                    <a:pt x="134386" y="80070"/>
                    <a:pt x="134482" y="80070"/>
                  </a:cubicBezTo>
                  <a:lnTo>
                    <a:pt x="139065" y="80070"/>
                  </a:lnTo>
                  <a:lnTo>
                    <a:pt x="140839" y="80082"/>
                  </a:lnTo>
                  <a:lnTo>
                    <a:pt x="141220" y="80082"/>
                  </a:lnTo>
                  <a:lnTo>
                    <a:pt x="141220" y="79534"/>
                  </a:lnTo>
                  <a:lnTo>
                    <a:pt x="134065" y="79439"/>
                  </a:lnTo>
                  <a:close/>
                  <a:moveTo>
                    <a:pt x="23491" y="84749"/>
                  </a:moveTo>
                  <a:lnTo>
                    <a:pt x="23468" y="87642"/>
                  </a:lnTo>
                  <a:lnTo>
                    <a:pt x="24122" y="87642"/>
                  </a:lnTo>
                  <a:lnTo>
                    <a:pt x="24146" y="84749"/>
                  </a:lnTo>
                  <a:close/>
                  <a:moveTo>
                    <a:pt x="16288" y="86297"/>
                  </a:moveTo>
                  <a:lnTo>
                    <a:pt x="16288" y="87214"/>
                  </a:lnTo>
                  <a:lnTo>
                    <a:pt x="16979" y="87214"/>
                  </a:lnTo>
                  <a:lnTo>
                    <a:pt x="16979" y="88047"/>
                  </a:lnTo>
                  <a:lnTo>
                    <a:pt x="21706" y="88047"/>
                  </a:lnTo>
                  <a:lnTo>
                    <a:pt x="21706" y="87142"/>
                  </a:lnTo>
                  <a:lnTo>
                    <a:pt x="17169" y="87118"/>
                  </a:lnTo>
                  <a:cubicBezTo>
                    <a:pt x="16967" y="87095"/>
                    <a:pt x="16967" y="86809"/>
                    <a:pt x="17169" y="86797"/>
                  </a:cubicBezTo>
                  <a:lnTo>
                    <a:pt x="21706" y="86809"/>
                  </a:lnTo>
                  <a:lnTo>
                    <a:pt x="21706" y="86297"/>
                  </a:lnTo>
                  <a:close/>
                  <a:moveTo>
                    <a:pt x="10549" y="88678"/>
                  </a:moveTo>
                  <a:lnTo>
                    <a:pt x="7882" y="88690"/>
                  </a:lnTo>
                  <a:lnTo>
                    <a:pt x="7882" y="89131"/>
                  </a:lnTo>
                  <a:lnTo>
                    <a:pt x="8311" y="88976"/>
                  </a:lnTo>
                  <a:lnTo>
                    <a:pt x="8359" y="88976"/>
                  </a:lnTo>
                  <a:lnTo>
                    <a:pt x="10073" y="88952"/>
                  </a:lnTo>
                  <a:cubicBezTo>
                    <a:pt x="10082" y="88950"/>
                    <a:pt x="10090" y="88949"/>
                    <a:pt x="10097" y="88949"/>
                  </a:cubicBezTo>
                  <a:cubicBezTo>
                    <a:pt x="10133" y="88949"/>
                    <a:pt x="10163" y="88970"/>
                    <a:pt x="10192" y="89000"/>
                  </a:cubicBezTo>
                  <a:cubicBezTo>
                    <a:pt x="10216" y="89023"/>
                    <a:pt x="10240" y="89059"/>
                    <a:pt x="10240" y="89107"/>
                  </a:cubicBezTo>
                  <a:lnTo>
                    <a:pt x="10287" y="92548"/>
                  </a:lnTo>
                  <a:lnTo>
                    <a:pt x="12943" y="92536"/>
                  </a:lnTo>
                  <a:lnTo>
                    <a:pt x="12943" y="91988"/>
                  </a:lnTo>
                  <a:lnTo>
                    <a:pt x="10573" y="92012"/>
                  </a:lnTo>
                  <a:lnTo>
                    <a:pt x="10549" y="88678"/>
                  </a:lnTo>
                  <a:close/>
                  <a:moveTo>
                    <a:pt x="86011" y="89774"/>
                  </a:moveTo>
                  <a:lnTo>
                    <a:pt x="85964" y="91512"/>
                  </a:lnTo>
                  <a:lnTo>
                    <a:pt x="85904" y="93881"/>
                  </a:lnTo>
                  <a:lnTo>
                    <a:pt x="86368" y="94143"/>
                  </a:lnTo>
                  <a:lnTo>
                    <a:pt x="86499" y="89785"/>
                  </a:lnTo>
                  <a:lnTo>
                    <a:pt x="86011" y="89774"/>
                  </a:lnTo>
                  <a:close/>
                  <a:moveTo>
                    <a:pt x="9918" y="89274"/>
                  </a:moveTo>
                  <a:lnTo>
                    <a:pt x="8382" y="89297"/>
                  </a:lnTo>
                  <a:lnTo>
                    <a:pt x="7870" y="89464"/>
                  </a:lnTo>
                  <a:lnTo>
                    <a:pt x="7775" y="94393"/>
                  </a:lnTo>
                  <a:lnTo>
                    <a:pt x="11859" y="94357"/>
                  </a:lnTo>
                  <a:lnTo>
                    <a:pt x="12943" y="94215"/>
                  </a:lnTo>
                  <a:lnTo>
                    <a:pt x="12931" y="92857"/>
                  </a:lnTo>
                  <a:lnTo>
                    <a:pt x="10121" y="92869"/>
                  </a:lnTo>
                  <a:cubicBezTo>
                    <a:pt x="10037" y="92869"/>
                    <a:pt x="9966" y="92798"/>
                    <a:pt x="9966" y="92714"/>
                  </a:cubicBezTo>
                  <a:lnTo>
                    <a:pt x="9918" y="89274"/>
                  </a:lnTo>
                  <a:close/>
                  <a:moveTo>
                    <a:pt x="2144" y="84821"/>
                  </a:moveTo>
                  <a:lnTo>
                    <a:pt x="2179" y="94560"/>
                  </a:lnTo>
                  <a:lnTo>
                    <a:pt x="3179" y="94560"/>
                  </a:lnTo>
                  <a:lnTo>
                    <a:pt x="3132" y="84821"/>
                  </a:lnTo>
                  <a:close/>
                  <a:moveTo>
                    <a:pt x="82594" y="94572"/>
                  </a:moveTo>
                  <a:lnTo>
                    <a:pt x="81892" y="95072"/>
                  </a:lnTo>
                  <a:lnTo>
                    <a:pt x="81808" y="97775"/>
                  </a:lnTo>
                  <a:lnTo>
                    <a:pt x="79701" y="97715"/>
                  </a:lnTo>
                  <a:lnTo>
                    <a:pt x="79665" y="99227"/>
                  </a:lnTo>
                  <a:lnTo>
                    <a:pt x="85511" y="99382"/>
                  </a:lnTo>
                  <a:lnTo>
                    <a:pt x="85547" y="98287"/>
                  </a:lnTo>
                  <a:lnTo>
                    <a:pt x="80141" y="98191"/>
                  </a:lnTo>
                  <a:cubicBezTo>
                    <a:pt x="80134" y="98192"/>
                    <a:pt x="80127" y="98192"/>
                    <a:pt x="80120" y="98192"/>
                  </a:cubicBezTo>
                  <a:cubicBezTo>
                    <a:pt x="79907" y="98192"/>
                    <a:pt x="79911" y="97858"/>
                    <a:pt x="80130" y="97858"/>
                  </a:cubicBezTo>
                  <a:cubicBezTo>
                    <a:pt x="80134" y="97858"/>
                    <a:pt x="80138" y="97858"/>
                    <a:pt x="80141" y="97858"/>
                  </a:cubicBezTo>
                  <a:lnTo>
                    <a:pt x="85547" y="97965"/>
                  </a:lnTo>
                  <a:lnTo>
                    <a:pt x="85618" y="95584"/>
                  </a:lnTo>
                  <a:lnTo>
                    <a:pt x="82296" y="95512"/>
                  </a:lnTo>
                  <a:cubicBezTo>
                    <a:pt x="82293" y="95513"/>
                    <a:pt x="82289" y="95513"/>
                    <a:pt x="82285" y="95513"/>
                  </a:cubicBezTo>
                  <a:cubicBezTo>
                    <a:pt x="82069" y="95513"/>
                    <a:pt x="82073" y="95188"/>
                    <a:pt x="82266" y="95188"/>
                  </a:cubicBezTo>
                  <a:cubicBezTo>
                    <a:pt x="82276" y="95188"/>
                    <a:pt x="82286" y="95189"/>
                    <a:pt x="82296" y="95191"/>
                  </a:cubicBezTo>
                  <a:lnTo>
                    <a:pt x="85618" y="95262"/>
                  </a:lnTo>
                  <a:lnTo>
                    <a:pt x="85630" y="94929"/>
                  </a:lnTo>
                  <a:lnTo>
                    <a:pt x="82892" y="94858"/>
                  </a:lnTo>
                  <a:lnTo>
                    <a:pt x="82594" y="94572"/>
                  </a:lnTo>
                  <a:close/>
                  <a:moveTo>
                    <a:pt x="52769" y="119849"/>
                  </a:moveTo>
                  <a:lnTo>
                    <a:pt x="52769" y="120694"/>
                  </a:lnTo>
                  <a:lnTo>
                    <a:pt x="57258" y="120742"/>
                  </a:lnTo>
                  <a:lnTo>
                    <a:pt x="57258" y="119873"/>
                  </a:lnTo>
                  <a:lnTo>
                    <a:pt x="52769" y="119849"/>
                  </a:lnTo>
                  <a:close/>
                  <a:moveTo>
                    <a:pt x="107395" y="119694"/>
                  </a:moveTo>
                  <a:lnTo>
                    <a:pt x="105156" y="120242"/>
                  </a:lnTo>
                  <a:lnTo>
                    <a:pt x="105359" y="121051"/>
                  </a:lnTo>
                  <a:lnTo>
                    <a:pt x="107597" y="120504"/>
                  </a:lnTo>
                  <a:lnTo>
                    <a:pt x="107395" y="119694"/>
                  </a:lnTo>
                  <a:close/>
                  <a:moveTo>
                    <a:pt x="98406" y="119813"/>
                  </a:moveTo>
                  <a:lnTo>
                    <a:pt x="98084" y="120635"/>
                  </a:lnTo>
                  <a:lnTo>
                    <a:pt x="99763" y="121289"/>
                  </a:lnTo>
                  <a:lnTo>
                    <a:pt x="100084" y="120480"/>
                  </a:lnTo>
                  <a:lnTo>
                    <a:pt x="98406" y="119813"/>
                  </a:lnTo>
                  <a:close/>
                  <a:moveTo>
                    <a:pt x="54853" y="121742"/>
                  </a:moveTo>
                  <a:lnTo>
                    <a:pt x="54864" y="122551"/>
                  </a:lnTo>
                  <a:lnTo>
                    <a:pt x="57305" y="122563"/>
                  </a:lnTo>
                  <a:lnTo>
                    <a:pt x="57281" y="121742"/>
                  </a:lnTo>
                  <a:close/>
                  <a:moveTo>
                    <a:pt x="65616" y="114943"/>
                  </a:moveTo>
                  <a:lnTo>
                    <a:pt x="65461" y="121504"/>
                  </a:lnTo>
                  <a:lnTo>
                    <a:pt x="64330" y="121480"/>
                  </a:lnTo>
                  <a:lnTo>
                    <a:pt x="64306" y="123992"/>
                  </a:lnTo>
                  <a:lnTo>
                    <a:pt x="70366" y="124099"/>
                  </a:lnTo>
                  <a:lnTo>
                    <a:pt x="70343" y="125790"/>
                  </a:lnTo>
                  <a:lnTo>
                    <a:pt x="70807" y="125814"/>
                  </a:lnTo>
                  <a:lnTo>
                    <a:pt x="70878" y="121563"/>
                  </a:lnTo>
                  <a:lnTo>
                    <a:pt x="67747" y="121527"/>
                  </a:lnTo>
                  <a:lnTo>
                    <a:pt x="66687" y="123135"/>
                  </a:lnTo>
                  <a:cubicBezTo>
                    <a:pt x="66630" y="123242"/>
                    <a:pt x="66542" y="123286"/>
                    <a:pt x="66455" y="123286"/>
                  </a:cubicBezTo>
                  <a:cubicBezTo>
                    <a:pt x="66251" y="123286"/>
                    <a:pt x="66048" y="123050"/>
                    <a:pt x="66223" y="122825"/>
                  </a:cubicBezTo>
                  <a:lnTo>
                    <a:pt x="67366" y="121087"/>
                  </a:lnTo>
                  <a:cubicBezTo>
                    <a:pt x="67414" y="121004"/>
                    <a:pt x="67509" y="120956"/>
                    <a:pt x="67604" y="120956"/>
                  </a:cubicBezTo>
                  <a:lnTo>
                    <a:pt x="70878" y="121004"/>
                  </a:lnTo>
                  <a:lnTo>
                    <a:pt x="70926" y="118432"/>
                  </a:lnTo>
                  <a:lnTo>
                    <a:pt x="66973" y="118325"/>
                  </a:lnTo>
                  <a:lnTo>
                    <a:pt x="66794" y="118658"/>
                  </a:lnTo>
                  <a:lnTo>
                    <a:pt x="66794" y="119587"/>
                  </a:lnTo>
                  <a:cubicBezTo>
                    <a:pt x="66794" y="119777"/>
                    <a:pt x="66652" y="119873"/>
                    <a:pt x="66510" y="119873"/>
                  </a:cubicBezTo>
                  <a:cubicBezTo>
                    <a:pt x="66369" y="119873"/>
                    <a:pt x="66229" y="119777"/>
                    <a:pt x="66235" y="119587"/>
                  </a:cubicBezTo>
                  <a:lnTo>
                    <a:pt x="66235" y="118575"/>
                  </a:lnTo>
                  <a:cubicBezTo>
                    <a:pt x="66235" y="118527"/>
                    <a:pt x="66247" y="118479"/>
                    <a:pt x="66271" y="118444"/>
                  </a:cubicBezTo>
                  <a:lnTo>
                    <a:pt x="66533" y="117956"/>
                  </a:lnTo>
                  <a:lnTo>
                    <a:pt x="66580" y="116277"/>
                  </a:lnTo>
                  <a:cubicBezTo>
                    <a:pt x="66574" y="116079"/>
                    <a:pt x="66719" y="115983"/>
                    <a:pt x="66865" y="115983"/>
                  </a:cubicBezTo>
                  <a:cubicBezTo>
                    <a:pt x="67017" y="115983"/>
                    <a:pt x="67170" y="116088"/>
                    <a:pt x="67152" y="116289"/>
                  </a:cubicBezTo>
                  <a:lnTo>
                    <a:pt x="67104" y="117753"/>
                  </a:lnTo>
                  <a:lnTo>
                    <a:pt x="71212" y="117860"/>
                  </a:lnTo>
                  <a:lnTo>
                    <a:pt x="74736" y="117884"/>
                  </a:lnTo>
                  <a:lnTo>
                    <a:pt x="77736" y="117360"/>
                  </a:lnTo>
                  <a:cubicBezTo>
                    <a:pt x="77748" y="117354"/>
                    <a:pt x="77760" y="117351"/>
                    <a:pt x="77771" y="117351"/>
                  </a:cubicBezTo>
                  <a:cubicBezTo>
                    <a:pt x="77781" y="117351"/>
                    <a:pt x="77790" y="117354"/>
                    <a:pt x="77796" y="117360"/>
                  </a:cubicBezTo>
                  <a:lnTo>
                    <a:pt x="81725" y="117503"/>
                  </a:lnTo>
                  <a:lnTo>
                    <a:pt x="85892" y="117610"/>
                  </a:lnTo>
                  <a:lnTo>
                    <a:pt x="85916" y="116277"/>
                  </a:lnTo>
                  <a:cubicBezTo>
                    <a:pt x="85922" y="116089"/>
                    <a:pt x="86060" y="115997"/>
                    <a:pt x="86199" y="115997"/>
                  </a:cubicBezTo>
                  <a:cubicBezTo>
                    <a:pt x="86343" y="115997"/>
                    <a:pt x="86487" y="116095"/>
                    <a:pt x="86487" y="116289"/>
                  </a:cubicBezTo>
                  <a:lnTo>
                    <a:pt x="86452" y="117896"/>
                  </a:lnTo>
                  <a:lnTo>
                    <a:pt x="86428" y="120170"/>
                  </a:lnTo>
                  <a:cubicBezTo>
                    <a:pt x="86440" y="120367"/>
                    <a:pt x="86291" y="120465"/>
                    <a:pt x="86144" y="120465"/>
                  </a:cubicBezTo>
                  <a:cubicBezTo>
                    <a:pt x="85996" y="120465"/>
                    <a:pt x="85850" y="120367"/>
                    <a:pt x="85868" y="120170"/>
                  </a:cubicBezTo>
                  <a:lnTo>
                    <a:pt x="85892" y="118182"/>
                  </a:lnTo>
                  <a:lnTo>
                    <a:pt x="81999" y="118087"/>
                  </a:lnTo>
                  <a:lnTo>
                    <a:pt x="81904" y="120420"/>
                  </a:lnTo>
                  <a:lnTo>
                    <a:pt x="84963" y="120635"/>
                  </a:lnTo>
                  <a:cubicBezTo>
                    <a:pt x="85035" y="120635"/>
                    <a:pt x="85106" y="120670"/>
                    <a:pt x="85154" y="120718"/>
                  </a:cubicBezTo>
                  <a:lnTo>
                    <a:pt x="85892" y="121527"/>
                  </a:lnTo>
                  <a:lnTo>
                    <a:pt x="87523" y="121587"/>
                  </a:lnTo>
                  <a:lnTo>
                    <a:pt x="87535" y="121206"/>
                  </a:lnTo>
                  <a:lnTo>
                    <a:pt x="87785" y="115229"/>
                  </a:lnTo>
                  <a:lnTo>
                    <a:pt x="85333" y="115193"/>
                  </a:lnTo>
                  <a:lnTo>
                    <a:pt x="85261" y="116717"/>
                  </a:lnTo>
                  <a:lnTo>
                    <a:pt x="80784" y="116527"/>
                  </a:lnTo>
                  <a:lnTo>
                    <a:pt x="79177" y="116396"/>
                  </a:lnTo>
                  <a:lnTo>
                    <a:pt x="75307" y="116944"/>
                  </a:lnTo>
                  <a:lnTo>
                    <a:pt x="72355" y="116801"/>
                  </a:lnTo>
                  <a:lnTo>
                    <a:pt x="67961" y="116694"/>
                  </a:lnTo>
                  <a:lnTo>
                    <a:pt x="67997" y="115003"/>
                  </a:lnTo>
                  <a:lnTo>
                    <a:pt x="65616" y="114943"/>
                  </a:lnTo>
                  <a:close/>
                  <a:moveTo>
                    <a:pt x="77820" y="117908"/>
                  </a:moveTo>
                  <a:lnTo>
                    <a:pt x="74819" y="118456"/>
                  </a:lnTo>
                  <a:lnTo>
                    <a:pt x="74772" y="118456"/>
                  </a:lnTo>
                  <a:lnTo>
                    <a:pt x="71497" y="118432"/>
                  </a:lnTo>
                  <a:lnTo>
                    <a:pt x="71450" y="121289"/>
                  </a:lnTo>
                  <a:lnTo>
                    <a:pt x="71378" y="125826"/>
                  </a:lnTo>
                  <a:lnTo>
                    <a:pt x="72962" y="125897"/>
                  </a:lnTo>
                  <a:lnTo>
                    <a:pt x="73105" y="119361"/>
                  </a:lnTo>
                  <a:lnTo>
                    <a:pt x="77808" y="118253"/>
                  </a:lnTo>
                  <a:lnTo>
                    <a:pt x="79689" y="118313"/>
                  </a:lnTo>
                  <a:lnTo>
                    <a:pt x="79475" y="125099"/>
                  </a:lnTo>
                  <a:lnTo>
                    <a:pt x="81939" y="125099"/>
                  </a:lnTo>
                  <a:lnTo>
                    <a:pt x="81999" y="123468"/>
                  </a:lnTo>
                  <a:lnTo>
                    <a:pt x="87428" y="123659"/>
                  </a:lnTo>
                  <a:lnTo>
                    <a:pt x="87488" y="122135"/>
                  </a:lnTo>
                  <a:lnTo>
                    <a:pt x="85928" y="122087"/>
                  </a:lnTo>
                  <a:lnTo>
                    <a:pt x="85404" y="122932"/>
                  </a:lnTo>
                  <a:cubicBezTo>
                    <a:pt x="85356" y="123016"/>
                    <a:pt x="85261" y="123075"/>
                    <a:pt x="85154" y="123075"/>
                  </a:cubicBezTo>
                  <a:lnTo>
                    <a:pt x="82951" y="122992"/>
                  </a:lnTo>
                  <a:cubicBezTo>
                    <a:pt x="82558" y="122992"/>
                    <a:pt x="82569" y="122419"/>
                    <a:pt x="82930" y="122419"/>
                  </a:cubicBezTo>
                  <a:cubicBezTo>
                    <a:pt x="82941" y="122419"/>
                    <a:pt x="82952" y="122419"/>
                    <a:pt x="82963" y="122420"/>
                  </a:cubicBezTo>
                  <a:lnTo>
                    <a:pt x="85011" y="122504"/>
                  </a:lnTo>
                  <a:lnTo>
                    <a:pt x="85416" y="121837"/>
                  </a:lnTo>
                  <a:lnTo>
                    <a:pt x="84821" y="121182"/>
                  </a:lnTo>
                  <a:lnTo>
                    <a:pt x="81737" y="120980"/>
                  </a:lnTo>
                  <a:lnTo>
                    <a:pt x="81296" y="121408"/>
                  </a:lnTo>
                  <a:lnTo>
                    <a:pt x="81189" y="123968"/>
                  </a:lnTo>
                  <a:cubicBezTo>
                    <a:pt x="81172" y="124142"/>
                    <a:pt x="81041" y="124226"/>
                    <a:pt x="80911" y="124226"/>
                  </a:cubicBezTo>
                  <a:cubicBezTo>
                    <a:pt x="80773" y="124226"/>
                    <a:pt x="80636" y="124133"/>
                    <a:pt x="80630" y="123956"/>
                  </a:cubicBezTo>
                  <a:lnTo>
                    <a:pt x="80737" y="121277"/>
                  </a:lnTo>
                  <a:cubicBezTo>
                    <a:pt x="80737" y="121206"/>
                    <a:pt x="80772" y="121135"/>
                    <a:pt x="80820" y="121087"/>
                  </a:cubicBezTo>
                  <a:lnTo>
                    <a:pt x="81344" y="120563"/>
                  </a:lnTo>
                  <a:lnTo>
                    <a:pt x="81439" y="118063"/>
                  </a:lnTo>
                  <a:lnTo>
                    <a:pt x="77820" y="11790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5"/>
            <p:cNvSpPr/>
            <p:nvPr/>
          </p:nvSpPr>
          <p:spPr>
            <a:xfrm>
              <a:off x="5016576" y="4095205"/>
              <a:ext cx="3962" cy="5602"/>
            </a:xfrm>
            <a:custGeom>
              <a:avLst/>
              <a:gdLst/>
              <a:ahLst/>
              <a:cxnLst/>
              <a:rect l="l" t="t" r="r" b="b"/>
              <a:pathLst>
                <a:path w="203" h="287" extrusionOk="0">
                  <a:moveTo>
                    <a:pt x="119" y="1"/>
                  </a:moveTo>
                  <a:lnTo>
                    <a:pt x="119" y="13"/>
                  </a:lnTo>
                  <a:lnTo>
                    <a:pt x="0" y="13"/>
                  </a:lnTo>
                  <a:lnTo>
                    <a:pt x="0" y="287"/>
                  </a:lnTo>
                  <a:lnTo>
                    <a:pt x="202" y="275"/>
                  </a:lnTo>
                  <a:lnTo>
                    <a:pt x="202" y="1"/>
                  </a:lnTo>
                  <a:close/>
                </a:path>
              </a:pathLst>
            </a:custGeom>
            <a:solidFill>
              <a:srgbClr val="96D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5"/>
            <p:cNvSpPr/>
            <p:nvPr/>
          </p:nvSpPr>
          <p:spPr>
            <a:xfrm>
              <a:off x="5006349" y="4095205"/>
              <a:ext cx="6987" cy="5836"/>
            </a:xfrm>
            <a:custGeom>
              <a:avLst/>
              <a:gdLst/>
              <a:ahLst/>
              <a:cxnLst/>
              <a:rect l="l" t="t" r="r" b="b"/>
              <a:pathLst>
                <a:path w="358" h="299" extrusionOk="0">
                  <a:moveTo>
                    <a:pt x="357" y="1"/>
                  </a:moveTo>
                  <a:lnTo>
                    <a:pt x="0" y="13"/>
                  </a:lnTo>
                  <a:lnTo>
                    <a:pt x="0" y="298"/>
                  </a:lnTo>
                  <a:lnTo>
                    <a:pt x="203" y="287"/>
                  </a:lnTo>
                  <a:lnTo>
                    <a:pt x="203" y="13"/>
                  </a:lnTo>
                  <a:lnTo>
                    <a:pt x="357" y="1"/>
                  </a:lnTo>
                  <a:close/>
                </a:path>
              </a:pathLst>
            </a:custGeom>
            <a:solidFill>
              <a:srgbClr val="96D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5"/>
            <p:cNvSpPr/>
            <p:nvPr/>
          </p:nvSpPr>
          <p:spPr>
            <a:xfrm>
              <a:off x="5016790" y="4107071"/>
              <a:ext cx="3982" cy="20"/>
            </a:xfrm>
            <a:custGeom>
              <a:avLst/>
              <a:gdLst/>
              <a:ahLst/>
              <a:cxnLst/>
              <a:rect l="l" t="t" r="r" b="b"/>
              <a:pathLst>
                <a:path w="204" h="1" extrusionOk="0">
                  <a:moveTo>
                    <a:pt x="1" y="0"/>
                  </a:moveTo>
                  <a:lnTo>
                    <a:pt x="1" y="0"/>
                  </a:lnTo>
                  <a:lnTo>
                    <a:pt x="203" y="0"/>
                  </a:lnTo>
                  <a:lnTo>
                    <a:pt x="203" y="0"/>
                  </a:lnTo>
                  <a:close/>
                </a:path>
              </a:pathLst>
            </a:custGeom>
            <a:solidFill>
              <a:srgbClr val="96D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5"/>
            <p:cNvSpPr/>
            <p:nvPr/>
          </p:nvSpPr>
          <p:spPr>
            <a:xfrm>
              <a:off x="5010291" y="4095205"/>
              <a:ext cx="6519" cy="11886"/>
            </a:xfrm>
            <a:custGeom>
              <a:avLst/>
              <a:gdLst/>
              <a:ahLst/>
              <a:cxnLst/>
              <a:rect l="l" t="t" r="r" b="b"/>
              <a:pathLst>
                <a:path w="334" h="609" extrusionOk="0">
                  <a:moveTo>
                    <a:pt x="155" y="1"/>
                  </a:moveTo>
                  <a:lnTo>
                    <a:pt x="1" y="13"/>
                  </a:lnTo>
                  <a:lnTo>
                    <a:pt x="1" y="287"/>
                  </a:lnTo>
                  <a:lnTo>
                    <a:pt x="12" y="608"/>
                  </a:lnTo>
                  <a:lnTo>
                    <a:pt x="334" y="608"/>
                  </a:lnTo>
                  <a:lnTo>
                    <a:pt x="322" y="287"/>
                  </a:lnTo>
                  <a:lnTo>
                    <a:pt x="322" y="13"/>
                  </a:lnTo>
                  <a:lnTo>
                    <a:pt x="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5"/>
            <p:cNvSpPr/>
            <p:nvPr/>
          </p:nvSpPr>
          <p:spPr>
            <a:xfrm>
              <a:off x="5520127" y="3136173"/>
              <a:ext cx="336755" cy="221485"/>
            </a:xfrm>
            <a:custGeom>
              <a:avLst/>
              <a:gdLst/>
              <a:ahLst/>
              <a:cxnLst/>
              <a:rect l="l" t="t" r="r" b="b"/>
              <a:pathLst>
                <a:path w="17254" h="11348" extrusionOk="0">
                  <a:moveTo>
                    <a:pt x="17253" y="1"/>
                  </a:moveTo>
                  <a:lnTo>
                    <a:pt x="16646" y="48"/>
                  </a:lnTo>
                  <a:lnTo>
                    <a:pt x="15443" y="37"/>
                  </a:lnTo>
                  <a:cubicBezTo>
                    <a:pt x="15324" y="37"/>
                    <a:pt x="15217" y="72"/>
                    <a:pt x="15134" y="144"/>
                  </a:cubicBezTo>
                  <a:lnTo>
                    <a:pt x="12610" y="2227"/>
                  </a:lnTo>
                  <a:lnTo>
                    <a:pt x="10371" y="4049"/>
                  </a:lnTo>
                  <a:lnTo>
                    <a:pt x="10359" y="4061"/>
                  </a:lnTo>
                  <a:lnTo>
                    <a:pt x="8145" y="5978"/>
                  </a:lnTo>
                  <a:lnTo>
                    <a:pt x="5537" y="7478"/>
                  </a:lnTo>
                  <a:lnTo>
                    <a:pt x="2894" y="9002"/>
                  </a:lnTo>
                  <a:lnTo>
                    <a:pt x="275" y="10216"/>
                  </a:lnTo>
                  <a:lnTo>
                    <a:pt x="1" y="10324"/>
                  </a:lnTo>
                  <a:lnTo>
                    <a:pt x="25" y="11347"/>
                  </a:lnTo>
                  <a:lnTo>
                    <a:pt x="644" y="11121"/>
                  </a:lnTo>
                  <a:lnTo>
                    <a:pt x="680" y="11109"/>
                  </a:lnTo>
                  <a:lnTo>
                    <a:pt x="3323" y="9859"/>
                  </a:lnTo>
                  <a:lnTo>
                    <a:pt x="3358" y="9847"/>
                  </a:lnTo>
                  <a:lnTo>
                    <a:pt x="6014" y="8323"/>
                  </a:lnTo>
                  <a:lnTo>
                    <a:pt x="8669" y="6787"/>
                  </a:lnTo>
                  <a:cubicBezTo>
                    <a:pt x="8692" y="6775"/>
                    <a:pt x="8716" y="6752"/>
                    <a:pt x="8740" y="6740"/>
                  </a:cubicBezTo>
                  <a:lnTo>
                    <a:pt x="10978" y="4787"/>
                  </a:lnTo>
                  <a:lnTo>
                    <a:pt x="13217" y="2977"/>
                  </a:lnTo>
                  <a:lnTo>
                    <a:pt x="15598" y="1013"/>
                  </a:lnTo>
                  <a:lnTo>
                    <a:pt x="16693" y="1013"/>
                  </a:lnTo>
                  <a:lnTo>
                    <a:pt x="17253" y="965"/>
                  </a:lnTo>
                  <a:lnTo>
                    <a:pt x="172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5"/>
            <p:cNvSpPr/>
            <p:nvPr/>
          </p:nvSpPr>
          <p:spPr>
            <a:xfrm>
              <a:off x="5015639" y="3343469"/>
              <a:ext cx="509856" cy="660433"/>
            </a:xfrm>
            <a:custGeom>
              <a:avLst/>
              <a:gdLst/>
              <a:ahLst/>
              <a:cxnLst/>
              <a:rect l="l" t="t" r="r" b="b"/>
              <a:pathLst>
                <a:path w="26123" h="33838" extrusionOk="0">
                  <a:moveTo>
                    <a:pt x="25158" y="0"/>
                  </a:moveTo>
                  <a:lnTo>
                    <a:pt x="23313" y="857"/>
                  </a:lnTo>
                  <a:cubicBezTo>
                    <a:pt x="23265" y="881"/>
                    <a:pt x="23230" y="905"/>
                    <a:pt x="23194" y="929"/>
                  </a:cubicBezTo>
                  <a:lnTo>
                    <a:pt x="22206" y="1774"/>
                  </a:lnTo>
                  <a:cubicBezTo>
                    <a:pt x="22170" y="1798"/>
                    <a:pt x="22146" y="1834"/>
                    <a:pt x="22122" y="1881"/>
                  </a:cubicBezTo>
                  <a:lnTo>
                    <a:pt x="21848" y="2298"/>
                  </a:lnTo>
                  <a:cubicBezTo>
                    <a:pt x="21813" y="2346"/>
                    <a:pt x="21789" y="2393"/>
                    <a:pt x="21777" y="2453"/>
                  </a:cubicBezTo>
                  <a:lnTo>
                    <a:pt x="21634" y="3132"/>
                  </a:lnTo>
                  <a:cubicBezTo>
                    <a:pt x="21622" y="3179"/>
                    <a:pt x="21622" y="3227"/>
                    <a:pt x="21622" y="3286"/>
                  </a:cubicBezTo>
                  <a:lnTo>
                    <a:pt x="21753" y="4786"/>
                  </a:lnTo>
                  <a:lnTo>
                    <a:pt x="21610" y="5977"/>
                  </a:lnTo>
                  <a:lnTo>
                    <a:pt x="21182" y="8192"/>
                  </a:lnTo>
                  <a:cubicBezTo>
                    <a:pt x="21170" y="8227"/>
                    <a:pt x="21170" y="8263"/>
                    <a:pt x="21170" y="8299"/>
                  </a:cubicBezTo>
                  <a:lnTo>
                    <a:pt x="21289" y="11513"/>
                  </a:lnTo>
                  <a:lnTo>
                    <a:pt x="21289" y="11525"/>
                  </a:lnTo>
                  <a:lnTo>
                    <a:pt x="21420" y="13633"/>
                  </a:lnTo>
                  <a:cubicBezTo>
                    <a:pt x="21420" y="13657"/>
                    <a:pt x="21420" y="13692"/>
                    <a:pt x="21432" y="13716"/>
                  </a:cubicBezTo>
                  <a:lnTo>
                    <a:pt x="22122" y="16383"/>
                  </a:lnTo>
                  <a:lnTo>
                    <a:pt x="22408" y="17490"/>
                  </a:lnTo>
                  <a:cubicBezTo>
                    <a:pt x="22420" y="17550"/>
                    <a:pt x="22456" y="17621"/>
                    <a:pt x="22503" y="17669"/>
                  </a:cubicBezTo>
                  <a:lnTo>
                    <a:pt x="23277" y="18622"/>
                  </a:lnTo>
                  <a:lnTo>
                    <a:pt x="24349" y="21038"/>
                  </a:lnTo>
                  <a:lnTo>
                    <a:pt x="25004" y="23896"/>
                  </a:lnTo>
                  <a:lnTo>
                    <a:pt x="25123" y="24979"/>
                  </a:lnTo>
                  <a:lnTo>
                    <a:pt x="24706" y="25837"/>
                  </a:lnTo>
                  <a:lnTo>
                    <a:pt x="24111" y="26134"/>
                  </a:lnTo>
                  <a:lnTo>
                    <a:pt x="20967" y="26122"/>
                  </a:lnTo>
                  <a:lnTo>
                    <a:pt x="19872" y="25753"/>
                  </a:lnTo>
                  <a:lnTo>
                    <a:pt x="18991" y="24968"/>
                  </a:lnTo>
                  <a:lnTo>
                    <a:pt x="17515" y="23336"/>
                  </a:lnTo>
                  <a:lnTo>
                    <a:pt x="16895" y="22336"/>
                  </a:lnTo>
                  <a:lnTo>
                    <a:pt x="16229" y="19062"/>
                  </a:lnTo>
                  <a:cubicBezTo>
                    <a:pt x="16205" y="18943"/>
                    <a:pt x="16145" y="18848"/>
                    <a:pt x="16050" y="18776"/>
                  </a:cubicBezTo>
                  <a:lnTo>
                    <a:pt x="14800" y="17776"/>
                  </a:lnTo>
                  <a:cubicBezTo>
                    <a:pt x="14776" y="17764"/>
                    <a:pt x="14764" y="17752"/>
                    <a:pt x="14752" y="17740"/>
                  </a:cubicBezTo>
                  <a:lnTo>
                    <a:pt x="14074" y="17324"/>
                  </a:lnTo>
                  <a:cubicBezTo>
                    <a:pt x="13984" y="17274"/>
                    <a:pt x="13887" y="17249"/>
                    <a:pt x="13795" y="17249"/>
                  </a:cubicBezTo>
                  <a:cubicBezTo>
                    <a:pt x="13776" y="17249"/>
                    <a:pt x="13758" y="17250"/>
                    <a:pt x="13740" y="17252"/>
                  </a:cubicBezTo>
                  <a:lnTo>
                    <a:pt x="12752" y="17407"/>
                  </a:lnTo>
                  <a:cubicBezTo>
                    <a:pt x="12633" y="17419"/>
                    <a:pt x="12526" y="17479"/>
                    <a:pt x="12454" y="17574"/>
                  </a:cubicBezTo>
                  <a:lnTo>
                    <a:pt x="11764" y="18395"/>
                  </a:lnTo>
                  <a:cubicBezTo>
                    <a:pt x="11704" y="18455"/>
                    <a:pt x="11669" y="18538"/>
                    <a:pt x="11657" y="18622"/>
                  </a:cubicBezTo>
                  <a:lnTo>
                    <a:pt x="11371" y="20396"/>
                  </a:lnTo>
                  <a:lnTo>
                    <a:pt x="10704" y="22158"/>
                  </a:lnTo>
                  <a:lnTo>
                    <a:pt x="9430" y="24932"/>
                  </a:lnTo>
                  <a:cubicBezTo>
                    <a:pt x="9418" y="24956"/>
                    <a:pt x="9418" y="24968"/>
                    <a:pt x="9406" y="24991"/>
                  </a:cubicBezTo>
                  <a:lnTo>
                    <a:pt x="8597" y="27444"/>
                  </a:lnTo>
                  <a:lnTo>
                    <a:pt x="7966" y="28313"/>
                  </a:lnTo>
                  <a:lnTo>
                    <a:pt x="6358" y="29766"/>
                  </a:lnTo>
                  <a:lnTo>
                    <a:pt x="5525" y="30254"/>
                  </a:lnTo>
                  <a:lnTo>
                    <a:pt x="4477" y="30373"/>
                  </a:lnTo>
                  <a:cubicBezTo>
                    <a:pt x="4441" y="30373"/>
                    <a:pt x="4406" y="30385"/>
                    <a:pt x="4370" y="30397"/>
                  </a:cubicBezTo>
                  <a:lnTo>
                    <a:pt x="3251" y="30813"/>
                  </a:lnTo>
                  <a:cubicBezTo>
                    <a:pt x="3191" y="30837"/>
                    <a:pt x="3144" y="30873"/>
                    <a:pt x="3108" y="30909"/>
                  </a:cubicBezTo>
                  <a:lnTo>
                    <a:pt x="870" y="32873"/>
                  </a:lnTo>
                  <a:lnTo>
                    <a:pt x="0" y="32873"/>
                  </a:lnTo>
                  <a:cubicBezTo>
                    <a:pt x="262" y="32909"/>
                    <a:pt x="441" y="33159"/>
                    <a:pt x="405" y="33421"/>
                  </a:cubicBezTo>
                  <a:cubicBezTo>
                    <a:pt x="393" y="33540"/>
                    <a:pt x="322" y="33659"/>
                    <a:pt x="227" y="33742"/>
                  </a:cubicBezTo>
                  <a:lnTo>
                    <a:pt x="227" y="33838"/>
                  </a:lnTo>
                  <a:lnTo>
                    <a:pt x="1060" y="33838"/>
                  </a:lnTo>
                  <a:cubicBezTo>
                    <a:pt x="1179" y="33838"/>
                    <a:pt x="1286" y="33790"/>
                    <a:pt x="1382" y="33719"/>
                  </a:cubicBezTo>
                  <a:lnTo>
                    <a:pt x="3679" y="31695"/>
                  </a:lnTo>
                  <a:lnTo>
                    <a:pt x="4656" y="31325"/>
                  </a:lnTo>
                  <a:lnTo>
                    <a:pt x="5727" y="31194"/>
                  </a:lnTo>
                  <a:cubicBezTo>
                    <a:pt x="5799" y="31183"/>
                    <a:pt x="5858" y="31171"/>
                    <a:pt x="5918" y="31135"/>
                  </a:cubicBezTo>
                  <a:lnTo>
                    <a:pt x="6882" y="30575"/>
                  </a:lnTo>
                  <a:cubicBezTo>
                    <a:pt x="6906" y="30563"/>
                    <a:pt x="6942" y="30540"/>
                    <a:pt x="6966" y="30516"/>
                  </a:cubicBezTo>
                  <a:lnTo>
                    <a:pt x="8656" y="28992"/>
                  </a:lnTo>
                  <a:cubicBezTo>
                    <a:pt x="8680" y="28968"/>
                    <a:pt x="8704" y="28944"/>
                    <a:pt x="8716" y="28920"/>
                  </a:cubicBezTo>
                  <a:lnTo>
                    <a:pt x="9430" y="27944"/>
                  </a:lnTo>
                  <a:cubicBezTo>
                    <a:pt x="9454" y="27896"/>
                    <a:pt x="9478" y="27861"/>
                    <a:pt x="9490" y="27813"/>
                  </a:cubicBezTo>
                  <a:lnTo>
                    <a:pt x="10311" y="25313"/>
                  </a:lnTo>
                  <a:lnTo>
                    <a:pt x="11597" y="22551"/>
                  </a:lnTo>
                  <a:lnTo>
                    <a:pt x="11609" y="22515"/>
                  </a:lnTo>
                  <a:lnTo>
                    <a:pt x="12300" y="20705"/>
                  </a:lnTo>
                  <a:cubicBezTo>
                    <a:pt x="12311" y="20669"/>
                    <a:pt x="12323" y="20634"/>
                    <a:pt x="12323" y="20610"/>
                  </a:cubicBezTo>
                  <a:lnTo>
                    <a:pt x="12597" y="18919"/>
                  </a:lnTo>
                  <a:lnTo>
                    <a:pt x="13085" y="18348"/>
                  </a:lnTo>
                  <a:lnTo>
                    <a:pt x="13716" y="18241"/>
                  </a:lnTo>
                  <a:lnTo>
                    <a:pt x="14228" y="18550"/>
                  </a:lnTo>
                  <a:lnTo>
                    <a:pt x="15324" y="19419"/>
                  </a:lnTo>
                  <a:lnTo>
                    <a:pt x="15967" y="22622"/>
                  </a:lnTo>
                  <a:cubicBezTo>
                    <a:pt x="15979" y="22670"/>
                    <a:pt x="16002" y="22729"/>
                    <a:pt x="16026" y="22777"/>
                  </a:cubicBezTo>
                  <a:lnTo>
                    <a:pt x="16717" y="23884"/>
                  </a:lnTo>
                  <a:cubicBezTo>
                    <a:pt x="16729" y="23908"/>
                    <a:pt x="16753" y="23932"/>
                    <a:pt x="16764" y="23955"/>
                  </a:cubicBezTo>
                  <a:lnTo>
                    <a:pt x="18300" y="25634"/>
                  </a:lnTo>
                  <a:cubicBezTo>
                    <a:pt x="18312" y="25646"/>
                    <a:pt x="18324" y="25658"/>
                    <a:pt x="18336" y="25670"/>
                  </a:cubicBezTo>
                  <a:lnTo>
                    <a:pt x="19312" y="26539"/>
                  </a:lnTo>
                  <a:cubicBezTo>
                    <a:pt x="19360" y="26575"/>
                    <a:pt x="19420" y="26611"/>
                    <a:pt x="19479" y="26634"/>
                  </a:cubicBezTo>
                  <a:lnTo>
                    <a:pt x="20729" y="27051"/>
                  </a:lnTo>
                  <a:cubicBezTo>
                    <a:pt x="20789" y="27075"/>
                    <a:pt x="20836" y="27075"/>
                    <a:pt x="20884" y="27075"/>
                  </a:cubicBezTo>
                  <a:lnTo>
                    <a:pt x="24218" y="27099"/>
                  </a:lnTo>
                  <a:cubicBezTo>
                    <a:pt x="24301" y="27099"/>
                    <a:pt x="24373" y="27087"/>
                    <a:pt x="24444" y="27051"/>
                  </a:cubicBezTo>
                  <a:lnTo>
                    <a:pt x="25289" y="26634"/>
                  </a:lnTo>
                  <a:cubicBezTo>
                    <a:pt x="25385" y="26587"/>
                    <a:pt x="25456" y="26503"/>
                    <a:pt x="25504" y="26408"/>
                  </a:cubicBezTo>
                  <a:lnTo>
                    <a:pt x="26063" y="25277"/>
                  </a:lnTo>
                  <a:cubicBezTo>
                    <a:pt x="26111" y="25206"/>
                    <a:pt x="26123" y="25110"/>
                    <a:pt x="26111" y="25015"/>
                  </a:cubicBezTo>
                  <a:lnTo>
                    <a:pt x="25980" y="23753"/>
                  </a:lnTo>
                  <a:cubicBezTo>
                    <a:pt x="25980" y="23729"/>
                    <a:pt x="25980" y="23717"/>
                    <a:pt x="25968" y="23694"/>
                  </a:cubicBezTo>
                  <a:lnTo>
                    <a:pt x="25289" y="20777"/>
                  </a:lnTo>
                  <a:cubicBezTo>
                    <a:pt x="25289" y="20741"/>
                    <a:pt x="25277" y="20717"/>
                    <a:pt x="25265" y="20681"/>
                  </a:cubicBezTo>
                  <a:lnTo>
                    <a:pt x="24146" y="18157"/>
                  </a:lnTo>
                  <a:cubicBezTo>
                    <a:pt x="24134" y="18110"/>
                    <a:pt x="24111" y="18074"/>
                    <a:pt x="24075" y="18038"/>
                  </a:cubicBezTo>
                  <a:lnTo>
                    <a:pt x="23337" y="17133"/>
                  </a:lnTo>
                  <a:lnTo>
                    <a:pt x="23075" y="16121"/>
                  </a:lnTo>
                  <a:lnTo>
                    <a:pt x="22396" y="13526"/>
                  </a:lnTo>
                  <a:lnTo>
                    <a:pt x="22277" y="11478"/>
                  </a:lnTo>
                  <a:lnTo>
                    <a:pt x="22146" y="8323"/>
                  </a:lnTo>
                  <a:lnTo>
                    <a:pt x="22575" y="6144"/>
                  </a:lnTo>
                  <a:lnTo>
                    <a:pt x="22575" y="6108"/>
                  </a:lnTo>
                  <a:lnTo>
                    <a:pt x="22729" y="4846"/>
                  </a:lnTo>
                  <a:cubicBezTo>
                    <a:pt x="22729" y="4810"/>
                    <a:pt x="22729" y="4775"/>
                    <a:pt x="22729" y="4751"/>
                  </a:cubicBezTo>
                  <a:lnTo>
                    <a:pt x="22587" y="3274"/>
                  </a:lnTo>
                  <a:lnTo>
                    <a:pt x="22706" y="2739"/>
                  </a:lnTo>
                  <a:lnTo>
                    <a:pt x="22896" y="2453"/>
                  </a:lnTo>
                  <a:lnTo>
                    <a:pt x="23777" y="1715"/>
                  </a:lnTo>
                  <a:lnTo>
                    <a:pt x="25182" y="1060"/>
                  </a:lnTo>
                  <a:lnTo>
                    <a:pt x="251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5"/>
            <p:cNvSpPr/>
            <p:nvPr/>
          </p:nvSpPr>
          <p:spPr>
            <a:xfrm>
              <a:off x="4472799" y="4082889"/>
              <a:ext cx="488" cy="722"/>
            </a:xfrm>
            <a:custGeom>
              <a:avLst/>
              <a:gdLst/>
              <a:ahLst/>
              <a:cxnLst/>
              <a:rect l="l" t="t" r="r" b="b"/>
              <a:pathLst>
                <a:path w="25" h="37" extrusionOk="0">
                  <a:moveTo>
                    <a:pt x="24" y="1"/>
                  </a:moveTo>
                  <a:cubicBezTo>
                    <a:pt x="12" y="13"/>
                    <a:pt x="12" y="25"/>
                    <a:pt x="0" y="36"/>
                  </a:cubicBezTo>
                  <a:cubicBezTo>
                    <a:pt x="12" y="25"/>
                    <a:pt x="24" y="13"/>
                    <a:pt x="24" y="1"/>
                  </a:cubicBezTo>
                  <a:close/>
                </a:path>
              </a:pathLst>
            </a:custGeom>
            <a:solidFill>
              <a:srgbClr val="96D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5"/>
            <p:cNvSpPr/>
            <p:nvPr/>
          </p:nvSpPr>
          <p:spPr>
            <a:xfrm>
              <a:off x="4472330" y="4084529"/>
              <a:ext cx="20" cy="254"/>
            </a:xfrm>
            <a:custGeom>
              <a:avLst/>
              <a:gdLst/>
              <a:ahLst/>
              <a:cxnLst/>
              <a:rect l="l" t="t" r="r" b="b"/>
              <a:pathLst>
                <a:path w="1" h="13" extrusionOk="0">
                  <a:moveTo>
                    <a:pt x="1" y="0"/>
                  </a:moveTo>
                  <a:lnTo>
                    <a:pt x="1" y="12"/>
                  </a:lnTo>
                  <a:close/>
                </a:path>
              </a:pathLst>
            </a:custGeom>
            <a:solidFill>
              <a:srgbClr val="96D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5"/>
            <p:cNvSpPr/>
            <p:nvPr/>
          </p:nvSpPr>
          <p:spPr>
            <a:xfrm>
              <a:off x="4421448" y="4074302"/>
              <a:ext cx="49750" cy="32789"/>
            </a:xfrm>
            <a:custGeom>
              <a:avLst/>
              <a:gdLst/>
              <a:ahLst/>
              <a:cxnLst/>
              <a:rect l="l" t="t" r="r" b="b"/>
              <a:pathLst>
                <a:path w="2549" h="1680" extrusionOk="0">
                  <a:moveTo>
                    <a:pt x="2548" y="596"/>
                  </a:moveTo>
                  <a:lnTo>
                    <a:pt x="2541" y="603"/>
                  </a:lnTo>
                  <a:lnTo>
                    <a:pt x="2541" y="603"/>
                  </a:lnTo>
                  <a:cubicBezTo>
                    <a:pt x="2543" y="600"/>
                    <a:pt x="2546" y="598"/>
                    <a:pt x="2548" y="596"/>
                  </a:cubicBezTo>
                  <a:close/>
                  <a:moveTo>
                    <a:pt x="1762" y="0"/>
                  </a:moveTo>
                  <a:lnTo>
                    <a:pt x="0" y="1679"/>
                  </a:lnTo>
                  <a:lnTo>
                    <a:pt x="1405" y="1679"/>
                  </a:lnTo>
                  <a:lnTo>
                    <a:pt x="2541" y="603"/>
                  </a:lnTo>
                  <a:lnTo>
                    <a:pt x="2541" y="603"/>
                  </a:lnTo>
                  <a:cubicBezTo>
                    <a:pt x="2442" y="695"/>
                    <a:pt x="2326" y="735"/>
                    <a:pt x="2213" y="735"/>
                  </a:cubicBezTo>
                  <a:cubicBezTo>
                    <a:pt x="1932" y="735"/>
                    <a:pt x="1671" y="484"/>
                    <a:pt x="1738" y="155"/>
                  </a:cubicBezTo>
                  <a:lnTo>
                    <a:pt x="1762" y="0"/>
                  </a:lnTo>
                  <a:close/>
                </a:path>
              </a:pathLst>
            </a:custGeom>
            <a:solidFill>
              <a:srgbClr val="96D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5"/>
            <p:cNvSpPr/>
            <p:nvPr/>
          </p:nvSpPr>
          <p:spPr>
            <a:xfrm>
              <a:off x="4473267" y="4081035"/>
              <a:ext cx="488" cy="1639"/>
            </a:xfrm>
            <a:custGeom>
              <a:avLst/>
              <a:gdLst/>
              <a:ahLst/>
              <a:cxnLst/>
              <a:rect l="l" t="t" r="r" b="b"/>
              <a:pathLst>
                <a:path w="25" h="84" extrusionOk="0">
                  <a:moveTo>
                    <a:pt x="24" y="1"/>
                  </a:moveTo>
                  <a:cubicBezTo>
                    <a:pt x="24" y="24"/>
                    <a:pt x="12" y="48"/>
                    <a:pt x="0" y="84"/>
                  </a:cubicBezTo>
                  <a:cubicBezTo>
                    <a:pt x="12" y="48"/>
                    <a:pt x="24" y="24"/>
                    <a:pt x="24" y="1"/>
                  </a:cubicBezTo>
                  <a:close/>
                </a:path>
              </a:pathLst>
            </a:custGeom>
            <a:solidFill>
              <a:srgbClr val="96D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5"/>
            <p:cNvSpPr/>
            <p:nvPr/>
          </p:nvSpPr>
          <p:spPr>
            <a:xfrm>
              <a:off x="4817185" y="3883986"/>
              <a:ext cx="207061" cy="119447"/>
            </a:xfrm>
            <a:custGeom>
              <a:avLst/>
              <a:gdLst/>
              <a:ahLst/>
              <a:cxnLst/>
              <a:rect l="l" t="t" r="r" b="b"/>
              <a:pathLst>
                <a:path w="10609" h="6120" extrusionOk="0">
                  <a:moveTo>
                    <a:pt x="36" y="0"/>
                  </a:moveTo>
                  <a:lnTo>
                    <a:pt x="0" y="964"/>
                  </a:lnTo>
                  <a:lnTo>
                    <a:pt x="1346" y="1060"/>
                  </a:lnTo>
                  <a:lnTo>
                    <a:pt x="4477" y="2441"/>
                  </a:lnTo>
                  <a:cubicBezTo>
                    <a:pt x="4489" y="2453"/>
                    <a:pt x="4513" y="2453"/>
                    <a:pt x="4525" y="2465"/>
                  </a:cubicBezTo>
                  <a:lnTo>
                    <a:pt x="6263" y="2989"/>
                  </a:lnTo>
                  <a:lnTo>
                    <a:pt x="6775" y="3417"/>
                  </a:lnTo>
                  <a:lnTo>
                    <a:pt x="7418" y="5239"/>
                  </a:lnTo>
                  <a:cubicBezTo>
                    <a:pt x="7466" y="5382"/>
                    <a:pt x="7573" y="5489"/>
                    <a:pt x="7704" y="5536"/>
                  </a:cubicBezTo>
                  <a:lnTo>
                    <a:pt x="8799" y="5965"/>
                  </a:lnTo>
                  <a:cubicBezTo>
                    <a:pt x="8835" y="5977"/>
                    <a:pt x="8871" y="5977"/>
                    <a:pt x="8906" y="5989"/>
                  </a:cubicBezTo>
                  <a:lnTo>
                    <a:pt x="9823" y="6120"/>
                  </a:lnTo>
                  <a:lnTo>
                    <a:pt x="9823" y="5822"/>
                  </a:lnTo>
                  <a:lnTo>
                    <a:pt x="9811" y="5703"/>
                  </a:lnTo>
                  <a:lnTo>
                    <a:pt x="10085" y="5667"/>
                  </a:lnTo>
                  <a:lnTo>
                    <a:pt x="10323" y="5644"/>
                  </a:lnTo>
                  <a:lnTo>
                    <a:pt x="10371" y="5644"/>
                  </a:lnTo>
                  <a:lnTo>
                    <a:pt x="10383" y="5786"/>
                  </a:lnTo>
                  <a:lnTo>
                    <a:pt x="10383" y="6048"/>
                  </a:lnTo>
                  <a:cubicBezTo>
                    <a:pt x="10490" y="5977"/>
                    <a:pt x="10549" y="5858"/>
                    <a:pt x="10573" y="5739"/>
                  </a:cubicBezTo>
                  <a:cubicBezTo>
                    <a:pt x="10609" y="5477"/>
                    <a:pt x="10418" y="5227"/>
                    <a:pt x="10157" y="5191"/>
                  </a:cubicBezTo>
                  <a:lnTo>
                    <a:pt x="10121" y="5191"/>
                  </a:lnTo>
                  <a:lnTo>
                    <a:pt x="9097" y="5036"/>
                  </a:lnTo>
                  <a:lnTo>
                    <a:pt x="8252" y="4715"/>
                  </a:lnTo>
                  <a:lnTo>
                    <a:pt x="7632" y="2977"/>
                  </a:lnTo>
                  <a:cubicBezTo>
                    <a:pt x="7609" y="2893"/>
                    <a:pt x="7561" y="2822"/>
                    <a:pt x="7490" y="2774"/>
                  </a:cubicBezTo>
                  <a:lnTo>
                    <a:pt x="6799" y="2191"/>
                  </a:lnTo>
                  <a:cubicBezTo>
                    <a:pt x="6751" y="2155"/>
                    <a:pt x="6692" y="2119"/>
                    <a:pt x="6632" y="2107"/>
                  </a:cubicBezTo>
                  <a:lnTo>
                    <a:pt x="4834" y="1560"/>
                  </a:lnTo>
                  <a:lnTo>
                    <a:pt x="1655" y="155"/>
                  </a:lnTo>
                  <a:cubicBezTo>
                    <a:pt x="1608" y="131"/>
                    <a:pt x="1560" y="119"/>
                    <a:pt x="1501" y="119"/>
                  </a:cubicBezTo>
                  <a:lnTo>
                    <a:pt x="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5"/>
            <p:cNvSpPr/>
            <p:nvPr/>
          </p:nvSpPr>
          <p:spPr>
            <a:xfrm>
              <a:off x="4453984" y="3807653"/>
              <a:ext cx="350203" cy="280954"/>
            </a:xfrm>
            <a:custGeom>
              <a:avLst/>
              <a:gdLst/>
              <a:ahLst/>
              <a:cxnLst/>
              <a:rect l="l" t="t" r="r" b="b"/>
              <a:pathLst>
                <a:path w="17943" h="14395" extrusionOk="0">
                  <a:moveTo>
                    <a:pt x="1400" y="1"/>
                  </a:moveTo>
                  <a:cubicBezTo>
                    <a:pt x="1251" y="1"/>
                    <a:pt x="1116" y="60"/>
                    <a:pt x="1024" y="172"/>
                  </a:cubicBezTo>
                  <a:lnTo>
                    <a:pt x="476" y="863"/>
                  </a:lnTo>
                  <a:cubicBezTo>
                    <a:pt x="405" y="958"/>
                    <a:pt x="357" y="1077"/>
                    <a:pt x="369" y="1185"/>
                  </a:cubicBezTo>
                  <a:lnTo>
                    <a:pt x="488" y="3697"/>
                  </a:lnTo>
                  <a:lnTo>
                    <a:pt x="476" y="6900"/>
                  </a:lnTo>
                  <a:lnTo>
                    <a:pt x="476" y="6923"/>
                  </a:lnTo>
                  <a:lnTo>
                    <a:pt x="583" y="9995"/>
                  </a:lnTo>
                  <a:lnTo>
                    <a:pt x="595" y="10793"/>
                  </a:lnTo>
                  <a:lnTo>
                    <a:pt x="464" y="11864"/>
                  </a:lnTo>
                  <a:lnTo>
                    <a:pt x="83" y="13650"/>
                  </a:lnTo>
                  <a:lnTo>
                    <a:pt x="60" y="13805"/>
                  </a:lnTo>
                  <a:cubicBezTo>
                    <a:pt x="0" y="14067"/>
                    <a:pt x="179" y="14329"/>
                    <a:pt x="441" y="14389"/>
                  </a:cubicBezTo>
                  <a:cubicBezTo>
                    <a:pt x="467" y="14393"/>
                    <a:pt x="493" y="14395"/>
                    <a:pt x="520" y="14395"/>
                  </a:cubicBezTo>
                  <a:cubicBezTo>
                    <a:pt x="650" y="14395"/>
                    <a:pt x="782" y="14347"/>
                    <a:pt x="881" y="14258"/>
                  </a:cubicBezTo>
                  <a:cubicBezTo>
                    <a:pt x="893" y="14234"/>
                    <a:pt x="917" y="14222"/>
                    <a:pt x="929" y="14198"/>
                  </a:cubicBezTo>
                  <a:lnTo>
                    <a:pt x="929" y="14186"/>
                  </a:lnTo>
                  <a:cubicBezTo>
                    <a:pt x="941" y="14174"/>
                    <a:pt x="953" y="14150"/>
                    <a:pt x="964" y="14138"/>
                  </a:cubicBezTo>
                  <a:cubicBezTo>
                    <a:pt x="964" y="14127"/>
                    <a:pt x="976" y="14115"/>
                    <a:pt x="976" y="14103"/>
                  </a:cubicBezTo>
                  <a:lnTo>
                    <a:pt x="976" y="14091"/>
                  </a:lnTo>
                  <a:cubicBezTo>
                    <a:pt x="988" y="14055"/>
                    <a:pt x="1000" y="14031"/>
                    <a:pt x="1000" y="14008"/>
                  </a:cubicBezTo>
                  <a:lnTo>
                    <a:pt x="1417" y="12055"/>
                  </a:lnTo>
                  <a:lnTo>
                    <a:pt x="1417" y="12019"/>
                  </a:lnTo>
                  <a:lnTo>
                    <a:pt x="1560" y="10888"/>
                  </a:lnTo>
                  <a:lnTo>
                    <a:pt x="1560" y="10829"/>
                  </a:lnTo>
                  <a:lnTo>
                    <a:pt x="1548" y="9983"/>
                  </a:lnTo>
                  <a:lnTo>
                    <a:pt x="1548" y="9971"/>
                  </a:lnTo>
                  <a:lnTo>
                    <a:pt x="1441" y="6900"/>
                  </a:lnTo>
                  <a:lnTo>
                    <a:pt x="1453" y="3697"/>
                  </a:lnTo>
                  <a:lnTo>
                    <a:pt x="1453" y="3673"/>
                  </a:lnTo>
                  <a:lnTo>
                    <a:pt x="1345" y="1339"/>
                  </a:lnTo>
                  <a:lnTo>
                    <a:pt x="1607" y="1006"/>
                  </a:lnTo>
                  <a:lnTo>
                    <a:pt x="2453" y="1125"/>
                  </a:lnTo>
                  <a:lnTo>
                    <a:pt x="2488" y="1125"/>
                  </a:lnTo>
                  <a:lnTo>
                    <a:pt x="5132" y="1256"/>
                  </a:lnTo>
                  <a:lnTo>
                    <a:pt x="7441" y="1399"/>
                  </a:lnTo>
                  <a:lnTo>
                    <a:pt x="9620" y="2197"/>
                  </a:lnTo>
                  <a:lnTo>
                    <a:pt x="12168" y="5304"/>
                  </a:lnTo>
                  <a:cubicBezTo>
                    <a:pt x="12240" y="5399"/>
                    <a:pt x="12359" y="5459"/>
                    <a:pt x="12478" y="5483"/>
                  </a:cubicBezTo>
                  <a:lnTo>
                    <a:pt x="13585" y="5626"/>
                  </a:lnTo>
                  <a:cubicBezTo>
                    <a:pt x="13603" y="5632"/>
                    <a:pt x="13624" y="5634"/>
                    <a:pt x="13645" y="5634"/>
                  </a:cubicBezTo>
                  <a:cubicBezTo>
                    <a:pt x="13665" y="5634"/>
                    <a:pt x="13686" y="5632"/>
                    <a:pt x="13704" y="5626"/>
                  </a:cubicBezTo>
                  <a:lnTo>
                    <a:pt x="16347" y="5364"/>
                  </a:lnTo>
                  <a:cubicBezTo>
                    <a:pt x="16383" y="5364"/>
                    <a:pt x="16419" y="5352"/>
                    <a:pt x="16443" y="5340"/>
                  </a:cubicBezTo>
                  <a:lnTo>
                    <a:pt x="17907" y="4899"/>
                  </a:lnTo>
                  <a:lnTo>
                    <a:pt x="17943" y="3875"/>
                  </a:lnTo>
                  <a:lnTo>
                    <a:pt x="16204" y="4399"/>
                  </a:lnTo>
                  <a:lnTo>
                    <a:pt x="13668" y="4649"/>
                  </a:lnTo>
                  <a:lnTo>
                    <a:pt x="12799" y="4530"/>
                  </a:lnTo>
                  <a:lnTo>
                    <a:pt x="10287" y="1470"/>
                  </a:lnTo>
                  <a:cubicBezTo>
                    <a:pt x="10239" y="1399"/>
                    <a:pt x="10156" y="1351"/>
                    <a:pt x="10085" y="1315"/>
                  </a:cubicBezTo>
                  <a:lnTo>
                    <a:pt x="7703" y="458"/>
                  </a:lnTo>
                  <a:cubicBezTo>
                    <a:pt x="7668" y="446"/>
                    <a:pt x="7620" y="434"/>
                    <a:pt x="7572" y="434"/>
                  </a:cubicBezTo>
                  <a:lnTo>
                    <a:pt x="5191" y="280"/>
                  </a:lnTo>
                  <a:lnTo>
                    <a:pt x="2560" y="149"/>
                  </a:lnTo>
                  <a:lnTo>
                    <a:pt x="1476" y="6"/>
                  </a:lnTo>
                  <a:cubicBezTo>
                    <a:pt x="1451" y="2"/>
                    <a:pt x="1425" y="1"/>
                    <a:pt x="14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5"/>
            <p:cNvSpPr/>
            <p:nvPr/>
          </p:nvSpPr>
          <p:spPr>
            <a:xfrm>
              <a:off x="5013316" y="4095205"/>
              <a:ext cx="4665" cy="254"/>
            </a:xfrm>
            <a:custGeom>
              <a:avLst/>
              <a:gdLst/>
              <a:ahLst/>
              <a:cxnLst/>
              <a:rect l="l" t="t" r="r" b="b"/>
              <a:pathLst>
                <a:path w="239" h="13" extrusionOk="0">
                  <a:moveTo>
                    <a:pt x="0" y="1"/>
                  </a:moveTo>
                  <a:lnTo>
                    <a:pt x="167" y="13"/>
                  </a:lnTo>
                  <a:lnTo>
                    <a:pt x="238" y="13"/>
                  </a:lnTo>
                  <a:lnTo>
                    <a:pt x="0" y="1"/>
                  </a:lnTo>
                  <a:close/>
                </a:path>
              </a:pathLst>
            </a:custGeom>
            <a:solidFill>
              <a:srgbClr val="96D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5"/>
            <p:cNvSpPr/>
            <p:nvPr/>
          </p:nvSpPr>
          <p:spPr>
            <a:xfrm>
              <a:off x="5014234" y="3993889"/>
              <a:ext cx="4684" cy="488"/>
            </a:xfrm>
            <a:custGeom>
              <a:avLst/>
              <a:gdLst/>
              <a:ahLst/>
              <a:cxnLst/>
              <a:rect l="l" t="t" r="r" b="b"/>
              <a:pathLst>
                <a:path w="240" h="25" extrusionOk="0">
                  <a:moveTo>
                    <a:pt x="239" y="1"/>
                  </a:moveTo>
                  <a:lnTo>
                    <a:pt x="1" y="25"/>
                  </a:lnTo>
                  <a:close/>
                </a:path>
              </a:pathLst>
            </a:custGeom>
            <a:solidFill>
              <a:srgbClr val="96D3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5"/>
            <p:cNvSpPr/>
            <p:nvPr/>
          </p:nvSpPr>
          <p:spPr>
            <a:xfrm>
              <a:off x="3726391" y="1659401"/>
              <a:ext cx="64388" cy="36732"/>
            </a:xfrm>
            <a:custGeom>
              <a:avLst/>
              <a:gdLst/>
              <a:ahLst/>
              <a:cxnLst/>
              <a:rect l="l" t="t" r="r" b="b"/>
              <a:pathLst>
                <a:path w="3299" h="1882" extrusionOk="0">
                  <a:moveTo>
                    <a:pt x="513" y="1"/>
                  </a:moveTo>
                  <a:cubicBezTo>
                    <a:pt x="489" y="1"/>
                    <a:pt x="477" y="1"/>
                    <a:pt x="465" y="13"/>
                  </a:cubicBezTo>
                  <a:lnTo>
                    <a:pt x="382" y="96"/>
                  </a:lnTo>
                  <a:lnTo>
                    <a:pt x="179" y="287"/>
                  </a:lnTo>
                  <a:cubicBezTo>
                    <a:pt x="167" y="298"/>
                    <a:pt x="155" y="310"/>
                    <a:pt x="155" y="322"/>
                  </a:cubicBezTo>
                  <a:lnTo>
                    <a:pt x="108" y="691"/>
                  </a:lnTo>
                  <a:lnTo>
                    <a:pt x="108" y="775"/>
                  </a:lnTo>
                  <a:lnTo>
                    <a:pt x="84" y="1013"/>
                  </a:lnTo>
                  <a:lnTo>
                    <a:pt x="24" y="1656"/>
                  </a:lnTo>
                  <a:lnTo>
                    <a:pt x="1" y="1834"/>
                  </a:lnTo>
                  <a:lnTo>
                    <a:pt x="155" y="1703"/>
                  </a:lnTo>
                  <a:lnTo>
                    <a:pt x="155" y="1668"/>
                  </a:lnTo>
                  <a:lnTo>
                    <a:pt x="215" y="1025"/>
                  </a:lnTo>
                  <a:lnTo>
                    <a:pt x="239" y="787"/>
                  </a:lnTo>
                  <a:lnTo>
                    <a:pt x="251" y="703"/>
                  </a:lnTo>
                  <a:lnTo>
                    <a:pt x="286" y="358"/>
                  </a:lnTo>
                  <a:lnTo>
                    <a:pt x="477" y="191"/>
                  </a:lnTo>
                  <a:lnTo>
                    <a:pt x="536" y="132"/>
                  </a:lnTo>
                  <a:lnTo>
                    <a:pt x="870" y="132"/>
                  </a:lnTo>
                  <a:lnTo>
                    <a:pt x="1310" y="298"/>
                  </a:lnTo>
                  <a:lnTo>
                    <a:pt x="1608" y="406"/>
                  </a:lnTo>
                  <a:lnTo>
                    <a:pt x="2215" y="632"/>
                  </a:lnTo>
                  <a:lnTo>
                    <a:pt x="2513" y="739"/>
                  </a:lnTo>
                  <a:lnTo>
                    <a:pt x="2584" y="763"/>
                  </a:lnTo>
                  <a:lnTo>
                    <a:pt x="2822" y="1227"/>
                  </a:lnTo>
                  <a:lnTo>
                    <a:pt x="2977" y="1513"/>
                  </a:lnTo>
                  <a:lnTo>
                    <a:pt x="3120" y="1811"/>
                  </a:lnTo>
                  <a:lnTo>
                    <a:pt x="3299" y="1882"/>
                  </a:lnTo>
                  <a:lnTo>
                    <a:pt x="3084" y="1453"/>
                  </a:lnTo>
                  <a:lnTo>
                    <a:pt x="2929" y="1168"/>
                  </a:lnTo>
                  <a:lnTo>
                    <a:pt x="2679" y="679"/>
                  </a:lnTo>
                  <a:cubicBezTo>
                    <a:pt x="2668" y="668"/>
                    <a:pt x="2656" y="656"/>
                    <a:pt x="2644" y="644"/>
                  </a:cubicBezTo>
                  <a:lnTo>
                    <a:pt x="2548" y="620"/>
                  </a:lnTo>
                  <a:lnTo>
                    <a:pt x="2251" y="501"/>
                  </a:lnTo>
                  <a:lnTo>
                    <a:pt x="1644" y="287"/>
                  </a:lnTo>
                  <a:lnTo>
                    <a:pt x="1346" y="167"/>
                  </a:lnTo>
                  <a:lnTo>
                    <a:pt x="905" y="13"/>
                  </a:lnTo>
                  <a:lnTo>
                    <a:pt x="715" y="13"/>
                  </a:lnTo>
                  <a:lnTo>
                    <a:pt x="5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5"/>
            <p:cNvSpPr/>
            <p:nvPr/>
          </p:nvSpPr>
          <p:spPr>
            <a:xfrm>
              <a:off x="3581610" y="1389611"/>
              <a:ext cx="14892" cy="20005"/>
            </a:xfrm>
            <a:custGeom>
              <a:avLst/>
              <a:gdLst/>
              <a:ahLst/>
              <a:cxnLst/>
              <a:rect l="l" t="t" r="r" b="b"/>
              <a:pathLst>
                <a:path w="763" h="1025" extrusionOk="0">
                  <a:moveTo>
                    <a:pt x="608" y="1"/>
                  </a:moveTo>
                  <a:lnTo>
                    <a:pt x="441" y="263"/>
                  </a:lnTo>
                  <a:lnTo>
                    <a:pt x="263" y="536"/>
                  </a:lnTo>
                  <a:lnTo>
                    <a:pt x="1" y="953"/>
                  </a:lnTo>
                  <a:cubicBezTo>
                    <a:pt x="37" y="965"/>
                    <a:pt x="84" y="989"/>
                    <a:pt x="108" y="1025"/>
                  </a:cubicBezTo>
                  <a:lnTo>
                    <a:pt x="370" y="608"/>
                  </a:lnTo>
                  <a:lnTo>
                    <a:pt x="549" y="334"/>
                  </a:lnTo>
                  <a:lnTo>
                    <a:pt x="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5"/>
            <p:cNvSpPr/>
            <p:nvPr/>
          </p:nvSpPr>
          <p:spPr>
            <a:xfrm>
              <a:off x="4302235" y="2814564"/>
              <a:ext cx="97841" cy="93430"/>
            </a:xfrm>
            <a:custGeom>
              <a:avLst/>
              <a:gdLst/>
              <a:ahLst/>
              <a:cxnLst/>
              <a:rect l="l" t="t" r="r" b="b"/>
              <a:pathLst>
                <a:path w="5013" h="4787" extrusionOk="0">
                  <a:moveTo>
                    <a:pt x="95" y="60"/>
                  </a:moveTo>
                  <a:lnTo>
                    <a:pt x="4941" y="84"/>
                  </a:lnTo>
                  <a:lnTo>
                    <a:pt x="4918" y="4715"/>
                  </a:lnTo>
                  <a:lnTo>
                    <a:pt x="72" y="4692"/>
                  </a:lnTo>
                  <a:lnTo>
                    <a:pt x="95" y="60"/>
                  </a:lnTo>
                  <a:close/>
                  <a:moveTo>
                    <a:pt x="24" y="1"/>
                  </a:moveTo>
                  <a:lnTo>
                    <a:pt x="0" y="4763"/>
                  </a:lnTo>
                  <a:lnTo>
                    <a:pt x="36" y="4763"/>
                  </a:lnTo>
                  <a:lnTo>
                    <a:pt x="4989" y="4787"/>
                  </a:lnTo>
                  <a:lnTo>
                    <a:pt x="5013" y="24"/>
                  </a:lnTo>
                  <a:lnTo>
                    <a:pt x="24" y="1"/>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5"/>
            <p:cNvSpPr/>
            <p:nvPr/>
          </p:nvSpPr>
          <p:spPr>
            <a:xfrm>
              <a:off x="3836782" y="1389611"/>
              <a:ext cx="352994" cy="248204"/>
            </a:xfrm>
            <a:custGeom>
              <a:avLst/>
              <a:gdLst/>
              <a:ahLst/>
              <a:cxnLst/>
              <a:rect l="l" t="t" r="r" b="b"/>
              <a:pathLst>
                <a:path w="18086" h="12717" extrusionOk="0">
                  <a:moveTo>
                    <a:pt x="274" y="1"/>
                  </a:moveTo>
                  <a:lnTo>
                    <a:pt x="0" y="453"/>
                  </a:lnTo>
                  <a:lnTo>
                    <a:pt x="7632" y="5335"/>
                  </a:lnTo>
                  <a:lnTo>
                    <a:pt x="9989" y="6942"/>
                  </a:lnTo>
                  <a:lnTo>
                    <a:pt x="11811" y="8097"/>
                  </a:lnTo>
                  <a:lnTo>
                    <a:pt x="15014" y="10180"/>
                  </a:lnTo>
                  <a:lnTo>
                    <a:pt x="15883" y="10180"/>
                  </a:lnTo>
                  <a:lnTo>
                    <a:pt x="16252" y="10002"/>
                  </a:lnTo>
                  <a:lnTo>
                    <a:pt x="16502" y="10621"/>
                  </a:lnTo>
                  <a:lnTo>
                    <a:pt x="16716" y="11407"/>
                  </a:lnTo>
                  <a:lnTo>
                    <a:pt x="16681" y="12145"/>
                  </a:lnTo>
                  <a:lnTo>
                    <a:pt x="16490" y="12645"/>
                  </a:lnTo>
                  <a:lnTo>
                    <a:pt x="16502" y="12657"/>
                  </a:lnTo>
                  <a:lnTo>
                    <a:pt x="16597" y="12716"/>
                  </a:lnTo>
                  <a:lnTo>
                    <a:pt x="18050" y="11073"/>
                  </a:lnTo>
                  <a:lnTo>
                    <a:pt x="18062" y="10883"/>
                  </a:lnTo>
                  <a:lnTo>
                    <a:pt x="18086" y="10561"/>
                  </a:lnTo>
                  <a:lnTo>
                    <a:pt x="17990" y="10228"/>
                  </a:lnTo>
                  <a:lnTo>
                    <a:pt x="17931" y="10073"/>
                  </a:lnTo>
                  <a:lnTo>
                    <a:pt x="16669" y="9287"/>
                  </a:lnTo>
                  <a:lnTo>
                    <a:pt x="16347" y="9228"/>
                  </a:lnTo>
                  <a:lnTo>
                    <a:pt x="14597" y="8859"/>
                  </a:lnTo>
                  <a:lnTo>
                    <a:pt x="14252" y="8692"/>
                  </a:lnTo>
                  <a:lnTo>
                    <a:pt x="12918" y="7585"/>
                  </a:lnTo>
                  <a:lnTo>
                    <a:pt x="12132" y="7335"/>
                  </a:lnTo>
                  <a:lnTo>
                    <a:pt x="10811" y="6311"/>
                  </a:lnTo>
                  <a:lnTo>
                    <a:pt x="10418" y="6061"/>
                  </a:lnTo>
                  <a:lnTo>
                    <a:pt x="9894" y="6013"/>
                  </a:lnTo>
                  <a:lnTo>
                    <a:pt x="8037" y="4596"/>
                  </a:lnTo>
                  <a:lnTo>
                    <a:pt x="7191" y="4334"/>
                  </a:lnTo>
                  <a:lnTo>
                    <a:pt x="5703" y="3251"/>
                  </a:lnTo>
                  <a:lnTo>
                    <a:pt x="4739" y="2965"/>
                  </a:lnTo>
                  <a:lnTo>
                    <a:pt x="1072" y="179"/>
                  </a:lnTo>
                  <a:lnTo>
                    <a:pt x="953" y="1"/>
                  </a:lnTo>
                  <a:close/>
                </a:path>
              </a:pathLst>
            </a:custGeom>
            <a:solidFill>
              <a:srgbClr val="DD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5"/>
            <p:cNvSpPr/>
            <p:nvPr/>
          </p:nvSpPr>
          <p:spPr>
            <a:xfrm>
              <a:off x="4104015" y="2508764"/>
              <a:ext cx="23480" cy="34175"/>
            </a:xfrm>
            <a:custGeom>
              <a:avLst/>
              <a:gdLst/>
              <a:ahLst/>
              <a:cxnLst/>
              <a:rect l="l" t="t" r="r" b="b"/>
              <a:pathLst>
                <a:path w="1203" h="1751" extrusionOk="0">
                  <a:moveTo>
                    <a:pt x="381" y="0"/>
                  </a:moveTo>
                  <a:lnTo>
                    <a:pt x="0" y="964"/>
                  </a:lnTo>
                  <a:lnTo>
                    <a:pt x="750" y="1691"/>
                  </a:lnTo>
                  <a:cubicBezTo>
                    <a:pt x="774" y="1703"/>
                    <a:pt x="786" y="1726"/>
                    <a:pt x="798" y="1750"/>
                  </a:cubicBezTo>
                  <a:cubicBezTo>
                    <a:pt x="786" y="1643"/>
                    <a:pt x="798" y="1548"/>
                    <a:pt x="857" y="1464"/>
                  </a:cubicBezTo>
                  <a:lnTo>
                    <a:pt x="1203" y="964"/>
                  </a:lnTo>
                  <a:lnTo>
                    <a:pt x="1203" y="857"/>
                  </a:lnTo>
                  <a:lnTo>
                    <a:pt x="1179" y="262"/>
                  </a:lnTo>
                  <a:lnTo>
                    <a:pt x="381" y="0"/>
                  </a:lnTo>
                  <a:close/>
                </a:path>
              </a:pathLst>
            </a:custGeom>
            <a:solidFill>
              <a:srgbClr val="DD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5"/>
            <p:cNvSpPr/>
            <p:nvPr/>
          </p:nvSpPr>
          <p:spPr>
            <a:xfrm>
              <a:off x="4110281" y="2571259"/>
              <a:ext cx="73913" cy="108771"/>
            </a:xfrm>
            <a:custGeom>
              <a:avLst/>
              <a:gdLst/>
              <a:ahLst/>
              <a:cxnLst/>
              <a:rect l="l" t="t" r="r" b="b"/>
              <a:pathLst>
                <a:path w="3787" h="5573" extrusionOk="0">
                  <a:moveTo>
                    <a:pt x="1918" y="2180"/>
                  </a:moveTo>
                  <a:lnTo>
                    <a:pt x="2191" y="2192"/>
                  </a:lnTo>
                  <a:lnTo>
                    <a:pt x="2668" y="2334"/>
                  </a:lnTo>
                  <a:lnTo>
                    <a:pt x="3215" y="2834"/>
                  </a:lnTo>
                  <a:lnTo>
                    <a:pt x="3406" y="3275"/>
                  </a:lnTo>
                  <a:lnTo>
                    <a:pt x="3442" y="3775"/>
                  </a:lnTo>
                  <a:lnTo>
                    <a:pt x="3346" y="4132"/>
                  </a:lnTo>
                  <a:lnTo>
                    <a:pt x="3096" y="4573"/>
                  </a:lnTo>
                  <a:lnTo>
                    <a:pt x="2537" y="4966"/>
                  </a:lnTo>
                  <a:lnTo>
                    <a:pt x="2227" y="5049"/>
                  </a:lnTo>
                  <a:lnTo>
                    <a:pt x="1727" y="5049"/>
                  </a:lnTo>
                  <a:lnTo>
                    <a:pt x="1179" y="4811"/>
                  </a:lnTo>
                  <a:lnTo>
                    <a:pt x="870" y="4525"/>
                  </a:lnTo>
                  <a:lnTo>
                    <a:pt x="632" y="4073"/>
                  </a:lnTo>
                  <a:lnTo>
                    <a:pt x="584" y="3370"/>
                  </a:lnTo>
                  <a:lnTo>
                    <a:pt x="751" y="2894"/>
                  </a:lnTo>
                  <a:lnTo>
                    <a:pt x="929" y="2644"/>
                  </a:lnTo>
                  <a:lnTo>
                    <a:pt x="1334" y="2346"/>
                  </a:lnTo>
                  <a:lnTo>
                    <a:pt x="1918" y="2180"/>
                  </a:lnTo>
                  <a:close/>
                  <a:moveTo>
                    <a:pt x="953" y="1"/>
                  </a:moveTo>
                  <a:lnTo>
                    <a:pt x="1394" y="1430"/>
                  </a:lnTo>
                  <a:lnTo>
                    <a:pt x="1394" y="1453"/>
                  </a:lnTo>
                  <a:lnTo>
                    <a:pt x="1406" y="1489"/>
                  </a:lnTo>
                  <a:cubicBezTo>
                    <a:pt x="1406" y="1501"/>
                    <a:pt x="1406" y="1513"/>
                    <a:pt x="1406" y="1525"/>
                  </a:cubicBezTo>
                  <a:cubicBezTo>
                    <a:pt x="1406" y="1537"/>
                    <a:pt x="1406" y="1549"/>
                    <a:pt x="1406" y="1560"/>
                  </a:cubicBezTo>
                  <a:cubicBezTo>
                    <a:pt x="1406" y="1572"/>
                    <a:pt x="1406" y="1584"/>
                    <a:pt x="1406" y="1596"/>
                  </a:cubicBezTo>
                  <a:lnTo>
                    <a:pt x="1406" y="1632"/>
                  </a:lnTo>
                  <a:cubicBezTo>
                    <a:pt x="1394" y="1644"/>
                    <a:pt x="1394" y="1656"/>
                    <a:pt x="1394" y="1668"/>
                  </a:cubicBezTo>
                  <a:lnTo>
                    <a:pt x="1382" y="1703"/>
                  </a:lnTo>
                  <a:lnTo>
                    <a:pt x="1358" y="1739"/>
                  </a:lnTo>
                  <a:cubicBezTo>
                    <a:pt x="1358" y="1751"/>
                    <a:pt x="1346" y="1763"/>
                    <a:pt x="1334" y="1775"/>
                  </a:cubicBezTo>
                  <a:lnTo>
                    <a:pt x="1310" y="1799"/>
                  </a:lnTo>
                  <a:lnTo>
                    <a:pt x="1287" y="1822"/>
                  </a:lnTo>
                  <a:lnTo>
                    <a:pt x="1263" y="1858"/>
                  </a:lnTo>
                  <a:lnTo>
                    <a:pt x="1239" y="1870"/>
                  </a:lnTo>
                  <a:lnTo>
                    <a:pt x="536" y="2358"/>
                  </a:lnTo>
                  <a:lnTo>
                    <a:pt x="203" y="2834"/>
                  </a:lnTo>
                  <a:lnTo>
                    <a:pt x="1" y="3596"/>
                  </a:lnTo>
                  <a:lnTo>
                    <a:pt x="96" y="4263"/>
                  </a:lnTo>
                  <a:lnTo>
                    <a:pt x="239" y="4608"/>
                  </a:lnTo>
                  <a:lnTo>
                    <a:pt x="275" y="4644"/>
                  </a:lnTo>
                  <a:lnTo>
                    <a:pt x="858" y="5263"/>
                  </a:lnTo>
                  <a:lnTo>
                    <a:pt x="1287" y="5442"/>
                  </a:lnTo>
                  <a:lnTo>
                    <a:pt x="1572" y="5549"/>
                  </a:lnTo>
                  <a:lnTo>
                    <a:pt x="2108" y="5573"/>
                  </a:lnTo>
                  <a:lnTo>
                    <a:pt x="2906" y="5299"/>
                  </a:lnTo>
                  <a:lnTo>
                    <a:pt x="3513" y="4704"/>
                  </a:lnTo>
                  <a:lnTo>
                    <a:pt x="3787" y="4001"/>
                  </a:lnTo>
                  <a:lnTo>
                    <a:pt x="3775" y="3275"/>
                  </a:lnTo>
                  <a:lnTo>
                    <a:pt x="3596" y="2775"/>
                  </a:lnTo>
                  <a:lnTo>
                    <a:pt x="2953" y="2072"/>
                  </a:lnTo>
                  <a:lnTo>
                    <a:pt x="2203" y="1787"/>
                  </a:lnTo>
                  <a:lnTo>
                    <a:pt x="1822" y="1787"/>
                  </a:lnTo>
                  <a:cubicBezTo>
                    <a:pt x="1656" y="1787"/>
                    <a:pt x="1501" y="1680"/>
                    <a:pt x="1453" y="1513"/>
                  </a:cubicBezTo>
                  <a:lnTo>
                    <a:pt x="953" y="1"/>
                  </a:lnTo>
                  <a:close/>
                </a:path>
              </a:pathLst>
            </a:custGeom>
            <a:solidFill>
              <a:srgbClr val="DD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5"/>
            <p:cNvSpPr/>
            <p:nvPr/>
          </p:nvSpPr>
          <p:spPr>
            <a:xfrm>
              <a:off x="2264023" y="2804103"/>
              <a:ext cx="254" cy="20708"/>
            </a:xfrm>
            <a:custGeom>
              <a:avLst/>
              <a:gdLst/>
              <a:ahLst/>
              <a:cxnLst/>
              <a:rect l="l" t="t" r="r" b="b"/>
              <a:pathLst>
                <a:path w="13" h="1061" extrusionOk="0">
                  <a:moveTo>
                    <a:pt x="12" y="1"/>
                  </a:moveTo>
                  <a:cubicBezTo>
                    <a:pt x="12" y="13"/>
                    <a:pt x="1" y="25"/>
                    <a:pt x="1" y="48"/>
                  </a:cubicBezTo>
                  <a:lnTo>
                    <a:pt x="1" y="1013"/>
                  </a:lnTo>
                  <a:cubicBezTo>
                    <a:pt x="1" y="1025"/>
                    <a:pt x="12" y="1049"/>
                    <a:pt x="12" y="1060"/>
                  </a:cubicBezTo>
                  <a:lnTo>
                    <a:pt x="12" y="1"/>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5"/>
            <p:cNvSpPr/>
            <p:nvPr/>
          </p:nvSpPr>
          <p:spPr>
            <a:xfrm>
              <a:off x="2254967" y="2777617"/>
              <a:ext cx="3025" cy="5367"/>
            </a:xfrm>
            <a:custGeom>
              <a:avLst/>
              <a:gdLst/>
              <a:ahLst/>
              <a:cxnLst/>
              <a:rect l="l" t="t" r="r" b="b"/>
              <a:pathLst>
                <a:path w="155" h="275" extrusionOk="0">
                  <a:moveTo>
                    <a:pt x="0" y="1"/>
                  </a:moveTo>
                  <a:lnTo>
                    <a:pt x="48" y="96"/>
                  </a:lnTo>
                  <a:lnTo>
                    <a:pt x="119" y="239"/>
                  </a:lnTo>
                  <a:cubicBezTo>
                    <a:pt x="131" y="251"/>
                    <a:pt x="143" y="262"/>
                    <a:pt x="155" y="274"/>
                  </a:cubicBezTo>
                  <a:lnTo>
                    <a:pt x="12" y="1"/>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5"/>
            <p:cNvSpPr/>
            <p:nvPr/>
          </p:nvSpPr>
          <p:spPr>
            <a:xfrm>
              <a:off x="2257523" y="2776446"/>
              <a:ext cx="2791" cy="5133"/>
            </a:xfrm>
            <a:custGeom>
              <a:avLst/>
              <a:gdLst/>
              <a:ahLst/>
              <a:cxnLst/>
              <a:rect l="l" t="t" r="r" b="b"/>
              <a:pathLst>
                <a:path w="143" h="263" extrusionOk="0">
                  <a:moveTo>
                    <a:pt x="0" y="1"/>
                  </a:moveTo>
                  <a:lnTo>
                    <a:pt x="143" y="263"/>
                  </a:lnTo>
                  <a:cubicBezTo>
                    <a:pt x="143" y="251"/>
                    <a:pt x="143" y="239"/>
                    <a:pt x="131" y="227"/>
                  </a:cubicBezTo>
                  <a:lnTo>
                    <a:pt x="60" y="84"/>
                  </a:lnTo>
                  <a:lnTo>
                    <a:pt x="12" y="1"/>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5"/>
            <p:cNvSpPr/>
            <p:nvPr/>
          </p:nvSpPr>
          <p:spPr>
            <a:xfrm>
              <a:off x="2266814" y="2804103"/>
              <a:ext cx="254" cy="20708"/>
            </a:xfrm>
            <a:custGeom>
              <a:avLst/>
              <a:gdLst/>
              <a:ahLst/>
              <a:cxnLst/>
              <a:rect l="l" t="t" r="r" b="b"/>
              <a:pathLst>
                <a:path w="13" h="1061" extrusionOk="0">
                  <a:moveTo>
                    <a:pt x="0" y="1"/>
                  </a:moveTo>
                  <a:lnTo>
                    <a:pt x="0" y="1060"/>
                  </a:lnTo>
                  <a:cubicBezTo>
                    <a:pt x="12" y="1049"/>
                    <a:pt x="12" y="1025"/>
                    <a:pt x="12" y="1013"/>
                  </a:cubicBezTo>
                  <a:lnTo>
                    <a:pt x="12" y="48"/>
                  </a:lnTo>
                  <a:cubicBezTo>
                    <a:pt x="12" y="25"/>
                    <a:pt x="12" y="13"/>
                    <a:pt x="0"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5"/>
            <p:cNvSpPr/>
            <p:nvPr/>
          </p:nvSpPr>
          <p:spPr>
            <a:xfrm>
              <a:off x="2254498" y="2842923"/>
              <a:ext cx="4665" cy="13487"/>
            </a:xfrm>
            <a:custGeom>
              <a:avLst/>
              <a:gdLst/>
              <a:ahLst/>
              <a:cxnLst/>
              <a:rect l="l" t="t" r="r" b="b"/>
              <a:pathLst>
                <a:path w="239" h="691" extrusionOk="0">
                  <a:moveTo>
                    <a:pt x="0" y="0"/>
                  </a:moveTo>
                  <a:lnTo>
                    <a:pt x="0" y="691"/>
                  </a:lnTo>
                  <a:cubicBezTo>
                    <a:pt x="0" y="679"/>
                    <a:pt x="12" y="667"/>
                    <a:pt x="12" y="643"/>
                  </a:cubicBezTo>
                  <a:lnTo>
                    <a:pt x="12" y="24"/>
                  </a:lnTo>
                  <a:lnTo>
                    <a:pt x="191" y="24"/>
                  </a:lnTo>
                  <a:cubicBezTo>
                    <a:pt x="203" y="24"/>
                    <a:pt x="227" y="12"/>
                    <a:pt x="238" y="0"/>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5"/>
            <p:cNvSpPr/>
            <p:nvPr/>
          </p:nvSpPr>
          <p:spPr>
            <a:xfrm>
              <a:off x="2251473" y="2840132"/>
              <a:ext cx="7690" cy="16278"/>
            </a:xfrm>
            <a:custGeom>
              <a:avLst/>
              <a:gdLst/>
              <a:ahLst/>
              <a:cxnLst/>
              <a:rect l="l" t="t" r="r" b="b"/>
              <a:pathLst>
                <a:path w="394" h="834" extrusionOk="0">
                  <a:moveTo>
                    <a:pt x="84" y="0"/>
                  </a:moveTo>
                  <a:cubicBezTo>
                    <a:pt x="60" y="0"/>
                    <a:pt x="48" y="12"/>
                    <a:pt x="24" y="24"/>
                  </a:cubicBezTo>
                  <a:cubicBezTo>
                    <a:pt x="12" y="36"/>
                    <a:pt x="1" y="60"/>
                    <a:pt x="1" y="84"/>
                  </a:cubicBezTo>
                  <a:lnTo>
                    <a:pt x="1" y="786"/>
                  </a:lnTo>
                  <a:cubicBezTo>
                    <a:pt x="1" y="810"/>
                    <a:pt x="12" y="822"/>
                    <a:pt x="24" y="834"/>
                  </a:cubicBezTo>
                  <a:lnTo>
                    <a:pt x="24" y="84"/>
                  </a:lnTo>
                  <a:cubicBezTo>
                    <a:pt x="24" y="60"/>
                    <a:pt x="24" y="48"/>
                    <a:pt x="36" y="36"/>
                  </a:cubicBezTo>
                  <a:cubicBezTo>
                    <a:pt x="48" y="24"/>
                    <a:pt x="72" y="12"/>
                    <a:pt x="84" y="12"/>
                  </a:cubicBezTo>
                  <a:lnTo>
                    <a:pt x="393" y="12"/>
                  </a:lnTo>
                  <a:cubicBezTo>
                    <a:pt x="382" y="12"/>
                    <a:pt x="358" y="0"/>
                    <a:pt x="346" y="0"/>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5"/>
            <p:cNvSpPr/>
            <p:nvPr/>
          </p:nvSpPr>
          <p:spPr>
            <a:xfrm>
              <a:off x="2447136" y="2766688"/>
              <a:ext cx="16063" cy="6363"/>
            </a:xfrm>
            <a:custGeom>
              <a:avLst/>
              <a:gdLst/>
              <a:ahLst/>
              <a:cxnLst/>
              <a:rect l="l" t="t" r="r" b="b"/>
              <a:pathLst>
                <a:path w="823" h="326" extrusionOk="0">
                  <a:moveTo>
                    <a:pt x="822" y="1"/>
                  </a:moveTo>
                  <a:lnTo>
                    <a:pt x="727" y="25"/>
                  </a:lnTo>
                  <a:lnTo>
                    <a:pt x="72" y="168"/>
                  </a:lnTo>
                  <a:cubicBezTo>
                    <a:pt x="24" y="180"/>
                    <a:pt x="1" y="215"/>
                    <a:pt x="13" y="263"/>
                  </a:cubicBezTo>
                  <a:cubicBezTo>
                    <a:pt x="13" y="302"/>
                    <a:pt x="45" y="325"/>
                    <a:pt x="84" y="325"/>
                  </a:cubicBezTo>
                  <a:cubicBezTo>
                    <a:pt x="91" y="325"/>
                    <a:pt x="100" y="324"/>
                    <a:pt x="108" y="322"/>
                  </a:cubicBezTo>
                  <a:lnTo>
                    <a:pt x="727" y="191"/>
                  </a:lnTo>
                  <a:lnTo>
                    <a:pt x="822" y="168"/>
                  </a:lnTo>
                  <a:lnTo>
                    <a:pt x="822" y="156"/>
                  </a:lnTo>
                  <a:lnTo>
                    <a:pt x="108" y="299"/>
                  </a:lnTo>
                  <a:cubicBezTo>
                    <a:pt x="103" y="299"/>
                    <a:pt x="99" y="299"/>
                    <a:pt x="95" y="299"/>
                  </a:cubicBezTo>
                  <a:cubicBezTo>
                    <a:pt x="22" y="299"/>
                    <a:pt x="4" y="202"/>
                    <a:pt x="72" y="180"/>
                  </a:cubicBezTo>
                  <a:lnTo>
                    <a:pt x="822" y="13"/>
                  </a:lnTo>
                  <a:lnTo>
                    <a:pt x="822" y="1"/>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5"/>
            <p:cNvSpPr/>
            <p:nvPr/>
          </p:nvSpPr>
          <p:spPr>
            <a:xfrm>
              <a:off x="2465502" y="2767156"/>
              <a:ext cx="488" cy="1874"/>
            </a:xfrm>
            <a:custGeom>
              <a:avLst/>
              <a:gdLst/>
              <a:ahLst/>
              <a:cxnLst/>
              <a:rect l="l" t="t" r="r" b="b"/>
              <a:pathLst>
                <a:path w="25" h="96" extrusionOk="0">
                  <a:moveTo>
                    <a:pt x="0" y="1"/>
                  </a:moveTo>
                  <a:lnTo>
                    <a:pt x="12" y="36"/>
                  </a:lnTo>
                  <a:lnTo>
                    <a:pt x="12" y="96"/>
                  </a:lnTo>
                  <a:cubicBezTo>
                    <a:pt x="24" y="84"/>
                    <a:pt x="24" y="60"/>
                    <a:pt x="24" y="36"/>
                  </a:cubicBezTo>
                  <a:cubicBezTo>
                    <a:pt x="24" y="25"/>
                    <a:pt x="12" y="1"/>
                    <a:pt x="0"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5"/>
            <p:cNvSpPr/>
            <p:nvPr/>
          </p:nvSpPr>
          <p:spPr>
            <a:xfrm>
              <a:off x="2353491" y="2961902"/>
              <a:ext cx="488" cy="12335"/>
            </a:xfrm>
            <a:custGeom>
              <a:avLst/>
              <a:gdLst/>
              <a:ahLst/>
              <a:cxnLst/>
              <a:rect l="l" t="t" r="r" b="b"/>
              <a:pathLst>
                <a:path w="25" h="632" extrusionOk="0">
                  <a:moveTo>
                    <a:pt x="24" y="0"/>
                  </a:moveTo>
                  <a:cubicBezTo>
                    <a:pt x="12" y="12"/>
                    <a:pt x="0" y="36"/>
                    <a:pt x="0" y="48"/>
                  </a:cubicBezTo>
                  <a:lnTo>
                    <a:pt x="0" y="536"/>
                  </a:lnTo>
                  <a:lnTo>
                    <a:pt x="0" y="631"/>
                  </a:lnTo>
                  <a:lnTo>
                    <a:pt x="24" y="631"/>
                  </a:lnTo>
                  <a:lnTo>
                    <a:pt x="24" y="0"/>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5"/>
            <p:cNvSpPr/>
            <p:nvPr/>
          </p:nvSpPr>
          <p:spPr>
            <a:xfrm>
              <a:off x="2356282" y="2962136"/>
              <a:ext cx="488" cy="12101"/>
            </a:xfrm>
            <a:custGeom>
              <a:avLst/>
              <a:gdLst/>
              <a:ahLst/>
              <a:cxnLst/>
              <a:rect l="l" t="t" r="r" b="b"/>
              <a:pathLst>
                <a:path w="25" h="620" extrusionOk="0">
                  <a:moveTo>
                    <a:pt x="0" y="0"/>
                  </a:moveTo>
                  <a:lnTo>
                    <a:pt x="0" y="619"/>
                  </a:lnTo>
                  <a:lnTo>
                    <a:pt x="24" y="619"/>
                  </a:lnTo>
                  <a:lnTo>
                    <a:pt x="24" y="48"/>
                  </a:lnTo>
                  <a:cubicBezTo>
                    <a:pt x="24" y="24"/>
                    <a:pt x="12" y="12"/>
                    <a:pt x="0" y="0"/>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5"/>
            <p:cNvSpPr/>
            <p:nvPr/>
          </p:nvSpPr>
          <p:spPr>
            <a:xfrm>
              <a:off x="2356516" y="2918202"/>
              <a:ext cx="254" cy="20708"/>
            </a:xfrm>
            <a:custGeom>
              <a:avLst/>
              <a:gdLst/>
              <a:ahLst/>
              <a:cxnLst/>
              <a:rect l="l" t="t" r="r" b="b"/>
              <a:pathLst>
                <a:path w="13" h="1061" extrusionOk="0">
                  <a:moveTo>
                    <a:pt x="0" y="1"/>
                  </a:moveTo>
                  <a:lnTo>
                    <a:pt x="0" y="1060"/>
                  </a:lnTo>
                  <a:cubicBezTo>
                    <a:pt x="12" y="1049"/>
                    <a:pt x="12" y="1025"/>
                    <a:pt x="12" y="1013"/>
                  </a:cubicBezTo>
                  <a:lnTo>
                    <a:pt x="12" y="48"/>
                  </a:lnTo>
                  <a:cubicBezTo>
                    <a:pt x="12" y="25"/>
                    <a:pt x="12" y="13"/>
                    <a:pt x="0"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5"/>
            <p:cNvSpPr/>
            <p:nvPr/>
          </p:nvSpPr>
          <p:spPr>
            <a:xfrm>
              <a:off x="2353491" y="2917968"/>
              <a:ext cx="488" cy="20708"/>
            </a:xfrm>
            <a:custGeom>
              <a:avLst/>
              <a:gdLst/>
              <a:ahLst/>
              <a:cxnLst/>
              <a:rect l="l" t="t" r="r" b="b"/>
              <a:pathLst>
                <a:path w="25" h="1061" extrusionOk="0">
                  <a:moveTo>
                    <a:pt x="24" y="1"/>
                  </a:moveTo>
                  <a:cubicBezTo>
                    <a:pt x="12" y="13"/>
                    <a:pt x="0" y="25"/>
                    <a:pt x="0" y="48"/>
                  </a:cubicBezTo>
                  <a:lnTo>
                    <a:pt x="0" y="1013"/>
                  </a:lnTo>
                  <a:cubicBezTo>
                    <a:pt x="0" y="1037"/>
                    <a:pt x="12" y="1049"/>
                    <a:pt x="24" y="1061"/>
                  </a:cubicBezTo>
                  <a:lnTo>
                    <a:pt x="24" y="1"/>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5"/>
            <p:cNvSpPr/>
            <p:nvPr/>
          </p:nvSpPr>
          <p:spPr>
            <a:xfrm>
              <a:off x="2353725" y="2902412"/>
              <a:ext cx="6031" cy="3533"/>
            </a:xfrm>
            <a:custGeom>
              <a:avLst/>
              <a:gdLst/>
              <a:ahLst/>
              <a:cxnLst/>
              <a:rect l="l" t="t" r="r" b="b"/>
              <a:pathLst>
                <a:path w="309" h="181" extrusionOk="0">
                  <a:moveTo>
                    <a:pt x="84" y="0"/>
                  </a:moveTo>
                  <a:cubicBezTo>
                    <a:pt x="36" y="0"/>
                    <a:pt x="0" y="36"/>
                    <a:pt x="0" y="83"/>
                  </a:cubicBezTo>
                  <a:cubicBezTo>
                    <a:pt x="0" y="95"/>
                    <a:pt x="0" y="119"/>
                    <a:pt x="12" y="131"/>
                  </a:cubicBezTo>
                  <a:lnTo>
                    <a:pt x="12" y="83"/>
                  </a:lnTo>
                  <a:cubicBezTo>
                    <a:pt x="12" y="83"/>
                    <a:pt x="12" y="72"/>
                    <a:pt x="12" y="72"/>
                  </a:cubicBezTo>
                  <a:lnTo>
                    <a:pt x="12" y="60"/>
                  </a:lnTo>
                  <a:cubicBezTo>
                    <a:pt x="12" y="48"/>
                    <a:pt x="12" y="48"/>
                    <a:pt x="24" y="48"/>
                  </a:cubicBezTo>
                  <a:cubicBezTo>
                    <a:pt x="24" y="48"/>
                    <a:pt x="24" y="36"/>
                    <a:pt x="24" y="36"/>
                  </a:cubicBezTo>
                  <a:lnTo>
                    <a:pt x="36" y="36"/>
                  </a:lnTo>
                  <a:cubicBezTo>
                    <a:pt x="36" y="36"/>
                    <a:pt x="36" y="36"/>
                    <a:pt x="48" y="24"/>
                  </a:cubicBezTo>
                  <a:lnTo>
                    <a:pt x="203" y="24"/>
                  </a:lnTo>
                  <a:cubicBezTo>
                    <a:pt x="238" y="24"/>
                    <a:pt x="274" y="60"/>
                    <a:pt x="262" y="95"/>
                  </a:cubicBezTo>
                  <a:cubicBezTo>
                    <a:pt x="262" y="131"/>
                    <a:pt x="238" y="155"/>
                    <a:pt x="203" y="155"/>
                  </a:cubicBezTo>
                  <a:lnTo>
                    <a:pt x="131" y="155"/>
                  </a:lnTo>
                  <a:lnTo>
                    <a:pt x="131" y="179"/>
                  </a:lnTo>
                  <a:lnTo>
                    <a:pt x="203" y="179"/>
                  </a:lnTo>
                  <a:cubicBezTo>
                    <a:pt x="209" y="180"/>
                    <a:pt x="215" y="181"/>
                    <a:pt x="221" y="181"/>
                  </a:cubicBezTo>
                  <a:cubicBezTo>
                    <a:pt x="272" y="181"/>
                    <a:pt x="309" y="137"/>
                    <a:pt x="298" y="83"/>
                  </a:cubicBezTo>
                  <a:cubicBezTo>
                    <a:pt x="298" y="36"/>
                    <a:pt x="262" y="0"/>
                    <a:pt x="227" y="0"/>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5"/>
            <p:cNvSpPr/>
            <p:nvPr/>
          </p:nvSpPr>
          <p:spPr>
            <a:xfrm>
              <a:off x="2139696" y="2962351"/>
              <a:ext cx="254" cy="12120"/>
            </a:xfrm>
            <a:custGeom>
              <a:avLst/>
              <a:gdLst/>
              <a:ahLst/>
              <a:cxnLst/>
              <a:rect l="l" t="t" r="r" b="b"/>
              <a:pathLst>
                <a:path w="13" h="621" extrusionOk="0">
                  <a:moveTo>
                    <a:pt x="13" y="1"/>
                  </a:moveTo>
                  <a:cubicBezTo>
                    <a:pt x="1" y="13"/>
                    <a:pt x="1" y="25"/>
                    <a:pt x="1" y="49"/>
                  </a:cubicBezTo>
                  <a:lnTo>
                    <a:pt x="1" y="525"/>
                  </a:lnTo>
                  <a:lnTo>
                    <a:pt x="1" y="620"/>
                  </a:lnTo>
                  <a:lnTo>
                    <a:pt x="13" y="620"/>
                  </a:lnTo>
                  <a:lnTo>
                    <a:pt x="13" y="1"/>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5"/>
            <p:cNvSpPr/>
            <p:nvPr/>
          </p:nvSpPr>
          <p:spPr>
            <a:xfrm>
              <a:off x="2142487" y="2962351"/>
              <a:ext cx="254" cy="12120"/>
            </a:xfrm>
            <a:custGeom>
              <a:avLst/>
              <a:gdLst/>
              <a:ahLst/>
              <a:cxnLst/>
              <a:rect l="l" t="t" r="r" b="b"/>
              <a:pathLst>
                <a:path w="13" h="621" extrusionOk="0">
                  <a:moveTo>
                    <a:pt x="1" y="1"/>
                  </a:moveTo>
                  <a:lnTo>
                    <a:pt x="1" y="620"/>
                  </a:lnTo>
                  <a:lnTo>
                    <a:pt x="12" y="620"/>
                  </a:lnTo>
                  <a:lnTo>
                    <a:pt x="12" y="49"/>
                  </a:lnTo>
                  <a:cubicBezTo>
                    <a:pt x="12" y="25"/>
                    <a:pt x="12" y="13"/>
                    <a:pt x="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5"/>
            <p:cNvSpPr/>
            <p:nvPr/>
          </p:nvSpPr>
          <p:spPr>
            <a:xfrm>
              <a:off x="2142721" y="2874053"/>
              <a:ext cx="254" cy="20708"/>
            </a:xfrm>
            <a:custGeom>
              <a:avLst/>
              <a:gdLst/>
              <a:ahLst/>
              <a:cxnLst/>
              <a:rect l="l" t="t" r="r" b="b"/>
              <a:pathLst>
                <a:path w="13" h="1061" extrusionOk="0">
                  <a:moveTo>
                    <a:pt x="0" y="1"/>
                  </a:moveTo>
                  <a:lnTo>
                    <a:pt x="0" y="1060"/>
                  </a:lnTo>
                  <a:cubicBezTo>
                    <a:pt x="0" y="1048"/>
                    <a:pt x="12" y="1036"/>
                    <a:pt x="12" y="1013"/>
                  </a:cubicBezTo>
                  <a:lnTo>
                    <a:pt x="12" y="48"/>
                  </a:lnTo>
                  <a:cubicBezTo>
                    <a:pt x="12" y="36"/>
                    <a:pt x="0" y="13"/>
                    <a:pt x="0"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5"/>
            <p:cNvSpPr/>
            <p:nvPr/>
          </p:nvSpPr>
          <p:spPr>
            <a:xfrm>
              <a:off x="2142487" y="2918202"/>
              <a:ext cx="488" cy="20708"/>
            </a:xfrm>
            <a:custGeom>
              <a:avLst/>
              <a:gdLst/>
              <a:ahLst/>
              <a:cxnLst/>
              <a:rect l="l" t="t" r="r" b="b"/>
              <a:pathLst>
                <a:path w="25" h="1061" extrusionOk="0">
                  <a:moveTo>
                    <a:pt x="1" y="1"/>
                  </a:moveTo>
                  <a:lnTo>
                    <a:pt x="1" y="1060"/>
                  </a:lnTo>
                  <a:cubicBezTo>
                    <a:pt x="12" y="1049"/>
                    <a:pt x="24" y="1025"/>
                    <a:pt x="24" y="1013"/>
                  </a:cubicBezTo>
                  <a:lnTo>
                    <a:pt x="24" y="48"/>
                  </a:lnTo>
                  <a:cubicBezTo>
                    <a:pt x="24" y="25"/>
                    <a:pt x="12" y="13"/>
                    <a:pt x="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5"/>
            <p:cNvSpPr/>
            <p:nvPr/>
          </p:nvSpPr>
          <p:spPr>
            <a:xfrm>
              <a:off x="2139696" y="2874053"/>
              <a:ext cx="488" cy="20708"/>
            </a:xfrm>
            <a:custGeom>
              <a:avLst/>
              <a:gdLst/>
              <a:ahLst/>
              <a:cxnLst/>
              <a:rect l="l" t="t" r="r" b="b"/>
              <a:pathLst>
                <a:path w="25" h="1061" extrusionOk="0">
                  <a:moveTo>
                    <a:pt x="24" y="1"/>
                  </a:moveTo>
                  <a:cubicBezTo>
                    <a:pt x="13" y="13"/>
                    <a:pt x="1" y="36"/>
                    <a:pt x="1" y="48"/>
                  </a:cubicBezTo>
                  <a:lnTo>
                    <a:pt x="1" y="1013"/>
                  </a:lnTo>
                  <a:cubicBezTo>
                    <a:pt x="1" y="1036"/>
                    <a:pt x="13" y="1048"/>
                    <a:pt x="24" y="1060"/>
                  </a:cubicBezTo>
                  <a:lnTo>
                    <a:pt x="24" y="1"/>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5"/>
            <p:cNvSpPr/>
            <p:nvPr/>
          </p:nvSpPr>
          <p:spPr>
            <a:xfrm>
              <a:off x="2139696" y="2918202"/>
              <a:ext cx="254" cy="20708"/>
            </a:xfrm>
            <a:custGeom>
              <a:avLst/>
              <a:gdLst/>
              <a:ahLst/>
              <a:cxnLst/>
              <a:rect l="l" t="t" r="r" b="b"/>
              <a:pathLst>
                <a:path w="13" h="1061" extrusionOk="0">
                  <a:moveTo>
                    <a:pt x="13" y="1"/>
                  </a:moveTo>
                  <a:cubicBezTo>
                    <a:pt x="1" y="13"/>
                    <a:pt x="1" y="25"/>
                    <a:pt x="1" y="48"/>
                  </a:cubicBezTo>
                  <a:lnTo>
                    <a:pt x="1" y="1013"/>
                  </a:lnTo>
                  <a:cubicBezTo>
                    <a:pt x="1" y="1037"/>
                    <a:pt x="1" y="1049"/>
                    <a:pt x="13" y="1060"/>
                  </a:cubicBezTo>
                  <a:lnTo>
                    <a:pt x="13" y="1"/>
                  </a:ln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5"/>
            <p:cNvSpPr/>
            <p:nvPr/>
          </p:nvSpPr>
          <p:spPr>
            <a:xfrm>
              <a:off x="4086821" y="2492018"/>
              <a:ext cx="112714" cy="203353"/>
            </a:xfrm>
            <a:custGeom>
              <a:avLst/>
              <a:gdLst/>
              <a:ahLst/>
              <a:cxnLst/>
              <a:rect l="l" t="t" r="r" b="b"/>
              <a:pathLst>
                <a:path w="5775" h="10419" extrusionOk="0">
                  <a:moveTo>
                    <a:pt x="1262" y="870"/>
                  </a:moveTo>
                  <a:lnTo>
                    <a:pt x="2048" y="1120"/>
                  </a:lnTo>
                  <a:lnTo>
                    <a:pt x="2084" y="1715"/>
                  </a:lnTo>
                  <a:lnTo>
                    <a:pt x="2084" y="1822"/>
                  </a:lnTo>
                  <a:lnTo>
                    <a:pt x="1738" y="2322"/>
                  </a:lnTo>
                  <a:cubicBezTo>
                    <a:pt x="1679" y="2406"/>
                    <a:pt x="1655" y="2513"/>
                    <a:pt x="1679" y="2608"/>
                  </a:cubicBezTo>
                  <a:cubicBezTo>
                    <a:pt x="1667" y="2584"/>
                    <a:pt x="1643" y="2561"/>
                    <a:pt x="1631" y="2549"/>
                  </a:cubicBezTo>
                  <a:lnTo>
                    <a:pt x="881" y="1822"/>
                  </a:lnTo>
                  <a:lnTo>
                    <a:pt x="1262" y="870"/>
                  </a:lnTo>
                  <a:close/>
                  <a:moveTo>
                    <a:pt x="2155" y="4061"/>
                  </a:moveTo>
                  <a:lnTo>
                    <a:pt x="2655" y="5585"/>
                  </a:lnTo>
                  <a:cubicBezTo>
                    <a:pt x="2700" y="5743"/>
                    <a:pt x="2842" y="5848"/>
                    <a:pt x="2999" y="5848"/>
                  </a:cubicBezTo>
                  <a:cubicBezTo>
                    <a:pt x="3007" y="5848"/>
                    <a:pt x="3016" y="5847"/>
                    <a:pt x="3024" y="5847"/>
                  </a:cubicBezTo>
                  <a:lnTo>
                    <a:pt x="3405" y="5847"/>
                  </a:lnTo>
                  <a:lnTo>
                    <a:pt x="4144" y="6144"/>
                  </a:lnTo>
                  <a:lnTo>
                    <a:pt x="4798" y="6847"/>
                  </a:lnTo>
                  <a:lnTo>
                    <a:pt x="4977" y="7335"/>
                  </a:lnTo>
                  <a:lnTo>
                    <a:pt x="4989" y="8061"/>
                  </a:lnTo>
                  <a:lnTo>
                    <a:pt x="4715" y="8776"/>
                  </a:lnTo>
                  <a:lnTo>
                    <a:pt x="4096" y="9371"/>
                  </a:lnTo>
                  <a:lnTo>
                    <a:pt x="3298" y="9645"/>
                  </a:lnTo>
                  <a:lnTo>
                    <a:pt x="2762" y="9621"/>
                  </a:lnTo>
                  <a:lnTo>
                    <a:pt x="2477" y="9502"/>
                  </a:lnTo>
                  <a:lnTo>
                    <a:pt x="2048" y="9323"/>
                  </a:lnTo>
                  <a:lnTo>
                    <a:pt x="1465" y="8704"/>
                  </a:lnTo>
                  <a:lnTo>
                    <a:pt x="1429" y="8668"/>
                  </a:lnTo>
                  <a:lnTo>
                    <a:pt x="1286" y="8335"/>
                  </a:lnTo>
                  <a:lnTo>
                    <a:pt x="1191" y="7668"/>
                  </a:lnTo>
                  <a:lnTo>
                    <a:pt x="1393" y="6894"/>
                  </a:lnTo>
                  <a:lnTo>
                    <a:pt x="1727" y="6418"/>
                  </a:lnTo>
                  <a:lnTo>
                    <a:pt x="2441" y="5930"/>
                  </a:lnTo>
                  <a:lnTo>
                    <a:pt x="2453" y="5918"/>
                  </a:lnTo>
                  <a:lnTo>
                    <a:pt x="2477" y="5882"/>
                  </a:lnTo>
                  <a:lnTo>
                    <a:pt x="2500" y="5859"/>
                  </a:lnTo>
                  <a:lnTo>
                    <a:pt x="2524" y="5835"/>
                  </a:lnTo>
                  <a:cubicBezTo>
                    <a:pt x="2536" y="5823"/>
                    <a:pt x="2548" y="5811"/>
                    <a:pt x="2548" y="5799"/>
                  </a:cubicBezTo>
                  <a:lnTo>
                    <a:pt x="2572" y="5763"/>
                  </a:lnTo>
                  <a:lnTo>
                    <a:pt x="2584" y="5728"/>
                  </a:lnTo>
                  <a:cubicBezTo>
                    <a:pt x="2584" y="5716"/>
                    <a:pt x="2584" y="5704"/>
                    <a:pt x="2596" y="5692"/>
                  </a:cubicBezTo>
                  <a:lnTo>
                    <a:pt x="2596" y="5656"/>
                  </a:lnTo>
                  <a:cubicBezTo>
                    <a:pt x="2596" y="5644"/>
                    <a:pt x="2596" y="5632"/>
                    <a:pt x="2596" y="5620"/>
                  </a:cubicBezTo>
                  <a:cubicBezTo>
                    <a:pt x="2596" y="5609"/>
                    <a:pt x="2596" y="5597"/>
                    <a:pt x="2596" y="5585"/>
                  </a:cubicBezTo>
                  <a:cubicBezTo>
                    <a:pt x="2596" y="5573"/>
                    <a:pt x="2596" y="5561"/>
                    <a:pt x="2596" y="5549"/>
                  </a:cubicBezTo>
                  <a:lnTo>
                    <a:pt x="2608" y="5513"/>
                  </a:lnTo>
                  <a:lnTo>
                    <a:pt x="2608" y="5490"/>
                  </a:lnTo>
                  <a:lnTo>
                    <a:pt x="2155" y="4061"/>
                  </a:lnTo>
                  <a:close/>
                  <a:moveTo>
                    <a:pt x="1025" y="1"/>
                  </a:moveTo>
                  <a:cubicBezTo>
                    <a:pt x="875" y="1"/>
                    <a:pt x="734" y="91"/>
                    <a:pt x="679" y="239"/>
                  </a:cubicBezTo>
                  <a:lnTo>
                    <a:pt x="60" y="1787"/>
                  </a:lnTo>
                  <a:cubicBezTo>
                    <a:pt x="0" y="1930"/>
                    <a:pt x="36" y="2096"/>
                    <a:pt x="155" y="2215"/>
                  </a:cubicBezTo>
                  <a:lnTo>
                    <a:pt x="1024" y="3037"/>
                  </a:lnTo>
                  <a:lnTo>
                    <a:pt x="1774" y="5454"/>
                  </a:lnTo>
                  <a:lnTo>
                    <a:pt x="1226" y="5823"/>
                  </a:lnTo>
                  <a:cubicBezTo>
                    <a:pt x="1191" y="5847"/>
                    <a:pt x="1155" y="5882"/>
                    <a:pt x="1131" y="5918"/>
                  </a:cubicBezTo>
                  <a:lnTo>
                    <a:pt x="715" y="6513"/>
                  </a:lnTo>
                  <a:cubicBezTo>
                    <a:pt x="691" y="6549"/>
                    <a:pt x="667" y="6597"/>
                    <a:pt x="655" y="6644"/>
                  </a:cubicBezTo>
                  <a:lnTo>
                    <a:pt x="429" y="7549"/>
                  </a:lnTo>
                  <a:cubicBezTo>
                    <a:pt x="417" y="7597"/>
                    <a:pt x="417" y="7656"/>
                    <a:pt x="417" y="7704"/>
                  </a:cubicBezTo>
                  <a:lnTo>
                    <a:pt x="536" y="8502"/>
                  </a:lnTo>
                  <a:cubicBezTo>
                    <a:pt x="536" y="8538"/>
                    <a:pt x="548" y="8561"/>
                    <a:pt x="560" y="8597"/>
                  </a:cubicBezTo>
                  <a:lnTo>
                    <a:pt x="750" y="9049"/>
                  </a:lnTo>
                  <a:cubicBezTo>
                    <a:pt x="774" y="9085"/>
                    <a:pt x="798" y="9121"/>
                    <a:pt x="822" y="9157"/>
                  </a:cubicBezTo>
                  <a:lnTo>
                    <a:pt x="905" y="9240"/>
                  </a:lnTo>
                  <a:lnTo>
                    <a:pt x="1548" y="9931"/>
                  </a:lnTo>
                  <a:cubicBezTo>
                    <a:pt x="1584" y="9966"/>
                    <a:pt x="1631" y="10002"/>
                    <a:pt x="1679" y="10014"/>
                  </a:cubicBezTo>
                  <a:lnTo>
                    <a:pt x="2191" y="10228"/>
                  </a:lnTo>
                  <a:lnTo>
                    <a:pt x="2536" y="10371"/>
                  </a:lnTo>
                  <a:cubicBezTo>
                    <a:pt x="2584" y="10395"/>
                    <a:pt x="2620" y="10395"/>
                    <a:pt x="2667" y="10407"/>
                  </a:cubicBezTo>
                  <a:lnTo>
                    <a:pt x="3346" y="10419"/>
                  </a:lnTo>
                  <a:cubicBezTo>
                    <a:pt x="3393" y="10419"/>
                    <a:pt x="3441" y="10419"/>
                    <a:pt x="3489" y="10395"/>
                  </a:cubicBezTo>
                  <a:lnTo>
                    <a:pt x="4429" y="10073"/>
                  </a:lnTo>
                  <a:cubicBezTo>
                    <a:pt x="4489" y="10062"/>
                    <a:pt x="4536" y="10026"/>
                    <a:pt x="4572" y="9990"/>
                  </a:cubicBezTo>
                  <a:lnTo>
                    <a:pt x="5322" y="9276"/>
                  </a:lnTo>
                  <a:cubicBezTo>
                    <a:pt x="5358" y="9228"/>
                    <a:pt x="5394" y="9180"/>
                    <a:pt x="5417" y="9133"/>
                  </a:cubicBezTo>
                  <a:lnTo>
                    <a:pt x="5751" y="8276"/>
                  </a:lnTo>
                  <a:cubicBezTo>
                    <a:pt x="5763" y="8228"/>
                    <a:pt x="5775" y="8180"/>
                    <a:pt x="5775" y="8121"/>
                  </a:cubicBezTo>
                  <a:lnTo>
                    <a:pt x="5763" y="7252"/>
                  </a:lnTo>
                  <a:cubicBezTo>
                    <a:pt x="5763" y="7216"/>
                    <a:pt x="5751" y="7168"/>
                    <a:pt x="5739" y="7133"/>
                  </a:cubicBezTo>
                  <a:lnTo>
                    <a:pt x="5501" y="6502"/>
                  </a:lnTo>
                  <a:cubicBezTo>
                    <a:pt x="5489" y="6454"/>
                    <a:pt x="5465" y="6406"/>
                    <a:pt x="5429" y="6371"/>
                  </a:cubicBezTo>
                  <a:lnTo>
                    <a:pt x="4667" y="5549"/>
                  </a:lnTo>
                  <a:cubicBezTo>
                    <a:pt x="4620" y="5501"/>
                    <a:pt x="4572" y="5466"/>
                    <a:pt x="4513" y="5454"/>
                  </a:cubicBezTo>
                  <a:lnTo>
                    <a:pt x="3608" y="5097"/>
                  </a:lnTo>
                  <a:cubicBezTo>
                    <a:pt x="3560" y="5085"/>
                    <a:pt x="3512" y="5073"/>
                    <a:pt x="3465" y="5073"/>
                  </a:cubicBezTo>
                  <a:lnTo>
                    <a:pt x="3298" y="5073"/>
                  </a:lnTo>
                  <a:lnTo>
                    <a:pt x="2774" y="3477"/>
                  </a:lnTo>
                  <a:lnTo>
                    <a:pt x="2489" y="2596"/>
                  </a:lnTo>
                  <a:lnTo>
                    <a:pt x="2786" y="2156"/>
                  </a:lnTo>
                  <a:cubicBezTo>
                    <a:pt x="2834" y="2084"/>
                    <a:pt x="2846" y="2013"/>
                    <a:pt x="2858" y="1941"/>
                  </a:cubicBezTo>
                  <a:lnTo>
                    <a:pt x="2858" y="1691"/>
                  </a:lnTo>
                  <a:lnTo>
                    <a:pt x="2810" y="810"/>
                  </a:lnTo>
                  <a:cubicBezTo>
                    <a:pt x="2810" y="775"/>
                    <a:pt x="2798" y="727"/>
                    <a:pt x="2786" y="691"/>
                  </a:cubicBezTo>
                  <a:cubicBezTo>
                    <a:pt x="2750" y="620"/>
                    <a:pt x="2715" y="572"/>
                    <a:pt x="2655" y="525"/>
                  </a:cubicBezTo>
                  <a:lnTo>
                    <a:pt x="1560" y="156"/>
                  </a:lnTo>
                  <a:lnTo>
                    <a:pt x="1155" y="25"/>
                  </a:lnTo>
                  <a:cubicBezTo>
                    <a:pt x="1112" y="8"/>
                    <a:pt x="1068" y="1"/>
                    <a:pt x="10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5"/>
            <p:cNvSpPr/>
            <p:nvPr/>
          </p:nvSpPr>
          <p:spPr>
            <a:xfrm>
              <a:off x="1781140" y="1389377"/>
              <a:ext cx="4076191" cy="2717714"/>
            </a:xfrm>
            <a:custGeom>
              <a:avLst/>
              <a:gdLst/>
              <a:ahLst/>
              <a:cxnLst/>
              <a:rect l="l" t="t" r="r" b="b"/>
              <a:pathLst>
                <a:path w="208848" h="139245" extrusionOk="0">
                  <a:moveTo>
                    <a:pt x="16050" y="13"/>
                  </a:moveTo>
                  <a:lnTo>
                    <a:pt x="16586" y="358"/>
                  </a:lnTo>
                  <a:lnTo>
                    <a:pt x="16586" y="13"/>
                  </a:lnTo>
                  <a:close/>
                  <a:moveTo>
                    <a:pt x="57960" y="9883"/>
                  </a:moveTo>
                  <a:lnTo>
                    <a:pt x="58067" y="9978"/>
                  </a:lnTo>
                  <a:lnTo>
                    <a:pt x="58008" y="15538"/>
                  </a:lnTo>
                  <a:lnTo>
                    <a:pt x="57817" y="17824"/>
                  </a:lnTo>
                  <a:lnTo>
                    <a:pt x="57805" y="17931"/>
                  </a:lnTo>
                  <a:lnTo>
                    <a:pt x="57638" y="17872"/>
                  </a:lnTo>
                  <a:lnTo>
                    <a:pt x="57662" y="17753"/>
                  </a:lnTo>
                  <a:lnTo>
                    <a:pt x="57710" y="17372"/>
                  </a:lnTo>
                  <a:lnTo>
                    <a:pt x="57793" y="16658"/>
                  </a:lnTo>
                  <a:lnTo>
                    <a:pt x="57793" y="16634"/>
                  </a:lnTo>
                  <a:lnTo>
                    <a:pt x="57912" y="15300"/>
                  </a:lnTo>
                  <a:lnTo>
                    <a:pt x="57936" y="15050"/>
                  </a:lnTo>
                  <a:lnTo>
                    <a:pt x="57936" y="15003"/>
                  </a:lnTo>
                  <a:lnTo>
                    <a:pt x="57960" y="10657"/>
                  </a:lnTo>
                  <a:lnTo>
                    <a:pt x="57960" y="9883"/>
                  </a:lnTo>
                  <a:close/>
                  <a:moveTo>
                    <a:pt x="134946" y="1"/>
                  </a:moveTo>
                  <a:lnTo>
                    <a:pt x="134862" y="108"/>
                  </a:lnTo>
                  <a:lnTo>
                    <a:pt x="134600" y="406"/>
                  </a:lnTo>
                  <a:lnTo>
                    <a:pt x="127695" y="8466"/>
                  </a:lnTo>
                  <a:lnTo>
                    <a:pt x="127076" y="9192"/>
                  </a:lnTo>
                  <a:lnTo>
                    <a:pt x="127004" y="9288"/>
                  </a:lnTo>
                  <a:lnTo>
                    <a:pt x="126897" y="9133"/>
                  </a:lnTo>
                  <a:lnTo>
                    <a:pt x="126826" y="9038"/>
                  </a:lnTo>
                  <a:lnTo>
                    <a:pt x="127135" y="8657"/>
                  </a:lnTo>
                  <a:lnTo>
                    <a:pt x="127457" y="8287"/>
                  </a:lnTo>
                  <a:lnTo>
                    <a:pt x="133303" y="1489"/>
                  </a:lnTo>
                  <a:lnTo>
                    <a:pt x="133577" y="1179"/>
                  </a:lnTo>
                  <a:lnTo>
                    <a:pt x="134589" y="13"/>
                  </a:lnTo>
                  <a:lnTo>
                    <a:pt x="132743" y="13"/>
                  </a:lnTo>
                  <a:lnTo>
                    <a:pt x="132517" y="275"/>
                  </a:lnTo>
                  <a:lnTo>
                    <a:pt x="132255" y="584"/>
                  </a:lnTo>
                  <a:lnTo>
                    <a:pt x="126409" y="7383"/>
                  </a:lnTo>
                  <a:lnTo>
                    <a:pt x="126076" y="7775"/>
                  </a:lnTo>
                  <a:lnTo>
                    <a:pt x="126064" y="7787"/>
                  </a:lnTo>
                  <a:lnTo>
                    <a:pt x="125873" y="8026"/>
                  </a:lnTo>
                  <a:lnTo>
                    <a:pt x="125790" y="8109"/>
                  </a:lnTo>
                  <a:lnTo>
                    <a:pt x="125540" y="7966"/>
                  </a:lnTo>
                  <a:lnTo>
                    <a:pt x="125528" y="7966"/>
                  </a:lnTo>
                  <a:lnTo>
                    <a:pt x="124742" y="7514"/>
                  </a:lnTo>
                  <a:lnTo>
                    <a:pt x="122742" y="6347"/>
                  </a:lnTo>
                  <a:lnTo>
                    <a:pt x="122385" y="6942"/>
                  </a:lnTo>
                  <a:cubicBezTo>
                    <a:pt x="122345" y="7003"/>
                    <a:pt x="122288" y="7028"/>
                    <a:pt x="122232" y="7028"/>
                  </a:cubicBezTo>
                  <a:cubicBezTo>
                    <a:pt x="122101" y="7028"/>
                    <a:pt x="121972" y="6893"/>
                    <a:pt x="122063" y="6752"/>
                  </a:cubicBezTo>
                  <a:lnTo>
                    <a:pt x="122420" y="6156"/>
                  </a:lnTo>
                  <a:lnTo>
                    <a:pt x="112336" y="25"/>
                  </a:lnTo>
                  <a:lnTo>
                    <a:pt x="109657" y="25"/>
                  </a:lnTo>
                  <a:lnTo>
                    <a:pt x="121861" y="7442"/>
                  </a:lnTo>
                  <a:lnTo>
                    <a:pt x="124040" y="8704"/>
                  </a:lnTo>
                  <a:lnTo>
                    <a:pt x="124052" y="8704"/>
                  </a:lnTo>
                  <a:lnTo>
                    <a:pt x="124837" y="9157"/>
                  </a:lnTo>
                  <a:lnTo>
                    <a:pt x="124909" y="9192"/>
                  </a:lnTo>
                  <a:lnTo>
                    <a:pt x="124837" y="9288"/>
                  </a:lnTo>
                  <a:lnTo>
                    <a:pt x="124778" y="9371"/>
                  </a:lnTo>
                  <a:lnTo>
                    <a:pt x="124671" y="9311"/>
                  </a:lnTo>
                  <a:lnTo>
                    <a:pt x="124456" y="9180"/>
                  </a:lnTo>
                  <a:lnTo>
                    <a:pt x="124456" y="9169"/>
                  </a:lnTo>
                  <a:lnTo>
                    <a:pt x="124028" y="8930"/>
                  </a:lnTo>
                  <a:lnTo>
                    <a:pt x="119003" y="5823"/>
                  </a:lnTo>
                  <a:lnTo>
                    <a:pt x="109597" y="13"/>
                  </a:lnTo>
                  <a:lnTo>
                    <a:pt x="106954" y="13"/>
                  </a:lnTo>
                  <a:lnTo>
                    <a:pt x="121992" y="9299"/>
                  </a:lnTo>
                  <a:lnTo>
                    <a:pt x="123254" y="10085"/>
                  </a:lnTo>
                  <a:lnTo>
                    <a:pt x="123301" y="10109"/>
                  </a:lnTo>
                  <a:lnTo>
                    <a:pt x="123325" y="10121"/>
                  </a:lnTo>
                  <a:lnTo>
                    <a:pt x="123754" y="10371"/>
                  </a:lnTo>
                  <a:lnTo>
                    <a:pt x="123813" y="10407"/>
                  </a:lnTo>
                  <a:lnTo>
                    <a:pt x="123909" y="10466"/>
                  </a:lnTo>
                  <a:lnTo>
                    <a:pt x="123766" y="10645"/>
                  </a:lnTo>
                  <a:lnTo>
                    <a:pt x="123373" y="11097"/>
                  </a:lnTo>
                  <a:lnTo>
                    <a:pt x="121920" y="12728"/>
                  </a:lnTo>
                  <a:lnTo>
                    <a:pt x="121242" y="13490"/>
                  </a:lnTo>
                  <a:lnTo>
                    <a:pt x="121289" y="13538"/>
                  </a:lnTo>
                  <a:lnTo>
                    <a:pt x="121742" y="13979"/>
                  </a:lnTo>
                  <a:cubicBezTo>
                    <a:pt x="121779" y="14016"/>
                    <a:pt x="121743" y="14076"/>
                    <a:pt x="121696" y="14076"/>
                  </a:cubicBezTo>
                  <a:cubicBezTo>
                    <a:pt x="121684" y="14076"/>
                    <a:pt x="121671" y="14072"/>
                    <a:pt x="121658" y="14062"/>
                  </a:cubicBezTo>
                  <a:lnTo>
                    <a:pt x="121194" y="13621"/>
                  </a:lnTo>
                  <a:lnTo>
                    <a:pt x="121158" y="13586"/>
                  </a:lnTo>
                  <a:lnTo>
                    <a:pt x="118491" y="16765"/>
                  </a:lnTo>
                  <a:lnTo>
                    <a:pt x="117027" y="18491"/>
                  </a:lnTo>
                  <a:lnTo>
                    <a:pt x="116944" y="18598"/>
                  </a:lnTo>
                  <a:lnTo>
                    <a:pt x="116991" y="18622"/>
                  </a:lnTo>
                  <a:lnTo>
                    <a:pt x="117491" y="18908"/>
                  </a:lnTo>
                  <a:cubicBezTo>
                    <a:pt x="117875" y="19120"/>
                    <a:pt x="117650" y="19641"/>
                    <a:pt x="117304" y="19641"/>
                  </a:cubicBezTo>
                  <a:cubicBezTo>
                    <a:pt x="117242" y="19641"/>
                    <a:pt x="117177" y="19624"/>
                    <a:pt x="117110" y="19586"/>
                  </a:cubicBezTo>
                  <a:lnTo>
                    <a:pt x="116551" y="19277"/>
                  </a:lnTo>
                  <a:lnTo>
                    <a:pt x="116527" y="19265"/>
                  </a:lnTo>
                  <a:lnTo>
                    <a:pt x="116408" y="19182"/>
                  </a:lnTo>
                  <a:lnTo>
                    <a:pt x="115681" y="19920"/>
                  </a:lnTo>
                  <a:lnTo>
                    <a:pt x="114515" y="21003"/>
                  </a:lnTo>
                  <a:lnTo>
                    <a:pt x="112907" y="22158"/>
                  </a:lnTo>
                  <a:lnTo>
                    <a:pt x="112562" y="22361"/>
                  </a:lnTo>
                  <a:lnTo>
                    <a:pt x="112002" y="22682"/>
                  </a:lnTo>
                  <a:lnTo>
                    <a:pt x="111776" y="22801"/>
                  </a:lnTo>
                  <a:cubicBezTo>
                    <a:pt x="111842" y="22783"/>
                    <a:pt x="111908" y="22775"/>
                    <a:pt x="111974" y="22775"/>
                  </a:cubicBezTo>
                  <a:cubicBezTo>
                    <a:pt x="112216" y="22775"/>
                    <a:pt x="112445" y="22893"/>
                    <a:pt x="112586" y="23099"/>
                  </a:cubicBezTo>
                  <a:lnTo>
                    <a:pt x="112979" y="23718"/>
                  </a:lnTo>
                  <a:lnTo>
                    <a:pt x="113253" y="23575"/>
                  </a:lnTo>
                  <a:lnTo>
                    <a:pt x="113264" y="23575"/>
                  </a:lnTo>
                  <a:lnTo>
                    <a:pt x="113645" y="23349"/>
                  </a:lnTo>
                  <a:cubicBezTo>
                    <a:pt x="113657" y="23337"/>
                    <a:pt x="113681" y="23325"/>
                    <a:pt x="113693" y="23313"/>
                  </a:cubicBezTo>
                  <a:lnTo>
                    <a:pt x="115348" y="22111"/>
                  </a:lnTo>
                  <a:cubicBezTo>
                    <a:pt x="115372" y="22099"/>
                    <a:pt x="115396" y="22075"/>
                    <a:pt x="115420" y="22063"/>
                  </a:cubicBezTo>
                  <a:lnTo>
                    <a:pt x="116634" y="20944"/>
                  </a:lnTo>
                  <a:lnTo>
                    <a:pt x="116670" y="20908"/>
                  </a:lnTo>
                  <a:lnTo>
                    <a:pt x="117789" y="19741"/>
                  </a:lnTo>
                  <a:cubicBezTo>
                    <a:pt x="117801" y="19729"/>
                    <a:pt x="117801" y="19729"/>
                    <a:pt x="117813" y="19717"/>
                  </a:cubicBezTo>
                  <a:cubicBezTo>
                    <a:pt x="117813" y="19717"/>
                    <a:pt x="117813" y="19706"/>
                    <a:pt x="117825" y="19706"/>
                  </a:cubicBezTo>
                  <a:lnTo>
                    <a:pt x="118087" y="19396"/>
                  </a:lnTo>
                  <a:lnTo>
                    <a:pt x="119551" y="17670"/>
                  </a:lnTo>
                  <a:lnTo>
                    <a:pt x="122230" y="14479"/>
                  </a:lnTo>
                  <a:lnTo>
                    <a:pt x="124814" y="11550"/>
                  </a:lnTo>
                  <a:lnTo>
                    <a:pt x="124837" y="11526"/>
                  </a:lnTo>
                  <a:lnTo>
                    <a:pt x="125171" y="11097"/>
                  </a:lnTo>
                  <a:lnTo>
                    <a:pt x="125230" y="11026"/>
                  </a:lnTo>
                  <a:lnTo>
                    <a:pt x="125266" y="10990"/>
                  </a:lnTo>
                  <a:lnTo>
                    <a:pt x="125302" y="10990"/>
                  </a:lnTo>
                  <a:lnTo>
                    <a:pt x="125576" y="11014"/>
                  </a:lnTo>
                  <a:lnTo>
                    <a:pt x="125492" y="11121"/>
                  </a:lnTo>
                  <a:lnTo>
                    <a:pt x="125290" y="11371"/>
                  </a:lnTo>
                  <a:lnTo>
                    <a:pt x="124968" y="11740"/>
                  </a:lnTo>
                  <a:lnTo>
                    <a:pt x="119670" y="17848"/>
                  </a:lnTo>
                  <a:lnTo>
                    <a:pt x="119396" y="18170"/>
                  </a:lnTo>
                  <a:lnTo>
                    <a:pt x="118027" y="19789"/>
                  </a:lnTo>
                  <a:lnTo>
                    <a:pt x="116753" y="21099"/>
                  </a:lnTo>
                  <a:lnTo>
                    <a:pt x="115598" y="22122"/>
                  </a:lnTo>
                  <a:lnTo>
                    <a:pt x="113431" y="23706"/>
                  </a:lnTo>
                  <a:lnTo>
                    <a:pt x="113098" y="23908"/>
                  </a:lnTo>
                  <a:lnTo>
                    <a:pt x="113455" y="24456"/>
                  </a:lnTo>
                  <a:lnTo>
                    <a:pt x="113872" y="25051"/>
                  </a:lnTo>
                  <a:lnTo>
                    <a:pt x="114169" y="24873"/>
                  </a:lnTo>
                  <a:lnTo>
                    <a:pt x="114229" y="24837"/>
                  </a:lnTo>
                  <a:lnTo>
                    <a:pt x="116432" y="23218"/>
                  </a:lnTo>
                  <a:lnTo>
                    <a:pt x="116491" y="23182"/>
                  </a:lnTo>
                  <a:lnTo>
                    <a:pt x="117682" y="22111"/>
                  </a:lnTo>
                  <a:lnTo>
                    <a:pt x="117717" y="22075"/>
                  </a:lnTo>
                  <a:lnTo>
                    <a:pt x="119039" y="20741"/>
                  </a:lnTo>
                  <a:lnTo>
                    <a:pt x="119063" y="20706"/>
                  </a:lnTo>
                  <a:lnTo>
                    <a:pt x="120456" y="19063"/>
                  </a:lnTo>
                  <a:lnTo>
                    <a:pt x="120670" y="18813"/>
                  </a:lnTo>
                  <a:lnTo>
                    <a:pt x="120146" y="18360"/>
                  </a:lnTo>
                  <a:cubicBezTo>
                    <a:pt x="120122" y="18336"/>
                    <a:pt x="120122" y="18301"/>
                    <a:pt x="120146" y="18277"/>
                  </a:cubicBezTo>
                  <a:cubicBezTo>
                    <a:pt x="120158" y="18265"/>
                    <a:pt x="120176" y="18259"/>
                    <a:pt x="120194" y="18259"/>
                  </a:cubicBezTo>
                  <a:cubicBezTo>
                    <a:pt x="120212" y="18259"/>
                    <a:pt x="120230" y="18265"/>
                    <a:pt x="120242" y="18277"/>
                  </a:cubicBezTo>
                  <a:lnTo>
                    <a:pt x="120765" y="18717"/>
                  </a:lnTo>
                  <a:lnTo>
                    <a:pt x="126028" y="12657"/>
                  </a:lnTo>
                  <a:lnTo>
                    <a:pt x="126349" y="12276"/>
                  </a:lnTo>
                  <a:lnTo>
                    <a:pt x="126361" y="12264"/>
                  </a:lnTo>
                  <a:lnTo>
                    <a:pt x="127028" y="11431"/>
                  </a:lnTo>
                  <a:lnTo>
                    <a:pt x="127100" y="11347"/>
                  </a:lnTo>
                  <a:lnTo>
                    <a:pt x="127338" y="11490"/>
                  </a:lnTo>
                  <a:lnTo>
                    <a:pt x="127862" y="11824"/>
                  </a:lnTo>
                  <a:lnTo>
                    <a:pt x="130969" y="13800"/>
                  </a:lnTo>
                  <a:lnTo>
                    <a:pt x="131255" y="14038"/>
                  </a:lnTo>
                  <a:lnTo>
                    <a:pt x="134077" y="16360"/>
                  </a:lnTo>
                  <a:lnTo>
                    <a:pt x="134422" y="15955"/>
                  </a:lnTo>
                  <a:cubicBezTo>
                    <a:pt x="134374" y="15884"/>
                    <a:pt x="134386" y="15800"/>
                    <a:pt x="134434" y="15741"/>
                  </a:cubicBezTo>
                  <a:lnTo>
                    <a:pt x="134898" y="15229"/>
                  </a:lnTo>
                  <a:lnTo>
                    <a:pt x="132124" y="12955"/>
                  </a:lnTo>
                  <a:lnTo>
                    <a:pt x="131803" y="12705"/>
                  </a:lnTo>
                  <a:cubicBezTo>
                    <a:pt x="131791" y="12693"/>
                    <a:pt x="131779" y="12681"/>
                    <a:pt x="131767" y="12681"/>
                  </a:cubicBezTo>
                  <a:cubicBezTo>
                    <a:pt x="131767" y="12669"/>
                    <a:pt x="131755" y="12657"/>
                    <a:pt x="131743" y="12657"/>
                  </a:cubicBezTo>
                  <a:lnTo>
                    <a:pt x="128600" y="10657"/>
                  </a:lnTo>
                  <a:lnTo>
                    <a:pt x="128088" y="10335"/>
                  </a:lnTo>
                  <a:lnTo>
                    <a:pt x="127993" y="10264"/>
                  </a:lnTo>
                  <a:lnTo>
                    <a:pt x="128064" y="10181"/>
                  </a:lnTo>
                  <a:lnTo>
                    <a:pt x="128755" y="9383"/>
                  </a:lnTo>
                  <a:lnTo>
                    <a:pt x="135660" y="1322"/>
                  </a:lnTo>
                  <a:lnTo>
                    <a:pt x="135803" y="1156"/>
                  </a:lnTo>
                  <a:lnTo>
                    <a:pt x="135779" y="1132"/>
                  </a:lnTo>
                  <a:lnTo>
                    <a:pt x="135279" y="703"/>
                  </a:lnTo>
                  <a:cubicBezTo>
                    <a:pt x="135129" y="572"/>
                    <a:pt x="135245" y="367"/>
                    <a:pt x="135394" y="367"/>
                  </a:cubicBezTo>
                  <a:cubicBezTo>
                    <a:pt x="135434" y="367"/>
                    <a:pt x="135477" y="382"/>
                    <a:pt x="135517" y="417"/>
                  </a:cubicBezTo>
                  <a:lnTo>
                    <a:pt x="136041" y="870"/>
                  </a:lnTo>
                  <a:lnTo>
                    <a:pt x="136767" y="1"/>
                  </a:lnTo>
                  <a:close/>
                  <a:moveTo>
                    <a:pt x="57293" y="20575"/>
                  </a:moveTo>
                  <a:lnTo>
                    <a:pt x="57400" y="20598"/>
                  </a:lnTo>
                  <a:lnTo>
                    <a:pt x="57508" y="20646"/>
                  </a:lnTo>
                  <a:lnTo>
                    <a:pt x="57436" y="21241"/>
                  </a:lnTo>
                  <a:lnTo>
                    <a:pt x="57377" y="21801"/>
                  </a:lnTo>
                  <a:lnTo>
                    <a:pt x="57007" y="25290"/>
                  </a:lnTo>
                  <a:lnTo>
                    <a:pt x="56972" y="25706"/>
                  </a:lnTo>
                  <a:lnTo>
                    <a:pt x="56972" y="25730"/>
                  </a:lnTo>
                  <a:cubicBezTo>
                    <a:pt x="56972" y="25742"/>
                    <a:pt x="56960" y="25742"/>
                    <a:pt x="56972" y="25754"/>
                  </a:cubicBezTo>
                  <a:lnTo>
                    <a:pt x="56936" y="27183"/>
                  </a:lnTo>
                  <a:lnTo>
                    <a:pt x="56829" y="27016"/>
                  </a:lnTo>
                  <a:lnTo>
                    <a:pt x="56746" y="26885"/>
                  </a:lnTo>
                  <a:lnTo>
                    <a:pt x="56746" y="26683"/>
                  </a:lnTo>
                  <a:lnTo>
                    <a:pt x="56757" y="25349"/>
                  </a:lnTo>
                  <a:lnTo>
                    <a:pt x="56793" y="24980"/>
                  </a:lnTo>
                  <a:lnTo>
                    <a:pt x="57281" y="20753"/>
                  </a:lnTo>
                  <a:lnTo>
                    <a:pt x="57281" y="20682"/>
                  </a:lnTo>
                  <a:lnTo>
                    <a:pt x="57293" y="20575"/>
                  </a:lnTo>
                  <a:close/>
                  <a:moveTo>
                    <a:pt x="81118" y="27707"/>
                  </a:moveTo>
                  <a:lnTo>
                    <a:pt x="81010" y="27802"/>
                  </a:lnTo>
                  <a:lnTo>
                    <a:pt x="80832" y="28278"/>
                  </a:lnTo>
                  <a:lnTo>
                    <a:pt x="80879" y="28302"/>
                  </a:lnTo>
                  <a:lnTo>
                    <a:pt x="81118" y="27707"/>
                  </a:lnTo>
                  <a:close/>
                  <a:moveTo>
                    <a:pt x="159139" y="30481"/>
                  </a:moveTo>
                  <a:lnTo>
                    <a:pt x="159115" y="31147"/>
                  </a:lnTo>
                  <a:lnTo>
                    <a:pt x="159282" y="31862"/>
                  </a:lnTo>
                  <a:lnTo>
                    <a:pt x="168545" y="32028"/>
                  </a:lnTo>
                  <a:lnTo>
                    <a:pt x="182821" y="32386"/>
                  </a:lnTo>
                  <a:lnTo>
                    <a:pt x="193310" y="32648"/>
                  </a:lnTo>
                  <a:lnTo>
                    <a:pt x="193322" y="31957"/>
                  </a:lnTo>
                  <a:cubicBezTo>
                    <a:pt x="193322" y="31719"/>
                    <a:pt x="193453" y="31493"/>
                    <a:pt x="193655" y="31362"/>
                  </a:cubicBezTo>
                  <a:lnTo>
                    <a:pt x="193655" y="31266"/>
                  </a:lnTo>
                  <a:lnTo>
                    <a:pt x="193644" y="31266"/>
                  </a:lnTo>
                  <a:lnTo>
                    <a:pt x="183214" y="31005"/>
                  </a:lnTo>
                  <a:lnTo>
                    <a:pt x="183226" y="31683"/>
                  </a:lnTo>
                  <a:cubicBezTo>
                    <a:pt x="183214" y="31930"/>
                    <a:pt x="183025" y="32055"/>
                    <a:pt x="182836" y="32055"/>
                  </a:cubicBezTo>
                  <a:cubicBezTo>
                    <a:pt x="182653" y="32055"/>
                    <a:pt x="182469" y="31936"/>
                    <a:pt x="182452" y="31695"/>
                  </a:cubicBezTo>
                  <a:lnTo>
                    <a:pt x="182440" y="30993"/>
                  </a:lnTo>
                  <a:lnTo>
                    <a:pt x="168736" y="30647"/>
                  </a:lnTo>
                  <a:lnTo>
                    <a:pt x="168748" y="31338"/>
                  </a:lnTo>
                  <a:cubicBezTo>
                    <a:pt x="168766" y="31470"/>
                    <a:pt x="168668" y="31539"/>
                    <a:pt x="168569" y="31539"/>
                  </a:cubicBezTo>
                  <a:cubicBezTo>
                    <a:pt x="168472" y="31539"/>
                    <a:pt x="168373" y="31473"/>
                    <a:pt x="168379" y="31338"/>
                  </a:cubicBezTo>
                  <a:lnTo>
                    <a:pt x="168367" y="30635"/>
                  </a:lnTo>
                  <a:lnTo>
                    <a:pt x="159139" y="30481"/>
                  </a:lnTo>
                  <a:close/>
                  <a:moveTo>
                    <a:pt x="194441" y="31290"/>
                  </a:moveTo>
                  <a:lnTo>
                    <a:pt x="194441" y="31386"/>
                  </a:lnTo>
                  <a:cubicBezTo>
                    <a:pt x="194632" y="31517"/>
                    <a:pt x="194751" y="31743"/>
                    <a:pt x="194751" y="31981"/>
                  </a:cubicBezTo>
                  <a:lnTo>
                    <a:pt x="194739" y="32683"/>
                  </a:lnTo>
                  <a:lnTo>
                    <a:pt x="203835" y="32910"/>
                  </a:lnTo>
                  <a:lnTo>
                    <a:pt x="203835" y="32207"/>
                  </a:lnTo>
                  <a:cubicBezTo>
                    <a:pt x="203835" y="32171"/>
                    <a:pt x="203859" y="32148"/>
                    <a:pt x="203895" y="32148"/>
                  </a:cubicBezTo>
                  <a:cubicBezTo>
                    <a:pt x="203931" y="32148"/>
                    <a:pt x="203966" y="32171"/>
                    <a:pt x="203966" y="32207"/>
                  </a:cubicBezTo>
                  <a:lnTo>
                    <a:pt x="203966" y="32910"/>
                  </a:lnTo>
                  <a:lnTo>
                    <a:pt x="208848" y="33029"/>
                  </a:lnTo>
                  <a:lnTo>
                    <a:pt x="208848" y="31647"/>
                  </a:lnTo>
                  <a:lnTo>
                    <a:pt x="203919" y="31528"/>
                  </a:lnTo>
                  <a:lnTo>
                    <a:pt x="194441" y="31290"/>
                  </a:lnTo>
                  <a:close/>
                  <a:moveTo>
                    <a:pt x="56722" y="31457"/>
                  </a:moveTo>
                  <a:lnTo>
                    <a:pt x="56841" y="31528"/>
                  </a:lnTo>
                  <a:lnTo>
                    <a:pt x="56674" y="36303"/>
                  </a:lnTo>
                  <a:lnTo>
                    <a:pt x="56638" y="36684"/>
                  </a:lnTo>
                  <a:lnTo>
                    <a:pt x="56626" y="36805"/>
                  </a:lnTo>
                  <a:lnTo>
                    <a:pt x="56626" y="36779"/>
                  </a:lnTo>
                  <a:lnTo>
                    <a:pt x="56626" y="36720"/>
                  </a:lnTo>
                  <a:lnTo>
                    <a:pt x="56626" y="36636"/>
                  </a:lnTo>
                  <a:lnTo>
                    <a:pt x="56710" y="32707"/>
                  </a:lnTo>
                  <a:lnTo>
                    <a:pt x="56710" y="32695"/>
                  </a:lnTo>
                  <a:lnTo>
                    <a:pt x="56710" y="31850"/>
                  </a:lnTo>
                  <a:lnTo>
                    <a:pt x="56710" y="31457"/>
                  </a:lnTo>
                  <a:close/>
                  <a:moveTo>
                    <a:pt x="135184" y="15479"/>
                  </a:moveTo>
                  <a:lnTo>
                    <a:pt x="134731" y="15991"/>
                  </a:lnTo>
                  <a:cubicBezTo>
                    <a:pt x="134687" y="16035"/>
                    <a:pt x="134637" y="16059"/>
                    <a:pt x="134584" y="16059"/>
                  </a:cubicBezTo>
                  <a:cubicBezTo>
                    <a:pt x="134566" y="16059"/>
                    <a:pt x="134547" y="16056"/>
                    <a:pt x="134529" y="16050"/>
                  </a:cubicBezTo>
                  <a:lnTo>
                    <a:pt x="134184" y="16443"/>
                  </a:lnTo>
                  <a:lnTo>
                    <a:pt x="143244" y="24158"/>
                  </a:lnTo>
                  <a:lnTo>
                    <a:pt x="146912" y="27552"/>
                  </a:lnTo>
                  <a:lnTo>
                    <a:pt x="148531" y="30147"/>
                  </a:lnTo>
                  <a:lnTo>
                    <a:pt x="149805" y="30159"/>
                  </a:lnTo>
                  <a:cubicBezTo>
                    <a:pt x="149995" y="30159"/>
                    <a:pt x="150174" y="30243"/>
                    <a:pt x="150305" y="30374"/>
                  </a:cubicBezTo>
                  <a:cubicBezTo>
                    <a:pt x="150376" y="30457"/>
                    <a:pt x="150436" y="30540"/>
                    <a:pt x="150472" y="30647"/>
                  </a:cubicBezTo>
                  <a:cubicBezTo>
                    <a:pt x="150623" y="31101"/>
                    <a:pt x="150297" y="31577"/>
                    <a:pt x="149816" y="31577"/>
                  </a:cubicBezTo>
                  <a:cubicBezTo>
                    <a:pt x="149804" y="31577"/>
                    <a:pt x="149793" y="31577"/>
                    <a:pt x="149781" y="31576"/>
                  </a:cubicBezTo>
                  <a:lnTo>
                    <a:pt x="149400" y="31576"/>
                  </a:lnTo>
                  <a:lnTo>
                    <a:pt x="150031" y="32683"/>
                  </a:lnTo>
                  <a:lnTo>
                    <a:pt x="149864" y="37351"/>
                  </a:lnTo>
                  <a:lnTo>
                    <a:pt x="150555" y="37362"/>
                  </a:lnTo>
                  <a:lnTo>
                    <a:pt x="151245" y="37386"/>
                  </a:lnTo>
                  <a:lnTo>
                    <a:pt x="151424" y="32540"/>
                  </a:lnTo>
                  <a:cubicBezTo>
                    <a:pt x="151424" y="32409"/>
                    <a:pt x="151388" y="32279"/>
                    <a:pt x="151329" y="32171"/>
                  </a:cubicBezTo>
                  <a:lnTo>
                    <a:pt x="151007" y="31612"/>
                  </a:lnTo>
                  <a:lnTo>
                    <a:pt x="151150" y="31612"/>
                  </a:lnTo>
                  <a:lnTo>
                    <a:pt x="154222" y="31731"/>
                  </a:lnTo>
                  <a:lnTo>
                    <a:pt x="154222" y="31052"/>
                  </a:lnTo>
                  <a:cubicBezTo>
                    <a:pt x="154228" y="30939"/>
                    <a:pt x="154314" y="30882"/>
                    <a:pt x="154402" y="30882"/>
                  </a:cubicBezTo>
                  <a:cubicBezTo>
                    <a:pt x="154490" y="30882"/>
                    <a:pt x="154579" y="30939"/>
                    <a:pt x="154591" y="31052"/>
                  </a:cubicBezTo>
                  <a:lnTo>
                    <a:pt x="154591" y="31743"/>
                  </a:lnTo>
                  <a:lnTo>
                    <a:pt x="157222" y="31838"/>
                  </a:lnTo>
                  <a:lnTo>
                    <a:pt x="157318" y="31136"/>
                  </a:lnTo>
                  <a:cubicBezTo>
                    <a:pt x="157334" y="31021"/>
                    <a:pt x="157418" y="30969"/>
                    <a:pt x="157501" y="30969"/>
                  </a:cubicBezTo>
                  <a:cubicBezTo>
                    <a:pt x="157600" y="30969"/>
                    <a:pt x="157700" y="31042"/>
                    <a:pt x="157687" y="31171"/>
                  </a:cubicBezTo>
                  <a:lnTo>
                    <a:pt x="157603" y="31850"/>
                  </a:lnTo>
                  <a:lnTo>
                    <a:pt x="158901" y="31862"/>
                  </a:lnTo>
                  <a:lnTo>
                    <a:pt x="158758" y="31207"/>
                  </a:lnTo>
                  <a:lnTo>
                    <a:pt x="158758" y="31183"/>
                  </a:lnTo>
                  <a:lnTo>
                    <a:pt x="158758" y="31171"/>
                  </a:lnTo>
                  <a:lnTo>
                    <a:pt x="158770" y="30469"/>
                  </a:lnTo>
                  <a:lnTo>
                    <a:pt x="157520" y="30457"/>
                  </a:lnTo>
                  <a:lnTo>
                    <a:pt x="154436" y="30350"/>
                  </a:lnTo>
                  <a:lnTo>
                    <a:pt x="150329" y="30207"/>
                  </a:lnTo>
                  <a:lnTo>
                    <a:pt x="150186" y="30207"/>
                  </a:lnTo>
                  <a:lnTo>
                    <a:pt x="150174" y="30171"/>
                  </a:lnTo>
                  <a:lnTo>
                    <a:pt x="148043" y="26754"/>
                  </a:lnTo>
                  <a:cubicBezTo>
                    <a:pt x="148007" y="26706"/>
                    <a:pt x="147971" y="26659"/>
                    <a:pt x="147924" y="26611"/>
                  </a:cubicBezTo>
                  <a:lnTo>
                    <a:pt x="144173" y="23135"/>
                  </a:lnTo>
                  <a:lnTo>
                    <a:pt x="144149" y="23111"/>
                  </a:lnTo>
                  <a:lnTo>
                    <a:pt x="135184" y="15479"/>
                  </a:lnTo>
                  <a:close/>
                  <a:moveTo>
                    <a:pt x="48637" y="37898"/>
                  </a:moveTo>
                  <a:lnTo>
                    <a:pt x="49768" y="38029"/>
                  </a:lnTo>
                  <a:lnTo>
                    <a:pt x="50007" y="38100"/>
                  </a:lnTo>
                  <a:lnTo>
                    <a:pt x="50007" y="38100"/>
                  </a:lnTo>
                  <a:cubicBezTo>
                    <a:pt x="49972" y="38092"/>
                    <a:pt x="49938" y="38085"/>
                    <a:pt x="49899" y="38077"/>
                  </a:cubicBezTo>
                  <a:lnTo>
                    <a:pt x="48745" y="37982"/>
                  </a:lnTo>
                  <a:lnTo>
                    <a:pt x="48697" y="37982"/>
                  </a:lnTo>
                  <a:lnTo>
                    <a:pt x="47113" y="37958"/>
                  </a:lnTo>
                  <a:lnTo>
                    <a:pt x="47090" y="37958"/>
                  </a:lnTo>
                  <a:lnTo>
                    <a:pt x="42922" y="38053"/>
                  </a:lnTo>
                  <a:lnTo>
                    <a:pt x="42839" y="38029"/>
                  </a:lnTo>
                  <a:lnTo>
                    <a:pt x="42934" y="37993"/>
                  </a:lnTo>
                  <a:lnTo>
                    <a:pt x="48637" y="37898"/>
                  </a:lnTo>
                  <a:close/>
                  <a:moveTo>
                    <a:pt x="0" y="36827"/>
                  </a:moveTo>
                  <a:lnTo>
                    <a:pt x="0" y="38208"/>
                  </a:lnTo>
                  <a:lnTo>
                    <a:pt x="667" y="38208"/>
                  </a:lnTo>
                  <a:lnTo>
                    <a:pt x="143" y="37553"/>
                  </a:lnTo>
                  <a:cubicBezTo>
                    <a:pt x="119" y="37517"/>
                    <a:pt x="131" y="37482"/>
                    <a:pt x="155" y="37458"/>
                  </a:cubicBezTo>
                  <a:cubicBezTo>
                    <a:pt x="169" y="37449"/>
                    <a:pt x="182" y="37445"/>
                    <a:pt x="195" y="37445"/>
                  </a:cubicBezTo>
                  <a:cubicBezTo>
                    <a:pt x="216" y="37445"/>
                    <a:pt x="236" y="37455"/>
                    <a:pt x="250" y="37470"/>
                  </a:cubicBezTo>
                  <a:lnTo>
                    <a:pt x="846" y="38208"/>
                  </a:lnTo>
                  <a:lnTo>
                    <a:pt x="5953" y="38279"/>
                  </a:lnTo>
                  <a:lnTo>
                    <a:pt x="8454" y="38303"/>
                  </a:lnTo>
                  <a:lnTo>
                    <a:pt x="9109" y="37577"/>
                  </a:lnTo>
                  <a:cubicBezTo>
                    <a:pt x="9121" y="37565"/>
                    <a:pt x="9138" y="37559"/>
                    <a:pt x="9156" y="37559"/>
                  </a:cubicBezTo>
                  <a:cubicBezTo>
                    <a:pt x="9174" y="37559"/>
                    <a:pt x="9192" y="37565"/>
                    <a:pt x="9204" y="37577"/>
                  </a:cubicBezTo>
                  <a:cubicBezTo>
                    <a:pt x="9228" y="37601"/>
                    <a:pt x="9228" y="37648"/>
                    <a:pt x="9204" y="37672"/>
                  </a:cubicBezTo>
                  <a:lnTo>
                    <a:pt x="8620" y="38315"/>
                  </a:lnTo>
                  <a:lnTo>
                    <a:pt x="9144" y="38315"/>
                  </a:lnTo>
                  <a:lnTo>
                    <a:pt x="15133" y="38386"/>
                  </a:lnTo>
                  <a:lnTo>
                    <a:pt x="16181" y="38398"/>
                  </a:lnTo>
                  <a:lnTo>
                    <a:pt x="16205" y="37696"/>
                  </a:lnTo>
                  <a:lnTo>
                    <a:pt x="16205" y="37017"/>
                  </a:lnTo>
                  <a:lnTo>
                    <a:pt x="15145" y="36993"/>
                  </a:lnTo>
                  <a:lnTo>
                    <a:pt x="9168" y="36934"/>
                  </a:lnTo>
                  <a:lnTo>
                    <a:pt x="6144" y="36898"/>
                  </a:lnTo>
                  <a:lnTo>
                    <a:pt x="6144" y="37589"/>
                  </a:lnTo>
                  <a:cubicBezTo>
                    <a:pt x="6138" y="37702"/>
                    <a:pt x="6052" y="37758"/>
                    <a:pt x="5964" y="37758"/>
                  </a:cubicBezTo>
                  <a:cubicBezTo>
                    <a:pt x="5876" y="37758"/>
                    <a:pt x="5787" y="37702"/>
                    <a:pt x="5775" y="37589"/>
                  </a:cubicBezTo>
                  <a:lnTo>
                    <a:pt x="5775" y="36886"/>
                  </a:lnTo>
                  <a:lnTo>
                    <a:pt x="203" y="36827"/>
                  </a:lnTo>
                  <a:close/>
                  <a:moveTo>
                    <a:pt x="54971" y="38065"/>
                  </a:moveTo>
                  <a:lnTo>
                    <a:pt x="54960" y="38160"/>
                  </a:lnTo>
                  <a:lnTo>
                    <a:pt x="54888" y="38553"/>
                  </a:lnTo>
                  <a:lnTo>
                    <a:pt x="54876" y="38672"/>
                  </a:lnTo>
                  <a:lnTo>
                    <a:pt x="54364" y="38386"/>
                  </a:lnTo>
                  <a:lnTo>
                    <a:pt x="54495" y="38327"/>
                  </a:lnTo>
                  <a:lnTo>
                    <a:pt x="54650" y="38267"/>
                  </a:lnTo>
                  <a:cubicBezTo>
                    <a:pt x="54686" y="38255"/>
                    <a:pt x="54721" y="38244"/>
                    <a:pt x="54745" y="38220"/>
                  </a:cubicBezTo>
                  <a:lnTo>
                    <a:pt x="54841" y="38148"/>
                  </a:lnTo>
                  <a:lnTo>
                    <a:pt x="54971" y="38065"/>
                  </a:lnTo>
                  <a:close/>
                  <a:moveTo>
                    <a:pt x="50167" y="38148"/>
                  </a:moveTo>
                  <a:lnTo>
                    <a:pt x="51852" y="38648"/>
                  </a:lnTo>
                  <a:lnTo>
                    <a:pt x="52174" y="38744"/>
                  </a:lnTo>
                  <a:lnTo>
                    <a:pt x="54162" y="39863"/>
                  </a:lnTo>
                  <a:lnTo>
                    <a:pt x="54567" y="40196"/>
                  </a:lnTo>
                  <a:lnTo>
                    <a:pt x="54555" y="40244"/>
                  </a:lnTo>
                  <a:lnTo>
                    <a:pt x="54114" y="39898"/>
                  </a:lnTo>
                  <a:cubicBezTo>
                    <a:pt x="54079" y="39863"/>
                    <a:pt x="54043" y="39839"/>
                    <a:pt x="54007" y="39827"/>
                  </a:cubicBezTo>
                  <a:lnTo>
                    <a:pt x="52245" y="38875"/>
                  </a:lnTo>
                  <a:cubicBezTo>
                    <a:pt x="52209" y="38851"/>
                    <a:pt x="52174" y="38839"/>
                    <a:pt x="52138" y="38827"/>
                  </a:cubicBezTo>
                  <a:lnTo>
                    <a:pt x="52019" y="38791"/>
                  </a:lnTo>
                  <a:lnTo>
                    <a:pt x="50167" y="38148"/>
                  </a:lnTo>
                  <a:close/>
                  <a:moveTo>
                    <a:pt x="55769" y="41232"/>
                  </a:moveTo>
                  <a:lnTo>
                    <a:pt x="55864" y="41315"/>
                  </a:lnTo>
                  <a:lnTo>
                    <a:pt x="55876" y="41327"/>
                  </a:lnTo>
                  <a:lnTo>
                    <a:pt x="55876" y="41339"/>
                  </a:lnTo>
                  <a:lnTo>
                    <a:pt x="55876" y="41375"/>
                  </a:lnTo>
                  <a:lnTo>
                    <a:pt x="55853" y="41351"/>
                  </a:lnTo>
                  <a:lnTo>
                    <a:pt x="55757" y="41268"/>
                  </a:lnTo>
                  <a:lnTo>
                    <a:pt x="55769" y="41232"/>
                  </a:lnTo>
                  <a:close/>
                  <a:moveTo>
                    <a:pt x="57091" y="42411"/>
                  </a:moveTo>
                  <a:lnTo>
                    <a:pt x="57579" y="42827"/>
                  </a:lnTo>
                  <a:lnTo>
                    <a:pt x="60377" y="45280"/>
                  </a:lnTo>
                  <a:lnTo>
                    <a:pt x="61091" y="45899"/>
                  </a:lnTo>
                  <a:lnTo>
                    <a:pt x="62353" y="46971"/>
                  </a:lnTo>
                  <a:cubicBezTo>
                    <a:pt x="62371" y="46988"/>
                    <a:pt x="62394" y="47006"/>
                    <a:pt x="62415" y="47023"/>
                  </a:cubicBezTo>
                  <a:lnTo>
                    <a:pt x="62415" y="47023"/>
                  </a:lnTo>
                  <a:lnTo>
                    <a:pt x="62389" y="47007"/>
                  </a:lnTo>
                  <a:lnTo>
                    <a:pt x="61067" y="46006"/>
                  </a:lnTo>
                  <a:lnTo>
                    <a:pt x="60794" y="45756"/>
                  </a:lnTo>
                  <a:lnTo>
                    <a:pt x="57638" y="42935"/>
                  </a:lnTo>
                  <a:lnTo>
                    <a:pt x="57091" y="42423"/>
                  </a:lnTo>
                  <a:lnTo>
                    <a:pt x="57091" y="42411"/>
                  </a:lnTo>
                  <a:close/>
                  <a:moveTo>
                    <a:pt x="56781" y="44030"/>
                  </a:moveTo>
                  <a:lnTo>
                    <a:pt x="56888" y="44125"/>
                  </a:lnTo>
                  <a:lnTo>
                    <a:pt x="58805" y="45852"/>
                  </a:lnTo>
                  <a:lnTo>
                    <a:pt x="58686" y="45899"/>
                  </a:lnTo>
                  <a:lnTo>
                    <a:pt x="58258" y="46066"/>
                  </a:lnTo>
                  <a:cubicBezTo>
                    <a:pt x="58210" y="46078"/>
                    <a:pt x="58174" y="46102"/>
                    <a:pt x="58139" y="46137"/>
                  </a:cubicBezTo>
                  <a:lnTo>
                    <a:pt x="57603" y="46542"/>
                  </a:lnTo>
                  <a:cubicBezTo>
                    <a:pt x="57555" y="46578"/>
                    <a:pt x="57519" y="46626"/>
                    <a:pt x="57484" y="46673"/>
                  </a:cubicBezTo>
                  <a:lnTo>
                    <a:pt x="57162" y="47197"/>
                  </a:lnTo>
                  <a:cubicBezTo>
                    <a:pt x="57150" y="47233"/>
                    <a:pt x="57127" y="47268"/>
                    <a:pt x="57115" y="47316"/>
                  </a:cubicBezTo>
                  <a:cubicBezTo>
                    <a:pt x="57115" y="47328"/>
                    <a:pt x="57103" y="47340"/>
                    <a:pt x="57103" y="47364"/>
                  </a:cubicBezTo>
                  <a:lnTo>
                    <a:pt x="57067" y="47614"/>
                  </a:lnTo>
                  <a:lnTo>
                    <a:pt x="56853" y="46542"/>
                  </a:lnTo>
                  <a:lnTo>
                    <a:pt x="56746" y="44661"/>
                  </a:lnTo>
                  <a:lnTo>
                    <a:pt x="56781" y="44030"/>
                  </a:lnTo>
                  <a:close/>
                  <a:moveTo>
                    <a:pt x="63438" y="47665"/>
                  </a:moveTo>
                  <a:lnTo>
                    <a:pt x="64199" y="48138"/>
                  </a:lnTo>
                  <a:cubicBezTo>
                    <a:pt x="64246" y="48161"/>
                    <a:pt x="64282" y="48173"/>
                    <a:pt x="64330" y="48197"/>
                  </a:cubicBezTo>
                  <a:lnTo>
                    <a:pt x="66044" y="48816"/>
                  </a:lnTo>
                  <a:cubicBezTo>
                    <a:pt x="66068" y="48828"/>
                    <a:pt x="66104" y="48852"/>
                    <a:pt x="66140" y="48852"/>
                  </a:cubicBezTo>
                  <a:lnTo>
                    <a:pt x="67949" y="49233"/>
                  </a:lnTo>
                  <a:lnTo>
                    <a:pt x="66056" y="48900"/>
                  </a:lnTo>
                  <a:lnTo>
                    <a:pt x="64211" y="48149"/>
                  </a:lnTo>
                  <a:lnTo>
                    <a:pt x="63438" y="47665"/>
                  </a:lnTo>
                  <a:close/>
                  <a:moveTo>
                    <a:pt x="55472" y="42851"/>
                  </a:moveTo>
                  <a:lnTo>
                    <a:pt x="55567" y="42935"/>
                  </a:lnTo>
                  <a:lnTo>
                    <a:pt x="55424" y="43554"/>
                  </a:lnTo>
                  <a:cubicBezTo>
                    <a:pt x="55424" y="43578"/>
                    <a:pt x="55412" y="43625"/>
                    <a:pt x="55412" y="43649"/>
                  </a:cubicBezTo>
                  <a:lnTo>
                    <a:pt x="55352" y="44613"/>
                  </a:lnTo>
                  <a:cubicBezTo>
                    <a:pt x="55341" y="44649"/>
                    <a:pt x="55341" y="44673"/>
                    <a:pt x="55352" y="44709"/>
                  </a:cubicBezTo>
                  <a:lnTo>
                    <a:pt x="55472" y="46685"/>
                  </a:lnTo>
                  <a:cubicBezTo>
                    <a:pt x="55472" y="46709"/>
                    <a:pt x="55472" y="46745"/>
                    <a:pt x="55483" y="46768"/>
                  </a:cubicBezTo>
                  <a:lnTo>
                    <a:pt x="55722" y="47983"/>
                  </a:lnTo>
                  <a:cubicBezTo>
                    <a:pt x="55722" y="48007"/>
                    <a:pt x="55722" y="48019"/>
                    <a:pt x="55733" y="48042"/>
                  </a:cubicBezTo>
                  <a:lnTo>
                    <a:pt x="56162" y="49507"/>
                  </a:lnTo>
                  <a:lnTo>
                    <a:pt x="55614" y="48007"/>
                  </a:lnTo>
                  <a:lnTo>
                    <a:pt x="55543" y="47840"/>
                  </a:lnTo>
                  <a:lnTo>
                    <a:pt x="55495" y="47447"/>
                  </a:lnTo>
                  <a:lnTo>
                    <a:pt x="55329" y="46078"/>
                  </a:lnTo>
                  <a:lnTo>
                    <a:pt x="55329" y="44066"/>
                  </a:lnTo>
                  <a:lnTo>
                    <a:pt x="55448" y="42935"/>
                  </a:lnTo>
                  <a:lnTo>
                    <a:pt x="55460" y="42851"/>
                  </a:lnTo>
                  <a:close/>
                  <a:moveTo>
                    <a:pt x="111443" y="22980"/>
                  </a:moveTo>
                  <a:lnTo>
                    <a:pt x="110467" y="23480"/>
                  </a:lnTo>
                  <a:lnTo>
                    <a:pt x="103620" y="25909"/>
                  </a:lnTo>
                  <a:lnTo>
                    <a:pt x="103561" y="25932"/>
                  </a:lnTo>
                  <a:lnTo>
                    <a:pt x="100465" y="27385"/>
                  </a:lnTo>
                  <a:cubicBezTo>
                    <a:pt x="100441" y="27397"/>
                    <a:pt x="100406" y="27421"/>
                    <a:pt x="100382" y="27445"/>
                  </a:cubicBezTo>
                  <a:lnTo>
                    <a:pt x="98108" y="28969"/>
                  </a:lnTo>
                  <a:cubicBezTo>
                    <a:pt x="98060" y="28992"/>
                    <a:pt x="98024" y="29016"/>
                    <a:pt x="97989" y="29052"/>
                  </a:cubicBezTo>
                  <a:lnTo>
                    <a:pt x="97001" y="30052"/>
                  </a:lnTo>
                  <a:lnTo>
                    <a:pt x="96655" y="30397"/>
                  </a:lnTo>
                  <a:cubicBezTo>
                    <a:pt x="96596" y="30469"/>
                    <a:pt x="96536" y="30540"/>
                    <a:pt x="96512" y="30624"/>
                  </a:cubicBezTo>
                  <a:lnTo>
                    <a:pt x="96298" y="31147"/>
                  </a:lnTo>
                  <a:lnTo>
                    <a:pt x="96203" y="31076"/>
                  </a:lnTo>
                  <a:lnTo>
                    <a:pt x="95786" y="30778"/>
                  </a:lnTo>
                  <a:lnTo>
                    <a:pt x="94917" y="30135"/>
                  </a:lnTo>
                  <a:cubicBezTo>
                    <a:pt x="94857" y="30100"/>
                    <a:pt x="94786" y="30064"/>
                    <a:pt x="94715" y="30040"/>
                  </a:cubicBezTo>
                  <a:lnTo>
                    <a:pt x="83677" y="26433"/>
                  </a:lnTo>
                  <a:lnTo>
                    <a:pt x="83249" y="26290"/>
                  </a:lnTo>
                  <a:lnTo>
                    <a:pt x="82046" y="25885"/>
                  </a:lnTo>
                  <a:lnTo>
                    <a:pt x="81820" y="25813"/>
                  </a:lnTo>
                  <a:lnTo>
                    <a:pt x="81820" y="25825"/>
                  </a:lnTo>
                  <a:cubicBezTo>
                    <a:pt x="81868" y="25849"/>
                    <a:pt x="81915" y="25885"/>
                    <a:pt x="81951" y="25921"/>
                  </a:cubicBezTo>
                  <a:cubicBezTo>
                    <a:pt x="82225" y="26206"/>
                    <a:pt x="82213" y="26659"/>
                    <a:pt x="81939" y="26933"/>
                  </a:cubicBezTo>
                  <a:lnTo>
                    <a:pt x="81737" y="27123"/>
                  </a:lnTo>
                  <a:lnTo>
                    <a:pt x="81665" y="27195"/>
                  </a:lnTo>
                  <a:cubicBezTo>
                    <a:pt x="81714" y="27181"/>
                    <a:pt x="81763" y="27175"/>
                    <a:pt x="81812" y="27175"/>
                  </a:cubicBezTo>
                  <a:cubicBezTo>
                    <a:pt x="81846" y="27175"/>
                    <a:pt x="81881" y="27178"/>
                    <a:pt x="81915" y="27183"/>
                  </a:cubicBezTo>
                  <a:cubicBezTo>
                    <a:pt x="81987" y="27195"/>
                    <a:pt x="82046" y="27206"/>
                    <a:pt x="82106" y="27230"/>
                  </a:cubicBezTo>
                  <a:cubicBezTo>
                    <a:pt x="82130" y="27242"/>
                    <a:pt x="82153" y="27254"/>
                    <a:pt x="82177" y="27266"/>
                  </a:cubicBezTo>
                  <a:cubicBezTo>
                    <a:pt x="82487" y="27445"/>
                    <a:pt x="82618" y="27826"/>
                    <a:pt x="82487" y="28159"/>
                  </a:cubicBezTo>
                  <a:lnTo>
                    <a:pt x="82237" y="28754"/>
                  </a:lnTo>
                  <a:lnTo>
                    <a:pt x="82463" y="28838"/>
                  </a:lnTo>
                  <a:lnTo>
                    <a:pt x="93691" y="32540"/>
                  </a:lnTo>
                  <a:lnTo>
                    <a:pt x="94012" y="32636"/>
                  </a:lnTo>
                  <a:cubicBezTo>
                    <a:pt x="94060" y="32660"/>
                    <a:pt x="94107" y="32671"/>
                    <a:pt x="94167" y="32671"/>
                  </a:cubicBezTo>
                  <a:lnTo>
                    <a:pt x="94655" y="32719"/>
                  </a:lnTo>
                  <a:lnTo>
                    <a:pt x="95453" y="32802"/>
                  </a:lnTo>
                  <a:lnTo>
                    <a:pt x="95381" y="32910"/>
                  </a:lnTo>
                  <a:lnTo>
                    <a:pt x="95262" y="33124"/>
                  </a:lnTo>
                  <a:lnTo>
                    <a:pt x="95012" y="33517"/>
                  </a:lnTo>
                  <a:lnTo>
                    <a:pt x="95000" y="33541"/>
                  </a:lnTo>
                  <a:lnTo>
                    <a:pt x="94405" y="34612"/>
                  </a:lnTo>
                  <a:cubicBezTo>
                    <a:pt x="94381" y="34648"/>
                    <a:pt x="94357" y="34684"/>
                    <a:pt x="94345" y="34731"/>
                  </a:cubicBezTo>
                  <a:lnTo>
                    <a:pt x="94072" y="35588"/>
                  </a:lnTo>
                  <a:lnTo>
                    <a:pt x="94726" y="35755"/>
                  </a:lnTo>
                  <a:cubicBezTo>
                    <a:pt x="94943" y="35820"/>
                    <a:pt x="94884" y="36122"/>
                    <a:pt x="94692" y="36122"/>
                  </a:cubicBezTo>
                  <a:cubicBezTo>
                    <a:pt x="94673" y="36122"/>
                    <a:pt x="94653" y="36119"/>
                    <a:pt x="94631" y="36112"/>
                  </a:cubicBezTo>
                  <a:lnTo>
                    <a:pt x="93964" y="35934"/>
                  </a:lnTo>
                  <a:lnTo>
                    <a:pt x="93750" y="36636"/>
                  </a:lnTo>
                  <a:cubicBezTo>
                    <a:pt x="93738" y="36672"/>
                    <a:pt x="93738" y="36708"/>
                    <a:pt x="93738" y="36743"/>
                  </a:cubicBezTo>
                  <a:lnTo>
                    <a:pt x="93595" y="37851"/>
                  </a:lnTo>
                  <a:cubicBezTo>
                    <a:pt x="93595" y="37874"/>
                    <a:pt x="93595" y="37898"/>
                    <a:pt x="93595" y="37922"/>
                  </a:cubicBezTo>
                  <a:lnTo>
                    <a:pt x="93417" y="48197"/>
                  </a:lnTo>
                  <a:lnTo>
                    <a:pt x="93417" y="48221"/>
                  </a:lnTo>
                  <a:lnTo>
                    <a:pt x="93417" y="48685"/>
                  </a:lnTo>
                  <a:lnTo>
                    <a:pt x="93298" y="48673"/>
                  </a:lnTo>
                  <a:lnTo>
                    <a:pt x="92774" y="48626"/>
                  </a:lnTo>
                  <a:lnTo>
                    <a:pt x="92714" y="48626"/>
                  </a:lnTo>
                  <a:lnTo>
                    <a:pt x="79748" y="48376"/>
                  </a:lnTo>
                  <a:lnTo>
                    <a:pt x="78593" y="48364"/>
                  </a:lnTo>
                  <a:lnTo>
                    <a:pt x="78522" y="49054"/>
                  </a:lnTo>
                  <a:lnTo>
                    <a:pt x="78463" y="49685"/>
                  </a:lnTo>
                  <a:lnTo>
                    <a:pt x="78415" y="50209"/>
                  </a:lnTo>
                  <a:cubicBezTo>
                    <a:pt x="78474" y="50245"/>
                    <a:pt x="78510" y="50305"/>
                    <a:pt x="78510" y="50376"/>
                  </a:cubicBezTo>
                  <a:lnTo>
                    <a:pt x="78510" y="51078"/>
                  </a:lnTo>
                  <a:lnTo>
                    <a:pt x="92226" y="51293"/>
                  </a:lnTo>
                  <a:lnTo>
                    <a:pt x="92631" y="51293"/>
                  </a:lnTo>
                  <a:lnTo>
                    <a:pt x="93322" y="51352"/>
                  </a:lnTo>
                  <a:lnTo>
                    <a:pt x="93333" y="50697"/>
                  </a:lnTo>
                  <a:cubicBezTo>
                    <a:pt x="93345" y="50340"/>
                    <a:pt x="93619" y="50054"/>
                    <a:pt x="93964" y="50007"/>
                  </a:cubicBezTo>
                  <a:lnTo>
                    <a:pt x="94072" y="50007"/>
                  </a:lnTo>
                  <a:cubicBezTo>
                    <a:pt x="94167" y="50007"/>
                    <a:pt x="94262" y="50031"/>
                    <a:pt x="94357" y="50078"/>
                  </a:cubicBezTo>
                  <a:cubicBezTo>
                    <a:pt x="94417" y="50102"/>
                    <a:pt x="94476" y="50150"/>
                    <a:pt x="94524" y="50197"/>
                  </a:cubicBezTo>
                  <a:cubicBezTo>
                    <a:pt x="94643" y="50293"/>
                    <a:pt x="94715" y="50435"/>
                    <a:pt x="94750" y="50578"/>
                  </a:cubicBezTo>
                  <a:cubicBezTo>
                    <a:pt x="94750" y="50626"/>
                    <a:pt x="94762" y="50674"/>
                    <a:pt x="94762" y="50733"/>
                  </a:cubicBezTo>
                  <a:lnTo>
                    <a:pt x="94738" y="51459"/>
                  </a:lnTo>
                  <a:lnTo>
                    <a:pt x="95203" y="51495"/>
                  </a:lnTo>
                  <a:lnTo>
                    <a:pt x="95238" y="51495"/>
                  </a:lnTo>
                  <a:lnTo>
                    <a:pt x="98798" y="51590"/>
                  </a:lnTo>
                  <a:cubicBezTo>
                    <a:pt x="98870" y="51590"/>
                    <a:pt x="98953" y="51578"/>
                    <a:pt x="99037" y="51555"/>
                  </a:cubicBezTo>
                  <a:lnTo>
                    <a:pt x="100144" y="51186"/>
                  </a:lnTo>
                  <a:lnTo>
                    <a:pt x="100406" y="51102"/>
                  </a:lnTo>
                  <a:lnTo>
                    <a:pt x="100680" y="51114"/>
                  </a:lnTo>
                  <a:lnTo>
                    <a:pt x="103108" y="51269"/>
                  </a:lnTo>
                  <a:lnTo>
                    <a:pt x="117194" y="55769"/>
                  </a:lnTo>
                  <a:lnTo>
                    <a:pt x="117753" y="55960"/>
                  </a:lnTo>
                  <a:lnTo>
                    <a:pt x="117967" y="55305"/>
                  </a:lnTo>
                  <a:cubicBezTo>
                    <a:pt x="118025" y="55134"/>
                    <a:pt x="118185" y="55035"/>
                    <a:pt x="118345" y="55035"/>
                  </a:cubicBezTo>
                  <a:cubicBezTo>
                    <a:pt x="118451" y="55035"/>
                    <a:pt x="118558" y="55079"/>
                    <a:pt x="118634" y="55174"/>
                  </a:cubicBezTo>
                  <a:lnTo>
                    <a:pt x="118753" y="54841"/>
                  </a:lnTo>
                  <a:lnTo>
                    <a:pt x="118563" y="54781"/>
                  </a:lnTo>
                  <a:lnTo>
                    <a:pt x="117634" y="54472"/>
                  </a:lnTo>
                  <a:lnTo>
                    <a:pt x="117622" y="54472"/>
                  </a:lnTo>
                  <a:lnTo>
                    <a:pt x="103454" y="49935"/>
                  </a:lnTo>
                  <a:cubicBezTo>
                    <a:pt x="103394" y="49924"/>
                    <a:pt x="103335" y="49912"/>
                    <a:pt x="103287" y="49912"/>
                  </a:cubicBezTo>
                  <a:lnTo>
                    <a:pt x="100751" y="49757"/>
                  </a:lnTo>
                  <a:lnTo>
                    <a:pt x="100441" y="49733"/>
                  </a:lnTo>
                  <a:lnTo>
                    <a:pt x="99572" y="49435"/>
                  </a:lnTo>
                  <a:lnTo>
                    <a:pt x="99525" y="49423"/>
                  </a:lnTo>
                  <a:lnTo>
                    <a:pt x="99537" y="50102"/>
                  </a:lnTo>
                  <a:cubicBezTo>
                    <a:pt x="99537" y="50221"/>
                    <a:pt x="99444" y="50281"/>
                    <a:pt x="99352" y="50281"/>
                  </a:cubicBezTo>
                  <a:cubicBezTo>
                    <a:pt x="99260" y="50281"/>
                    <a:pt x="99167" y="50221"/>
                    <a:pt x="99167" y="50102"/>
                  </a:cubicBezTo>
                  <a:lnTo>
                    <a:pt x="99156" y="49304"/>
                  </a:lnTo>
                  <a:lnTo>
                    <a:pt x="98989" y="49245"/>
                  </a:lnTo>
                  <a:cubicBezTo>
                    <a:pt x="98941" y="49233"/>
                    <a:pt x="98882" y="49221"/>
                    <a:pt x="98834" y="49209"/>
                  </a:cubicBezTo>
                  <a:lnTo>
                    <a:pt x="95905" y="48971"/>
                  </a:lnTo>
                  <a:lnTo>
                    <a:pt x="95381" y="48911"/>
                  </a:lnTo>
                  <a:lnTo>
                    <a:pt x="94917" y="48852"/>
                  </a:lnTo>
                  <a:lnTo>
                    <a:pt x="94798" y="48840"/>
                  </a:lnTo>
                  <a:lnTo>
                    <a:pt x="94798" y="48769"/>
                  </a:lnTo>
                  <a:lnTo>
                    <a:pt x="94798" y="48721"/>
                  </a:lnTo>
                  <a:lnTo>
                    <a:pt x="94798" y="48209"/>
                  </a:lnTo>
                  <a:lnTo>
                    <a:pt x="94976" y="37982"/>
                  </a:lnTo>
                  <a:lnTo>
                    <a:pt x="95107" y="36981"/>
                  </a:lnTo>
                  <a:lnTo>
                    <a:pt x="95346" y="36148"/>
                  </a:lnTo>
                  <a:lnTo>
                    <a:pt x="95643" y="35231"/>
                  </a:lnTo>
                  <a:lnTo>
                    <a:pt x="96191" y="34243"/>
                  </a:lnTo>
                  <a:lnTo>
                    <a:pt x="96429" y="33862"/>
                  </a:lnTo>
                  <a:lnTo>
                    <a:pt x="96429" y="33850"/>
                  </a:lnTo>
                  <a:lnTo>
                    <a:pt x="96893" y="33088"/>
                  </a:lnTo>
                  <a:lnTo>
                    <a:pt x="96370" y="32910"/>
                  </a:lnTo>
                  <a:cubicBezTo>
                    <a:pt x="96000" y="32779"/>
                    <a:pt x="95798" y="32386"/>
                    <a:pt x="95917" y="32005"/>
                  </a:cubicBezTo>
                  <a:cubicBezTo>
                    <a:pt x="95941" y="31957"/>
                    <a:pt x="95965" y="31898"/>
                    <a:pt x="96000" y="31850"/>
                  </a:cubicBezTo>
                  <a:cubicBezTo>
                    <a:pt x="96135" y="31644"/>
                    <a:pt x="96357" y="31525"/>
                    <a:pt x="96591" y="31525"/>
                  </a:cubicBezTo>
                  <a:cubicBezTo>
                    <a:pt x="96668" y="31525"/>
                    <a:pt x="96746" y="31538"/>
                    <a:pt x="96822" y="31564"/>
                  </a:cubicBezTo>
                  <a:lnTo>
                    <a:pt x="97524" y="31802"/>
                  </a:lnTo>
                  <a:lnTo>
                    <a:pt x="98477" y="32124"/>
                  </a:lnTo>
                  <a:lnTo>
                    <a:pt x="98584" y="32076"/>
                  </a:lnTo>
                  <a:cubicBezTo>
                    <a:pt x="98620" y="32052"/>
                    <a:pt x="98656" y="32028"/>
                    <a:pt x="98691" y="32017"/>
                  </a:cubicBezTo>
                  <a:lnTo>
                    <a:pt x="99894" y="31171"/>
                  </a:lnTo>
                  <a:lnTo>
                    <a:pt x="101965" y="29862"/>
                  </a:lnTo>
                  <a:lnTo>
                    <a:pt x="104537" y="28778"/>
                  </a:lnTo>
                  <a:lnTo>
                    <a:pt x="104882" y="28623"/>
                  </a:lnTo>
                  <a:lnTo>
                    <a:pt x="111359" y="26325"/>
                  </a:lnTo>
                  <a:lnTo>
                    <a:pt x="111395" y="26313"/>
                  </a:lnTo>
                  <a:lnTo>
                    <a:pt x="111705" y="26183"/>
                  </a:lnTo>
                  <a:lnTo>
                    <a:pt x="111752" y="26171"/>
                  </a:lnTo>
                  <a:lnTo>
                    <a:pt x="112622" y="25742"/>
                  </a:lnTo>
                  <a:lnTo>
                    <a:pt x="112276" y="25266"/>
                  </a:lnTo>
                  <a:lnTo>
                    <a:pt x="112264" y="25242"/>
                  </a:lnTo>
                  <a:lnTo>
                    <a:pt x="111836" y="24587"/>
                  </a:lnTo>
                  <a:lnTo>
                    <a:pt x="111169" y="24909"/>
                  </a:lnTo>
                  <a:lnTo>
                    <a:pt x="110883" y="25028"/>
                  </a:lnTo>
                  <a:lnTo>
                    <a:pt x="104394" y="27314"/>
                  </a:lnTo>
                  <a:lnTo>
                    <a:pt x="104382" y="27326"/>
                  </a:lnTo>
                  <a:lnTo>
                    <a:pt x="104359" y="27326"/>
                  </a:lnTo>
                  <a:lnTo>
                    <a:pt x="103978" y="27480"/>
                  </a:lnTo>
                  <a:lnTo>
                    <a:pt x="102049" y="28302"/>
                  </a:lnTo>
                  <a:lnTo>
                    <a:pt x="101370" y="28588"/>
                  </a:lnTo>
                  <a:cubicBezTo>
                    <a:pt x="101334" y="28599"/>
                    <a:pt x="101299" y="28623"/>
                    <a:pt x="101263" y="28635"/>
                  </a:cubicBezTo>
                  <a:lnTo>
                    <a:pt x="99144" y="30004"/>
                  </a:lnTo>
                  <a:lnTo>
                    <a:pt x="99120" y="30016"/>
                  </a:lnTo>
                  <a:lnTo>
                    <a:pt x="98691" y="30314"/>
                  </a:lnTo>
                  <a:lnTo>
                    <a:pt x="98929" y="30076"/>
                  </a:lnTo>
                  <a:lnTo>
                    <a:pt x="101120" y="28623"/>
                  </a:lnTo>
                  <a:lnTo>
                    <a:pt x="104132" y="27206"/>
                  </a:lnTo>
                  <a:lnTo>
                    <a:pt x="110978" y="24778"/>
                  </a:lnTo>
                  <a:cubicBezTo>
                    <a:pt x="111002" y="24766"/>
                    <a:pt x="111026" y="24754"/>
                    <a:pt x="111062" y="24742"/>
                  </a:cubicBezTo>
                  <a:lnTo>
                    <a:pt x="111717" y="24408"/>
                  </a:lnTo>
                  <a:lnTo>
                    <a:pt x="111383" y="23873"/>
                  </a:lnTo>
                  <a:cubicBezTo>
                    <a:pt x="111205" y="23599"/>
                    <a:pt x="111240" y="23242"/>
                    <a:pt x="111467" y="23015"/>
                  </a:cubicBezTo>
                  <a:lnTo>
                    <a:pt x="111443" y="22980"/>
                  </a:lnTo>
                  <a:close/>
                  <a:moveTo>
                    <a:pt x="177284" y="60151"/>
                  </a:moveTo>
                  <a:lnTo>
                    <a:pt x="177284" y="60151"/>
                  </a:lnTo>
                  <a:cubicBezTo>
                    <a:pt x="177546" y="60377"/>
                    <a:pt x="177594" y="60758"/>
                    <a:pt x="177415" y="61056"/>
                  </a:cubicBezTo>
                  <a:lnTo>
                    <a:pt x="177058" y="61627"/>
                  </a:lnTo>
                  <a:lnTo>
                    <a:pt x="176856" y="61937"/>
                  </a:lnTo>
                  <a:lnTo>
                    <a:pt x="176499" y="62508"/>
                  </a:lnTo>
                  <a:lnTo>
                    <a:pt x="177856" y="63282"/>
                  </a:lnTo>
                  <a:lnTo>
                    <a:pt x="177868" y="63282"/>
                  </a:lnTo>
                  <a:lnTo>
                    <a:pt x="191000" y="70521"/>
                  </a:lnTo>
                  <a:lnTo>
                    <a:pt x="192536" y="71367"/>
                  </a:lnTo>
                  <a:lnTo>
                    <a:pt x="192536" y="70950"/>
                  </a:lnTo>
                  <a:lnTo>
                    <a:pt x="192560" y="70236"/>
                  </a:lnTo>
                  <a:lnTo>
                    <a:pt x="192560" y="69831"/>
                  </a:lnTo>
                  <a:lnTo>
                    <a:pt x="192584" y="68676"/>
                  </a:lnTo>
                  <a:lnTo>
                    <a:pt x="179201" y="61258"/>
                  </a:lnTo>
                  <a:lnTo>
                    <a:pt x="177284" y="60151"/>
                  </a:lnTo>
                  <a:close/>
                  <a:moveTo>
                    <a:pt x="194013" y="69474"/>
                  </a:moveTo>
                  <a:lnTo>
                    <a:pt x="194001" y="69878"/>
                  </a:lnTo>
                  <a:lnTo>
                    <a:pt x="193989" y="70605"/>
                  </a:lnTo>
                  <a:lnTo>
                    <a:pt x="193989" y="70998"/>
                  </a:lnTo>
                  <a:lnTo>
                    <a:pt x="193965" y="72188"/>
                  </a:lnTo>
                  <a:lnTo>
                    <a:pt x="194798" y="72688"/>
                  </a:lnTo>
                  <a:cubicBezTo>
                    <a:pt x="194763" y="72700"/>
                    <a:pt x="194727" y="72724"/>
                    <a:pt x="194691" y="72748"/>
                  </a:cubicBezTo>
                  <a:cubicBezTo>
                    <a:pt x="194679" y="72760"/>
                    <a:pt x="194668" y="72760"/>
                    <a:pt x="194668" y="72772"/>
                  </a:cubicBezTo>
                  <a:lnTo>
                    <a:pt x="194036" y="73331"/>
                  </a:lnTo>
                  <a:lnTo>
                    <a:pt x="193941" y="73415"/>
                  </a:lnTo>
                  <a:lnTo>
                    <a:pt x="193906" y="75391"/>
                  </a:lnTo>
                  <a:lnTo>
                    <a:pt x="194001" y="75200"/>
                  </a:lnTo>
                  <a:lnTo>
                    <a:pt x="194572" y="74105"/>
                  </a:lnTo>
                  <a:lnTo>
                    <a:pt x="195203" y="73545"/>
                  </a:lnTo>
                  <a:lnTo>
                    <a:pt x="195811" y="73415"/>
                  </a:lnTo>
                  <a:lnTo>
                    <a:pt x="195858" y="73403"/>
                  </a:lnTo>
                  <a:lnTo>
                    <a:pt x="196013" y="73403"/>
                  </a:lnTo>
                  <a:lnTo>
                    <a:pt x="196239" y="73522"/>
                  </a:lnTo>
                  <a:lnTo>
                    <a:pt x="196251" y="73522"/>
                  </a:lnTo>
                  <a:lnTo>
                    <a:pt x="196608" y="73724"/>
                  </a:lnTo>
                  <a:lnTo>
                    <a:pt x="197811" y="74379"/>
                  </a:lnTo>
                  <a:lnTo>
                    <a:pt x="202383" y="76832"/>
                  </a:lnTo>
                  <a:lnTo>
                    <a:pt x="208848" y="80511"/>
                  </a:lnTo>
                  <a:lnTo>
                    <a:pt x="208848" y="78915"/>
                  </a:lnTo>
                  <a:lnTo>
                    <a:pt x="206836" y="77772"/>
                  </a:lnTo>
                  <a:cubicBezTo>
                    <a:pt x="206860" y="77760"/>
                    <a:pt x="206871" y="77748"/>
                    <a:pt x="206895" y="77736"/>
                  </a:cubicBezTo>
                  <a:lnTo>
                    <a:pt x="206943" y="77701"/>
                  </a:lnTo>
                  <a:lnTo>
                    <a:pt x="207014" y="77641"/>
                  </a:lnTo>
                  <a:lnTo>
                    <a:pt x="208848" y="78701"/>
                  </a:lnTo>
                  <a:lnTo>
                    <a:pt x="208848" y="77094"/>
                  </a:lnTo>
                  <a:lnTo>
                    <a:pt x="207669" y="76427"/>
                  </a:lnTo>
                  <a:lnTo>
                    <a:pt x="207336" y="77058"/>
                  </a:lnTo>
                  <a:cubicBezTo>
                    <a:pt x="207295" y="77124"/>
                    <a:pt x="207236" y="77152"/>
                    <a:pt x="207178" y="77152"/>
                  </a:cubicBezTo>
                  <a:cubicBezTo>
                    <a:pt x="207049" y="77152"/>
                    <a:pt x="206924" y="77015"/>
                    <a:pt x="207014" y="76867"/>
                  </a:cubicBezTo>
                  <a:lnTo>
                    <a:pt x="207360" y="76272"/>
                  </a:lnTo>
                  <a:lnTo>
                    <a:pt x="195394" y="70212"/>
                  </a:lnTo>
                  <a:lnTo>
                    <a:pt x="194013" y="69474"/>
                  </a:lnTo>
                  <a:close/>
                  <a:moveTo>
                    <a:pt x="18014" y="13"/>
                  </a:moveTo>
                  <a:lnTo>
                    <a:pt x="17991" y="1310"/>
                  </a:lnTo>
                  <a:lnTo>
                    <a:pt x="18776" y="1834"/>
                  </a:lnTo>
                  <a:lnTo>
                    <a:pt x="20658" y="3084"/>
                  </a:lnTo>
                  <a:lnTo>
                    <a:pt x="20670" y="3084"/>
                  </a:lnTo>
                  <a:lnTo>
                    <a:pt x="20991" y="3299"/>
                  </a:lnTo>
                  <a:lnTo>
                    <a:pt x="26527" y="7240"/>
                  </a:lnTo>
                  <a:lnTo>
                    <a:pt x="26551" y="7252"/>
                  </a:lnTo>
                  <a:lnTo>
                    <a:pt x="32492" y="11050"/>
                  </a:lnTo>
                  <a:cubicBezTo>
                    <a:pt x="32516" y="11062"/>
                    <a:pt x="32528" y="11074"/>
                    <a:pt x="32552" y="11085"/>
                  </a:cubicBezTo>
                  <a:lnTo>
                    <a:pt x="34790" y="12205"/>
                  </a:lnTo>
                  <a:lnTo>
                    <a:pt x="34802" y="12205"/>
                  </a:lnTo>
                  <a:lnTo>
                    <a:pt x="35040" y="11550"/>
                  </a:lnTo>
                  <a:lnTo>
                    <a:pt x="35207" y="11109"/>
                  </a:lnTo>
                  <a:lnTo>
                    <a:pt x="35445" y="10466"/>
                  </a:lnTo>
                  <a:cubicBezTo>
                    <a:pt x="35455" y="10437"/>
                    <a:pt x="35481" y="10416"/>
                    <a:pt x="35510" y="10416"/>
                  </a:cubicBezTo>
                  <a:cubicBezTo>
                    <a:pt x="35516" y="10416"/>
                    <a:pt x="35522" y="10417"/>
                    <a:pt x="35529" y="10419"/>
                  </a:cubicBezTo>
                  <a:cubicBezTo>
                    <a:pt x="35552" y="10431"/>
                    <a:pt x="35576" y="10466"/>
                    <a:pt x="35564" y="10502"/>
                  </a:cubicBezTo>
                  <a:lnTo>
                    <a:pt x="35314" y="11169"/>
                  </a:lnTo>
                  <a:lnTo>
                    <a:pt x="35159" y="11597"/>
                  </a:lnTo>
                  <a:lnTo>
                    <a:pt x="34909" y="12264"/>
                  </a:lnTo>
                  <a:lnTo>
                    <a:pt x="37315" y="13479"/>
                  </a:lnTo>
                  <a:lnTo>
                    <a:pt x="37338" y="13490"/>
                  </a:lnTo>
                  <a:lnTo>
                    <a:pt x="37565" y="12848"/>
                  </a:lnTo>
                  <a:lnTo>
                    <a:pt x="37731" y="12395"/>
                  </a:lnTo>
                  <a:lnTo>
                    <a:pt x="37957" y="11740"/>
                  </a:lnTo>
                  <a:cubicBezTo>
                    <a:pt x="37966" y="11714"/>
                    <a:pt x="37988" y="11702"/>
                    <a:pt x="38011" y="11702"/>
                  </a:cubicBezTo>
                  <a:cubicBezTo>
                    <a:pt x="38050" y="11702"/>
                    <a:pt x="38091" y="11736"/>
                    <a:pt x="38077" y="11788"/>
                  </a:cubicBezTo>
                  <a:lnTo>
                    <a:pt x="37850" y="12443"/>
                  </a:lnTo>
                  <a:lnTo>
                    <a:pt x="37696" y="12895"/>
                  </a:lnTo>
                  <a:lnTo>
                    <a:pt x="37434" y="13550"/>
                  </a:lnTo>
                  <a:lnTo>
                    <a:pt x="45244" y="16372"/>
                  </a:lnTo>
                  <a:lnTo>
                    <a:pt x="54948" y="19801"/>
                  </a:lnTo>
                  <a:lnTo>
                    <a:pt x="54960" y="19801"/>
                  </a:lnTo>
                  <a:lnTo>
                    <a:pt x="55495" y="19979"/>
                  </a:lnTo>
                  <a:lnTo>
                    <a:pt x="55507" y="19979"/>
                  </a:lnTo>
                  <a:lnTo>
                    <a:pt x="55924" y="20110"/>
                  </a:lnTo>
                  <a:lnTo>
                    <a:pt x="55912" y="20229"/>
                  </a:lnTo>
                  <a:lnTo>
                    <a:pt x="55864" y="20563"/>
                  </a:lnTo>
                  <a:lnTo>
                    <a:pt x="55864" y="20575"/>
                  </a:lnTo>
                  <a:lnTo>
                    <a:pt x="55388" y="24801"/>
                  </a:lnTo>
                  <a:lnTo>
                    <a:pt x="55341" y="25206"/>
                  </a:lnTo>
                  <a:cubicBezTo>
                    <a:pt x="55341" y="25218"/>
                    <a:pt x="55341" y="25230"/>
                    <a:pt x="55341" y="25242"/>
                  </a:cubicBezTo>
                  <a:cubicBezTo>
                    <a:pt x="55341" y="25254"/>
                    <a:pt x="55341" y="25266"/>
                    <a:pt x="55341" y="25278"/>
                  </a:cubicBezTo>
                  <a:lnTo>
                    <a:pt x="55317" y="26659"/>
                  </a:lnTo>
                  <a:lnTo>
                    <a:pt x="55317" y="26671"/>
                  </a:lnTo>
                  <a:lnTo>
                    <a:pt x="55317" y="29016"/>
                  </a:lnTo>
                  <a:lnTo>
                    <a:pt x="56007" y="29016"/>
                  </a:lnTo>
                  <a:cubicBezTo>
                    <a:pt x="56257" y="29016"/>
                    <a:pt x="56257" y="29385"/>
                    <a:pt x="56007" y="29385"/>
                  </a:cubicBezTo>
                  <a:lnTo>
                    <a:pt x="55317" y="29385"/>
                  </a:lnTo>
                  <a:lnTo>
                    <a:pt x="55305" y="32600"/>
                  </a:lnTo>
                  <a:lnTo>
                    <a:pt x="55995" y="32600"/>
                  </a:lnTo>
                  <a:cubicBezTo>
                    <a:pt x="56079" y="32600"/>
                    <a:pt x="56079" y="32731"/>
                    <a:pt x="55995" y="32731"/>
                  </a:cubicBezTo>
                  <a:lnTo>
                    <a:pt x="55305" y="32731"/>
                  </a:lnTo>
                  <a:lnTo>
                    <a:pt x="55222" y="36267"/>
                  </a:lnTo>
                  <a:lnTo>
                    <a:pt x="55210" y="36612"/>
                  </a:lnTo>
                  <a:lnTo>
                    <a:pt x="55198" y="36672"/>
                  </a:lnTo>
                  <a:lnTo>
                    <a:pt x="55067" y="36791"/>
                  </a:lnTo>
                  <a:lnTo>
                    <a:pt x="54805" y="37005"/>
                  </a:lnTo>
                  <a:lnTo>
                    <a:pt x="54233" y="37410"/>
                  </a:lnTo>
                  <a:lnTo>
                    <a:pt x="53483" y="37696"/>
                  </a:lnTo>
                  <a:lnTo>
                    <a:pt x="53328" y="37684"/>
                  </a:lnTo>
                  <a:lnTo>
                    <a:pt x="53066" y="37660"/>
                  </a:lnTo>
                  <a:lnTo>
                    <a:pt x="52745" y="37482"/>
                  </a:lnTo>
                  <a:lnTo>
                    <a:pt x="52685" y="37458"/>
                  </a:lnTo>
                  <a:cubicBezTo>
                    <a:pt x="52662" y="37446"/>
                    <a:pt x="52638" y="37434"/>
                    <a:pt x="52614" y="37434"/>
                  </a:cubicBezTo>
                  <a:lnTo>
                    <a:pt x="52233" y="37315"/>
                  </a:lnTo>
                  <a:lnTo>
                    <a:pt x="50090" y="36684"/>
                  </a:lnTo>
                  <a:cubicBezTo>
                    <a:pt x="50054" y="36660"/>
                    <a:pt x="50007" y="36660"/>
                    <a:pt x="49971" y="36648"/>
                  </a:cubicBezTo>
                  <a:lnTo>
                    <a:pt x="48733" y="36517"/>
                  </a:lnTo>
                  <a:lnTo>
                    <a:pt x="48709" y="36517"/>
                  </a:lnTo>
                  <a:lnTo>
                    <a:pt x="48709" y="36600"/>
                  </a:lnTo>
                  <a:lnTo>
                    <a:pt x="48709" y="37196"/>
                  </a:lnTo>
                  <a:cubicBezTo>
                    <a:pt x="48709" y="37231"/>
                    <a:pt x="48685" y="37267"/>
                    <a:pt x="48649" y="37267"/>
                  </a:cubicBezTo>
                  <a:cubicBezTo>
                    <a:pt x="48614" y="37267"/>
                    <a:pt x="48590" y="37231"/>
                    <a:pt x="48590" y="37196"/>
                  </a:cubicBezTo>
                  <a:lnTo>
                    <a:pt x="48590" y="36600"/>
                  </a:lnTo>
                  <a:lnTo>
                    <a:pt x="48590" y="36505"/>
                  </a:lnTo>
                  <a:lnTo>
                    <a:pt x="42768" y="36600"/>
                  </a:lnTo>
                  <a:cubicBezTo>
                    <a:pt x="42684" y="36600"/>
                    <a:pt x="42613" y="36624"/>
                    <a:pt x="42529" y="36648"/>
                  </a:cubicBezTo>
                  <a:lnTo>
                    <a:pt x="40970" y="37255"/>
                  </a:lnTo>
                  <a:lnTo>
                    <a:pt x="40910" y="37267"/>
                  </a:lnTo>
                  <a:lnTo>
                    <a:pt x="40910" y="37362"/>
                  </a:lnTo>
                  <a:lnTo>
                    <a:pt x="40898" y="38041"/>
                  </a:lnTo>
                  <a:cubicBezTo>
                    <a:pt x="40898" y="38077"/>
                    <a:pt x="40874" y="38113"/>
                    <a:pt x="40839" y="38113"/>
                  </a:cubicBezTo>
                  <a:cubicBezTo>
                    <a:pt x="40803" y="38101"/>
                    <a:pt x="40767" y="38077"/>
                    <a:pt x="40767" y="38041"/>
                  </a:cubicBezTo>
                  <a:lnTo>
                    <a:pt x="40779" y="37351"/>
                  </a:lnTo>
                  <a:lnTo>
                    <a:pt x="40779" y="37315"/>
                  </a:lnTo>
                  <a:lnTo>
                    <a:pt x="40720" y="37351"/>
                  </a:lnTo>
                  <a:lnTo>
                    <a:pt x="36291" y="37255"/>
                  </a:lnTo>
                  <a:lnTo>
                    <a:pt x="36291" y="37946"/>
                  </a:lnTo>
                  <a:cubicBezTo>
                    <a:pt x="36285" y="37982"/>
                    <a:pt x="36255" y="37999"/>
                    <a:pt x="36225" y="37999"/>
                  </a:cubicBezTo>
                  <a:cubicBezTo>
                    <a:pt x="36195" y="37999"/>
                    <a:pt x="36166" y="37982"/>
                    <a:pt x="36160" y="37946"/>
                  </a:cubicBezTo>
                  <a:lnTo>
                    <a:pt x="36160" y="37255"/>
                  </a:lnTo>
                  <a:lnTo>
                    <a:pt x="35088" y="37243"/>
                  </a:lnTo>
                  <a:lnTo>
                    <a:pt x="33207" y="37220"/>
                  </a:lnTo>
                  <a:lnTo>
                    <a:pt x="30802" y="37184"/>
                  </a:lnTo>
                  <a:lnTo>
                    <a:pt x="30802" y="37874"/>
                  </a:lnTo>
                  <a:cubicBezTo>
                    <a:pt x="30808" y="37916"/>
                    <a:pt x="30772" y="37937"/>
                    <a:pt x="30736" y="37937"/>
                  </a:cubicBezTo>
                  <a:cubicBezTo>
                    <a:pt x="30701" y="37937"/>
                    <a:pt x="30665" y="37916"/>
                    <a:pt x="30671" y="37874"/>
                  </a:cubicBezTo>
                  <a:lnTo>
                    <a:pt x="30671" y="37184"/>
                  </a:lnTo>
                  <a:lnTo>
                    <a:pt x="24372" y="37112"/>
                  </a:lnTo>
                  <a:lnTo>
                    <a:pt x="21241" y="37065"/>
                  </a:lnTo>
                  <a:lnTo>
                    <a:pt x="21241" y="37767"/>
                  </a:lnTo>
                  <a:cubicBezTo>
                    <a:pt x="21247" y="37803"/>
                    <a:pt x="21211" y="37821"/>
                    <a:pt x="21176" y="37821"/>
                  </a:cubicBezTo>
                  <a:cubicBezTo>
                    <a:pt x="21140" y="37821"/>
                    <a:pt x="21104" y="37803"/>
                    <a:pt x="21110" y="37767"/>
                  </a:cubicBezTo>
                  <a:lnTo>
                    <a:pt x="21122" y="37065"/>
                  </a:lnTo>
                  <a:lnTo>
                    <a:pt x="18348" y="37029"/>
                  </a:lnTo>
                  <a:lnTo>
                    <a:pt x="17622" y="37029"/>
                  </a:lnTo>
                  <a:lnTo>
                    <a:pt x="17622" y="37732"/>
                  </a:lnTo>
                  <a:lnTo>
                    <a:pt x="17622" y="37743"/>
                  </a:lnTo>
                  <a:lnTo>
                    <a:pt x="17610" y="38422"/>
                  </a:lnTo>
                  <a:lnTo>
                    <a:pt x="18336" y="38434"/>
                  </a:lnTo>
                  <a:lnTo>
                    <a:pt x="21182" y="38470"/>
                  </a:lnTo>
                  <a:lnTo>
                    <a:pt x="24301" y="38505"/>
                  </a:lnTo>
                  <a:lnTo>
                    <a:pt x="24313" y="37815"/>
                  </a:lnTo>
                  <a:cubicBezTo>
                    <a:pt x="24313" y="37779"/>
                    <a:pt x="24337" y="37743"/>
                    <a:pt x="24372" y="37743"/>
                  </a:cubicBezTo>
                  <a:cubicBezTo>
                    <a:pt x="24408" y="37743"/>
                    <a:pt x="24444" y="37779"/>
                    <a:pt x="24444" y="37815"/>
                  </a:cubicBezTo>
                  <a:lnTo>
                    <a:pt x="24432" y="38505"/>
                  </a:lnTo>
                  <a:lnTo>
                    <a:pt x="30742" y="38577"/>
                  </a:lnTo>
                  <a:lnTo>
                    <a:pt x="33147" y="38613"/>
                  </a:lnTo>
                  <a:lnTo>
                    <a:pt x="33147" y="37922"/>
                  </a:lnTo>
                  <a:cubicBezTo>
                    <a:pt x="33153" y="37880"/>
                    <a:pt x="33183" y="37860"/>
                    <a:pt x="33213" y="37860"/>
                  </a:cubicBezTo>
                  <a:cubicBezTo>
                    <a:pt x="33243" y="37860"/>
                    <a:pt x="33272" y="37880"/>
                    <a:pt x="33278" y="37922"/>
                  </a:cubicBezTo>
                  <a:lnTo>
                    <a:pt x="33278" y="38613"/>
                  </a:lnTo>
                  <a:lnTo>
                    <a:pt x="35029" y="38636"/>
                  </a:lnTo>
                  <a:lnTo>
                    <a:pt x="35029" y="37946"/>
                  </a:lnTo>
                  <a:cubicBezTo>
                    <a:pt x="35029" y="37910"/>
                    <a:pt x="35064" y="37874"/>
                    <a:pt x="35100" y="37874"/>
                  </a:cubicBezTo>
                  <a:cubicBezTo>
                    <a:pt x="35136" y="37874"/>
                    <a:pt x="35159" y="37910"/>
                    <a:pt x="35159" y="37946"/>
                  </a:cubicBezTo>
                  <a:lnTo>
                    <a:pt x="35159" y="38636"/>
                  </a:lnTo>
                  <a:lnTo>
                    <a:pt x="36195" y="38648"/>
                  </a:lnTo>
                  <a:lnTo>
                    <a:pt x="40696" y="38744"/>
                  </a:lnTo>
                  <a:lnTo>
                    <a:pt x="40982" y="38851"/>
                  </a:lnTo>
                  <a:lnTo>
                    <a:pt x="42553" y="39410"/>
                  </a:lnTo>
                  <a:cubicBezTo>
                    <a:pt x="42621" y="39430"/>
                    <a:pt x="42689" y="39449"/>
                    <a:pt x="42757" y="39449"/>
                  </a:cubicBezTo>
                  <a:cubicBezTo>
                    <a:pt x="42773" y="39449"/>
                    <a:pt x="42788" y="39448"/>
                    <a:pt x="42803" y="39446"/>
                  </a:cubicBezTo>
                  <a:lnTo>
                    <a:pt x="47042" y="39351"/>
                  </a:lnTo>
                  <a:lnTo>
                    <a:pt x="47018" y="38660"/>
                  </a:lnTo>
                  <a:cubicBezTo>
                    <a:pt x="47012" y="38625"/>
                    <a:pt x="47048" y="38607"/>
                    <a:pt x="47084" y="38607"/>
                  </a:cubicBezTo>
                  <a:cubicBezTo>
                    <a:pt x="47119" y="38607"/>
                    <a:pt x="47155" y="38625"/>
                    <a:pt x="47149" y="38660"/>
                  </a:cubicBezTo>
                  <a:lnTo>
                    <a:pt x="47161" y="39363"/>
                  </a:lnTo>
                  <a:lnTo>
                    <a:pt x="48625" y="39375"/>
                  </a:lnTo>
                  <a:lnTo>
                    <a:pt x="49661" y="39470"/>
                  </a:lnTo>
                  <a:lnTo>
                    <a:pt x="51614" y="40125"/>
                  </a:lnTo>
                  <a:lnTo>
                    <a:pt x="53281" y="41018"/>
                  </a:lnTo>
                  <a:lnTo>
                    <a:pt x="53721" y="41375"/>
                  </a:lnTo>
                  <a:lnTo>
                    <a:pt x="54114" y="41708"/>
                  </a:lnTo>
                  <a:lnTo>
                    <a:pt x="54209" y="41792"/>
                  </a:lnTo>
                  <a:lnTo>
                    <a:pt x="54090" y="42387"/>
                  </a:lnTo>
                  <a:cubicBezTo>
                    <a:pt x="54090" y="42423"/>
                    <a:pt x="54090" y="42423"/>
                    <a:pt x="54090" y="42446"/>
                  </a:cubicBezTo>
                  <a:lnTo>
                    <a:pt x="53936" y="43947"/>
                  </a:lnTo>
                  <a:cubicBezTo>
                    <a:pt x="53936" y="43970"/>
                    <a:pt x="53936" y="43994"/>
                    <a:pt x="53936" y="44018"/>
                  </a:cubicBezTo>
                  <a:lnTo>
                    <a:pt x="53936" y="46114"/>
                  </a:lnTo>
                  <a:cubicBezTo>
                    <a:pt x="53936" y="46149"/>
                    <a:pt x="53936" y="46173"/>
                    <a:pt x="53936" y="46209"/>
                  </a:cubicBezTo>
                  <a:lnTo>
                    <a:pt x="54174" y="48090"/>
                  </a:lnTo>
                  <a:cubicBezTo>
                    <a:pt x="54174" y="48093"/>
                    <a:pt x="54174" y="48094"/>
                    <a:pt x="54174" y="48094"/>
                  </a:cubicBezTo>
                  <a:cubicBezTo>
                    <a:pt x="54174" y="48095"/>
                    <a:pt x="54174" y="48098"/>
                    <a:pt x="54174" y="48102"/>
                  </a:cubicBezTo>
                  <a:cubicBezTo>
                    <a:pt x="54174" y="48126"/>
                    <a:pt x="54186" y="48149"/>
                    <a:pt x="54186" y="48173"/>
                  </a:cubicBezTo>
                  <a:cubicBezTo>
                    <a:pt x="54198" y="48197"/>
                    <a:pt x="54198" y="48221"/>
                    <a:pt x="54209" y="48245"/>
                  </a:cubicBezTo>
                  <a:cubicBezTo>
                    <a:pt x="54209" y="48245"/>
                    <a:pt x="54209" y="48245"/>
                    <a:pt x="54209" y="48257"/>
                  </a:cubicBezTo>
                  <a:lnTo>
                    <a:pt x="54364" y="48638"/>
                  </a:lnTo>
                  <a:lnTo>
                    <a:pt x="54483" y="48971"/>
                  </a:lnTo>
                  <a:lnTo>
                    <a:pt x="54519" y="49400"/>
                  </a:lnTo>
                  <a:lnTo>
                    <a:pt x="54626" y="50531"/>
                  </a:lnTo>
                  <a:cubicBezTo>
                    <a:pt x="54626" y="50578"/>
                    <a:pt x="54638" y="50614"/>
                    <a:pt x="54650" y="50662"/>
                  </a:cubicBezTo>
                  <a:lnTo>
                    <a:pt x="55460" y="52745"/>
                  </a:lnTo>
                  <a:lnTo>
                    <a:pt x="55507" y="53841"/>
                  </a:lnTo>
                  <a:lnTo>
                    <a:pt x="55198" y="54567"/>
                  </a:lnTo>
                  <a:lnTo>
                    <a:pt x="54638" y="55258"/>
                  </a:lnTo>
                  <a:lnTo>
                    <a:pt x="54590" y="55293"/>
                  </a:lnTo>
                  <a:lnTo>
                    <a:pt x="54531" y="55377"/>
                  </a:lnTo>
                  <a:lnTo>
                    <a:pt x="55674" y="55127"/>
                  </a:lnTo>
                  <a:lnTo>
                    <a:pt x="56043" y="54960"/>
                  </a:lnTo>
                  <a:lnTo>
                    <a:pt x="56103" y="54829"/>
                  </a:lnTo>
                  <a:lnTo>
                    <a:pt x="56412" y="54103"/>
                  </a:lnTo>
                  <a:cubicBezTo>
                    <a:pt x="56436" y="54043"/>
                    <a:pt x="56448" y="53972"/>
                    <a:pt x="56448" y="53900"/>
                  </a:cubicBezTo>
                  <a:lnTo>
                    <a:pt x="56412" y="53031"/>
                  </a:lnTo>
                  <a:lnTo>
                    <a:pt x="56412" y="52841"/>
                  </a:lnTo>
                  <a:lnTo>
                    <a:pt x="57353" y="54019"/>
                  </a:lnTo>
                  <a:cubicBezTo>
                    <a:pt x="57365" y="54043"/>
                    <a:pt x="57388" y="54055"/>
                    <a:pt x="57412" y="54079"/>
                  </a:cubicBezTo>
                  <a:lnTo>
                    <a:pt x="57674" y="54341"/>
                  </a:lnTo>
                  <a:lnTo>
                    <a:pt x="57984" y="54293"/>
                  </a:lnTo>
                  <a:cubicBezTo>
                    <a:pt x="58031" y="54281"/>
                    <a:pt x="58079" y="54281"/>
                    <a:pt x="58127" y="54281"/>
                  </a:cubicBezTo>
                  <a:lnTo>
                    <a:pt x="59401" y="54341"/>
                  </a:lnTo>
                  <a:cubicBezTo>
                    <a:pt x="59532" y="54341"/>
                    <a:pt x="59651" y="54388"/>
                    <a:pt x="59758" y="54460"/>
                  </a:cubicBezTo>
                  <a:lnTo>
                    <a:pt x="59567" y="54269"/>
                  </a:lnTo>
                  <a:lnTo>
                    <a:pt x="58400" y="53126"/>
                  </a:lnTo>
                  <a:lnTo>
                    <a:pt x="57162" y="51578"/>
                  </a:lnTo>
                  <a:lnTo>
                    <a:pt x="56305" y="49900"/>
                  </a:lnTo>
                  <a:lnTo>
                    <a:pt x="56305" y="49888"/>
                  </a:lnTo>
                  <a:lnTo>
                    <a:pt x="57317" y="51733"/>
                  </a:lnTo>
                  <a:cubicBezTo>
                    <a:pt x="57341" y="51769"/>
                    <a:pt x="57365" y="51805"/>
                    <a:pt x="57388" y="51840"/>
                  </a:cubicBezTo>
                  <a:lnTo>
                    <a:pt x="58579" y="53245"/>
                  </a:lnTo>
                  <a:cubicBezTo>
                    <a:pt x="58591" y="53257"/>
                    <a:pt x="58603" y="53281"/>
                    <a:pt x="58615" y="53293"/>
                  </a:cubicBezTo>
                  <a:lnTo>
                    <a:pt x="59603" y="54281"/>
                  </a:lnTo>
                  <a:lnTo>
                    <a:pt x="60258" y="54936"/>
                  </a:lnTo>
                  <a:lnTo>
                    <a:pt x="60889" y="55734"/>
                  </a:lnTo>
                  <a:lnTo>
                    <a:pt x="59972" y="54686"/>
                  </a:lnTo>
                  <a:lnTo>
                    <a:pt x="59972" y="54686"/>
                  </a:lnTo>
                  <a:cubicBezTo>
                    <a:pt x="60252" y="55165"/>
                    <a:pt x="59903" y="55746"/>
                    <a:pt x="59362" y="55746"/>
                  </a:cubicBezTo>
                  <a:cubicBezTo>
                    <a:pt x="59351" y="55746"/>
                    <a:pt x="59340" y="55746"/>
                    <a:pt x="59329" y="55746"/>
                  </a:cubicBezTo>
                  <a:lnTo>
                    <a:pt x="59055" y="55734"/>
                  </a:lnTo>
                  <a:lnTo>
                    <a:pt x="60460" y="57329"/>
                  </a:lnTo>
                  <a:lnTo>
                    <a:pt x="60913" y="58210"/>
                  </a:lnTo>
                  <a:lnTo>
                    <a:pt x="61091" y="59270"/>
                  </a:lnTo>
                  <a:lnTo>
                    <a:pt x="61127" y="60365"/>
                  </a:lnTo>
                  <a:lnTo>
                    <a:pt x="61067" y="62425"/>
                  </a:lnTo>
                  <a:lnTo>
                    <a:pt x="61067" y="62437"/>
                  </a:lnTo>
                  <a:lnTo>
                    <a:pt x="61067" y="63532"/>
                  </a:lnTo>
                  <a:lnTo>
                    <a:pt x="61067" y="64330"/>
                  </a:lnTo>
                  <a:lnTo>
                    <a:pt x="61770" y="64330"/>
                  </a:lnTo>
                  <a:cubicBezTo>
                    <a:pt x="61806" y="64330"/>
                    <a:pt x="61829" y="64366"/>
                    <a:pt x="61829" y="64401"/>
                  </a:cubicBezTo>
                  <a:cubicBezTo>
                    <a:pt x="61829" y="64425"/>
                    <a:pt x="61806" y="64461"/>
                    <a:pt x="61770" y="64461"/>
                  </a:cubicBezTo>
                  <a:lnTo>
                    <a:pt x="61067" y="64461"/>
                  </a:lnTo>
                  <a:lnTo>
                    <a:pt x="61067" y="69140"/>
                  </a:lnTo>
                  <a:cubicBezTo>
                    <a:pt x="61067" y="69212"/>
                    <a:pt x="61067" y="69283"/>
                    <a:pt x="61091" y="69343"/>
                  </a:cubicBezTo>
                  <a:lnTo>
                    <a:pt x="61556" y="70890"/>
                  </a:lnTo>
                  <a:lnTo>
                    <a:pt x="61639" y="71176"/>
                  </a:lnTo>
                  <a:lnTo>
                    <a:pt x="61544" y="74688"/>
                  </a:lnTo>
                  <a:lnTo>
                    <a:pt x="61389" y="81165"/>
                  </a:lnTo>
                  <a:lnTo>
                    <a:pt x="62068" y="81165"/>
                  </a:lnTo>
                  <a:cubicBezTo>
                    <a:pt x="62079" y="81165"/>
                    <a:pt x="62090" y="81164"/>
                    <a:pt x="62101" y="81164"/>
                  </a:cubicBezTo>
                  <a:cubicBezTo>
                    <a:pt x="62604" y="81164"/>
                    <a:pt x="62604" y="81940"/>
                    <a:pt x="62101" y="81940"/>
                  </a:cubicBezTo>
                  <a:cubicBezTo>
                    <a:pt x="62090" y="81940"/>
                    <a:pt x="62079" y="81940"/>
                    <a:pt x="62068" y="81939"/>
                  </a:cubicBezTo>
                  <a:lnTo>
                    <a:pt x="61365" y="81939"/>
                  </a:lnTo>
                  <a:lnTo>
                    <a:pt x="61210" y="87762"/>
                  </a:lnTo>
                  <a:lnTo>
                    <a:pt x="60984" y="97060"/>
                  </a:lnTo>
                  <a:lnTo>
                    <a:pt x="60948" y="98120"/>
                  </a:lnTo>
                  <a:lnTo>
                    <a:pt x="61639" y="98120"/>
                  </a:lnTo>
                  <a:lnTo>
                    <a:pt x="62341" y="98132"/>
                  </a:lnTo>
                  <a:lnTo>
                    <a:pt x="62365" y="97096"/>
                  </a:lnTo>
                  <a:lnTo>
                    <a:pt x="62603" y="87797"/>
                  </a:lnTo>
                  <a:lnTo>
                    <a:pt x="62603" y="87773"/>
                  </a:lnTo>
                  <a:lnTo>
                    <a:pt x="61913" y="87845"/>
                  </a:lnTo>
                  <a:cubicBezTo>
                    <a:pt x="61829" y="87845"/>
                    <a:pt x="61818" y="87726"/>
                    <a:pt x="61901" y="87714"/>
                  </a:cubicBezTo>
                  <a:lnTo>
                    <a:pt x="62603" y="87642"/>
                  </a:lnTo>
                  <a:lnTo>
                    <a:pt x="62758" y="81570"/>
                  </a:lnTo>
                  <a:lnTo>
                    <a:pt x="62925" y="74903"/>
                  </a:lnTo>
                  <a:lnTo>
                    <a:pt x="62234" y="74891"/>
                  </a:lnTo>
                  <a:cubicBezTo>
                    <a:pt x="61984" y="74891"/>
                    <a:pt x="61984" y="74522"/>
                    <a:pt x="62234" y="74522"/>
                  </a:cubicBezTo>
                  <a:lnTo>
                    <a:pt x="62925" y="74534"/>
                  </a:lnTo>
                  <a:lnTo>
                    <a:pt x="63008" y="71200"/>
                  </a:lnTo>
                  <a:lnTo>
                    <a:pt x="63103" y="70902"/>
                  </a:lnTo>
                  <a:lnTo>
                    <a:pt x="63568" y="69343"/>
                  </a:lnTo>
                  <a:cubicBezTo>
                    <a:pt x="63580" y="69283"/>
                    <a:pt x="63592" y="69212"/>
                    <a:pt x="63592" y="69152"/>
                  </a:cubicBezTo>
                  <a:lnTo>
                    <a:pt x="63723" y="63699"/>
                  </a:lnTo>
                  <a:lnTo>
                    <a:pt x="63723" y="63663"/>
                  </a:lnTo>
                  <a:lnTo>
                    <a:pt x="63711" y="62866"/>
                  </a:lnTo>
                  <a:lnTo>
                    <a:pt x="63711" y="62544"/>
                  </a:lnTo>
                  <a:lnTo>
                    <a:pt x="63020" y="62544"/>
                  </a:lnTo>
                  <a:cubicBezTo>
                    <a:pt x="62937" y="62544"/>
                    <a:pt x="62937" y="62413"/>
                    <a:pt x="63020" y="62413"/>
                  </a:cubicBezTo>
                  <a:lnTo>
                    <a:pt x="63711" y="62413"/>
                  </a:lnTo>
                  <a:lnTo>
                    <a:pt x="63734" y="60437"/>
                  </a:lnTo>
                  <a:lnTo>
                    <a:pt x="63734" y="60401"/>
                  </a:lnTo>
                  <a:lnTo>
                    <a:pt x="63687" y="59020"/>
                  </a:lnTo>
                  <a:cubicBezTo>
                    <a:pt x="63687" y="58996"/>
                    <a:pt x="63687" y="58972"/>
                    <a:pt x="63687" y="58937"/>
                  </a:cubicBezTo>
                  <a:lnTo>
                    <a:pt x="63461" y="57472"/>
                  </a:lnTo>
                  <a:cubicBezTo>
                    <a:pt x="63449" y="57413"/>
                    <a:pt x="63425" y="57341"/>
                    <a:pt x="63401" y="57282"/>
                  </a:cubicBezTo>
                  <a:lnTo>
                    <a:pt x="62711" y="55805"/>
                  </a:lnTo>
                  <a:cubicBezTo>
                    <a:pt x="62687" y="55758"/>
                    <a:pt x="62651" y="55710"/>
                    <a:pt x="62615" y="55662"/>
                  </a:cubicBezTo>
                  <a:lnTo>
                    <a:pt x="61318" y="54031"/>
                  </a:lnTo>
                  <a:cubicBezTo>
                    <a:pt x="61306" y="54019"/>
                    <a:pt x="61294" y="54007"/>
                    <a:pt x="61294" y="54007"/>
                  </a:cubicBezTo>
                  <a:cubicBezTo>
                    <a:pt x="61282" y="53995"/>
                    <a:pt x="61270" y="53984"/>
                    <a:pt x="61270" y="53972"/>
                  </a:cubicBezTo>
                  <a:lnTo>
                    <a:pt x="60972" y="53686"/>
                  </a:lnTo>
                  <a:lnTo>
                    <a:pt x="60615" y="53317"/>
                  </a:lnTo>
                  <a:lnTo>
                    <a:pt x="60341" y="52888"/>
                  </a:lnTo>
                  <a:lnTo>
                    <a:pt x="59043" y="50816"/>
                  </a:lnTo>
                  <a:lnTo>
                    <a:pt x="58043" y="48673"/>
                  </a:lnTo>
                  <a:lnTo>
                    <a:pt x="57936" y="48078"/>
                  </a:lnTo>
                  <a:lnTo>
                    <a:pt x="58008" y="47602"/>
                  </a:lnTo>
                  <a:lnTo>
                    <a:pt x="58234" y="47221"/>
                  </a:lnTo>
                  <a:lnTo>
                    <a:pt x="58651" y="46911"/>
                  </a:lnTo>
                  <a:lnTo>
                    <a:pt x="59103" y="46733"/>
                  </a:lnTo>
                  <a:lnTo>
                    <a:pt x="59663" y="46733"/>
                  </a:lnTo>
                  <a:lnTo>
                    <a:pt x="59853" y="46792"/>
                  </a:lnTo>
                  <a:lnTo>
                    <a:pt x="60151" y="47054"/>
                  </a:lnTo>
                  <a:cubicBezTo>
                    <a:pt x="60163" y="47066"/>
                    <a:pt x="60175" y="47066"/>
                    <a:pt x="60175" y="47078"/>
                  </a:cubicBezTo>
                  <a:lnTo>
                    <a:pt x="60198" y="47090"/>
                  </a:lnTo>
                  <a:lnTo>
                    <a:pt x="61568" y="48138"/>
                  </a:lnTo>
                  <a:cubicBezTo>
                    <a:pt x="61579" y="48149"/>
                    <a:pt x="61603" y="48161"/>
                    <a:pt x="61615" y="48173"/>
                  </a:cubicBezTo>
                  <a:lnTo>
                    <a:pt x="63520" y="49364"/>
                  </a:lnTo>
                  <a:cubicBezTo>
                    <a:pt x="63556" y="49376"/>
                    <a:pt x="63592" y="49400"/>
                    <a:pt x="63627" y="49412"/>
                  </a:cubicBezTo>
                  <a:lnTo>
                    <a:pt x="65592" y="50209"/>
                  </a:lnTo>
                  <a:cubicBezTo>
                    <a:pt x="65639" y="50221"/>
                    <a:pt x="65687" y="50233"/>
                    <a:pt x="65735" y="50245"/>
                  </a:cubicBezTo>
                  <a:lnTo>
                    <a:pt x="68985" y="50828"/>
                  </a:lnTo>
                  <a:cubicBezTo>
                    <a:pt x="69021" y="50840"/>
                    <a:pt x="69057" y="50840"/>
                    <a:pt x="69092" y="50840"/>
                  </a:cubicBezTo>
                  <a:lnTo>
                    <a:pt x="76498" y="51031"/>
                  </a:lnTo>
                  <a:lnTo>
                    <a:pt x="78153" y="51067"/>
                  </a:lnTo>
                  <a:lnTo>
                    <a:pt x="78153" y="50376"/>
                  </a:lnTo>
                  <a:cubicBezTo>
                    <a:pt x="78153" y="50293"/>
                    <a:pt x="78212" y="50221"/>
                    <a:pt x="78296" y="50197"/>
                  </a:cubicBezTo>
                  <a:lnTo>
                    <a:pt x="78343" y="49685"/>
                  </a:lnTo>
                  <a:lnTo>
                    <a:pt x="78403" y="49042"/>
                  </a:lnTo>
                  <a:lnTo>
                    <a:pt x="78474" y="48364"/>
                  </a:lnTo>
                  <a:lnTo>
                    <a:pt x="69247" y="48090"/>
                  </a:lnTo>
                  <a:lnTo>
                    <a:pt x="66461" y="47495"/>
                  </a:lnTo>
                  <a:lnTo>
                    <a:pt x="64866" y="46911"/>
                  </a:lnTo>
                  <a:lnTo>
                    <a:pt x="63211" y="45887"/>
                  </a:lnTo>
                  <a:lnTo>
                    <a:pt x="61306" y="44256"/>
                  </a:lnTo>
                  <a:lnTo>
                    <a:pt x="60877" y="44792"/>
                  </a:lnTo>
                  <a:cubicBezTo>
                    <a:pt x="60863" y="44806"/>
                    <a:pt x="60845" y="44812"/>
                    <a:pt x="60825" y="44812"/>
                  </a:cubicBezTo>
                  <a:cubicBezTo>
                    <a:pt x="60811" y="44812"/>
                    <a:pt x="60797" y="44809"/>
                    <a:pt x="60782" y="44804"/>
                  </a:cubicBezTo>
                  <a:cubicBezTo>
                    <a:pt x="60758" y="44780"/>
                    <a:pt x="60746" y="44732"/>
                    <a:pt x="60770" y="44709"/>
                  </a:cubicBezTo>
                  <a:lnTo>
                    <a:pt x="61222" y="44173"/>
                  </a:lnTo>
                  <a:lnTo>
                    <a:pt x="58484" y="41768"/>
                  </a:lnTo>
                  <a:lnTo>
                    <a:pt x="58472" y="41768"/>
                  </a:lnTo>
                  <a:lnTo>
                    <a:pt x="57900" y="41268"/>
                  </a:lnTo>
                  <a:lnTo>
                    <a:pt x="57388" y="40803"/>
                  </a:lnTo>
                  <a:lnTo>
                    <a:pt x="57412" y="40672"/>
                  </a:lnTo>
                  <a:lnTo>
                    <a:pt x="57484" y="40244"/>
                  </a:lnTo>
                  <a:lnTo>
                    <a:pt x="57853" y="38208"/>
                  </a:lnTo>
                  <a:lnTo>
                    <a:pt x="57257" y="38196"/>
                  </a:lnTo>
                  <a:cubicBezTo>
                    <a:pt x="56876" y="38196"/>
                    <a:pt x="56579" y="37886"/>
                    <a:pt x="56567" y="37505"/>
                  </a:cubicBezTo>
                  <a:lnTo>
                    <a:pt x="56174" y="39744"/>
                  </a:lnTo>
                  <a:lnTo>
                    <a:pt x="56103" y="39672"/>
                  </a:lnTo>
                  <a:lnTo>
                    <a:pt x="56210" y="39160"/>
                  </a:lnTo>
                  <a:lnTo>
                    <a:pt x="56210" y="39136"/>
                  </a:lnTo>
                  <a:lnTo>
                    <a:pt x="56329" y="38410"/>
                  </a:lnTo>
                  <a:lnTo>
                    <a:pt x="56620" y="36874"/>
                  </a:lnTo>
                  <a:lnTo>
                    <a:pt x="56620" y="36874"/>
                  </a:lnTo>
                  <a:lnTo>
                    <a:pt x="56579" y="37291"/>
                  </a:lnTo>
                  <a:cubicBezTo>
                    <a:pt x="56674" y="36993"/>
                    <a:pt x="56948" y="36779"/>
                    <a:pt x="57269" y="36779"/>
                  </a:cubicBezTo>
                  <a:lnTo>
                    <a:pt x="57889" y="36791"/>
                  </a:lnTo>
                  <a:lnTo>
                    <a:pt x="58019" y="36791"/>
                  </a:lnTo>
                  <a:lnTo>
                    <a:pt x="58055" y="36398"/>
                  </a:lnTo>
                  <a:cubicBezTo>
                    <a:pt x="58055" y="36398"/>
                    <a:pt x="58055" y="36386"/>
                    <a:pt x="58055" y="36386"/>
                  </a:cubicBezTo>
                  <a:cubicBezTo>
                    <a:pt x="58055" y="36374"/>
                    <a:pt x="58055" y="36374"/>
                    <a:pt x="58055" y="36362"/>
                  </a:cubicBezTo>
                  <a:lnTo>
                    <a:pt x="58222" y="31433"/>
                  </a:lnTo>
                  <a:lnTo>
                    <a:pt x="57531" y="31457"/>
                  </a:lnTo>
                  <a:cubicBezTo>
                    <a:pt x="57529" y="31457"/>
                    <a:pt x="57526" y="31458"/>
                    <a:pt x="57524" y="31458"/>
                  </a:cubicBezTo>
                  <a:cubicBezTo>
                    <a:pt x="57462" y="31458"/>
                    <a:pt x="57462" y="31325"/>
                    <a:pt x="57524" y="31325"/>
                  </a:cubicBezTo>
                  <a:cubicBezTo>
                    <a:pt x="57526" y="31325"/>
                    <a:pt x="57529" y="31326"/>
                    <a:pt x="57531" y="31326"/>
                  </a:cubicBezTo>
                  <a:lnTo>
                    <a:pt x="58234" y="31302"/>
                  </a:lnTo>
                  <a:lnTo>
                    <a:pt x="58341" y="25825"/>
                  </a:lnTo>
                  <a:lnTo>
                    <a:pt x="58389" y="25444"/>
                  </a:lnTo>
                  <a:lnTo>
                    <a:pt x="58758" y="21956"/>
                  </a:lnTo>
                  <a:lnTo>
                    <a:pt x="58817" y="21384"/>
                  </a:lnTo>
                  <a:lnTo>
                    <a:pt x="58829" y="21206"/>
                  </a:lnTo>
                  <a:lnTo>
                    <a:pt x="58853" y="21099"/>
                  </a:lnTo>
                  <a:lnTo>
                    <a:pt x="58960" y="21134"/>
                  </a:lnTo>
                  <a:lnTo>
                    <a:pt x="58972" y="21134"/>
                  </a:lnTo>
                  <a:lnTo>
                    <a:pt x="62770" y="22337"/>
                  </a:lnTo>
                  <a:lnTo>
                    <a:pt x="63080" y="22432"/>
                  </a:lnTo>
                  <a:lnTo>
                    <a:pt x="62913" y="21682"/>
                  </a:lnTo>
                  <a:cubicBezTo>
                    <a:pt x="62913" y="21646"/>
                    <a:pt x="62937" y="21622"/>
                    <a:pt x="62972" y="21611"/>
                  </a:cubicBezTo>
                  <a:cubicBezTo>
                    <a:pt x="62979" y="21608"/>
                    <a:pt x="62985" y="21607"/>
                    <a:pt x="62990" y="21607"/>
                  </a:cubicBezTo>
                  <a:cubicBezTo>
                    <a:pt x="63016" y="21607"/>
                    <a:pt x="63034" y="21629"/>
                    <a:pt x="63044" y="21658"/>
                  </a:cubicBezTo>
                  <a:lnTo>
                    <a:pt x="63223" y="22480"/>
                  </a:lnTo>
                  <a:lnTo>
                    <a:pt x="64485" y="22873"/>
                  </a:lnTo>
                  <a:lnTo>
                    <a:pt x="65163" y="22325"/>
                  </a:lnTo>
                  <a:cubicBezTo>
                    <a:pt x="65174" y="22314"/>
                    <a:pt x="65189" y="22308"/>
                    <a:pt x="65205" y="22308"/>
                  </a:cubicBezTo>
                  <a:cubicBezTo>
                    <a:pt x="65225" y="22308"/>
                    <a:pt x="65245" y="22317"/>
                    <a:pt x="65258" y="22337"/>
                  </a:cubicBezTo>
                  <a:cubicBezTo>
                    <a:pt x="65282" y="22361"/>
                    <a:pt x="65270" y="22396"/>
                    <a:pt x="65247" y="22420"/>
                  </a:cubicBezTo>
                  <a:lnTo>
                    <a:pt x="64627" y="22920"/>
                  </a:lnTo>
                  <a:lnTo>
                    <a:pt x="64997" y="23027"/>
                  </a:lnTo>
                  <a:lnTo>
                    <a:pt x="78212" y="27409"/>
                  </a:lnTo>
                  <a:lnTo>
                    <a:pt x="78724" y="27576"/>
                  </a:lnTo>
                  <a:lnTo>
                    <a:pt x="79486" y="27826"/>
                  </a:lnTo>
                  <a:lnTo>
                    <a:pt x="79748" y="27147"/>
                  </a:lnTo>
                  <a:cubicBezTo>
                    <a:pt x="79784" y="27052"/>
                    <a:pt x="79844" y="26968"/>
                    <a:pt x="79915" y="26897"/>
                  </a:cubicBezTo>
                  <a:lnTo>
                    <a:pt x="80106" y="26718"/>
                  </a:lnTo>
                  <a:lnTo>
                    <a:pt x="80939" y="25909"/>
                  </a:lnTo>
                  <a:cubicBezTo>
                    <a:pt x="81072" y="25787"/>
                    <a:pt x="81245" y="25717"/>
                    <a:pt x="81422" y="25717"/>
                  </a:cubicBezTo>
                  <a:cubicBezTo>
                    <a:pt x="81435" y="25717"/>
                    <a:pt x="81449" y="25717"/>
                    <a:pt x="81463" y="25718"/>
                  </a:cubicBezTo>
                  <a:lnTo>
                    <a:pt x="81463" y="25706"/>
                  </a:lnTo>
                  <a:lnTo>
                    <a:pt x="79784" y="25147"/>
                  </a:lnTo>
                  <a:lnTo>
                    <a:pt x="60020" y="18693"/>
                  </a:lnTo>
                  <a:lnTo>
                    <a:pt x="60008" y="18693"/>
                  </a:lnTo>
                  <a:lnTo>
                    <a:pt x="59401" y="18503"/>
                  </a:lnTo>
                  <a:lnTo>
                    <a:pt x="59151" y="18420"/>
                  </a:lnTo>
                  <a:lnTo>
                    <a:pt x="59162" y="18301"/>
                  </a:lnTo>
                  <a:lnTo>
                    <a:pt x="59198" y="17967"/>
                  </a:lnTo>
                  <a:lnTo>
                    <a:pt x="59198" y="17955"/>
                  </a:lnTo>
                  <a:lnTo>
                    <a:pt x="59401" y="15622"/>
                  </a:lnTo>
                  <a:lnTo>
                    <a:pt x="59401" y="15574"/>
                  </a:lnTo>
                  <a:lnTo>
                    <a:pt x="59460" y="10395"/>
                  </a:lnTo>
                  <a:lnTo>
                    <a:pt x="58710" y="10157"/>
                  </a:lnTo>
                  <a:cubicBezTo>
                    <a:pt x="58505" y="10081"/>
                    <a:pt x="58574" y="9790"/>
                    <a:pt x="58766" y="9790"/>
                  </a:cubicBezTo>
                  <a:cubicBezTo>
                    <a:pt x="58786" y="9790"/>
                    <a:pt x="58807" y="9793"/>
                    <a:pt x="58829" y="9800"/>
                  </a:cubicBezTo>
                  <a:lnTo>
                    <a:pt x="59448" y="10002"/>
                  </a:lnTo>
                  <a:lnTo>
                    <a:pt x="59448" y="9978"/>
                  </a:lnTo>
                  <a:lnTo>
                    <a:pt x="59567" y="13"/>
                  </a:lnTo>
                  <a:lnTo>
                    <a:pt x="59448" y="13"/>
                  </a:lnTo>
                  <a:cubicBezTo>
                    <a:pt x="59317" y="203"/>
                    <a:pt x="59091" y="310"/>
                    <a:pt x="58853" y="310"/>
                  </a:cubicBezTo>
                  <a:lnTo>
                    <a:pt x="58174" y="275"/>
                  </a:lnTo>
                  <a:lnTo>
                    <a:pt x="58079" y="8728"/>
                  </a:lnTo>
                  <a:lnTo>
                    <a:pt x="57960" y="8633"/>
                  </a:lnTo>
                  <a:lnTo>
                    <a:pt x="57948" y="8621"/>
                  </a:lnTo>
                  <a:lnTo>
                    <a:pt x="58008" y="5216"/>
                  </a:lnTo>
                  <a:lnTo>
                    <a:pt x="58079" y="275"/>
                  </a:lnTo>
                  <a:lnTo>
                    <a:pt x="57377" y="251"/>
                  </a:lnTo>
                  <a:lnTo>
                    <a:pt x="56698" y="227"/>
                  </a:lnTo>
                  <a:lnTo>
                    <a:pt x="56567" y="8311"/>
                  </a:lnTo>
                  <a:lnTo>
                    <a:pt x="57281" y="8561"/>
                  </a:lnTo>
                  <a:cubicBezTo>
                    <a:pt x="57305" y="8573"/>
                    <a:pt x="57329" y="8609"/>
                    <a:pt x="57317" y="8645"/>
                  </a:cubicBezTo>
                  <a:cubicBezTo>
                    <a:pt x="57308" y="8671"/>
                    <a:pt x="57286" y="8685"/>
                    <a:pt x="57260" y="8685"/>
                  </a:cubicBezTo>
                  <a:cubicBezTo>
                    <a:pt x="57252" y="8685"/>
                    <a:pt x="57243" y="8683"/>
                    <a:pt x="57234" y="8680"/>
                  </a:cubicBezTo>
                  <a:lnTo>
                    <a:pt x="56567" y="8442"/>
                  </a:lnTo>
                  <a:lnTo>
                    <a:pt x="56567" y="8609"/>
                  </a:lnTo>
                  <a:lnTo>
                    <a:pt x="56531" y="14955"/>
                  </a:lnTo>
                  <a:lnTo>
                    <a:pt x="56400" y="16491"/>
                  </a:lnTo>
                  <a:lnTo>
                    <a:pt x="56305" y="17205"/>
                  </a:lnTo>
                  <a:lnTo>
                    <a:pt x="56305" y="17277"/>
                  </a:lnTo>
                  <a:lnTo>
                    <a:pt x="56293" y="17384"/>
                  </a:lnTo>
                  <a:lnTo>
                    <a:pt x="56162" y="17348"/>
                  </a:lnTo>
                  <a:lnTo>
                    <a:pt x="56150" y="17348"/>
                  </a:lnTo>
                  <a:lnTo>
                    <a:pt x="51626" y="15812"/>
                  </a:lnTo>
                  <a:lnTo>
                    <a:pt x="51423" y="16479"/>
                  </a:lnTo>
                  <a:cubicBezTo>
                    <a:pt x="51400" y="16580"/>
                    <a:pt x="51328" y="16622"/>
                    <a:pt x="51253" y="16622"/>
                  </a:cubicBezTo>
                  <a:cubicBezTo>
                    <a:pt x="51134" y="16622"/>
                    <a:pt x="51008" y="16514"/>
                    <a:pt x="51066" y="16360"/>
                  </a:cubicBezTo>
                  <a:lnTo>
                    <a:pt x="51281" y="15705"/>
                  </a:lnTo>
                  <a:lnTo>
                    <a:pt x="46054" y="13991"/>
                  </a:lnTo>
                  <a:lnTo>
                    <a:pt x="38291" y="11133"/>
                  </a:lnTo>
                  <a:lnTo>
                    <a:pt x="35838" y="9883"/>
                  </a:lnTo>
                  <a:lnTo>
                    <a:pt x="33755" y="8573"/>
                  </a:lnTo>
                  <a:lnTo>
                    <a:pt x="28266" y="4835"/>
                  </a:lnTo>
                  <a:lnTo>
                    <a:pt x="27920" y="5430"/>
                  </a:lnTo>
                  <a:cubicBezTo>
                    <a:pt x="27905" y="5453"/>
                    <a:pt x="27885" y="5466"/>
                    <a:pt x="27863" y="5466"/>
                  </a:cubicBezTo>
                  <a:cubicBezTo>
                    <a:pt x="27851" y="5466"/>
                    <a:pt x="27838" y="5462"/>
                    <a:pt x="27825" y="5454"/>
                  </a:cubicBezTo>
                  <a:cubicBezTo>
                    <a:pt x="27801" y="5442"/>
                    <a:pt x="27790" y="5394"/>
                    <a:pt x="27813" y="5370"/>
                  </a:cubicBezTo>
                  <a:lnTo>
                    <a:pt x="28171" y="4775"/>
                  </a:lnTo>
                  <a:lnTo>
                    <a:pt x="21348" y="13"/>
                  </a:lnTo>
                  <a:lnTo>
                    <a:pt x="18919" y="13"/>
                  </a:lnTo>
                  <a:lnTo>
                    <a:pt x="19181" y="191"/>
                  </a:lnTo>
                  <a:lnTo>
                    <a:pt x="27468" y="5978"/>
                  </a:lnTo>
                  <a:lnTo>
                    <a:pt x="27480" y="5978"/>
                  </a:lnTo>
                  <a:lnTo>
                    <a:pt x="32945" y="9704"/>
                  </a:lnTo>
                  <a:lnTo>
                    <a:pt x="29635" y="7597"/>
                  </a:lnTo>
                  <a:lnTo>
                    <a:pt x="27313" y="6109"/>
                  </a:lnTo>
                  <a:lnTo>
                    <a:pt x="21789" y="2168"/>
                  </a:lnTo>
                  <a:lnTo>
                    <a:pt x="21765" y="2144"/>
                  </a:lnTo>
                  <a:lnTo>
                    <a:pt x="21420" y="1930"/>
                  </a:lnTo>
                  <a:lnTo>
                    <a:pt x="19550" y="691"/>
                  </a:lnTo>
                  <a:lnTo>
                    <a:pt x="18562" y="13"/>
                  </a:lnTo>
                  <a:close/>
                  <a:moveTo>
                    <a:pt x="149840" y="37720"/>
                  </a:moveTo>
                  <a:lnTo>
                    <a:pt x="149757" y="40934"/>
                  </a:lnTo>
                  <a:lnTo>
                    <a:pt x="149590" y="46209"/>
                  </a:lnTo>
                  <a:lnTo>
                    <a:pt x="148924" y="48411"/>
                  </a:lnTo>
                  <a:lnTo>
                    <a:pt x="148697" y="49090"/>
                  </a:lnTo>
                  <a:lnTo>
                    <a:pt x="149364" y="49316"/>
                  </a:lnTo>
                  <a:cubicBezTo>
                    <a:pt x="149686" y="49423"/>
                    <a:pt x="149888" y="49757"/>
                    <a:pt x="149829" y="50102"/>
                  </a:cubicBezTo>
                  <a:cubicBezTo>
                    <a:pt x="149817" y="50138"/>
                    <a:pt x="149817" y="50174"/>
                    <a:pt x="149805" y="50209"/>
                  </a:cubicBezTo>
                  <a:cubicBezTo>
                    <a:pt x="149757" y="50340"/>
                    <a:pt x="149674" y="50459"/>
                    <a:pt x="149555" y="50555"/>
                  </a:cubicBezTo>
                  <a:cubicBezTo>
                    <a:pt x="149429" y="50641"/>
                    <a:pt x="149282" y="50691"/>
                    <a:pt x="149132" y="50691"/>
                  </a:cubicBezTo>
                  <a:cubicBezTo>
                    <a:pt x="149055" y="50691"/>
                    <a:pt x="148977" y="50678"/>
                    <a:pt x="148900" y="50650"/>
                  </a:cubicBezTo>
                  <a:lnTo>
                    <a:pt x="147912" y="50316"/>
                  </a:lnTo>
                  <a:lnTo>
                    <a:pt x="147566" y="50709"/>
                  </a:lnTo>
                  <a:cubicBezTo>
                    <a:pt x="147507" y="50769"/>
                    <a:pt x="147471" y="50840"/>
                    <a:pt x="147447" y="50900"/>
                  </a:cubicBezTo>
                  <a:lnTo>
                    <a:pt x="145959" y="54448"/>
                  </a:lnTo>
                  <a:lnTo>
                    <a:pt x="146614" y="54710"/>
                  </a:lnTo>
                  <a:cubicBezTo>
                    <a:pt x="146670" y="54743"/>
                    <a:pt x="146642" y="54830"/>
                    <a:pt x="146578" y="54830"/>
                  </a:cubicBezTo>
                  <a:cubicBezTo>
                    <a:pt x="146574" y="54830"/>
                    <a:pt x="146570" y="54830"/>
                    <a:pt x="146566" y="54829"/>
                  </a:cubicBezTo>
                  <a:lnTo>
                    <a:pt x="145911" y="54579"/>
                  </a:lnTo>
                  <a:lnTo>
                    <a:pt x="145364" y="55984"/>
                  </a:lnTo>
                  <a:lnTo>
                    <a:pt x="146007" y="56246"/>
                  </a:lnTo>
                  <a:lnTo>
                    <a:pt x="146650" y="56508"/>
                  </a:lnTo>
                  <a:lnTo>
                    <a:pt x="146995" y="56662"/>
                  </a:lnTo>
                  <a:cubicBezTo>
                    <a:pt x="147224" y="56735"/>
                    <a:pt x="147134" y="57027"/>
                    <a:pt x="146949" y="57027"/>
                  </a:cubicBezTo>
                  <a:cubicBezTo>
                    <a:pt x="146922" y="57027"/>
                    <a:pt x="146894" y="57021"/>
                    <a:pt x="146864" y="57008"/>
                  </a:cubicBezTo>
                  <a:lnTo>
                    <a:pt x="146507" y="56853"/>
                  </a:lnTo>
                  <a:lnTo>
                    <a:pt x="145864" y="56591"/>
                  </a:lnTo>
                  <a:lnTo>
                    <a:pt x="145221" y="56329"/>
                  </a:lnTo>
                  <a:lnTo>
                    <a:pt x="143661" y="60032"/>
                  </a:lnTo>
                  <a:lnTo>
                    <a:pt x="144292" y="60306"/>
                  </a:lnTo>
                  <a:cubicBezTo>
                    <a:pt x="144368" y="60327"/>
                    <a:pt x="144335" y="60428"/>
                    <a:pt x="144266" y="60428"/>
                  </a:cubicBezTo>
                  <a:cubicBezTo>
                    <a:pt x="144259" y="60428"/>
                    <a:pt x="144252" y="60427"/>
                    <a:pt x="144245" y="60425"/>
                  </a:cubicBezTo>
                  <a:lnTo>
                    <a:pt x="143602" y="60151"/>
                  </a:lnTo>
                  <a:lnTo>
                    <a:pt x="142959" y="61711"/>
                  </a:lnTo>
                  <a:lnTo>
                    <a:pt x="142482" y="62854"/>
                  </a:lnTo>
                  <a:lnTo>
                    <a:pt x="142375" y="62818"/>
                  </a:lnTo>
                  <a:lnTo>
                    <a:pt x="141851" y="62639"/>
                  </a:lnTo>
                  <a:lnTo>
                    <a:pt x="136827" y="60949"/>
                  </a:lnTo>
                  <a:lnTo>
                    <a:pt x="136791" y="60937"/>
                  </a:lnTo>
                  <a:lnTo>
                    <a:pt x="136791" y="61604"/>
                  </a:lnTo>
                  <a:cubicBezTo>
                    <a:pt x="136791" y="61729"/>
                    <a:pt x="136699" y="61791"/>
                    <a:pt x="136607" y="61791"/>
                  </a:cubicBezTo>
                  <a:cubicBezTo>
                    <a:pt x="136514" y="61791"/>
                    <a:pt x="136422" y="61729"/>
                    <a:pt x="136422" y="61604"/>
                  </a:cubicBezTo>
                  <a:lnTo>
                    <a:pt x="136422" y="60818"/>
                  </a:lnTo>
                  <a:lnTo>
                    <a:pt x="135708" y="60568"/>
                  </a:lnTo>
                  <a:lnTo>
                    <a:pt x="123873" y="56615"/>
                  </a:lnTo>
                  <a:lnTo>
                    <a:pt x="118872" y="54888"/>
                  </a:lnTo>
                  <a:lnTo>
                    <a:pt x="118718" y="55353"/>
                  </a:lnTo>
                  <a:cubicBezTo>
                    <a:pt x="118741" y="55424"/>
                    <a:pt x="118741" y="55496"/>
                    <a:pt x="118718" y="55567"/>
                  </a:cubicBezTo>
                  <a:lnTo>
                    <a:pt x="118503" y="56222"/>
                  </a:lnTo>
                  <a:lnTo>
                    <a:pt x="119694" y="56651"/>
                  </a:lnTo>
                  <a:lnTo>
                    <a:pt x="120789" y="57020"/>
                  </a:lnTo>
                  <a:lnTo>
                    <a:pt x="123432" y="57936"/>
                  </a:lnTo>
                  <a:lnTo>
                    <a:pt x="123873" y="58079"/>
                  </a:lnTo>
                  <a:lnTo>
                    <a:pt x="123587" y="57293"/>
                  </a:lnTo>
                  <a:cubicBezTo>
                    <a:pt x="123572" y="57241"/>
                    <a:pt x="123614" y="57208"/>
                    <a:pt x="123652" y="57208"/>
                  </a:cubicBezTo>
                  <a:cubicBezTo>
                    <a:pt x="123675" y="57208"/>
                    <a:pt x="123697" y="57219"/>
                    <a:pt x="123706" y="57246"/>
                  </a:cubicBezTo>
                  <a:lnTo>
                    <a:pt x="124028" y="58127"/>
                  </a:lnTo>
                  <a:lnTo>
                    <a:pt x="134993" y="61794"/>
                  </a:lnTo>
                  <a:lnTo>
                    <a:pt x="135434" y="61199"/>
                  </a:lnTo>
                  <a:cubicBezTo>
                    <a:pt x="135447" y="61183"/>
                    <a:pt x="135463" y="61176"/>
                    <a:pt x="135479" y="61176"/>
                  </a:cubicBezTo>
                  <a:cubicBezTo>
                    <a:pt x="135523" y="61176"/>
                    <a:pt x="135567" y="61226"/>
                    <a:pt x="135541" y="61270"/>
                  </a:cubicBezTo>
                  <a:lnTo>
                    <a:pt x="135112" y="61842"/>
                  </a:lnTo>
                  <a:lnTo>
                    <a:pt x="135267" y="61889"/>
                  </a:lnTo>
                  <a:lnTo>
                    <a:pt x="136386" y="62270"/>
                  </a:lnTo>
                  <a:lnTo>
                    <a:pt x="141411" y="63961"/>
                  </a:lnTo>
                  <a:lnTo>
                    <a:pt x="141935" y="64140"/>
                  </a:lnTo>
                  <a:lnTo>
                    <a:pt x="142042" y="64175"/>
                  </a:lnTo>
                  <a:lnTo>
                    <a:pt x="141899" y="64735"/>
                  </a:lnTo>
                  <a:cubicBezTo>
                    <a:pt x="141899" y="64759"/>
                    <a:pt x="141887" y="64818"/>
                    <a:pt x="141875" y="64842"/>
                  </a:cubicBezTo>
                  <a:lnTo>
                    <a:pt x="141804" y="65687"/>
                  </a:lnTo>
                  <a:lnTo>
                    <a:pt x="141804" y="65747"/>
                  </a:lnTo>
                  <a:lnTo>
                    <a:pt x="141816" y="71355"/>
                  </a:lnTo>
                  <a:lnTo>
                    <a:pt x="141839" y="80213"/>
                  </a:lnTo>
                  <a:lnTo>
                    <a:pt x="142530" y="80213"/>
                  </a:lnTo>
                  <a:lnTo>
                    <a:pt x="142816" y="80189"/>
                  </a:lnTo>
                  <a:lnTo>
                    <a:pt x="143506" y="80153"/>
                  </a:lnTo>
                  <a:cubicBezTo>
                    <a:pt x="143578" y="80165"/>
                    <a:pt x="143578" y="80272"/>
                    <a:pt x="143506" y="80284"/>
                  </a:cubicBezTo>
                  <a:lnTo>
                    <a:pt x="142816" y="80320"/>
                  </a:lnTo>
                  <a:lnTo>
                    <a:pt x="142530" y="80332"/>
                  </a:lnTo>
                  <a:lnTo>
                    <a:pt x="141839" y="80332"/>
                  </a:lnTo>
                  <a:lnTo>
                    <a:pt x="141851" y="85499"/>
                  </a:lnTo>
                  <a:lnTo>
                    <a:pt x="142542" y="85452"/>
                  </a:lnTo>
                  <a:cubicBezTo>
                    <a:pt x="142578" y="85452"/>
                    <a:pt x="142601" y="85476"/>
                    <a:pt x="142601" y="85511"/>
                  </a:cubicBezTo>
                  <a:cubicBezTo>
                    <a:pt x="142613" y="85547"/>
                    <a:pt x="142578" y="85583"/>
                    <a:pt x="142542" y="85583"/>
                  </a:cubicBezTo>
                  <a:lnTo>
                    <a:pt x="141851" y="85630"/>
                  </a:lnTo>
                  <a:lnTo>
                    <a:pt x="141875" y="98072"/>
                  </a:lnTo>
                  <a:lnTo>
                    <a:pt x="141756" y="102120"/>
                  </a:lnTo>
                  <a:lnTo>
                    <a:pt x="141089" y="106121"/>
                  </a:lnTo>
                  <a:lnTo>
                    <a:pt x="140708" y="107764"/>
                  </a:lnTo>
                  <a:lnTo>
                    <a:pt x="140173" y="108978"/>
                  </a:lnTo>
                  <a:lnTo>
                    <a:pt x="140018" y="109300"/>
                  </a:lnTo>
                  <a:lnTo>
                    <a:pt x="139125" y="110681"/>
                  </a:lnTo>
                  <a:lnTo>
                    <a:pt x="129898" y="119968"/>
                  </a:lnTo>
                  <a:lnTo>
                    <a:pt x="130409" y="120396"/>
                  </a:lnTo>
                  <a:lnTo>
                    <a:pt x="130945" y="120873"/>
                  </a:lnTo>
                  <a:lnTo>
                    <a:pt x="138149" y="113646"/>
                  </a:lnTo>
                  <a:lnTo>
                    <a:pt x="140185" y="111598"/>
                  </a:lnTo>
                  <a:cubicBezTo>
                    <a:pt x="140208" y="111574"/>
                    <a:pt x="140244" y="111526"/>
                    <a:pt x="140268" y="111491"/>
                  </a:cubicBezTo>
                  <a:lnTo>
                    <a:pt x="140423" y="111264"/>
                  </a:lnTo>
                  <a:lnTo>
                    <a:pt x="141173" y="110086"/>
                  </a:lnTo>
                  <a:lnTo>
                    <a:pt x="140601" y="110002"/>
                  </a:lnTo>
                  <a:cubicBezTo>
                    <a:pt x="140112" y="109934"/>
                    <a:pt x="140188" y="109236"/>
                    <a:pt x="140642" y="109236"/>
                  </a:cubicBezTo>
                  <a:cubicBezTo>
                    <a:pt x="140663" y="109236"/>
                    <a:pt x="140686" y="109237"/>
                    <a:pt x="140708" y="109240"/>
                  </a:cubicBezTo>
                  <a:lnTo>
                    <a:pt x="141268" y="109324"/>
                  </a:lnTo>
                  <a:lnTo>
                    <a:pt x="141530" y="109359"/>
                  </a:lnTo>
                  <a:lnTo>
                    <a:pt x="141935" y="108431"/>
                  </a:lnTo>
                  <a:lnTo>
                    <a:pt x="142006" y="108252"/>
                  </a:lnTo>
                  <a:cubicBezTo>
                    <a:pt x="142030" y="108216"/>
                    <a:pt x="142042" y="108169"/>
                    <a:pt x="142054" y="108133"/>
                  </a:cubicBezTo>
                  <a:lnTo>
                    <a:pt x="142363" y="106811"/>
                  </a:lnTo>
                  <a:lnTo>
                    <a:pt x="142209" y="107800"/>
                  </a:lnTo>
                  <a:lnTo>
                    <a:pt x="141804" y="109395"/>
                  </a:lnTo>
                  <a:lnTo>
                    <a:pt x="142447" y="109490"/>
                  </a:lnTo>
                  <a:lnTo>
                    <a:pt x="143185" y="109598"/>
                  </a:lnTo>
                  <a:lnTo>
                    <a:pt x="143566" y="108109"/>
                  </a:lnTo>
                  <a:cubicBezTo>
                    <a:pt x="143566" y="108074"/>
                    <a:pt x="143578" y="108074"/>
                    <a:pt x="143578" y="108038"/>
                  </a:cubicBezTo>
                  <a:lnTo>
                    <a:pt x="143971" y="105383"/>
                  </a:lnTo>
                  <a:lnTo>
                    <a:pt x="143971" y="105371"/>
                  </a:lnTo>
                  <a:lnTo>
                    <a:pt x="144376" y="102192"/>
                  </a:lnTo>
                  <a:cubicBezTo>
                    <a:pt x="144376" y="102156"/>
                    <a:pt x="144376" y="102120"/>
                    <a:pt x="144376" y="102097"/>
                  </a:cubicBezTo>
                  <a:lnTo>
                    <a:pt x="144328" y="98227"/>
                  </a:lnTo>
                  <a:lnTo>
                    <a:pt x="143625" y="98239"/>
                  </a:lnTo>
                  <a:lnTo>
                    <a:pt x="142935" y="98251"/>
                  </a:lnTo>
                  <a:lnTo>
                    <a:pt x="142578" y="98251"/>
                  </a:lnTo>
                  <a:cubicBezTo>
                    <a:pt x="142351" y="98227"/>
                    <a:pt x="142351" y="97906"/>
                    <a:pt x="142578" y="97882"/>
                  </a:cubicBezTo>
                  <a:lnTo>
                    <a:pt x="142935" y="97882"/>
                  </a:lnTo>
                  <a:lnTo>
                    <a:pt x="143625" y="97870"/>
                  </a:lnTo>
                  <a:lnTo>
                    <a:pt x="144328" y="97858"/>
                  </a:lnTo>
                  <a:lnTo>
                    <a:pt x="144209" y="80213"/>
                  </a:lnTo>
                  <a:lnTo>
                    <a:pt x="144161" y="72081"/>
                  </a:lnTo>
                  <a:lnTo>
                    <a:pt x="143411" y="71831"/>
                  </a:lnTo>
                  <a:lnTo>
                    <a:pt x="142768" y="71629"/>
                  </a:lnTo>
                  <a:lnTo>
                    <a:pt x="142459" y="71521"/>
                  </a:lnTo>
                  <a:cubicBezTo>
                    <a:pt x="142262" y="71445"/>
                    <a:pt x="142336" y="71169"/>
                    <a:pt x="142523" y="71169"/>
                  </a:cubicBezTo>
                  <a:cubicBezTo>
                    <a:pt x="142541" y="71169"/>
                    <a:pt x="142559" y="71171"/>
                    <a:pt x="142578" y="71176"/>
                  </a:cubicBezTo>
                  <a:lnTo>
                    <a:pt x="142768" y="71236"/>
                  </a:lnTo>
                  <a:lnTo>
                    <a:pt x="143518" y="71486"/>
                  </a:lnTo>
                  <a:lnTo>
                    <a:pt x="144161" y="71688"/>
                  </a:lnTo>
                  <a:lnTo>
                    <a:pt x="144161" y="71652"/>
                  </a:lnTo>
                  <a:lnTo>
                    <a:pt x="144125" y="65937"/>
                  </a:lnTo>
                  <a:lnTo>
                    <a:pt x="144173" y="65354"/>
                  </a:lnTo>
                  <a:lnTo>
                    <a:pt x="144280" y="64937"/>
                  </a:lnTo>
                  <a:lnTo>
                    <a:pt x="143602" y="64711"/>
                  </a:lnTo>
                  <a:cubicBezTo>
                    <a:pt x="143554" y="64699"/>
                    <a:pt x="143506" y="64675"/>
                    <a:pt x="143459" y="64652"/>
                  </a:cubicBezTo>
                  <a:cubicBezTo>
                    <a:pt x="142818" y="64274"/>
                    <a:pt x="143112" y="63325"/>
                    <a:pt x="143811" y="63325"/>
                  </a:cubicBezTo>
                  <a:cubicBezTo>
                    <a:pt x="143840" y="63325"/>
                    <a:pt x="143869" y="63327"/>
                    <a:pt x="143899" y="63330"/>
                  </a:cubicBezTo>
                  <a:cubicBezTo>
                    <a:pt x="143959" y="63342"/>
                    <a:pt x="144006" y="63342"/>
                    <a:pt x="144054" y="63366"/>
                  </a:cubicBezTo>
                  <a:lnTo>
                    <a:pt x="144816" y="63616"/>
                  </a:lnTo>
                  <a:lnTo>
                    <a:pt x="145292" y="62663"/>
                  </a:lnTo>
                  <a:lnTo>
                    <a:pt x="145316" y="62616"/>
                  </a:lnTo>
                  <a:lnTo>
                    <a:pt x="147602" y="57091"/>
                  </a:lnTo>
                  <a:lnTo>
                    <a:pt x="149829" y="51852"/>
                  </a:lnTo>
                  <a:cubicBezTo>
                    <a:pt x="149876" y="51769"/>
                    <a:pt x="149888" y="51662"/>
                    <a:pt x="149888" y="51567"/>
                  </a:cubicBezTo>
                  <a:lnTo>
                    <a:pt x="149888" y="51209"/>
                  </a:lnTo>
                  <a:lnTo>
                    <a:pt x="149995" y="51269"/>
                  </a:lnTo>
                  <a:lnTo>
                    <a:pt x="150888" y="51793"/>
                  </a:lnTo>
                  <a:lnTo>
                    <a:pt x="150924" y="51805"/>
                  </a:lnTo>
                  <a:lnTo>
                    <a:pt x="151424" y="52067"/>
                  </a:lnTo>
                  <a:cubicBezTo>
                    <a:pt x="151448" y="52079"/>
                    <a:pt x="151484" y="52090"/>
                    <a:pt x="151519" y="52102"/>
                  </a:cubicBezTo>
                  <a:lnTo>
                    <a:pt x="168664" y="57996"/>
                  </a:lnTo>
                  <a:lnTo>
                    <a:pt x="175272" y="61794"/>
                  </a:lnTo>
                  <a:lnTo>
                    <a:pt x="175653" y="61175"/>
                  </a:lnTo>
                  <a:lnTo>
                    <a:pt x="175820" y="60901"/>
                  </a:lnTo>
                  <a:lnTo>
                    <a:pt x="176213" y="60294"/>
                  </a:lnTo>
                  <a:cubicBezTo>
                    <a:pt x="176340" y="60085"/>
                    <a:pt x="176572" y="59959"/>
                    <a:pt x="176817" y="59959"/>
                  </a:cubicBezTo>
                  <a:cubicBezTo>
                    <a:pt x="176893" y="59959"/>
                    <a:pt x="176970" y="59971"/>
                    <a:pt x="177046" y="59996"/>
                  </a:cubicBezTo>
                  <a:lnTo>
                    <a:pt x="172927" y="57615"/>
                  </a:lnTo>
                  <a:lnTo>
                    <a:pt x="172760" y="57520"/>
                  </a:lnTo>
                  <a:lnTo>
                    <a:pt x="172772" y="58222"/>
                  </a:lnTo>
                  <a:cubicBezTo>
                    <a:pt x="172784" y="58353"/>
                    <a:pt x="172683" y="58419"/>
                    <a:pt x="172581" y="58419"/>
                  </a:cubicBezTo>
                  <a:cubicBezTo>
                    <a:pt x="172480" y="58419"/>
                    <a:pt x="172379" y="58353"/>
                    <a:pt x="172391" y="58222"/>
                  </a:cubicBezTo>
                  <a:lnTo>
                    <a:pt x="172391" y="57293"/>
                  </a:lnTo>
                  <a:lnTo>
                    <a:pt x="169748" y="55769"/>
                  </a:lnTo>
                  <a:lnTo>
                    <a:pt x="169617" y="55698"/>
                  </a:lnTo>
                  <a:lnTo>
                    <a:pt x="169593" y="56377"/>
                  </a:lnTo>
                  <a:cubicBezTo>
                    <a:pt x="169581" y="56487"/>
                    <a:pt x="169496" y="56541"/>
                    <a:pt x="169411" y="56541"/>
                  </a:cubicBezTo>
                  <a:cubicBezTo>
                    <a:pt x="169321" y="56541"/>
                    <a:pt x="169230" y="56481"/>
                    <a:pt x="169224" y="56365"/>
                  </a:cubicBezTo>
                  <a:lnTo>
                    <a:pt x="169260" y="55555"/>
                  </a:lnTo>
                  <a:lnTo>
                    <a:pt x="165581" y="54281"/>
                  </a:lnTo>
                  <a:lnTo>
                    <a:pt x="165557" y="54269"/>
                  </a:lnTo>
                  <a:lnTo>
                    <a:pt x="165533" y="54936"/>
                  </a:lnTo>
                  <a:cubicBezTo>
                    <a:pt x="165533" y="55060"/>
                    <a:pt x="165440" y="55119"/>
                    <a:pt x="165347" y="55119"/>
                  </a:cubicBezTo>
                  <a:cubicBezTo>
                    <a:pt x="165252" y="55119"/>
                    <a:pt x="165158" y="55057"/>
                    <a:pt x="165164" y="54936"/>
                  </a:cubicBezTo>
                  <a:lnTo>
                    <a:pt x="165188" y="54150"/>
                  </a:lnTo>
                  <a:lnTo>
                    <a:pt x="152329" y="49709"/>
                  </a:lnTo>
                  <a:cubicBezTo>
                    <a:pt x="152293" y="49697"/>
                    <a:pt x="152257" y="49685"/>
                    <a:pt x="152210" y="49685"/>
                  </a:cubicBezTo>
                  <a:lnTo>
                    <a:pt x="151531" y="49578"/>
                  </a:lnTo>
                  <a:lnTo>
                    <a:pt x="151519" y="49578"/>
                  </a:lnTo>
                  <a:lnTo>
                    <a:pt x="150067" y="49400"/>
                  </a:lnTo>
                  <a:lnTo>
                    <a:pt x="150102" y="49292"/>
                  </a:lnTo>
                  <a:lnTo>
                    <a:pt x="150257" y="48840"/>
                  </a:lnTo>
                  <a:lnTo>
                    <a:pt x="150257" y="48828"/>
                  </a:lnTo>
                  <a:lnTo>
                    <a:pt x="150948" y="46530"/>
                  </a:lnTo>
                  <a:cubicBezTo>
                    <a:pt x="150972" y="46471"/>
                    <a:pt x="150972" y="46411"/>
                    <a:pt x="150983" y="46352"/>
                  </a:cubicBezTo>
                  <a:lnTo>
                    <a:pt x="151138" y="41149"/>
                  </a:lnTo>
                  <a:lnTo>
                    <a:pt x="150448" y="41149"/>
                  </a:lnTo>
                  <a:cubicBezTo>
                    <a:pt x="150210" y="41149"/>
                    <a:pt x="150210" y="40780"/>
                    <a:pt x="150448" y="40780"/>
                  </a:cubicBezTo>
                  <a:lnTo>
                    <a:pt x="151150" y="40780"/>
                  </a:lnTo>
                  <a:lnTo>
                    <a:pt x="151234" y="37743"/>
                  </a:lnTo>
                  <a:lnTo>
                    <a:pt x="150531" y="37732"/>
                  </a:lnTo>
                  <a:lnTo>
                    <a:pt x="149840" y="37720"/>
                  </a:lnTo>
                  <a:close/>
                  <a:moveTo>
                    <a:pt x="60937" y="98906"/>
                  </a:moveTo>
                  <a:lnTo>
                    <a:pt x="60758" y="105978"/>
                  </a:lnTo>
                  <a:lnTo>
                    <a:pt x="61448" y="105978"/>
                  </a:lnTo>
                  <a:cubicBezTo>
                    <a:pt x="61699" y="105978"/>
                    <a:pt x="61699" y="106347"/>
                    <a:pt x="61448" y="106347"/>
                  </a:cubicBezTo>
                  <a:lnTo>
                    <a:pt x="60746" y="106347"/>
                  </a:lnTo>
                  <a:lnTo>
                    <a:pt x="60567" y="113300"/>
                  </a:lnTo>
                  <a:lnTo>
                    <a:pt x="61258" y="113300"/>
                  </a:lnTo>
                  <a:cubicBezTo>
                    <a:pt x="61746" y="113336"/>
                    <a:pt x="61746" y="114050"/>
                    <a:pt x="61258" y="114086"/>
                  </a:cubicBezTo>
                  <a:lnTo>
                    <a:pt x="60556" y="114086"/>
                  </a:lnTo>
                  <a:lnTo>
                    <a:pt x="60365" y="121087"/>
                  </a:lnTo>
                  <a:lnTo>
                    <a:pt x="61056" y="121075"/>
                  </a:lnTo>
                  <a:cubicBezTo>
                    <a:pt x="61063" y="121074"/>
                    <a:pt x="61071" y="121074"/>
                    <a:pt x="61078" y="121074"/>
                  </a:cubicBezTo>
                  <a:cubicBezTo>
                    <a:pt x="61322" y="121074"/>
                    <a:pt x="61322" y="121445"/>
                    <a:pt x="61078" y="121445"/>
                  </a:cubicBezTo>
                  <a:cubicBezTo>
                    <a:pt x="61071" y="121445"/>
                    <a:pt x="61063" y="121445"/>
                    <a:pt x="61056" y="121444"/>
                  </a:cubicBezTo>
                  <a:lnTo>
                    <a:pt x="60353" y="121456"/>
                  </a:lnTo>
                  <a:lnTo>
                    <a:pt x="60222" y="126790"/>
                  </a:lnTo>
                  <a:lnTo>
                    <a:pt x="60222" y="126909"/>
                  </a:lnTo>
                  <a:cubicBezTo>
                    <a:pt x="60186" y="126909"/>
                    <a:pt x="60151" y="126921"/>
                    <a:pt x="60115" y="126933"/>
                  </a:cubicBezTo>
                  <a:lnTo>
                    <a:pt x="59532" y="127135"/>
                  </a:lnTo>
                  <a:cubicBezTo>
                    <a:pt x="59424" y="127171"/>
                    <a:pt x="59317" y="127243"/>
                    <a:pt x="59234" y="127338"/>
                  </a:cubicBezTo>
                  <a:lnTo>
                    <a:pt x="58889" y="127755"/>
                  </a:lnTo>
                  <a:cubicBezTo>
                    <a:pt x="58841" y="127802"/>
                    <a:pt x="58805" y="127862"/>
                    <a:pt x="58781" y="127921"/>
                  </a:cubicBezTo>
                  <a:lnTo>
                    <a:pt x="58627" y="128290"/>
                  </a:lnTo>
                  <a:lnTo>
                    <a:pt x="59222" y="128290"/>
                  </a:lnTo>
                  <a:cubicBezTo>
                    <a:pt x="59579" y="128290"/>
                    <a:pt x="59877" y="128564"/>
                    <a:pt x="59913" y="128921"/>
                  </a:cubicBezTo>
                  <a:lnTo>
                    <a:pt x="59936" y="128767"/>
                  </a:lnTo>
                  <a:lnTo>
                    <a:pt x="60020" y="128564"/>
                  </a:lnTo>
                  <a:lnTo>
                    <a:pt x="60163" y="128386"/>
                  </a:lnTo>
                  <a:lnTo>
                    <a:pt x="60484" y="128266"/>
                  </a:lnTo>
                  <a:lnTo>
                    <a:pt x="60520" y="128266"/>
                  </a:lnTo>
                  <a:lnTo>
                    <a:pt x="60806" y="128255"/>
                  </a:lnTo>
                  <a:lnTo>
                    <a:pt x="61234" y="128362"/>
                  </a:lnTo>
                  <a:lnTo>
                    <a:pt x="61258" y="128386"/>
                  </a:lnTo>
                  <a:lnTo>
                    <a:pt x="61472" y="128528"/>
                  </a:lnTo>
                  <a:cubicBezTo>
                    <a:pt x="61036" y="128070"/>
                    <a:pt x="61377" y="127328"/>
                    <a:pt x="61982" y="127328"/>
                  </a:cubicBezTo>
                  <a:cubicBezTo>
                    <a:pt x="62022" y="127328"/>
                    <a:pt x="62062" y="127331"/>
                    <a:pt x="62103" y="127338"/>
                  </a:cubicBezTo>
                  <a:lnTo>
                    <a:pt x="62222" y="127362"/>
                  </a:lnTo>
                  <a:lnTo>
                    <a:pt x="62222" y="127362"/>
                  </a:lnTo>
                  <a:lnTo>
                    <a:pt x="62056" y="127243"/>
                  </a:lnTo>
                  <a:lnTo>
                    <a:pt x="61937" y="127159"/>
                  </a:lnTo>
                  <a:cubicBezTo>
                    <a:pt x="61865" y="127112"/>
                    <a:pt x="61794" y="127076"/>
                    <a:pt x="61722" y="127052"/>
                  </a:cubicBezTo>
                  <a:lnTo>
                    <a:pt x="61615" y="127028"/>
                  </a:lnTo>
                  <a:lnTo>
                    <a:pt x="61615" y="126909"/>
                  </a:lnTo>
                  <a:lnTo>
                    <a:pt x="61746" y="121278"/>
                  </a:lnTo>
                  <a:lnTo>
                    <a:pt x="61949" y="113717"/>
                  </a:lnTo>
                  <a:lnTo>
                    <a:pt x="62139" y="106180"/>
                  </a:lnTo>
                  <a:lnTo>
                    <a:pt x="62330" y="98918"/>
                  </a:lnTo>
                  <a:lnTo>
                    <a:pt x="61639" y="98906"/>
                  </a:lnTo>
                  <a:close/>
                  <a:moveTo>
                    <a:pt x="61484" y="128540"/>
                  </a:moveTo>
                  <a:lnTo>
                    <a:pt x="61639" y="128790"/>
                  </a:lnTo>
                  <a:lnTo>
                    <a:pt x="61663" y="128933"/>
                  </a:lnTo>
                  <a:lnTo>
                    <a:pt x="61663" y="129028"/>
                  </a:lnTo>
                  <a:lnTo>
                    <a:pt x="61651" y="129148"/>
                  </a:lnTo>
                  <a:lnTo>
                    <a:pt x="61615" y="129243"/>
                  </a:lnTo>
                  <a:cubicBezTo>
                    <a:pt x="61699" y="129100"/>
                    <a:pt x="61818" y="129005"/>
                    <a:pt x="61960" y="128945"/>
                  </a:cubicBezTo>
                  <a:lnTo>
                    <a:pt x="62258" y="128814"/>
                  </a:lnTo>
                  <a:lnTo>
                    <a:pt x="61877" y="128755"/>
                  </a:lnTo>
                  <a:cubicBezTo>
                    <a:pt x="61734" y="128731"/>
                    <a:pt x="61591" y="128659"/>
                    <a:pt x="61484" y="128540"/>
                  </a:cubicBezTo>
                  <a:close/>
                  <a:moveTo>
                    <a:pt x="129374" y="120539"/>
                  </a:moveTo>
                  <a:lnTo>
                    <a:pt x="121980" y="128671"/>
                  </a:lnTo>
                  <a:lnTo>
                    <a:pt x="122432" y="128862"/>
                  </a:lnTo>
                  <a:lnTo>
                    <a:pt x="122432" y="128850"/>
                  </a:lnTo>
                  <a:cubicBezTo>
                    <a:pt x="122444" y="128850"/>
                    <a:pt x="122444" y="128862"/>
                    <a:pt x="122456" y="128862"/>
                  </a:cubicBezTo>
                  <a:lnTo>
                    <a:pt x="122516" y="128898"/>
                  </a:lnTo>
                  <a:cubicBezTo>
                    <a:pt x="122539" y="128909"/>
                    <a:pt x="122563" y="128921"/>
                    <a:pt x="122587" y="128933"/>
                  </a:cubicBezTo>
                  <a:lnTo>
                    <a:pt x="122599" y="128945"/>
                  </a:lnTo>
                  <a:lnTo>
                    <a:pt x="123170" y="129409"/>
                  </a:lnTo>
                  <a:lnTo>
                    <a:pt x="124159" y="128326"/>
                  </a:lnTo>
                  <a:lnTo>
                    <a:pt x="130433" y="121432"/>
                  </a:lnTo>
                  <a:lnTo>
                    <a:pt x="129921" y="120992"/>
                  </a:lnTo>
                  <a:lnTo>
                    <a:pt x="129374" y="120539"/>
                  </a:lnTo>
                  <a:close/>
                  <a:moveTo>
                    <a:pt x="141447" y="110133"/>
                  </a:moveTo>
                  <a:lnTo>
                    <a:pt x="141256" y="110455"/>
                  </a:lnTo>
                  <a:lnTo>
                    <a:pt x="140518" y="111324"/>
                  </a:lnTo>
                  <a:lnTo>
                    <a:pt x="131219" y="121087"/>
                  </a:lnTo>
                  <a:lnTo>
                    <a:pt x="131731" y="121539"/>
                  </a:lnTo>
                  <a:cubicBezTo>
                    <a:pt x="132030" y="121801"/>
                    <a:pt x="131779" y="122217"/>
                    <a:pt x="131473" y="122217"/>
                  </a:cubicBezTo>
                  <a:cubicBezTo>
                    <a:pt x="131389" y="122217"/>
                    <a:pt x="131301" y="122185"/>
                    <a:pt x="131219" y="122111"/>
                  </a:cubicBezTo>
                  <a:lnTo>
                    <a:pt x="130683" y="121647"/>
                  </a:lnTo>
                  <a:lnTo>
                    <a:pt x="126254" y="126302"/>
                  </a:lnTo>
                  <a:lnTo>
                    <a:pt x="123218" y="129457"/>
                  </a:lnTo>
                  <a:lnTo>
                    <a:pt x="123718" y="129862"/>
                  </a:lnTo>
                  <a:lnTo>
                    <a:pt x="124290" y="130338"/>
                  </a:lnTo>
                  <a:lnTo>
                    <a:pt x="127254" y="127254"/>
                  </a:lnTo>
                  <a:lnTo>
                    <a:pt x="131969" y="122301"/>
                  </a:lnTo>
                  <a:lnTo>
                    <a:pt x="141530" y="112253"/>
                  </a:lnTo>
                  <a:lnTo>
                    <a:pt x="141554" y="112229"/>
                  </a:lnTo>
                  <a:lnTo>
                    <a:pt x="142351" y="111300"/>
                  </a:lnTo>
                  <a:cubicBezTo>
                    <a:pt x="142375" y="111264"/>
                    <a:pt x="142399" y="111241"/>
                    <a:pt x="142423" y="111205"/>
                  </a:cubicBezTo>
                  <a:lnTo>
                    <a:pt x="142780" y="110574"/>
                  </a:lnTo>
                  <a:lnTo>
                    <a:pt x="142923" y="110336"/>
                  </a:lnTo>
                  <a:lnTo>
                    <a:pt x="142899" y="110336"/>
                  </a:lnTo>
                  <a:lnTo>
                    <a:pt x="142340" y="110264"/>
                  </a:lnTo>
                  <a:lnTo>
                    <a:pt x="141768" y="110181"/>
                  </a:lnTo>
                  <a:lnTo>
                    <a:pt x="141447" y="110133"/>
                  </a:lnTo>
                  <a:close/>
                  <a:moveTo>
                    <a:pt x="121004" y="129779"/>
                  </a:moveTo>
                  <a:lnTo>
                    <a:pt x="120992" y="129802"/>
                  </a:lnTo>
                  <a:lnTo>
                    <a:pt x="121468" y="130041"/>
                  </a:lnTo>
                  <a:lnTo>
                    <a:pt x="121480" y="130052"/>
                  </a:lnTo>
                  <a:cubicBezTo>
                    <a:pt x="121504" y="130064"/>
                    <a:pt x="121527" y="130076"/>
                    <a:pt x="121551" y="130088"/>
                  </a:cubicBezTo>
                  <a:cubicBezTo>
                    <a:pt x="121563" y="130100"/>
                    <a:pt x="121587" y="130112"/>
                    <a:pt x="121611" y="130124"/>
                  </a:cubicBezTo>
                  <a:lnTo>
                    <a:pt x="122123" y="130564"/>
                  </a:lnTo>
                  <a:lnTo>
                    <a:pt x="122611" y="130981"/>
                  </a:lnTo>
                  <a:lnTo>
                    <a:pt x="123182" y="131469"/>
                  </a:lnTo>
                  <a:lnTo>
                    <a:pt x="123301" y="131362"/>
                  </a:lnTo>
                  <a:lnTo>
                    <a:pt x="122825" y="130969"/>
                  </a:lnTo>
                  <a:lnTo>
                    <a:pt x="122230" y="130481"/>
                  </a:lnTo>
                  <a:lnTo>
                    <a:pt x="121777" y="130112"/>
                  </a:lnTo>
                  <a:lnTo>
                    <a:pt x="121004" y="129779"/>
                  </a:lnTo>
                  <a:close/>
                  <a:moveTo>
                    <a:pt x="59913" y="129076"/>
                  </a:moveTo>
                  <a:cubicBezTo>
                    <a:pt x="59865" y="129445"/>
                    <a:pt x="59567" y="129719"/>
                    <a:pt x="59198" y="129719"/>
                  </a:cubicBezTo>
                  <a:lnTo>
                    <a:pt x="58615" y="129719"/>
                  </a:lnTo>
                  <a:cubicBezTo>
                    <a:pt x="58615" y="129731"/>
                    <a:pt x="58627" y="129743"/>
                    <a:pt x="58627" y="129755"/>
                  </a:cubicBezTo>
                  <a:lnTo>
                    <a:pt x="58877" y="130207"/>
                  </a:lnTo>
                  <a:cubicBezTo>
                    <a:pt x="58948" y="130314"/>
                    <a:pt x="59032" y="130410"/>
                    <a:pt x="59151" y="130481"/>
                  </a:cubicBezTo>
                  <a:lnTo>
                    <a:pt x="59817" y="130850"/>
                  </a:lnTo>
                  <a:cubicBezTo>
                    <a:pt x="59877" y="130886"/>
                    <a:pt x="59948" y="130910"/>
                    <a:pt x="60020" y="130933"/>
                  </a:cubicBezTo>
                  <a:lnTo>
                    <a:pt x="60127" y="130945"/>
                  </a:lnTo>
                  <a:lnTo>
                    <a:pt x="60127" y="130993"/>
                  </a:lnTo>
                  <a:lnTo>
                    <a:pt x="60127" y="131064"/>
                  </a:lnTo>
                  <a:lnTo>
                    <a:pt x="60079" y="132612"/>
                  </a:lnTo>
                  <a:lnTo>
                    <a:pt x="60079" y="132993"/>
                  </a:lnTo>
                  <a:lnTo>
                    <a:pt x="60615" y="132469"/>
                  </a:lnTo>
                  <a:cubicBezTo>
                    <a:pt x="60639" y="132446"/>
                    <a:pt x="60663" y="132422"/>
                    <a:pt x="60686" y="132410"/>
                  </a:cubicBezTo>
                  <a:cubicBezTo>
                    <a:pt x="60722" y="132410"/>
                    <a:pt x="60746" y="132398"/>
                    <a:pt x="60770" y="132398"/>
                  </a:cubicBezTo>
                  <a:cubicBezTo>
                    <a:pt x="60806" y="132398"/>
                    <a:pt x="60829" y="132410"/>
                    <a:pt x="60853" y="132422"/>
                  </a:cubicBezTo>
                  <a:cubicBezTo>
                    <a:pt x="60877" y="132434"/>
                    <a:pt x="60913" y="132446"/>
                    <a:pt x="60925" y="132469"/>
                  </a:cubicBezTo>
                  <a:cubicBezTo>
                    <a:pt x="60948" y="132493"/>
                    <a:pt x="60972" y="132517"/>
                    <a:pt x="60984" y="132541"/>
                  </a:cubicBezTo>
                  <a:lnTo>
                    <a:pt x="61425" y="133708"/>
                  </a:lnTo>
                  <a:lnTo>
                    <a:pt x="61448" y="132648"/>
                  </a:lnTo>
                  <a:lnTo>
                    <a:pt x="61496" y="131112"/>
                  </a:lnTo>
                  <a:lnTo>
                    <a:pt x="61496" y="130993"/>
                  </a:lnTo>
                  <a:cubicBezTo>
                    <a:pt x="61591" y="130981"/>
                    <a:pt x="61687" y="130957"/>
                    <a:pt x="61770" y="130910"/>
                  </a:cubicBezTo>
                  <a:lnTo>
                    <a:pt x="62175" y="130672"/>
                  </a:lnTo>
                  <a:cubicBezTo>
                    <a:pt x="62234" y="130648"/>
                    <a:pt x="62282" y="130612"/>
                    <a:pt x="62330" y="130564"/>
                  </a:cubicBezTo>
                  <a:lnTo>
                    <a:pt x="62639" y="130267"/>
                  </a:lnTo>
                  <a:cubicBezTo>
                    <a:pt x="62687" y="130219"/>
                    <a:pt x="62722" y="130171"/>
                    <a:pt x="62758" y="130124"/>
                  </a:cubicBezTo>
                  <a:lnTo>
                    <a:pt x="62758" y="130124"/>
                  </a:lnTo>
                  <a:lnTo>
                    <a:pt x="62508" y="130231"/>
                  </a:lnTo>
                  <a:lnTo>
                    <a:pt x="62520" y="130243"/>
                  </a:lnTo>
                  <a:cubicBezTo>
                    <a:pt x="62426" y="130282"/>
                    <a:pt x="62332" y="130299"/>
                    <a:pt x="62240" y="130299"/>
                  </a:cubicBezTo>
                  <a:cubicBezTo>
                    <a:pt x="61798" y="130299"/>
                    <a:pt x="61427" y="129883"/>
                    <a:pt x="61556" y="129409"/>
                  </a:cubicBezTo>
                  <a:lnTo>
                    <a:pt x="61556" y="129409"/>
                  </a:lnTo>
                  <a:lnTo>
                    <a:pt x="61437" y="129517"/>
                  </a:lnTo>
                  <a:lnTo>
                    <a:pt x="61234" y="129636"/>
                  </a:lnTo>
                  <a:lnTo>
                    <a:pt x="60853" y="129671"/>
                  </a:lnTo>
                  <a:lnTo>
                    <a:pt x="60556" y="129624"/>
                  </a:lnTo>
                  <a:lnTo>
                    <a:pt x="60401" y="129588"/>
                  </a:lnTo>
                  <a:lnTo>
                    <a:pt x="60008" y="129362"/>
                  </a:lnTo>
                  <a:lnTo>
                    <a:pt x="59960" y="129290"/>
                  </a:lnTo>
                  <a:lnTo>
                    <a:pt x="59924" y="129207"/>
                  </a:lnTo>
                  <a:lnTo>
                    <a:pt x="59913" y="129076"/>
                  </a:lnTo>
                  <a:close/>
                  <a:moveTo>
                    <a:pt x="60686" y="133053"/>
                  </a:moveTo>
                  <a:lnTo>
                    <a:pt x="60055" y="133672"/>
                  </a:lnTo>
                  <a:lnTo>
                    <a:pt x="59913" y="139244"/>
                  </a:lnTo>
                  <a:lnTo>
                    <a:pt x="61032" y="139244"/>
                  </a:lnTo>
                  <a:lnTo>
                    <a:pt x="61163" y="134291"/>
                  </a:lnTo>
                  <a:lnTo>
                    <a:pt x="60686" y="133053"/>
                  </a:lnTo>
                  <a:close/>
                  <a:moveTo>
                    <a:pt x="208848" y="105752"/>
                  </a:moveTo>
                  <a:lnTo>
                    <a:pt x="205788" y="108490"/>
                  </a:lnTo>
                  <a:cubicBezTo>
                    <a:pt x="205764" y="108502"/>
                    <a:pt x="205752" y="108526"/>
                    <a:pt x="205740" y="108538"/>
                  </a:cubicBezTo>
                  <a:lnTo>
                    <a:pt x="203240" y="111229"/>
                  </a:lnTo>
                  <a:lnTo>
                    <a:pt x="203204" y="111276"/>
                  </a:lnTo>
                  <a:lnTo>
                    <a:pt x="201716" y="113146"/>
                  </a:lnTo>
                  <a:cubicBezTo>
                    <a:pt x="201704" y="113169"/>
                    <a:pt x="201692" y="113169"/>
                    <a:pt x="201680" y="113193"/>
                  </a:cubicBezTo>
                  <a:lnTo>
                    <a:pt x="200132" y="115598"/>
                  </a:lnTo>
                  <a:lnTo>
                    <a:pt x="200109" y="115634"/>
                  </a:lnTo>
                  <a:lnTo>
                    <a:pt x="199085" y="117420"/>
                  </a:lnTo>
                  <a:lnTo>
                    <a:pt x="199073" y="117432"/>
                  </a:lnTo>
                  <a:lnTo>
                    <a:pt x="198239" y="119003"/>
                  </a:lnTo>
                  <a:lnTo>
                    <a:pt x="198835" y="119384"/>
                  </a:lnTo>
                  <a:cubicBezTo>
                    <a:pt x="198985" y="119505"/>
                    <a:pt x="198882" y="119718"/>
                    <a:pt x="198725" y="119718"/>
                  </a:cubicBezTo>
                  <a:cubicBezTo>
                    <a:pt x="198695" y="119718"/>
                    <a:pt x="198664" y="119711"/>
                    <a:pt x="198632" y="119694"/>
                  </a:cubicBezTo>
                  <a:lnTo>
                    <a:pt x="198073" y="119337"/>
                  </a:lnTo>
                  <a:lnTo>
                    <a:pt x="196430" y="123742"/>
                  </a:lnTo>
                  <a:cubicBezTo>
                    <a:pt x="196418" y="123778"/>
                    <a:pt x="196406" y="123814"/>
                    <a:pt x="196394" y="123849"/>
                  </a:cubicBezTo>
                  <a:lnTo>
                    <a:pt x="195560" y="128433"/>
                  </a:lnTo>
                  <a:lnTo>
                    <a:pt x="195560" y="128445"/>
                  </a:lnTo>
                  <a:lnTo>
                    <a:pt x="195168" y="130957"/>
                  </a:lnTo>
                  <a:cubicBezTo>
                    <a:pt x="195168" y="130993"/>
                    <a:pt x="195156" y="131017"/>
                    <a:pt x="195156" y="131053"/>
                  </a:cubicBezTo>
                  <a:lnTo>
                    <a:pt x="195025" y="136327"/>
                  </a:lnTo>
                  <a:lnTo>
                    <a:pt x="195013" y="136732"/>
                  </a:lnTo>
                  <a:lnTo>
                    <a:pt x="194941" y="139244"/>
                  </a:lnTo>
                  <a:lnTo>
                    <a:pt x="196334" y="139244"/>
                  </a:lnTo>
                  <a:lnTo>
                    <a:pt x="196394" y="137172"/>
                  </a:lnTo>
                  <a:lnTo>
                    <a:pt x="195680" y="137137"/>
                  </a:lnTo>
                  <a:cubicBezTo>
                    <a:pt x="195175" y="137113"/>
                    <a:pt x="195214" y="136362"/>
                    <a:pt x="195704" y="136362"/>
                  </a:cubicBezTo>
                  <a:cubicBezTo>
                    <a:pt x="195712" y="136362"/>
                    <a:pt x="195719" y="136362"/>
                    <a:pt x="195727" y="136363"/>
                  </a:cubicBezTo>
                  <a:lnTo>
                    <a:pt x="196299" y="136398"/>
                  </a:lnTo>
                  <a:lnTo>
                    <a:pt x="196406" y="136398"/>
                  </a:lnTo>
                  <a:lnTo>
                    <a:pt x="196406" y="136351"/>
                  </a:lnTo>
                  <a:lnTo>
                    <a:pt x="196549" y="131124"/>
                  </a:lnTo>
                  <a:lnTo>
                    <a:pt x="196930" y="128671"/>
                  </a:lnTo>
                  <a:lnTo>
                    <a:pt x="197751" y="124159"/>
                  </a:lnTo>
                  <a:lnTo>
                    <a:pt x="199370" y="119825"/>
                  </a:lnTo>
                  <a:lnTo>
                    <a:pt x="200299" y="118099"/>
                  </a:lnTo>
                  <a:lnTo>
                    <a:pt x="201311" y="116336"/>
                  </a:lnTo>
                  <a:lnTo>
                    <a:pt x="202835" y="113979"/>
                  </a:lnTo>
                  <a:lnTo>
                    <a:pt x="204276" y="112157"/>
                  </a:lnTo>
                  <a:lnTo>
                    <a:pt x="206740" y="109502"/>
                  </a:lnTo>
                  <a:lnTo>
                    <a:pt x="208848" y="107609"/>
                  </a:lnTo>
                  <a:lnTo>
                    <a:pt x="208848" y="10575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5"/>
            <p:cNvSpPr/>
            <p:nvPr/>
          </p:nvSpPr>
          <p:spPr>
            <a:xfrm>
              <a:off x="2040703" y="1597589"/>
              <a:ext cx="3110894" cy="2329453"/>
            </a:xfrm>
            <a:custGeom>
              <a:avLst/>
              <a:gdLst/>
              <a:ahLst/>
              <a:cxnLst/>
              <a:rect l="l" t="t" r="r" b="b"/>
              <a:pathLst>
                <a:path w="159390" h="119352" extrusionOk="0">
                  <a:moveTo>
                    <a:pt x="117396" y="1"/>
                  </a:moveTo>
                  <a:lnTo>
                    <a:pt x="116015" y="1644"/>
                  </a:lnTo>
                  <a:lnTo>
                    <a:pt x="117099" y="2561"/>
                  </a:lnTo>
                  <a:lnTo>
                    <a:pt x="117230" y="2418"/>
                  </a:lnTo>
                  <a:lnTo>
                    <a:pt x="116313" y="1644"/>
                  </a:lnTo>
                  <a:lnTo>
                    <a:pt x="117563" y="155"/>
                  </a:lnTo>
                  <a:lnTo>
                    <a:pt x="117396" y="1"/>
                  </a:lnTo>
                  <a:close/>
                  <a:moveTo>
                    <a:pt x="118350" y="1997"/>
                  </a:moveTo>
                  <a:cubicBezTo>
                    <a:pt x="118831" y="1997"/>
                    <a:pt x="119119" y="2556"/>
                    <a:pt x="118813" y="2953"/>
                  </a:cubicBezTo>
                  <a:cubicBezTo>
                    <a:pt x="118698" y="3110"/>
                    <a:pt x="118520" y="3192"/>
                    <a:pt x="118340" y="3192"/>
                  </a:cubicBezTo>
                  <a:cubicBezTo>
                    <a:pt x="118205" y="3192"/>
                    <a:pt x="118068" y="3146"/>
                    <a:pt x="117956" y="3049"/>
                  </a:cubicBezTo>
                  <a:cubicBezTo>
                    <a:pt x="117563" y="2703"/>
                    <a:pt x="117753" y="2060"/>
                    <a:pt x="118277" y="2001"/>
                  </a:cubicBezTo>
                  <a:cubicBezTo>
                    <a:pt x="118302" y="1998"/>
                    <a:pt x="118326" y="1997"/>
                    <a:pt x="118350" y="1997"/>
                  </a:cubicBezTo>
                  <a:close/>
                  <a:moveTo>
                    <a:pt x="118349" y="1751"/>
                  </a:moveTo>
                  <a:cubicBezTo>
                    <a:pt x="118127" y="1751"/>
                    <a:pt x="117901" y="1840"/>
                    <a:pt x="117730" y="2037"/>
                  </a:cubicBezTo>
                  <a:cubicBezTo>
                    <a:pt x="117420" y="2382"/>
                    <a:pt x="117468" y="2918"/>
                    <a:pt x="117825" y="3192"/>
                  </a:cubicBezTo>
                  <a:cubicBezTo>
                    <a:pt x="117986" y="3329"/>
                    <a:pt x="118171" y="3390"/>
                    <a:pt x="118352" y="3390"/>
                  </a:cubicBezTo>
                  <a:cubicBezTo>
                    <a:pt x="118797" y="3390"/>
                    <a:pt x="119213" y="3018"/>
                    <a:pt x="119170" y="2501"/>
                  </a:cubicBezTo>
                  <a:cubicBezTo>
                    <a:pt x="119132" y="2035"/>
                    <a:pt x="118747" y="1751"/>
                    <a:pt x="118349" y="1751"/>
                  </a:cubicBezTo>
                  <a:close/>
                  <a:moveTo>
                    <a:pt x="119881" y="3154"/>
                  </a:moveTo>
                  <a:cubicBezTo>
                    <a:pt x="120401" y="3154"/>
                    <a:pt x="120684" y="3774"/>
                    <a:pt x="120325" y="4180"/>
                  </a:cubicBezTo>
                  <a:cubicBezTo>
                    <a:pt x="120210" y="4320"/>
                    <a:pt x="120044" y="4392"/>
                    <a:pt x="119878" y="4392"/>
                  </a:cubicBezTo>
                  <a:cubicBezTo>
                    <a:pt x="119734" y="4392"/>
                    <a:pt x="119590" y="4338"/>
                    <a:pt x="119480" y="4227"/>
                  </a:cubicBezTo>
                  <a:cubicBezTo>
                    <a:pt x="119063" y="3870"/>
                    <a:pt x="119289" y="3192"/>
                    <a:pt x="119837" y="3156"/>
                  </a:cubicBezTo>
                  <a:cubicBezTo>
                    <a:pt x="119852" y="3155"/>
                    <a:pt x="119866" y="3154"/>
                    <a:pt x="119881" y="3154"/>
                  </a:cubicBezTo>
                  <a:close/>
                  <a:moveTo>
                    <a:pt x="119804" y="2963"/>
                  </a:moveTo>
                  <a:cubicBezTo>
                    <a:pt x="119583" y="2963"/>
                    <a:pt x="119364" y="3056"/>
                    <a:pt x="119206" y="3239"/>
                  </a:cubicBezTo>
                  <a:cubicBezTo>
                    <a:pt x="118920" y="3584"/>
                    <a:pt x="118980" y="4096"/>
                    <a:pt x="119337" y="4370"/>
                  </a:cubicBezTo>
                  <a:cubicBezTo>
                    <a:pt x="119479" y="4495"/>
                    <a:pt x="119655" y="4559"/>
                    <a:pt x="119834" y="4559"/>
                  </a:cubicBezTo>
                  <a:cubicBezTo>
                    <a:pt x="119894" y="4559"/>
                    <a:pt x="119955" y="4552"/>
                    <a:pt x="120016" y="4537"/>
                  </a:cubicBezTo>
                  <a:lnTo>
                    <a:pt x="120016" y="4537"/>
                  </a:lnTo>
                  <a:lnTo>
                    <a:pt x="119885" y="4692"/>
                  </a:lnTo>
                  <a:cubicBezTo>
                    <a:pt x="119752" y="4856"/>
                    <a:pt x="119616" y="4937"/>
                    <a:pt x="119469" y="4937"/>
                  </a:cubicBezTo>
                  <a:cubicBezTo>
                    <a:pt x="119339" y="4937"/>
                    <a:pt x="119202" y="4874"/>
                    <a:pt x="119051" y="4751"/>
                  </a:cubicBezTo>
                  <a:cubicBezTo>
                    <a:pt x="118873" y="4608"/>
                    <a:pt x="118754" y="4406"/>
                    <a:pt x="118718" y="4180"/>
                  </a:cubicBezTo>
                  <a:lnTo>
                    <a:pt x="118527" y="4227"/>
                  </a:lnTo>
                  <a:cubicBezTo>
                    <a:pt x="118575" y="4501"/>
                    <a:pt x="118718" y="4739"/>
                    <a:pt x="118932" y="4906"/>
                  </a:cubicBezTo>
                  <a:cubicBezTo>
                    <a:pt x="119126" y="5067"/>
                    <a:pt x="119310" y="5150"/>
                    <a:pt x="119486" y="5150"/>
                  </a:cubicBezTo>
                  <a:cubicBezTo>
                    <a:pt x="119690" y="5150"/>
                    <a:pt x="119884" y="5040"/>
                    <a:pt x="120075" y="4811"/>
                  </a:cubicBezTo>
                  <a:lnTo>
                    <a:pt x="120980" y="3727"/>
                  </a:lnTo>
                  <a:lnTo>
                    <a:pt x="120825" y="3596"/>
                  </a:lnTo>
                  <a:lnTo>
                    <a:pt x="120623" y="3835"/>
                  </a:lnTo>
                  <a:cubicBezTo>
                    <a:pt x="120659" y="3584"/>
                    <a:pt x="120551" y="3334"/>
                    <a:pt x="120349" y="3180"/>
                  </a:cubicBezTo>
                  <a:cubicBezTo>
                    <a:pt x="120193" y="3035"/>
                    <a:pt x="119998" y="2963"/>
                    <a:pt x="119804" y="2963"/>
                  </a:cubicBezTo>
                  <a:close/>
                  <a:moveTo>
                    <a:pt x="4870" y="3739"/>
                  </a:moveTo>
                  <a:lnTo>
                    <a:pt x="4739" y="3894"/>
                  </a:lnTo>
                  <a:cubicBezTo>
                    <a:pt x="4894" y="4037"/>
                    <a:pt x="4989" y="4263"/>
                    <a:pt x="4977" y="4477"/>
                  </a:cubicBezTo>
                  <a:cubicBezTo>
                    <a:pt x="4977" y="4811"/>
                    <a:pt x="4823" y="4978"/>
                    <a:pt x="4573" y="4978"/>
                  </a:cubicBezTo>
                  <a:cubicBezTo>
                    <a:pt x="4430" y="4978"/>
                    <a:pt x="4275" y="4930"/>
                    <a:pt x="4037" y="4692"/>
                  </a:cubicBezTo>
                  <a:lnTo>
                    <a:pt x="3168" y="3799"/>
                  </a:lnTo>
                  <a:lnTo>
                    <a:pt x="3025" y="3799"/>
                  </a:lnTo>
                  <a:lnTo>
                    <a:pt x="3025" y="5299"/>
                  </a:lnTo>
                  <a:lnTo>
                    <a:pt x="3215" y="5299"/>
                  </a:lnTo>
                  <a:lnTo>
                    <a:pt x="3203" y="4132"/>
                  </a:lnTo>
                  <a:lnTo>
                    <a:pt x="3930" y="4858"/>
                  </a:lnTo>
                  <a:cubicBezTo>
                    <a:pt x="4204" y="5156"/>
                    <a:pt x="4394" y="5216"/>
                    <a:pt x="4596" y="5216"/>
                  </a:cubicBezTo>
                  <a:cubicBezTo>
                    <a:pt x="4954" y="5216"/>
                    <a:pt x="5180" y="4942"/>
                    <a:pt x="5180" y="4501"/>
                  </a:cubicBezTo>
                  <a:cubicBezTo>
                    <a:pt x="5192" y="4216"/>
                    <a:pt x="5073" y="3942"/>
                    <a:pt x="4870" y="3739"/>
                  </a:cubicBezTo>
                  <a:close/>
                  <a:moveTo>
                    <a:pt x="120958" y="4948"/>
                  </a:moveTo>
                  <a:cubicBezTo>
                    <a:pt x="121041" y="4948"/>
                    <a:pt x="121142" y="4992"/>
                    <a:pt x="121266" y="5097"/>
                  </a:cubicBezTo>
                  <a:lnTo>
                    <a:pt x="121659" y="5418"/>
                  </a:lnTo>
                  <a:lnTo>
                    <a:pt x="121492" y="5620"/>
                  </a:lnTo>
                  <a:lnTo>
                    <a:pt x="121492" y="5632"/>
                  </a:lnTo>
                  <a:cubicBezTo>
                    <a:pt x="121417" y="5668"/>
                    <a:pt x="121336" y="5685"/>
                    <a:pt x="121255" y="5685"/>
                  </a:cubicBezTo>
                  <a:cubicBezTo>
                    <a:pt x="121118" y="5685"/>
                    <a:pt x="120982" y="5635"/>
                    <a:pt x="120885" y="5537"/>
                  </a:cubicBezTo>
                  <a:cubicBezTo>
                    <a:pt x="120694" y="5370"/>
                    <a:pt x="120659" y="5168"/>
                    <a:pt x="120766" y="5049"/>
                  </a:cubicBezTo>
                  <a:cubicBezTo>
                    <a:pt x="120817" y="4986"/>
                    <a:pt x="120880" y="4948"/>
                    <a:pt x="120958" y="4948"/>
                  </a:cubicBezTo>
                  <a:close/>
                  <a:moveTo>
                    <a:pt x="121242" y="4204"/>
                  </a:moveTo>
                  <a:lnTo>
                    <a:pt x="121218" y="4394"/>
                  </a:lnTo>
                  <a:cubicBezTo>
                    <a:pt x="121409" y="4394"/>
                    <a:pt x="121599" y="4466"/>
                    <a:pt x="121754" y="4597"/>
                  </a:cubicBezTo>
                  <a:cubicBezTo>
                    <a:pt x="121968" y="4787"/>
                    <a:pt x="122004" y="5001"/>
                    <a:pt x="121825" y="5216"/>
                  </a:cubicBezTo>
                  <a:lnTo>
                    <a:pt x="121766" y="5287"/>
                  </a:lnTo>
                  <a:lnTo>
                    <a:pt x="121373" y="4966"/>
                  </a:lnTo>
                  <a:cubicBezTo>
                    <a:pt x="121192" y="4815"/>
                    <a:pt x="121039" y="4753"/>
                    <a:pt x="120910" y="4753"/>
                  </a:cubicBezTo>
                  <a:cubicBezTo>
                    <a:pt x="120784" y="4753"/>
                    <a:pt x="120681" y="4812"/>
                    <a:pt x="120599" y="4906"/>
                  </a:cubicBezTo>
                  <a:cubicBezTo>
                    <a:pt x="120420" y="5132"/>
                    <a:pt x="120468" y="5418"/>
                    <a:pt x="120754" y="5656"/>
                  </a:cubicBezTo>
                  <a:cubicBezTo>
                    <a:pt x="120866" y="5768"/>
                    <a:pt x="121015" y="5824"/>
                    <a:pt x="121170" y="5824"/>
                  </a:cubicBezTo>
                  <a:cubicBezTo>
                    <a:pt x="121229" y="5824"/>
                    <a:pt x="121290" y="5816"/>
                    <a:pt x="121349" y="5799"/>
                  </a:cubicBezTo>
                  <a:lnTo>
                    <a:pt x="121349" y="5799"/>
                  </a:lnTo>
                  <a:lnTo>
                    <a:pt x="121182" y="5990"/>
                  </a:lnTo>
                  <a:lnTo>
                    <a:pt x="121337" y="6132"/>
                  </a:lnTo>
                  <a:lnTo>
                    <a:pt x="121980" y="5370"/>
                  </a:lnTo>
                  <a:cubicBezTo>
                    <a:pt x="122254" y="5049"/>
                    <a:pt x="122206" y="4751"/>
                    <a:pt x="121885" y="4466"/>
                  </a:cubicBezTo>
                  <a:cubicBezTo>
                    <a:pt x="121706" y="4311"/>
                    <a:pt x="121480" y="4216"/>
                    <a:pt x="121242" y="4204"/>
                  </a:cubicBezTo>
                  <a:close/>
                  <a:moveTo>
                    <a:pt x="108278" y="4989"/>
                  </a:moveTo>
                  <a:cubicBezTo>
                    <a:pt x="108441" y="4989"/>
                    <a:pt x="108606" y="5055"/>
                    <a:pt x="108728" y="5204"/>
                  </a:cubicBezTo>
                  <a:cubicBezTo>
                    <a:pt x="108955" y="5454"/>
                    <a:pt x="108907" y="5859"/>
                    <a:pt x="108633" y="6061"/>
                  </a:cubicBezTo>
                  <a:cubicBezTo>
                    <a:pt x="108523" y="6143"/>
                    <a:pt x="108400" y="6180"/>
                    <a:pt x="108281" y="6180"/>
                  </a:cubicBezTo>
                  <a:cubicBezTo>
                    <a:pt x="107951" y="6180"/>
                    <a:pt x="107646" y="5898"/>
                    <a:pt x="107681" y="5513"/>
                  </a:cubicBezTo>
                  <a:cubicBezTo>
                    <a:pt x="107718" y="5189"/>
                    <a:pt x="107995" y="4989"/>
                    <a:pt x="108278" y="4989"/>
                  </a:cubicBezTo>
                  <a:close/>
                  <a:moveTo>
                    <a:pt x="108014" y="3906"/>
                  </a:moveTo>
                  <a:lnTo>
                    <a:pt x="107836" y="4037"/>
                  </a:lnTo>
                  <a:lnTo>
                    <a:pt x="108419" y="4811"/>
                  </a:lnTo>
                  <a:cubicBezTo>
                    <a:pt x="108345" y="4783"/>
                    <a:pt x="108267" y="4770"/>
                    <a:pt x="108189" y="4770"/>
                  </a:cubicBezTo>
                  <a:cubicBezTo>
                    <a:pt x="108029" y="4770"/>
                    <a:pt x="107868" y="4826"/>
                    <a:pt x="107740" y="4930"/>
                  </a:cubicBezTo>
                  <a:cubicBezTo>
                    <a:pt x="107091" y="5473"/>
                    <a:pt x="107585" y="6386"/>
                    <a:pt x="108254" y="6386"/>
                  </a:cubicBezTo>
                  <a:cubicBezTo>
                    <a:pt x="108407" y="6386"/>
                    <a:pt x="108569" y="6338"/>
                    <a:pt x="108728" y="6228"/>
                  </a:cubicBezTo>
                  <a:cubicBezTo>
                    <a:pt x="108943" y="6085"/>
                    <a:pt x="109062" y="5835"/>
                    <a:pt x="109026" y="5585"/>
                  </a:cubicBezTo>
                  <a:lnTo>
                    <a:pt x="109026" y="5585"/>
                  </a:lnTo>
                  <a:lnTo>
                    <a:pt x="109229" y="5835"/>
                  </a:lnTo>
                  <a:lnTo>
                    <a:pt x="109383" y="5716"/>
                  </a:lnTo>
                  <a:lnTo>
                    <a:pt x="108014" y="3906"/>
                  </a:lnTo>
                  <a:close/>
                  <a:moveTo>
                    <a:pt x="4096" y="5799"/>
                  </a:moveTo>
                  <a:cubicBezTo>
                    <a:pt x="4668" y="5799"/>
                    <a:pt x="4989" y="6049"/>
                    <a:pt x="4989" y="6430"/>
                  </a:cubicBezTo>
                  <a:cubicBezTo>
                    <a:pt x="4989" y="6799"/>
                    <a:pt x="4668" y="7061"/>
                    <a:pt x="4096" y="7061"/>
                  </a:cubicBezTo>
                  <a:cubicBezTo>
                    <a:pt x="3525" y="7061"/>
                    <a:pt x="3203" y="6799"/>
                    <a:pt x="3203" y="6430"/>
                  </a:cubicBezTo>
                  <a:cubicBezTo>
                    <a:pt x="3203" y="6049"/>
                    <a:pt x="3513" y="5799"/>
                    <a:pt x="4096" y="5799"/>
                  </a:cubicBezTo>
                  <a:close/>
                  <a:moveTo>
                    <a:pt x="4096" y="5573"/>
                  </a:moveTo>
                  <a:cubicBezTo>
                    <a:pt x="3406" y="5573"/>
                    <a:pt x="3001" y="5930"/>
                    <a:pt x="3001" y="6418"/>
                  </a:cubicBezTo>
                  <a:cubicBezTo>
                    <a:pt x="3001" y="6918"/>
                    <a:pt x="3406" y="7275"/>
                    <a:pt x="4096" y="7275"/>
                  </a:cubicBezTo>
                  <a:cubicBezTo>
                    <a:pt x="4775" y="7275"/>
                    <a:pt x="5180" y="6918"/>
                    <a:pt x="5180" y="6418"/>
                  </a:cubicBezTo>
                  <a:cubicBezTo>
                    <a:pt x="5180" y="5930"/>
                    <a:pt x="4775" y="5573"/>
                    <a:pt x="4096" y="5573"/>
                  </a:cubicBezTo>
                  <a:close/>
                  <a:moveTo>
                    <a:pt x="107121" y="6502"/>
                  </a:moveTo>
                  <a:lnTo>
                    <a:pt x="107276" y="6716"/>
                  </a:lnTo>
                  <a:lnTo>
                    <a:pt x="107276" y="6704"/>
                  </a:lnTo>
                  <a:lnTo>
                    <a:pt x="107276" y="6704"/>
                  </a:lnTo>
                  <a:cubicBezTo>
                    <a:pt x="107347" y="6930"/>
                    <a:pt x="107264" y="7168"/>
                    <a:pt x="107074" y="7287"/>
                  </a:cubicBezTo>
                  <a:cubicBezTo>
                    <a:pt x="106976" y="7361"/>
                    <a:pt x="106879" y="7395"/>
                    <a:pt x="106794" y="7395"/>
                  </a:cubicBezTo>
                  <a:cubicBezTo>
                    <a:pt x="106702" y="7395"/>
                    <a:pt x="106623" y="7356"/>
                    <a:pt x="106573" y="7287"/>
                  </a:cubicBezTo>
                  <a:cubicBezTo>
                    <a:pt x="106466" y="7156"/>
                    <a:pt x="106466" y="7002"/>
                    <a:pt x="106716" y="6811"/>
                  </a:cubicBezTo>
                  <a:lnTo>
                    <a:pt x="107121" y="6502"/>
                  </a:lnTo>
                  <a:close/>
                  <a:moveTo>
                    <a:pt x="122837" y="5275"/>
                  </a:moveTo>
                  <a:lnTo>
                    <a:pt x="121802" y="6513"/>
                  </a:lnTo>
                  <a:lnTo>
                    <a:pt x="121968" y="6656"/>
                  </a:lnTo>
                  <a:lnTo>
                    <a:pt x="122516" y="6001"/>
                  </a:lnTo>
                  <a:cubicBezTo>
                    <a:pt x="122616" y="5848"/>
                    <a:pt x="122779" y="5770"/>
                    <a:pt x="122945" y="5770"/>
                  </a:cubicBezTo>
                  <a:cubicBezTo>
                    <a:pt x="123076" y="5770"/>
                    <a:pt x="123209" y="5818"/>
                    <a:pt x="123314" y="5918"/>
                  </a:cubicBezTo>
                  <a:cubicBezTo>
                    <a:pt x="123552" y="6121"/>
                    <a:pt x="123576" y="6371"/>
                    <a:pt x="123361" y="6632"/>
                  </a:cubicBezTo>
                  <a:lnTo>
                    <a:pt x="122766" y="7323"/>
                  </a:lnTo>
                  <a:lnTo>
                    <a:pt x="122933" y="7466"/>
                  </a:lnTo>
                  <a:lnTo>
                    <a:pt x="123528" y="6752"/>
                  </a:lnTo>
                  <a:lnTo>
                    <a:pt x="123528" y="6763"/>
                  </a:lnTo>
                  <a:cubicBezTo>
                    <a:pt x="123826" y="6406"/>
                    <a:pt x="123766" y="6061"/>
                    <a:pt x="123480" y="5799"/>
                  </a:cubicBezTo>
                  <a:cubicBezTo>
                    <a:pt x="123352" y="5679"/>
                    <a:pt x="123180" y="5615"/>
                    <a:pt x="123009" y="5615"/>
                  </a:cubicBezTo>
                  <a:cubicBezTo>
                    <a:pt x="122943" y="5615"/>
                    <a:pt x="122877" y="5624"/>
                    <a:pt x="122814" y="5644"/>
                  </a:cubicBezTo>
                  <a:lnTo>
                    <a:pt x="123004" y="5418"/>
                  </a:lnTo>
                  <a:lnTo>
                    <a:pt x="122837" y="5275"/>
                  </a:lnTo>
                  <a:close/>
                  <a:moveTo>
                    <a:pt x="106675" y="5895"/>
                  </a:moveTo>
                  <a:cubicBezTo>
                    <a:pt x="106539" y="5895"/>
                    <a:pt x="106397" y="5955"/>
                    <a:pt x="106252" y="6073"/>
                  </a:cubicBezTo>
                  <a:cubicBezTo>
                    <a:pt x="106050" y="6204"/>
                    <a:pt x="105919" y="6406"/>
                    <a:pt x="105859" y="6644"/>
                  </a:cubicBezTo>
                  <a:lnTo>
                    <a:pt x="106038" y="6704"/>
                  </a:lnTo>
                  <a:cubicBezTo>
                    <a:pt x="106073" y="6513"/>
                    <a:pt x="106192" y="6347"/>
                    <a:pt x="106347" y="6228"/>
                  </a:cubicBezTo>
                  <a:cubicBezTo>
                    <a:pt x="106452" y="6149"/>
                    <a:pt x="106553" y="6109"/>
                    <a:pt x="106646" y="6109"/>
                  </a:cubicBezTo>
                  <a:cubicBezTo>
                    <a:pt x="106765" y="6109"/>
                    <a:pt x="106873" y="6173"/>
                    <a:pt x="106966" y="6299"/>
                  </a:cubicBezTo>
                  <a:lnTo>
                    <a:pt x="107026" y="6371"/>
                  </a:lnTo>
                  <a:lnTo>
                    <a:pt x="106621" y="6680"/>
                  </a:lnTo>
                  <a:cubicBezTo>
                    <a:pt x="106252" y="6966"/>
                    <a:pt x="106252" y="7228"/>
                    <a:pt x="106407" y="7430"/>
                  </a:cubicBezTo>
                  <a:cubicBezTo>
                    <a:pt x="106493" y="7542"/>
                    <a:pt x="106612" y="7602"/>
                    <a:pt x="106748" y="7602"/>
                  </a:cubicBezTo>
                  <a:cubicBezTo>
                    <a:pt x="106874" y="7602"/>
                    <a:pt x="107014" y="7551"/>
                    <a:pt x="107157" y="7442"/>
                  </a:cubicBezTo>
                  <a:cubicBezTo>
                    <a:pt x="107335" y="7323"/>
                    <a:pt x="107443" y="7109"/>
                    <a:pt x="107431" y="6894"/>
                  </a:cubicBezTo>
                  <a:lnTo>
                    <a:pt x="107431" y="6894"/>
                  </a:lnTo>
                  <a:lnTo>
                    <a:pt x="107585" y="7097"/>
                  </a:lnTo>
                  <a:lnTo>
                    <a:pt x="107752" y="6966"/>
                  </a:lnTo>
                  <a:lnTo>
                    <a:pt x="107145" y="6180"/>
                  </a:lnTo>
                  <a:lnTo>
                    <a:pt x="107145" y="6168"/>
                  </a:lnTo>
                  <a:cubicBezTo>
                    <a:pt x="107001" y="5985"/>
                    <a:pt x="106842" y="5895"/>
                    <a:pt x="106675" y="5895"/>
                  </a:cubicBezTo>
                  <a:close/>
                  <a:moveTo>
                    <a:pt x="4966" y="7466"/>
                  </a:moveTo>
                  <a:lnTo>
                    <a:pt x="4966" y="7966"/>
                  </a:lnTo>
                  <a:lnTo>
                    <a:pt x="3025" y="7966"/>
                  </a:lnTo>
                  <a:lnTo>
                    <a:pt x="3025" y="8192"/>
                  </a:lnTo>
                  <a:lnTo>
                    <a:pt x="5168" y="8192"/>
                  </a:lnTo>
                  <a:lnTo>
                    <a:pt x="5168" y="7466"/>
                  </a:lnTo>
                  <a:close/>
                  <a:moveTo>
                    <a:pt x="105316" y="7251"/>
                  </a:moveTo>
                  <a:cubicBezTo>
                    <a:pt x="105478" y="7251"/>
                    <a:pt x="105642" y="7318"/>
                    <a:pt x="105764" y="7466"/>
                  </a:cubicBezTo>
                  <a:lnTo>
                    <a:pt x="105764" y="7454"/>
                  </a:lnTo>
                  <a:lnTo>
                    <a:pt x="105764" y="7454"/>
                  </a:lnTo>
                  <a:cubicBezTo>
                    <a:pt x="106002" y="7716"/>
                    <a:pt x="105954" y="8121"/>
                    <a:pt x="105680" y="8323"/>
                  </a:cubicBezTo>
                  <a:cubicBezTo>
                    <a:pt x="105569" y="8409"/>
                    <a:pt x="105444" y="8448"/>
                    <a:pt x="105323" y="8448"/>
                  </a:cubicBezTo>
                  <a:cubicBezTo>
                    <a:pt x="104992" y="8448"/>
                    <a:pt x="104684" y="8162"/>
                    <a:pt x="104728" y="7787"/>
                  </a:cubicBezTo>
                  <a:cubicBezTo>
                    <a:pt x="104758" y="7455"/>
                    <a:pt x="105034" y="7251"/>
                    <a:pt x="105316" y="7251"/>
                  </a:cubicBezTo>
                  <a:close/>
                  <a:moveTo>
                    <a:pt x="125826" y="7418"/>
                  </a:moveTo>
                  <a:lnTo>
                    <a:pt x="125481" y="8633"/>
                  </a:lnTo>
                  <a:lnTo>
                    <a:pt x="124695" y="7966"/>
                  </a:lnTo>
                  <a:lnTo>
                    <a:pt x="125826" y="7418"/>
                  </a:lnTo>
                  <a:close/>
                  <a:moveTo>
                    <a:pt x="105280" y="7006"/>
                  </a:moveTo>
                  <a:cubicBezTo>
                    <a:pt x="104620" y="7006"/>
                    <a:pt x="104217" y="7771"/>
                    <a:pt x="104645" y="8323"/>
                  </a:cubicBezTo>
                  <a:cubicBezTo>
                    <a:pt x="104798" y="8539"/>
                    <a:pt x="105045" y="8653"/>
                    <a:pt x="105293" y="8653"/>
                  </a:cubicBezTo>
                  <a:cubicBezTo>
                    <a:pt x="105469" y="8653"/>
                    <a:pt x="105645" y="8596"/>
                    <a:pt x="105788" y="8478"/>
                  </a:cubicBezTo>
                  <a:cubicBezTo>
                    <a:pt x="106371" y="8025"/>
                    <a:pt x="106121" y="7109"/>
                    <a:pt x="105395" y="7013"/>
                  </a:cubicBezTo>
                  <a:cubicBezTo>
                    <a:pt x="105356" y="7008"/>
                    <a:pt x="105317" y="7006"/>
                    <a:pt x="105280" y="7006"/>
                  </a:cubicBezTo>
                  <a:close/>
                  <a:moveTo>
                    <a:pt x="103437" y="7961"/>
                  </a:moveTo>
                  <a:cubicBezTo>
                    <a:pt x="103592" y="7961"/>
                    <a:pt x="103728" y="8036"/>
                    <a:pt x="103835" y="8180"/>
                  </a:cubicBezTo>
                  <a:cubicBezTo>
                    <a:pt x="104037" y="8442"/>
                    <a:pt x="103978" y="8740"/>
                    <a:pt x="103633" y="9002"/>
                  </a:cubicBezTo>
                  <a:lnTo>
                    <a:pt x="103192" y="9347"/>
                  </a:lnTo>
                  <a:lnTo>
                    <a:pt x="102537" y="8490"/>
                  </a:lnTo>
                  <a:lnTo>
                    <a:pt x="102990" y="8145"/>
                  </a:lnTo>
                  <a:cubicBezTo>
                    <a:pt x="103147" y="8021"/>
                    <a:pt x="103299" y="7961"/>
                    <a:pt x="103437" y="7961"/>
                  </a:cubicBezTo>
                  <a:close/>
                  <a:moveTo>
                    <a:pt x="125897" y="7168"/>
                  </a:moveTo>
                  <a:lnTo>
                    <a:pt x="123766" y="8180"/>
                  </a:lnTo>
                  <a:lnTo>
                    <a:pt x="123945" y="8323"/>
                  </a:lnTo>
                  <a:lnTo>
                    <a:pt x="124516" y="8049"/>
                  </a:lnTo>
                  <a:lnTo>
                    <a:pt x="125421" y="8823"/>
                  </a:lnTo>
                  <a:lnTo>
                    <a:pt x="125254" y="9442"/>
                  </a:lnTo>
                  <a:lnTo>
                    <a:pt x="125433" y="9585"/>
                  </a:lnTo>
                  <a:lnTo>
                    <a:pt x="126064" y="7323"/>
                  </a:lnTo>
                  <a:lnTo>
                    <a:pt x="125897" y="7168"/>
                  </a:lnTo>
                  <a:close/>
                  <a:moveTo>
                    <a:pt x="3775" y="9121"/>
                  </a:moveTo>
                  <a:lnTo>
                    <a:pt x="4930" y="9633"/>
                  </a:lnTo>
                  <a:lnTo>
                    <a:pt x="3775" y="10145"/>
                  </a:lnTo>
                  <a:lnTo>
                    <a:pt x="3775" y="9121"/>
                  </a:lnTo>
                  <a:close/>
                  <a:moveTo>
                    <a:pt x="126421" y="8299"/>
                  </a:moveTo>
                  <a:lnTo>
                    <a:pt x="125921" y="9990"/>
                  </a:lnTo>
                  <a:lnTo>
                    <a:pt x="126100" y="10145"/>
                  </a:lnTo>
                  <a:lnTo>
                    <a:pt x="127683" y="9371"/>
                  </a:lnTo>
                  <a:lnTo>
                    <a:pt x="127517" y="9228"/>
                  </a:lnTo>
                  <a:lnTo>
                    <a:pt x="126171" y="9883"/>
                  </a:lnTo>
                  <a:lnTo>
                    <a:pt x="126588" y="8454"/>
                  </a:lnTo>
                  <a:lnTo>
                    <a:pt x="126421" y="8299"/>
                  </a:lnTo>
                  <a:close/>
                  <a:moveTo>
                    <a:pt x="103471" y="7750"/>
                  </a:moveTo>
                  <a:cubicBezTo>
                    <a:pt x="103281" y="7750"/>
                    <a:pt x="103076" y="7830"/>
                    <a:pt x="102871" y="7990"/>
                  </a:cubicBezTo>
                  <a:lnTo>
                    <a:pt x="102228" y="8478"/>
                  </a:lnTo>
                  <a:lnTo>
                    <a:pt x="103537" y="10169"/>
                  </a:lnTo>
                  <a:lnTo>
                    <a:pt x="103716" y="10026"/>
                  </a:lnTo>
                  <a:lnTo>
                    <a:pt x="103299" y="9490"/>
                  </a:lnTo>
                  <a:lnTo>
                    <a:pt x="103764" y="9145"/>
                  </a:lnTo>
                  <a:cubicBezTo>
                    <a:pt x="103811" y="9109"/>
                    <a:pt x="103847" y="9073"/>
                    <a:pt x="103895" y="9026"/>
                  </a:cubicBezTo>
                  <a:lnTo>
                    <a:pt x="104704" y="9276"/>
                  </a:lnTo>
                  <a:lnTo>
                    <a:pt x="104895" y="9145"/>
                  </a:lnTo>
                  <a:lnTo>
                    <a:pt x="104026" y="8871"/>
                  </a:lnTo>
                  <a:cubicBezTo>
                    <a:pt x="104216" y="8621"/>
                    <a:pt x="104204" y="8276"/>
                    <a:pt x="104014" y="8037"/>
                  </a:cubicBezTo>
                  <a:cubicBezTo>
                    <a:pt x="103865" y="7845"/>
                    <a:pt x="103677" y="7750"/>
                    <a:pt x="103471" y="7750"/>
                  </a:cubicBezTo>
                  <a:close/>
                  <a:moveTo>
                    <a:pt x="3025" y="8549"/>
                  </a:moveTo>
                  <a:lnTo>
                    <a:pt x="3025" y="8787"/>
                  </a:lnTo>
                  <a:lnTo>
                    <a:pt x="3596" y="9038"/>
                  </a:lnTo>
                  <a:lnTo>
                    <a:pt x="3596" y="10228"/>
                  </a:lnTo>
                  <a:lnTo>
                    <a:pt x="3025" y="10490"/>
                  </a:lnTo>
                  <a:lnTo>
                    <a:pt x="3025" y="10728"/>
                  </a:lnTo>
                  <a:lnTo>
                    <a:pt x="5168" y="9752"/>
                  </a:lnTo>
                  <a:lnTo>
                    <a:pt x="5168" y="9526"/>
                  </a:lnTo>
                  <a:lnTo>
                    <a:pt x="3025" y="8549"/>
                  </a:lnTo>
                  <a:close/>
                  <a:moveTo>
                    <a:pt x="127872" y="9940"/>
                  </a:moveTo>
                  <a:cubicBezTo>
                    <a:pt x="128285" y="9940"/>
                    <a:pt x="128651" y="10430"/>
                    <a:pt x="128338" y="10859"/>
                  </a:cubicBezTo>
                  <a:lnTo>
                    <a:pt x="127469" y="10121"/>
                  </a:lnTo>
                  <a:cubicBezTo>
                    <a:pt x="127593" y="9994"/>
                    <a:pt x="127735" y="9940"/>
                    <a:pt x="127872" y="9940"/>
                  </a:cubicBezTo>
                  <a:close/>
                  <a:moveTo>
                    <a:pt x="127834" y="9747"/>
                  </a:moveTo>
                  <a:cubicBezTo>
                    <a:pt x="127628" y="9747"/>
                    <a:pt x="127416" y="9836"/>
                    <a:pt x="127243" y="10050"/>
                  </a:cubicBezTo>
                  <a:cubicBezTo>
                    <a:pt x="126800" y="10618"/>
                    <a:pt x="127213" y="11424"/>
                    <a:pt x="127893" y="11424"/>
                  </a:cubicBezTo>
                  <a:cubicBezTo>
                    <a:pt x="127926" y="11424"/>
                    <a:pt x="127959" y="11423"/>
                    <a:pt x="127993" y="11419"/>
                  </a:cubicBezTo>
                  <a:lnTo>
                    <a:pt x="127993" y="11228"/>
                  </a:lnTo>
                  <a:cubicBezTo>
                    <a:pt x="127958" y="11235"/>
                    <a:pt x="127923" y="11239"/>
                    <a:pt x="127888" y="11239"/>
                  </a:cubicBezTo>
                  <a:cubicBezTo>
                    <a:pt x="127742" y="11239"/>
                    <a:pt x="127596" y="11181"/>
                    <a:pt x="127481" y="11085"/>
                  </a:cubicBezTo>
                  <a:cubicBezTo>
                    <a:pt x="127219" y="10883"/>
                    <a:pt x="127159" y="10514"/>
                    <a:pt x="127362" y="10240"/>
                  </a:cubicBezTo>
                  <a:lnTo>
                    <a:pt x="127362" y="10240"/>
                  </a:lnTo>
                  <a:lnTo>
                    <a:pt x="128398" y="11109"/>
                  </a:lnTo>
                  <a:lnTo>
                    <a:pt x="128398" y="11121"/>
                  </a:lnTo>
                  <a:cubicBezTo>
                    <a:pt x="128410" y="11097"/>
                    <a:pt x="128421" y="11085"/>
                    <a:pt x="128433" y="11062"/>
                  </a:cubicBezTo>
                  <a:cubicBezTo>
                    <a:pt x="128953" y="10463"/>
                    <a:pt x="128417" y="9747"/>
                    <a:pt x="127834" y="9747"/>
                  </a:cubicBezTo>
                  <a:close/>
                  <a:moveTo>
                    <a:pt x="101549" y="9645"/>
                  </a:moveTo>
                  <a:lnTo>
                    <a:pt x="101549" y="9657"/>
                  </a:lnTo>
                  <a:cubicBezTo>
                    <a:pt x="101311" y="9835"/>
                    <a:pt x="101216" y="10050"/>
                    <a:pt x="101263" y="10276"/>
                  </a:cubicBezTo>
                  <a:lnTo>
                    <a:pt x="101073" y="10026"/>
                  </a:lnTo>
                  <a:lnTo>
                    <a:pt x="100906" y="10145"/>
                  </a:lnTo>
                  <a:lnTo>
                    <a:pt x="101882" y="11431"/>
                  </a:lnTo>
                  <a:lnTo>
                    <a:pt x="102061" y="11300"/>
                  </a:lnTo>
                  <a:lnTo>
                    <a:pt x="101561" y="10645"/>
                  </a:lnTo>
                  <a:cubicBezTo>
                    <a:pt x="101335" y="10347"/>
                    <a:pt x="101359" y="10050"/>
                    <a:pt x="101632" y="9847"/>
                  </a:cubicBezTo>
                  <a:cubicBezTo>
                    <a:pt x="101644" y="9835"/>
                    <a:pt x="101656" y="9823"/>
                    <a:pt x="101680" y="9811"/>
                  </a:cubicBezTo>
                  <a:lnTo>
                    <a:pt x="101549" y="9645"/>
                  </a:lnTo>
                  <a:close/>
                  <a:moveTo>
                    <a:pt x="100404" y="10914"/>
                  </a:moveTo>
                  <a:cubicBezTo>
                    <a:pt x="100549" y="10914"/>
                    <a:pt x="100698" y="10972"/>
                    <a:pt x="100823" y="11109"/>
                  </a:cubicBezTo>
                  <a:lnTo>
                    <a:pt x="99906" y="11800"/>
                  </a:lnTo>
                  <a:cubicBezTo>
                    <a:pt x="99625" y="11370"/>
                    <a:pt x="99998" y="10914"/>
                    <a:pt x="100404" y="10914"/>
                  </a:cubicBezTo>
                  <a:close/>
                  <a:moveTo>
                    <a:pt x="100398" y="10713"/>
                  </a:moveTo>
                  <a:cubicBezTo>
                    <a:pt x="100231" y="10713"/>
                    <a:pt x="100062" y="10768"/>
                    <a:pt x="99918" y="10883"/>
                  </a:cubicBezTo>
                  <a:cubicBezTo>
                    <a:pt x="99561" y="11145"/>
                    <a:pt x="99501" y="11669"/>
                    <a:pt x="99799" y="12014"/>
                  </a:cubicBezTo>
                  <a:cubicBezTo>
                    <a:pt x="99974" y="12228"/>
                    <a:pt x="100211" y="12325"/>
                    <a:pt x="100445" y="12325"/>
                  </a:cubicBezTo>
                  <a:cubicBezTo>
                    <a:pt x="100850" y="12325"/>
                    <a:pt x="101246" y="12036"/>
                    <a:pt x="101299" y="11562"/>
                  </a:cubicBezTo>
                  <a:lnTo>
                    <a:pt x="101120" y="11526"/>
                  </a:lnTo>
                  <a:cubicBezTo>
                    <a:pt x="101097" y="11716"/>
                    <a:pt x="101001" y="11883"/>
                    <a:pt x="100847" y="11990"/>
                  </a:cubicBezTo>
                  <a:cubicBezTo>
                    <a:pt x="100734" y="12092"/>
                    <a:pt x="100597" y="12141"/>
                    <a:pt x="100461" y="12141"/>
                  </a:cubicBezTo>
                  <a:cubicBezTo>
                    <a:pt x="100296" y="12141"/>
                    <a:pt x="100131" y="12068"/>
                    <a:pt x="100013" y="11931"/>
                  </a:cubicBezTo>
                  <a:lnTo>
                    <a:pt x="101085" y="11121"/>
                  </a:lnTo>
                  <a:cubicBezTo>
                    <a:pt x="101061" y="11097"/>
                    <a:pt x="101049" y="11073"/>
                    <a:pt x="101037" y="11062"/>
                  </a:cubicBezTo>
                  <a:cubicBezTo>
                    <a:pt x="100888" y="10834"/>
                    <a:pt x="100645" y="10713"/>
                    <a:pt x="100398" y="10713"/>
                  </a:cubicBezTo>
                  <a:close/>
                  <a:moveTo>
                    <a:pt x="129314" y="10728"/>
                  </a:moveTo>
                  <a:lnTo>
                    <a:pt x="128267" y="11966"/>
                  </a:lnTo>
                  <a:lnTo>
                    <a:pt x="128433" y="12097"/>
                  </a:lnTo>
                  <a:lnTo>
                    <a:pt x="128981" y="11454"/>
                  </a:lnTo>
                  <a:cubicBezTo>
                    <a:pt x="129088" y="11301"/>
                    <a:pt x="129254" y="11223"/>
                    <a:pt x="129421" y="11223"/>
                  </a:cubicBezTo>
                  <a:cubicBezTo>
                    <a:pt x="129553" y="11223"/>
                    <a:pt x="129686" y="11271"/>
                    <a:pt x="129791" y="11371"/>
                  </a:cubicBezTo>
                  <a:cubicBezTo>
                    <a:pt x="130017" y="11574"/>
                    <a:pt x="130041" y="11824"/>
                    <a:pt x="129826" y="12086"/>
                  </a:cubicBezTo>
                  <a:lnTo>
                    <a:pt x="129243" y="12776"/>
                  </a:lnTo>
                  <a:lnTo>
                    <a:pt x="129398" y="12919"/>
                  </a:lnTo>
                  <a:lnTo>
                    <a:pt x="129993" y="12205"/>
                  </a:lnTo>
                  <a:lnTo>
                    <a:pt x="129993" y="12216"/>
                  </a:lnTo>
                  <a:cubicBezTo>
                    <a:pt x="130291" y="11859"/>
                    <a:pt x="130231" y="11514"/>
                    <a:pt x="129945" y="11252"/>
                  </a:cubicBezTo>
                  <a:cubicBezTo>
                    <a:pt x="129817" y="11132"/>
                    <a:pt x="129651" y="11068"/>
                    <a:pt x="129480" y="11068"/>
                  </a:cubicBezTo>
                  <a:cubicBezTo>
                    <a:pt x="129413" y="11068"/>
                    <a:pt x="129345" y="11077"/>
                    <a:pt x="129279" y="11097"/>
                  </a:cubicBezTo>
                  <a:lnTo>
                    <a:pt x="129469" y="10871"/>
                  </a:lnTo>
                  <a:lnTo>
                    <a:pt x="129314" y="10728"/>
                  </a:lnTo>
                  <a:close/>
                  <a:moveTo>
                    <a:pt x="54174" y="10859"/>
                  </a:moveTo>
                  <a:lnTo>
                    <a:pt x="53555" y="12907"/>
                  </a:lnTo>
                  <a:lnTo>
                    <a:pt x="53769" y="12978"/>
                  </a:lnTo>
                  <a:lnTo>
                    <a:pt x="54031" y="12109"/>
                  </a:lnTo>
                  <a:lnTo>
                    <a:pt x="55091" y="12431"/>
                  </a:lnTo>
                  <a:lnTo>
                    <a:pt x="55150" y="12240"/>
                  </a:lnTo>
                  <a:lnTo>
                    <a:pt x="54091" y="11919"/>
                  </a:lnTo>
                  <a:lnTo>
                    <a:pt x="54341" y="11109"/>
                  </a:lnTo>
                  <a:lnTo>
                    <a:pt x="55519" y="11490"/>
                  </a:lnTo>
                  <a:lnTo>
                    <a:pt x="55567" y="11300"/>
                  </a:lnTo>
                  <a:lnTo>
                    <a:pt x="54174" y="10859"/>
                  </a:lnTo>
                  <a:close/>
                  <a:moveTo>
                    <a:pt x="3275" y="11681"/>
                  </a:moveTo>
                  <a:lnTo>
                    <a:pt x="3275" y="11693"/>
                  </a:lnTo>
                  <a:cubicBezTo>
                    <a:pt x="3096" y="11907"/>
                    <a:pt x="3001" y="12181"/>
                    <a:pt x="3013" y="12467"/>
                  </a:cubicBezTo>
                  <a:cubicBezTo>
                    <a:pt x="3013" y="13014"/>
                    <a:pt x="3275" y="13276"/>
                    <a:pt x="3596" y="13276"/>
                  </a:cubicBezTo>
                  <a:cubicBezTo>
                    <a:pt x="4370" y="13276"/>
                    <a:pt x="4013" y="11955"/>
                    <a:pt x="4608" y="11955"/>
                  </a:cubicBezTo>
                  <a:cubicBezTo>
                    <a:pt x="4823" y="11955"/>
                    <a:pt x="5001" y="12121"/>
                    <a:pt x="5001" y="12514"/>
                  </a:cubicBezTo>
                  <a:cubicBezTo>
                    <a:pt x="5001" y="12728"/>
                    <a:pt x="4930" y="12931"/>
                    <a:pt x="4823" y="13109"/>
                  </a:cubicBezTo>
                  <a:lnTo>
                    <a:pt x="5001" y="13193"/>
                  </a:lnTo>
                  <a:cubicBezTo>
                    <a:pt x="5120" y="12990"/>
                    <a:pt x="5192" y="12764"/>
                    <a:pt x="5192" y="12526"/>
                  </a:cubicBezTo>
                  <a:cubicBezTo>
                    <a:pt x="5192" y="11978"/>
                    <a:pt x="4906" y="11740"/>
                    <a:pt x="4596" y="11740"/>
                  </a:cubicBezTo>
                  <a:cubicBezTo>
                    <a:pt x="3799" y="11740"/>
                    <a:pt x="4168" y="13050"/>
                    <a:pt x="3572" y="13050"/>
                  </a:cubicBezTo>
                  <a:cubicBezTo>
                    <a:pt x="3358" y="13050"/>
                    <a:pt x="3191" y="12883"/>
                    <a:pt x="3191" y="12478"/>
                  </a:cubicBezTo>
                  <a:cubicBezTo>
                    <a:pt x="3191" y="12216"/>
                    <a:pt x="3287" y="11966"/>
                    <a:pt x="3453" y="11776"/>
                  </a:cubicBezTo>
                  <a:lnTo>
                    <a:pt x="3275" y="11681"/>
                  </a:lnTo>
                  <a:close/>
                  <a:moveTo>
                    <a:pt x="99227" y="11431"/>
                  </a:moveTo>
                  <a:lnTo>
                    <a:pt x="99049" y="11562"/>
                  </a:lnTo>
                  <a:lnTo>
                    <a:pt x="99406" y="13026"/>
                  </a:lnTo>
                  <a:lnTo>
                    <a:pt x="98096" y="12300"/>
                  </a:lnTo>
                  <a:lnTo>
                    <a:pt x="97918" y="12443"/>
                  </a:lnTo>
                  <a:lnTo>
                    <a:pt x="99454" y="13288"/>
                  </a:lnTo>
                  <a:lnTo>
                    <a:pt x="99632" y="13145"/>
                  </a:lnTo>
                  <a:lnTo>
                    <a:pt x="99227" y="11431"/>
                  </a:lnTo>
                  <a:close/>
                  <a:moveTo>
                    <a:pt x="55793" y="11931"/>
                  </a:moveTo>
                  <a:lnTo>
                    <a:pt x="55317" y="13467"/>
                  </a:lnTo>
                  <a:lnTo>
                    <a:pt x="55531" y="13538"/>
                  </a:lnTo>
                  <a:lnTo>
                    <a:pt x="55781" y="12728"/>
                  </a:lnTo>
                  <a:cubicBezTo>
                    <a:pt x="55867" y="12443"/>
                    <a:pt x="56051" y="12295"/>
                    <a:pt x="56285" y="12295"/>
                  </a:cubicBezTo>
                  <a:cubicBezTo>
                    <a:pt x="56344" y="12295"/>
                    <a:pt x="56407" y="12304"/>
                    <a:pt x="56472" y="12324"/>
                  </a:cubicBezTo>
                  <a:cubicBezTo>
                    <a:pt x="56484" y="12324"/>
                    <a:pt x="56508" y="12336"/>
                    <a:pt x="56520" y="12336"/>
                  </a:cubicBezTo>
                  <a:lnTo>
                    <a:pt x="56579" y="12133"/>
                  </a:lnTo>
                  <a:lnTo>
                    <a:pt x="56579" y="12133"/>
                  </a:lnTo>
                  <a:lnTo>
                    <a:pt x="56567" y="12157"/>
                  </a:lnTo>
                  <a:cubicBezTo>
                    <a:pt x="56475" y="12126"/>
                    <a:pt x="56388" y="12112"/>
                    <a:pt x="56309" y="12112"/>
                  </a:cubicBezTo>
                  <a:cubicBezTo>
                    <a:pt x="56142" y="12112"/>
                    <a:pt x="56005" y="12175"/>
                    <a:pt x="55900" y="12288"/>
                  </a:cubicBezTo>
                  <a:lnTo>
                    <a:pt x="55996" y="11990"/>
                  </a:lnTo>
                  <a:lnTo>
                    <a:pt x="55793" y="11931"/>
                  </a:lnTo>
                  <a:close/>
                  <a:moveTo>
                    <a:pt x="56964" y="13190"/>
                  </a:moveTo>
                  <a:cubicBezTo>
                    <a:pt x="57023" y="13190"/>
                    <a:pt x="57092" y="13202"/>
                    <a:pt x="57174" y="13229"/>
                  </a:cubicBezTo>
                  <a:lnTo>
                    <a:pt x="57663" y="13383"/>
                  </a:lnTo>
                  <a:lnTo>
                    <a:pt x="57579" y="13633"/>
                  </a:lnTo>
                  <a:lnTo>
                    <a:pt x="57567" y="13645"/>
                  </a:lnTo>
                  <a:cubicBezTo>
                    <a:pt x="57468" y="13761"/>
                    <a:pt x="57328" y="13826"/>
                    <a:pt x="57183" y="13826"/>
                  </a:cubicBezTo>
                  <a:cubicBezTo>
                    <a:pt x="57121" y="13826"/>
                    <a:pt x="57057" y="13813"/>
                    <a:pt x="56996" y="13788"/>
                  </a:cubicBezTo>
                  <a:cubicBezTo>
                    <a:pt x="56746" y="13717"/>
                    <a:pt x="56651" y="13526"/>
                    <a:pt x="56698" y="13383"/>
                  </a:cubicBezTo>
                  <a:cubicBezTo>
                    <a:pt x="56733" y="13271"/>
                    <a:pt x="56811" y="13190"/>
                    <a:pt x="56964" y="13190"/>
                  </a:cubicBezTo>
                  <a:close/>
                  <a:moveTo>
                    <a:pt x="44566" y="12312"/>
                  </a:moveTo>
                  <a:lnTo>
                    <a:pt x="44435" y="12467"/>
                  </a:lnTo>
                  <a:cubicBezTo>
                    <a:pt x="44601" y="12621"/>
                    <a:pt x="44685" y="12836"/>
                    <a:pt x="44673" y="13050"/>
                  </a:cubicBezTo>
                  <a:cubicBezTo>
                    <a:pt x="44673" y="13383"/>
                    <a:pt x="44518" y="13562"/>
                    <a:pt x="44268" y="13562"/>
                  </a:cubicBezTo>
                  <a:cubicBezTo>
                    <a:pt x="44125" y="13562"/>
                    <a:pt x="43982" y="13514"/>
                    <a:pt x="43744" y="13264"/>
                  </a:cubicBezTo>
                  <a:lnTo>
                    <a:pt x="42875" y="12371"/>
                  </a:lnTo>
                  <a:lnTo>
                    <a:pt x="42720" y="12371"/>
                  </a:lnTo>
                  <a:lnTo>
                    <a:pt x="42720" y="13883"/>
                  </a:lnTo>
                  <a:lnTo>
                    <a:pt x="42911" y="13883"/>
                  </a:lnTo>
                  <a:lnTo>
                    <a:pt x="42911" y="12705"/>
                  </a:lnTo>
                  <a:lnTo>
                    <a:pt x="43625" y="13431"/>
                  </a:lnTo>
                  <a:cubicBezTo>
                    <a:pt x="43911" y="13717"/>
                    <a:pt x="44089" y="13788"/>
                    <a:pt x="44304" y="13788"/>
                  </a:cubicBezTo>
                  <a:cubicBezTo>
                    <a:pt x="44661" y="13788"/>
                    <a:pt x="44875" y="13502"/>
                    <a:pt x="44875" y="13074"/>
                  </a:cubicBezTo>
                  <a:cubicBezTo>
                    <a:pt x="44887" y="12788"/>
                    <a:pt x="44780" y="12502"/>
                    <a:pt x="44566" y="12312"/>
                  </a:cubicBezTo>
                  <a:close/>
                  <a:moveTo>
                    <a:pt x="57159" y="12386"/>
                  </a:moveTo>
                  <a:cubicBezTo>
                    <a:pt x="57033" y="12386"/>
                    <a:pt x="56908" y="12410"/>
                    <a:pt x="56793" y="12455"/>
                  </a:cubicBezTo>
                  <a:lnTo>
                    <a:pt x="56841" y="12645"/>
                  </a:lnTo>
                  <a:cubicBezTo>
                    <a:pt x="56953" y="12585"/>
                    <a:pt x="57075" y="12558"/>
                    <a:pt x="57197" y="12558"/>
                  </a:cubicBezTo>
                  <a:cubicBezTo>
                    <a:pt x="57269" y="12558"/>
                    <a:pt x="57342" y="12568"/>
                    <a:pt x="57413" y="12586"/>
                  </a:cubicBezTo>
                  <a:cubicBezTo>
                    <a:pt x="57698" y="12681"/>
                    <a:pt x="57805" y="12871"/>
                    <a:pt x="57722" y="13133"/>
                  </a:cubicBezTo>
                  <a:lnTo>
                    <a:pt x="57698" y="13229"/>
                  </a:lnTo>
                  <a:lnTo>
                    <a:pt x="57210" y="13074"/>
                  </a:lnTo>
                  <a:cubicBezTo>
                    <a:pt x="57099" y="13041"/>
                    <a:pt x="57003" y="13026"/>
                    <a:pt x="56919" y="13026"/>
                  </a:cubicBezTo>
                  <a:cubicBezTo>
                    <a:pt x="56671" y="13026"/>
                    <a:pt x="56537" y="13157"/>
                    <a:pt x="56484" y="13336"/>
                  </a:cubicBezTo>
                  <a:cubicBezTo>
                    <a:pt x="56401" y="13598"/>
                    <a:pt x="56555" y="13848"/>
                    <a:pt x="56901" y="13955"/>
                  </a:cubicBezTo>
                  <a:cubicBezTo>
                    <a:pt x="56977" y="13984"/>
                    <a:pt x="57055" y="13999"/>
                    <a:pt x="57132" y="13999"/>
                  </a:cubicBezTo>
                  <a:cubicBezTo>
                    <a:pt x="57270" y="13999"/>
                    <a:pt x="57405" y="13952"/>
                    <a:pt x="57520" y="13860"/>
                  </a:cubicBezTo>
                  <a:lnTo>
                    <a:pt x="57520" y="13860"/>
                  </a:lnTo>
                  <a:lnTo>
                    <a:pt x="57436" y="14098"/>
                  </a:lnTo>
                  <a:lnTo>
                    <a:pt x="57639" y="14157"/>
                  </a:lnTo>
                  <a:lnTo>
                    <a:pt x="57936" y="13205"/>
                  </a:lnTo>
                  <a:lnTo>
                    <a:pt x="57925" y="13217"/>
                  </a:lnTo>
                  <a:cubicBezTo>
                    <a:pt x="58044" y="12824"/>
                    <a:pt x="57877" y="12550"/>
                    <a:pt x="57484" y="12443"/>
                  </a:cubicBezTo>
                  <a:cubicBezTo>
                    <a:pt x="57379" y="12404"/>
                    <a:pt x="57269" y="12386"/>
                    <a:pt x="57159" y="12386"/>
                  </a:cubicBezTo>
                  <a:close/>
                  <a:moveTo>
                    <a:pt x="130862" y="12062"/>
                  </a:moveTo>
                  <a:lnTo>
                    <a:pt x="130267" y="12776"/>
                  </a:lnTo>
                  <a:cubicBezTo>
                    <a:pt x="129969" y="13121"/>
                    <a:pt x="130029" y="13479"/>
                    <a:pt x="130338" y="13740"/>
                  </a:cubicBezTo>
                  <a:cubicBezTo>
                    <a:pt x="130462" y="13848"/>
                    <a:pt x="130620" y="13909"/>
                    <a:pt x="130777" y="13909"/>
                  </a:cubicBezTo>
                  <a:cubicBezTo>
                    <a:pt x="130846" y="13909"/>
                    <a:pt x="130915" y="13897"/>
                    <a:pt x="130981" y="13871"/>
                  </a:cubicBezTo>
                  <a:lnTo>
                    <a:pt x="130981" y="13871"/>
                  </a:lnTo>
                  <a:lnTo>
                    <a:pt x="130791" y="14098"/>
                  </a:lnTo>
                  <a:lnTo>
                    <a:pt x="130957" y="14241"/>
                  </a:lnTo>
                  <a:lnTo>
                    <a:pt x="131993" y="13002"/>
                  </a:lnTo>
                  <a:lnTo>
                    <a:pt x="131815" y="12859"/>
                  </a:lnTo>
                  <a:lnTo>
                    <a:pt x="131267" y="13514"/>
                  </a:lnTo>
                  <a:cubicBezTo>
                    <a:pt x="131132" y="13670"/>
                    <a:pt x="130978" y="13748"/>
                    <a:pt x="130822" y="13748"/>
                  </a:cubicBezTo>
                  <a:cubicBezTo>
                    <a:pt x="130703" y="13748"/>
                    <a:pt x="130583" y="13702"/>
                    <a:pt x="130469" y="13610"/>
                  </a:cubicBezTo>
                  <a:cubicBezTo>
                    <a:pt x="130243" y="13407"/>
                    <a:pt x="130219" y="13157"/>
                    <a:pt x="130434" y="12895"/>
                  </a:cubicBezTo>
                  <a:lnTo>
                    <a:pt x="131029" y="12193"/>
                  </a:lnTo>
                  <a:lnTo>
                    <a:pt x="130862" y="12062"/>
                  </a:lnTo>
                  <a:close/>
                  <a:moveTo>
                    <a:pt x="60487" y="13541"/>
                  </a:moveTo>
                  <a:cubicBezTo>
                    <a:pt x="60825" y="13541"/>
                    <a:pt x="61165" y="13823"/>
                    <a:pt x="61056" y="14252"/>
                  </a:cubicBezTo>
                  <a:lnTo>
                    <a:pt x="59960" y="13919"/>
                  </a:lnTo>
                  <a:cubicBezTo>
                    <a:pt x="60058" y="13655"/>
                    <a:pt x="60272" y="13541"/>
                    <a:pt x="60487" y="13541"/>
                  </a:cubicBezTo>
                  <a:close/>
                  <a:moveTo>
                    <a:pt x="97702" y="13059"/>
                  </a:moveTo>
                  <a:cubicBezTo>
                    <a:pt x="97862" y="13059"/>
                    <a:pt x="98024" y="13123"/>
                    <a:pt x="98144" y="13264"/>
                  </a:cubicBezTo>
                  <a:lnTo>
                    <a:pt x="98144" y="13276"/>
                  </a:lnTo>
                  <a:cubicBezTo>
                    <a:pt x="98370" y="13526"/>
                    <a:pt x="98334" y="13919"/>
                    <a:pt x="98060" y="14133"/>
                  </a:cubicBezTo>
                  <a:cubicBezTo>
                    <a:pt x="97948" y="14217"/>
                    <a:pt x="97822" y="14255"/>
                    <a:pt x="97700" y="14255"/>
                  </a:cubicBezTo>
                  <a:cubicBezTo>
                    <a:pt x="97370" y="14255"/>
                    <a:pt x="97065" y="13980"/>
                    <a:pt x="97108" y="13598"/>
                  </a:cubicBezTo>
                  <a:cubicBezTo>
                    <a:pt x="97138" y="13262"/>
                    <a:pt x="97418" y="13059"/>
                    <a:pt x="97702" y="13059"/>
                  </a:cubicBezTo>
                  <a:close/>
                  <a:moveTo>
                    <a:pt x="97661" y="12804"/>
                  </a:moveTo>
                  <a:cubicBezTo>
                    <a:pt x="97001" y="12804"/>
                    <a:pt x="96596" y="13581"/>
                    <a:pt x="97025" y="14133"/>
                  </a:cubicBezTo>
                  <a:cubicBezTo>
                    <a:pt x="97176" y="14347"/>
                    <a:pt x="97420" y="14461"/>
                    <a:pt x="97666" y="14461"/>
                  </a:cubicBezTo>
                  <a:cubicBezTo>
                    <a:pt x="97844" y="14461"/>
                    <a:pt x="98023" y="14401"/>
                    <a:pt x="98168" y="14276"/>
                  </a:cubicBezTo>
                  <a:cubicBezTo>
                    <a:pt x="98751" y="13824"/>
                    <a:pt x="98501" y="12907"/>
                    <a:pt x="97775" y="12812"/>
                  </a:cubicBezTo>
                  <a:cubicBezTo>
                    <a:pt x="97736" y="12807"/>
                    <a:pt x="97698" y="12804"/>
                    <a:pt x="97661" y="12804"/>
                  </a:cubicBezTo>
                  <a:close/>
                  <a:moveTo>
                    <a:pt x="61198" y="14467"/>
                  </a:moveTo>
                  <a:lnTo>
                    <a:pt x="61198" y="14467"/>
                  </a:lnTo>
                  <a:cubicBezTo>
                    <a:pt x="61195" y="14475"/>
                    <a:pt x="61191" y="14483"/>
                    <a:pt x="61187" y="14491"/>
                  </a:cubicBezTo>
                  <a:lnTo>
                    <a:pt x="61187" y="14491"/>
                  </a:lnTo>
                  <a:lnTo>
                    <a:pt x="61199" y="14467"/>
                  </a:lnTo>
                  <a:lnTo>
                    <a:pt x="61198" y="14467"/>
                  </a:lnTo>
                  <a:close/>
                  <a:moveTo>
                    <a:pt x="58852" y="12872"/>
                  </a:moveTo>
                  <a:cubicBezTo>
                    <a:pt x="58615" y="12872"/>
                    <a:pt x="58453" y="12985"/>
                    <a:pt x="58401" y="13169"/>
                  </a:cubicBezTo>
                  <a:cubicBezTo>
                    <a:pt x="58210" y="13776"/>
                    <a:pt x="59306" y="13764"/>
                    <a:pt x="59187" y="14169"/>
                  </a:cubicBezTo>
                  <a:cubicBezTo>
                    <a:pt x="59154" y="14276"/>
                    <a:pt x="59075" y="14338"/>
                    <a:pt x="58931" y="14338"/>
                  </a:cubicBezTo>
                  <a:cubicBezTo>
                    <a:pt x="58867" y="14338"/>
                    <a:pt x="58790" y="14326"/>
                    <a:pt x="58698" y="14300"/>
                  </a:cubicBezTo>
                  <a:cubicBezTo>
                    <a:pt x="58496" y="14241"/>
                    <a:pt x="58329" y="14121"/>
                    <a:pt x="58198" y="13955"/>
                  </a:cubicBezTo>
                  <a:lnTo>
                    <a:pt x="58055" y="14086"/>
                  </a:lnTo>
                  <a:lnTo>
                    <a:pt x="58044" y="14110"/>
                  </a:lnTo>
                  <a:cubicBezTo>
                    <a:pt x="58186" y="14288"/>
                    <a:pt x="58389" y="14419"/>
                    <a:pt x="58627" y="14467"/>
                  </a:cubicBezTo>
                  <a:cubicBezTo>
                    <a:pt x="58741" y="14505"/>
                    <a:pt x="58846" y="14523"/>
                    <a:pt x="58939" y="14523"/>
                  </a:cubicBezTo>
                  <a:cubicBezTo>
                    <a:pt x="59168" y="14523"/>
                    <a:pt x="59330" y="14415"/>
                    <a:pt x="59389" y="14229"/>
                  </a:cubicBezTo>
                  <a:cubicBezTo>
                    <a:pt x="59568" y="13633"/>
                    <a:pt x="58472" y="13645"/>
                    <a:pt x="58603" y="13229"/>
                  </a:cubicBezTo>
                  <a:cubicBezTo>
                    <a:pt x="58637" y="13127"/>
                    <a:pt x="58724" y="13062"/>
                    <a:pt x="58870" y="13062"/>
                  </a:cubicBezTo>
                  <a:cubicBezTo>
                    <a:pt x="58930" y="13062"/>
                    <a:pt x="58999" y="13073"/>
                    <a:pt x="59079" y="13098"/>
                  </a:cubicBezTo>
                  <a:cubicBezTo>
                    <a:pt x="59246" y="13133"/>
                    <a:pt x="59389" y="13229"/>
                    <a:pt x="59496" y="13359"/>
                  </a:cubicBezTo>
                  <a:lnTo>
                    <a:pt x="59651" y="13229"/>
                  </a:lnTo>
                  <a:cubicBezTo>
                    <a:pt x="59508" y="13074"/>
                    <a:pt x="59341" y="12967"/>
                    <a:pt x="59139" y="12919"/>
                  </a:cubicBezTo>
                  <a:cubicBezTo>
                    <a:pt x="59034" y="12887"/>
                    <a:pt x="58938" y="12872"/>
                    <a:pt x="58852" y="12872"/>
                  </a:cubicBezTo>
                  <a:close/>
                  <a:moveTo>
                    <a:pt x="4454" y="13479"/>
                  </a:moveTo>
                  <a:lnTo>
                    <a:pt x="4454" y="13764"/>
                  </a:lnTo>
                  <a:lnTo>
                    <a:pt x="3477" y="13764"/>
                  </a:lnTo>
                  <a:cubicBezTo>
                    <a:pt x="3459" y="13762"/>
                    <a:pt x="3441" y="13761"/>
                    <a:pt x="3423" y="13761"/>
                  </a:cubicBezTo>
                  <a:cubicBezTo>
                    <a:pt x="3174" y="13761"/>
                    <a:pt x="2979" y="13984"/>
                    <a:pt x="3001" y="14229"/>
                  </a:cubicBezTo>
                  <a:cubicBezTo>
                    <a:pt x="3001" y="14360"/>
                    <a:pt x="3037" y="14479"/>
                    <a:pt x="3120" y="14574"/>
                  </a:cubicBezTo>
                  <a:lnTo>
                    <a:pt x="3275" y="14502"/>
                  </a:lnTo>
                  <a:cubicBezTo>
                    <a:pt x="3215" y="14431"/>
                    <a:pt x="3191" y="14348"/>
                    <a:pt x="3191" y="14264"/>
                  </a:cubicBezTo>
                  <a:cubicBezTo>
                    <a:pt x="3170" y="14100"/>
                    <a:pt x="3299" y="13976"/>
                    <a:pt x="3450" y="13976"/>
                  </a:cubicBezTo>
                  <a:cubicBezTo>
                    <a:pt x="3463" y="13976"/>
                    <a:pt x="3476" y="13977"/>
                    <a:pt x="3489" y="13979"/>
                  </a:cubicBezTo>
                  <a:lnTo>
                    <a:pt x="4454" y="13979"/>
                  </a:lnTo>
                  <a:lnTo>
                    <a:pt x="4454" y="14467"/>
                  </a:lnTo>
                  <a:lnTo>
                    <a:pt x="4632" y="14467"/>
                  </a:lnTo>
                  <a:lnTo>
                    <a:pt x="4632" y="13979"/>
                  </a:lnTo>
                  <a:lnTo>
                    <a:pt x="4989" y="13979"/>
                  </a:lnTo>
                  <a:lnTo>
                    <a:pt x="4989" y="13764"/>
                  </a:lnTo>
                  <a:lnTo>
                    <a:pt x="4632" y="13764"/>
                  </a:lnTo>
                  <a:lnTo>
                    <a:pt x="4632" y="13479"/>
                  </a:lnTo>
                  <a:close/>
                  <a:moveTo>
                    <a:pt x="132450" y="13796"/>
                  </a:moveTo>
                  <a:cubicBezTo>
                    <a:pt x="132865" y="13796"/>
                    <a:pt x="133234" y="14280"/>
                    <a:pt x="132922" y="14717"/>
                  </a:cubicBezTo>
                  <a:lnTo>
                    <a:pt x="132041" y="13979"/>
                  </a:lnTo>
                  <a:cubicBezTo>
                    <a:pt x="132166" y="13850"/>
                    <a:pt x="132311" y="13796"/>
                    <a:pt x="132450" y="13796"/>
                  </a:cubicBezTo>
                  <a:close/>
                  <a:moveTo>
                    <a:pt x="66466" y="14473"/>
                  </a:moveTo>
                  <a:cubicBezTo>
                    <a:pt x="66398" y="14473"/>
                    <a:pt x="66336" y="14517"/>
                    <a:pt x="66307" y="14586"/>
                  </a:cubicBezTo>
                  <a:lnTo>
                    <a:pt x="66295" y="14598"/>
                  </a:lnTo>
                  <a:cubicBezTo>
                    <a:pt x="66283" y="14681"/>
                    <a:pt x="66342" y="14764"/>
                    <a:pt x="66414" y="14776"/>
                  </a:cubicBezTo>
                  <a:cubicBezTo>
                    <a:pt x="66432" y="14782"/>
                    <a:pt x="66449" y="14784"/>
                    <a:pt x="66466" y="14784"/>
                  </a:cubicBezTo>
                  <a:cubicBezTo>
                    <a:pt x="66631" y="14784"/>
                    <a:pt x="66693" y="14533"/>
                    <a:pt x="66509" y="14479"/>
                  </a:cubicBezTo>
                  <a:cubicBezTo>
                    <a:pt x="66494" y="14475"/>
                    <a:pt x="66480" y="14473"/>
                    <a:pt x="66466" y="14473"/>
                  </a:cubicBezTo>
                  <a:close/>
                  <a:moveTo>
                    <a:pt x="60473" y="13383"/>
                  </a:moveTo>
                  <a:cubicBezTo>
                    <a:pt x="60130" y="13383"/>
                    <a:pt x="59822" y="13606"/>
                    <a:pt x="59734" y="13955"/>
                  </a:cubicBezTo>
                  <a:cubicBezTo>
                    <a:pt x="59584" y="14528"/>
                    <a:pt x="60035" y="15020"/>
                    <a:pt x="60553" y="15020"/>
                  </a:cubicBezTo>
                  <a:cubicBezTo>
                    <a:pt x="60692" y="15020"/>
                    <a:pt x="60835" y="14985"/>
                    <a:pt x="60973" y="14907"/>
                  </a:cubicBezTo>
                  <a:lnTo>
                    <a:pt x="60901" y="14741"/>
                  </a:lnTo>
                  <a:cubicBezTo>
                    <a:pt x="60796" y="14801"/>
                    <a:pt x="60680" y="14833"/>
                    <a:pt x="60565" y="14833"/>
                  </a:cubicBezTo>
                  <a:cubicBezTo>
                    <a:pt x="60498" y="14833"/>
                    <a:pt x="60431" y="14822"/>
                    <a:pt x="60365" y="14800"/>
                  </a:cubicBezTo>
                  <a:cubicBezTo>
                    <a:pt x="60032" y="14729"/>
                    <a:pt x="59830" y="14395"/>
                    <a:pt x="59913" y="14074"/>
                  </a:cubicBezTo>
                  <a:lnTo>
                    <a:pt x="59913" y="14074"/>
                  </a:lnTo>
                  <a:lnTo>
                    <a:pt x="61198" y="14467"/>
                  </a:lnTo>
                  <a:lnTo>
                    <a:pt x="61198" y="14467"/>
                  </a:lnTo>
                  <a:cubicBezTo>
                    <a:pt x="61205" y="14451"/>
                    <a:pt x="61211" y="14435"/>
                    <a:pt x="61211" y="14419"/>
                  </a:cubicBezTo>
                  <a:cubicBezTo>
                    <a:pt x="61377" y="14002"/>
                    <a:pt x="61139" y="13538"/>
                    <a:pt x="60711" y="13419"/>
                  </a:cubicBezTo>
                  <a:cubicBezTo>
                    <a:pt x="60631" y="13395"/>
                    <a:pt x="60551" y="13383"/>
                    <a:pt x="60473" y="13383"/>
                  </a:cubicBezTo>
                  <a:close/>
                  <a:moveTo>
                    <a:pt x="95774" y="13240"/>
                  </a:moveTo>
                  <a:lnTo>
                    <a:pt x="95608" y="13371"/>
                  </a:lnTo>
                  <a:lnTo>
                    <a:pt x="96989" y="15181"/>
                  </a:lnTo>
                  <a:lnTo>
                    <a:pt x="97156" y="15038"/>
                  </a:lnTo>
                  <a:lnTo>
                    <a:pt x="95774" y="13240"/>
                  </a:lnTo>
                  <a:close/>
                  <a:moveTo>
                    <a:pt x="132451" y="13576"/>
                  </a:moveTo>
                  <a:cubicBezTo>
                    <a:pt x="132206" y="13576"/>
                    <a:pt x="131965" y="13688"/>
                    <a:pt x="131815" y="13907"/>
                  </a:cubicBezTo>
                  <a:cubicBezTo>
                    <a:pt x="131372" y="14475"/>
                    <a:pt x="131785" y="15282"/>
                    <a:pt x="132476" y="15282"/>
                  </a:cubicBezTo>
                  <a:cubicBezTo>
                    <a:pt x="132509" y="15282"/>
                    <a:pt x="132542" y="15280"/>
                    <a:pt x="132577" y="15276"/>
                  </a:cubicBezTo>
                  <a:lnTo>
                    <a:pt x="132577" y="15098"/>
                  </a:lnTo>
                  <a:cubicBezTo>
                    <a:pt x="132551" y="15101"/>
                    <a:pt x="132524" y="15103"/>
                    <a:pt x="132498" y="15103"/>
                  </a:cubicBezTo>
                  <a:cubicBezTo>
                    <a:pt x="132344" y="15103"/>
                    <a:pt x="132187" y="15045"/>
                    <a:pt x="132065" y="14943"/>
                  </a:cubicBezTo>
                  <a:cubicBezTo>
                    <a:pt x="131803" y="14741"/>
                    <a:pt x="131743" y="14372"/>
                    <a:pt x="131946" y="14098"/>
                  </a:cubicBezTo>
                  <a:lnTo>
                    <a:pt x="131946" y="14098"/>
                  </a:lnTo>
                  <a:lnTo>
                    <a:pt x="132970" y="14967"/>
                  </a:lnTo>
                  <a:lnTo>
                    <a:pt x="132970" y="14979"/>
                  </a:lnTo>
                  <a:cubicBezTo>
                    <a:pt x="132982" y="14967"/>
                    <a:pt x="133005" y="14943"/>
                    <a:pt x="133005" y="14919"/>
                  </a:cubicBezTo>
                  <a:cubicBezTo>
                    <a:pt x="133339" y="14598"/>
                    <a:pt x="133315" y="14062"/>
                    <a:pt x="132970" y="13764"/>
                  </a:cubicBezTo>
                  <a:cubicBezTo>
                    <a:pt x="132818" y="13638"/>
                    <a:pt x="132633" y="13576"/>
                    <a:pt x="132451" y="13576"/>
                  </a:cubicBezTo>
                  <a:close/>
                  <a:moveTo>
                    <a:pt x="61889" y="13764"/>
                  </a:moveTo>
                  <a:lnTo>
                    <a:pt x="61413" y="15300"/>
                  </a:lnTo>
                  <a:lnTo>
                    <a:pt x="61627" y="15372"/>
                  </a:lnTo>
                  <a:lnTo>
                    <a:pt x="61865" y="14586"/>
                  </a:lnTo>
                  <a:cubicBezTo>
                    <a:pt x="61951" y="14291"/>
                    <a:pt x="62136" y="14140"/>
                    <a:pt x="62370" y="14140"/>
                  </a:cubicBezTo>
                  <a:cubicBezTo>
                    <a:pt x="62429" y="14140"/>
                    <a:pt x="62491" y="14150"/>
                    <a:pt x="62556" y="14169"/>
                  </a:cubicBezTo>
                  <a:cubicBezTo>
                    <a:pt x="62568" y="14181"/>
                    <a:pt x="62592" y="14193"/>
                    <a:pt x="62604" y="14193"/>
                  </a:cubicBezTo>
                  <a:lnTo>
                    <a:pt x="62663" y="13991"/>
                  </a:lnTo>
                  <a:lnTo>
                    <a:pt x="62651" y="14002"/>
                  </a:lnTo>
                  <a:cubicBezTo>
                    <a:pt x="62558" y="13975"/>
                    <a:pt x="62470" y="13962"/>
                    <a:pt x="62390" y="13962"/>
                  </a:cubicBezTo>
                  <a:cubicBezTo>
                    <a:pt x="62226" y="13962"/>
                    <a:pt x="62092" y="14017"/>
                    <a:pt x="61996" y="14121"/>
                  </a:cubicBezTo>
                  <a:lnTo>
                    <a:pt x="62080" y="13824"/>
                  </a:lnTo>
                  <a:lnTo>
                    <a:pt x="61889" y="13764"/>
                  </a:lnTo>
                  <a:close/>
                  <a:moveTo>
                    <a:pt x="43792" y="14372"/>
                  </a:moveTo>
                  <a:cubicBezTo>
                    <a:pt x="44363" y="14372"/>
                    <a:pt x="44685" y="14633"/>
                    <a:pt x="44685" y="15003"/>
                  </a:cubicBezTo>
                  <a:cubicBezTo>
                    <a:pt x="44685" y="15372"/>
                    <a:pt x="44363" y="15634"/>
                    <a:pt x="43792" y="15634"/>
                  </a:cubicBezTo>
                  <a:cubicBezTo>
                    <a:pt x="43208" y="15634"/>
                    <a:pt x="42899" y="15372"/>
                    <a:pt x="42899" y="15003"/>
                  </a:cubicBezTo>
                  <a:cubicBezTo>
                    <a:pt x="42899" y="14622"/>
                    <a:pt x="43208" y="14372"/>
                    <a:pt x="43792" y="14372"/>
                  </a:cubicBezTo>
                  <a:close/>
                  <a:moveTo>
                    <a:pt x="3025" y="14967"/>
                  </a:moveTo>
                  <a:lnTo>
                    <a:pt x="3025" y="15193"/>
                  </a:lnTo>
                  <a:lnTo>
                    <a:pt x="3834" y="15193"/>
                  </a:lnTo>
                  <a:cubicBezTo>
                    <a:pt x="4215" y="15193"/>
                    <a:pt x="4430" y="15395"/>
                    <a:pt x="4430" y="15729"/>
                  </a:cubicBezTo>
                  <a:lnTo>
                    <a:pt x="4430" y="15776"/>
                  </a:lnTo>
                  <a:lnTo>
                    <a:pt x="4644" y="15776"/>
                  </a:lnTo>
                  <a:cubicBezTo>
                    <a:pt x="4641" y="15485"/>
                    <a:pt x="4522" y="15287"/>
                    <a:pt x="4311" y="15181"/>
                  </a:cubicBezTo>
                  <a:lnTo>
                    <a:pt x="4632" y="15181"/>
                  </a:lnTo>
                  <a:lnTo>
                    <a:pt x="4632" y="14967"/>
                  </a:lnTo>
                  <a:close/>
                  <a:moveTo>
                    <a:pt x="4644" y="15776"/>
                  </a:moveTo>
                  <a:cubicBezTo>
                    <a:pt x="4644" y="15780"/>
                    <a:pt x="4644" y="15784"/>
                    <a:pt x="4644" y="15788"/>
                  </a:cubicBezTo>
                  <a:lnTo>
                    <a:pt x="4644" y="15776"/>
                  </a:lnTo>
                  <a:close/>
                  <a:moveTo>
                    <a:pt x="43792" y="14145"/>
                  </a:moveTo>
                  <a:cubicBezTo>
                    <a:pt x="43101" y="14145"/>
                    <a:pt x="42696" y="14502"/>
                    <a:pt x="42696" y="15003"/>
                  </a:cubicBezTo>
                  <a:cubicBezTo>
                    <a:pt x="42696" y="15491"/>
                    <a:pt x="43101" y="15860"/>
                    <a:pt x="43792" y="15860"/>
                  </a:cubicBezTo>
                  <a:cubicBezTo>
                    <a:pt x="44470" y="15860"/>
                    <a:pt x="44875" y="15491"/>
                    <a:pt x="44875" y="15003"/>
                  </a:cubicBezTo>
                  <a:cubicBezTo>
                    <a:pt x="44875" y="14502"/>
                    <a:pt x="44470" y="14145"/>
                    <a:pt x="43792" y="14145"/>
                  </a:cubicBezTo>
                  <a:close/>
                  <a:moveTo>
                    <a:pt x="95259" y="14042"/>
                  </a:moveTo>
                  <a:cubicBezTo>
                    <a:pt x="95007" y="14042"/>
                    <a:pt x="94764" y="14126"/>
                    <a:pt x="94572" y="14288"/>
                  </a:cubicBezTo>
                  <a:cubicBezTo>
                    <a:pt x="94060" y="14645"/>
                    <a:pt x="93953" y="15360"/>
                    <a:pt x="94322" y="15848"/>
                  </a:cubicBezTo>
                  <a:cubicBezTo>
                    <a:pt x="94540" y="16134"/>
                    <a:pt x="94867" y="16284"/>
                    <a:pt x="95196" y="16284"/>
                  </a:cubicBezTo>
                  <a:cubicBezTo>
                    <a:pt x="95442" y="16284"/>
                    <a:pt x="95690" y="16200"/>
                    <a:pt x="95894" y="16026"/>
                  </a:cubicBezTo>
                  <a:cubicBezTo>
                    <a:pt x="96132" y="15860"/>
                    <a:pt x="96286" y="15610"/>
                    <a:pt x="96358" y="15336"/>
                  </a:cubicBezTo>
                  <a:lnTo>
                    <a:pt x="95858" y="14681"/>
                  </a:lnTo>
                  <a:lnTo>
                    <a:pt x="95691" y="14812"/>
                  </a:lnTo>
                  <a:lnTo>
                    <a:pt x="96132" y="15395"/>
                  </a:lnTo>
                  <a:cubicBezTo>
                    <a:pt x="96060" y="15574"/>
                    <a:pt x="95941" y="15741"/>
                    <a:pt x="95786" y="15860"/>
                  </a:cubicBezTo>
                  <a:cubicBezTo>
                    <a:pt x="95615" y="15992"/>
                    <a:pt x="95418" y="16053"/>
                    <a:pt x="95225" y="16053"/>
                  </a:cubicBezTo>
                  <a:cubicBezTo>
                    <a:pt x="94829" y="16053"/>
                    <a:pt x="94450" y="15796"/>
                    <a:pt x="94346" y="15372"/>
                  </a:cubicBezTo>
                  <a:cubicBezTo>
                    <a:pt x="94192" y="14791"/>
                    <a:pt x="94644" y="14240"/>
                    <a:pt x="95219" y="14240"/>
                  </a:cubicBezTo>
                  <a:cubicBezTo>
                    <a:pt x="95268" y="14240"/>
                    <a:pt x="95319" y="14244"/>
                    <a:pt x="95370" y="14252"/>
                  </a:cubicBezTo>
                  <a:lnTo>
                    <a:pt x="95393" y="14050"/>
                  </a:lnTo>
                  <a:cubicBezTo>
                    <a:pt x="95348" y="14045"/>
                    <a:pt x="95303" y="14042"/>
                    <a:pt x="95259" y="14042"/>
                  </a:cubicBezTo>
                  <a:close/>
                  <a:moveTo>
                    <a:pt x="64009" y="13883"/>
                  </a:moveTo>
                  <a:lnTo>
                    <a:pt x="63389" y="15931"/>
                  </a:lnTo>
                  <a:lnTo>
                    <a:pt x="63616" y="15979"/>
                  </a:lnTo>
                  <a:lnTo>
                    <a:pt x="63913" y="15026"/>
                  </a:lnTo>
                  <a:lnTo>
                    <a:pt x="65187" y="15419"/>
                  </a:lnTo>
                  <a:lnTo>
                    <a:pt x="64902" y="16372"/>
                  </a:lnTo>
                  <a:lnTo>
                    <a:pt x="65116" y="16431"/>
                  </a:lnTo>
                  <a:lnTo>
                    <a:pt x="65747" y="14383"/>
                  </a:lnTo>
                  <a:lnTo>
                    <a:pt x="65509" y="14336"/>
                  </a:lnTo>
                  <a:lnTo>
                    <a:pt x="65235" y="15253"/>
                  </a:lnTo>
                  <a:lnTo>
                    <a:pt x="63949" y="14860"/>
                  </a:lnTo>
                  <a:lnTo>
                    <a:pt x="64223" y="13943"/>
                  </a:lnTo>
                  <a:lnTo>
                    <a:pt x="64009" y="13883"/>
                  </a:lnTo>
                  <a:close/>
                  <a:moveTo>
                    <a:pt x="66211" y="15086"/>
                  </a:moveTo>
                  <a:lnTo>
                    <a:pt x="65747" y="16622"/>
                  </a:lnTo>
                  <a:lnTo>
                    <a:pt x="65949" y="16693"/>
                  </a:lnTo>
                  <a:lnTo>
                    <a:pt x="66414" y="15145"/>
                  </a:lnTo>
                  <a:lnTo>
                    <a:pt x="66211" y="15086"/>
                  </a:lnTo>
                  <a:close/>
                  <a:moveTo>
                    <a:pt x="67422" y="15613"/>
                  </a:moveTo>
                  <a:cubicBezTo>
                    <a:pt x="67817" y="15613"/>
                    <a:pt x="68142" y="16006"/>
                    <a:pt x="67997" y="16431"/>
                  </a:cubicBezTo>
                  <a:lnTo>
                    <a:pt x="67985" y="16443"/>
                  </a:lnTo>
                  <a:cubicBezTo>
                    <a:pt x="67910" y="16689"/>
                    <a:pt x="67684" y="16845"/>
                    <a:pt x="67439" y="16845"/>
                  </a:cubicBezTo>
                  <a:cubicBezTo>
                    <a:pt x="67376" y="16845"/>
                    <a:pt x="67311" y="16834"/>
                    <a:pt x="67247" y="16812"/>
                  </a:cubicBezTo>
                  <a:cubicBezTo>
                    <a:pt x="66723" y="16658"/>
                    <a:pt x="66652" y="15931"/>
                    <a:pt x="67140" y="15681"/>
                  </a:cubicBezTo>
                  <a:cubicBezTo>
                    <a:pt x="67234" y="15634"/>
                    <a:pt x="67330" y="15613"/>
                    <a:pt x="67422" y="15613"/>
                  </a:cubicBezTo>
                  <a:close/>
                  <a:moveTo>
                    <a:pt x="3918" y="16217"/>
                  </a:moveTo>
                  <a:cubicBezTo>
                    <a:pt x="4632" y="16265"/>
                    <a:pt x="4632" y="17312"/>
                    <a:pt x="3918" y="17360"/>
                  </a:cubicBezTo>
                  <a:lnTo>
                    <a:pt x="3918" y="16217"/>
                  </a:lnTo>
                  <a:close/>
                  <a:moveTo>
                    <a:pt x="42970" y="16015"/>
                  </a:moveTo>
                  <a:cubicBezTo>
                    <a:pt x="42792" y="16229"/>
                    <a:pt x="42685" y="16503"/>
                    <a:pt x="42696" y="16788"/>
                  </a:cubicBezTo>
                  <a:cubicBezTo>
                    <a:pt x="42696" y="17300"/>
                    <a:pt x="42970" y="17562"/>
                    <a:pt x="43327" y="17562"/>
                  </a:cubicBezTo>
                  <a:cubicBezTo>
                    <a:pt x="43673" y="17562"/>
                    <a:pt x="43911" y="17336"/>
                    <a:pt x="43947" y="16884"/>
                  </a:cubicBezTo>
                  <a:lnTo>
                    <a:pt x="44709" y="17491"/>
                  </a:lnTo>
                  <a:lnTo>
                    <a:pt x="44863" y="17491"/>
                  </a:lnTo>
                  <a:lnTo>
                    <a:pt x="44863" y="16110"/>
                  </a:lnTo>
                  <a:lnTo>
                    <a:pt x="44661" y="16110"/>
                  </a:lnTo>
                  <a:lnTo>
                    <a:pt x="44661" y="17205"/>
                  </a:lnTo>
                  <a:lnTo>
                    <a:pt x="43923" y="16610"/>
                  </a:lnTo>
                  <a:lnTo>
                    <a:pt x="43756" y="16610"/>
                  </a:lnTo>
                  <a:lnTo>
                    <a:pt x="43756" y="16765"/>
                  </a:lnTo>
                  <a:cubicBezTo>
                    <a:pt x="43756" y="17158"/>
                    <a:pt x="43601" y="17336"/>
                    <a:pt x="43327" y="17336"/>
                  </a:cubicBezTo>
                  <a:cubicBezTo>
                    <a:pt x="43066" y="17336"/>
                    <a:pt x="42899" y="17146"/>
                    <a:pt x="42899" y="16788"/>
                  </a:cubicBezTo>
                  <a:cubicBezTo>
                    <a:pt x="42887" y="16538"/>
                    <a:pt x="42982" y="16300"/>
                    <a:pt x="43149" y="16122"/>
                  </a:cubicBezTo>
                  <a:lnTo>
                    <a:pt x="42970" y="16015"/>
                  </a:lnTo>
                  <a:close/>
                  <a:moveTo>
                    <a:pt x="3865" y="16002"/>
                  </a:moveTo>
                  <a:cubicBezTo>
                    <a:pt x="3851" y="16002"/>
                    <a:pt x="3837" y="16002"/>
                    <a:pt x="3823" y="16003"/>
                  </a:cubicBezTo>
                  <a:cubicBezTo>
                    <a:pt x="3072" y="16026"/>
                    <a:pt x="2715" y="16943"/>
                    <a:pt x="3263" y="17467"/>
                  </a:cubicBezTo>
                  <a:lnTo>
                    <a:pt x="3406" y="17348"/>
                  </a:lnTo>
                  <a:cubicBezTo>
                    <a:pt x="3263" y="17217"/>
                    <a:pt x="3191" y="17039"/>
                    <a:pt x="3191" y="16848"/>
                  </a:cubicBezTo>
                  <a:cubicBezTo>
                    <a:pt x="3180" y="16527"/>
                    <a:pt x="3430" y="16241"/>
                    <a:pt x="3763" y="16217"/>
                  </a:cubicBezTo>
                  <a:lnTo>
                    <a:pt x="3763" y="17562"/>
                  </a:lnTo>
                  <a:lnTo>
                    <a:pt x="3823" y="17574"/>
                  </a:lnTo>
                  <a:cubicBezTo>
                    <a:pt x="3837" y="17575"/>
                    <a:pt x="3851" y="17575"/>
                    <a:pt x="3865" y="17575"/>
                  </a:cubicBezTo>
                  <a:cubicBezTo>
                    <a:pt x="4299" y="17575"/>
                    <a:pt x="4656" y="17227"/>
                    <a:pt x="4644" y="16788"/>
                  </a:cubicBezTo>
                  <a:cubicBezTo>
                    <a:pt x="4656" y="16350"/>
                    <a:pt x="4299" y="16002"/>
                    <a:pt x="3865" y="16002"/>
                  </a:cubicBezTo>
                  <a:close/>
                  <a:moveTo>
                    <a:pt x="67301" y="15465"/>
                  </a:moveTo>
                  <a:cubicBezTo>
                    <a:pt x="66972" y="15465"/>
                    <a:pt x="66666" y="15677"/>
                    <a:pt x="66557" y="16015"/>
                  </a:cubicBezTo>
                  <a:cubicBezTo>
                    <a:pt x="66426" y="16455"/>
                    <a:pt x="66699" y="16919"/>
                    <a:pt x="67152" y="17015"/>
                  </a:cubicBezTo>
                  <a:cubicBezTo>
                    <a:pt x="67226" y="17042"/>
                    <a:pt x="67304" y="17055"/>
                    <a:pt x="67383" y="17055"/>
                  </a:cubicBezTo>
                  <a:cubicBezTo>
                    <a:pt x="67543" y="17055"/>
                    <a:pt x="67706" y="17000"/>
                    <a:pt x="67842" y="16896"/>
                  </a:cubicBezTo>
                  <a:lnTo>
                    <a:pt x="67842" y="16896"/>
                  </a:lnTo>
                  <a:lnTo>
                    <a:pt x="67783" y="17086"/>
                  </a:lnTo>
                  <a:cubicBezTo>
                    <a:pt x="67693" y="17383"/>
                    <a:pt x="67535" y="17523"/>
                    <a:pt x="67295" y="17523"/>
                  </a:cubicBezTo>
                  <a:cubicBezTo>
                    <a:pt x="67216" y="17523"/>
                    <a:pt x="67129" y="17508"/>
                    <a:pt x="67033" y="17479"/>
                  </a:cubicBezTo>
                  <a:cubicBezTo>
                    <a:pt x="66818" y="17420"/>
                    <a:pt x="66616" y="17277"/>
                    <a:pt x="66497" y="17086"/>
                  </a:cubicBezTo>
                  <a:lnTo>
                    <a:pt x="66342" y="17205"/>
                  </a:lnTo>
                  <a:cubicBezTo>
                    <a:pt x="66497" y="17431"/>
                    <a:pt x="66723" y="17598"/>
                    <a:pt x="66997" y="17670"/>
                  </a:cubicBezTo>
                  <a:cubicBezTo>
                    <a:pt x="67116" y="17706"/>
                    <a:pt x="67225" y="17725"/>
                    <a:pt x="67325" y="17725"/>
                  </a:cubicBezTo>
                  <a:cubicBezTo>
                    <a:pt x="67646" y="17725"/>
                    <a:pt x="67870" y="17533"/>
                    <a:pt x="67997" y="17134"/>
                  </a:cubicBezTo>
                  <a:lnTo>
                    <a:pt x="68426" y="15753"/>
                  </a:lnTo>
                  <a:lnTo>
                    <a:pt x="68212" y="15717"/>
                  </a:lnTo>
                  <a:lnTo>
                    <a:pt x="68116" y="16015"/>
                  </a:lnTo>
                  <a:cubicBezTo>
                    <a:pt x="68045" y="15776"/>
                    <a:pt x="67854" y="15586"/>
                    <a:pt x="67604" y="15526"/>
                  </a:cubicBezTo>
                  <a:cubicBezTo>
                    <a:pt x="67504" y="15485"/>
                    <a:pt x="67402" y="15465"/>
                    <a:pt x="67301" y="15465"/>
                  </a:cubicBezTo>
                  <a:close/>
                  <a:moveTo>
                    <a:pt x="69188" y="15324"/>
                  </a:moveTo>
                  <a:lnTo>
                    <a:pt x="68533" y="17491"/>
                  </a:lnTo>
                  <a:lnTo>
                    <a:pt x="68747" y="17550"/>
                  </a:lnTo>
                  <a:lnTo>
                    <a:pt x="68997" y="16729"/>
                  </a:lnTo>
                  <a:cubicBezTo>
                    <a:pt x="69045" y="16473"/>
                    <a:pt x="69273" y="16300"/>
                    <a:pt x="69520" y="16300"/>
                  </a:cubicBezTo>
                  <a:cubicBezTo>
                    <a:pt x="69584" y="16300"/>
                    <a:pt x="69648" y="16312"/>
                    <a:pt x="69712" y="16336"/>
                  </a:cubicBezTo>
                  <a:cubicBezTo>
                    <a:pt x="69997" y="16431"/>
                    <a:pt x="70117" y="16646"/>
                    <a:pt x="70021" y="16967"/>
                  </a:cubicBezTo>
                  <a:lnTo>
                    <a:pt x="69759" y="17848"/>
                  </a:lnTo>
                  <a:lnTo>
                    <a:pt x="69962" y="17908"/>
                  </a:lnTo>
                  <a:lnTo>
                    <a:pt x="70236" y="17015"/>
                  </a:lnTo>
                  <a:lnTo>
                    <a:pt x="70224" y="17027"/>
                  </a:lnTo>
                  <a:cubicBezTo>
                    <a:pt x="70355" y="16586"/>
                    <a:pt x="70164" y="16300"/>
                    <a:pt x="69783" y="16181"/>
                  </a:cubicBezTo>
                  <a:cubicBezTo>
                    <a:pt x="69704" y="16152"/>
                    <a:pt x="69622" y="16138"/>
                    <a:pt x="69540" y="16138"/>
                  </a:cubicBezTo>
                  <a:cubicBezTo>
                    <a:pt x="69389" y="16138"/>
                    <a:pt x="69240" y="16188"/>
                    <a:pt x="69116" y="16288"/>
                  </a:cubicBezTo>
                  <a:lnTo>
                    <a:pt x="69390" y="15384"/>
                  </a:lnTo>
                  <a:lnTo>
                    <a:pt x="69188" y="15324"/>
                  </a:lnTo>
                  <a:close/>
                  <a:moveTo>
                    <a:pt x="70688" y="16467"/>
                  </a:moveTo>
                  <a:lnTo>
                    <a:pt x="70795" y="18182"/>
                  </a:lnTo>
                  <a:lnTo>
                    <a:pt x="70998" y="18241"/>
                  </a:lnTo>
                  <a:lnTo>
                    <a:pt x="71867" y="17134"/>
                  </a:lnTo>
                  <a:lnTo>
                    <a:pt x="71974" y="18539"/>
                  </a:lnTo>
                  <a:lnTo>
                    <a:pt x="72164" y="18598"/>
                  </a:lnTo>
                  <a:lnTo>
                    <a:pt x="73236" y="17217"/>
                  </a:lnTo>
                  <a:lnTo>
                    <a:pt x="73034" y="17181"/>
                  </a:lnTo>
                  <a:lnTo>
                    <a:pt x="72141" y="18336"/>
                  </a:lnTo>
                  <a:lnTo>
                    <a:pt x="72045" y="16884"/>
                  </a:lnTo>
                  <a:lnTo>
                    <a:pt x="71867" y="16824"/>
                  </a:lnTo>
                  <a:lnTo>
                    <a:pt x="70974" y="17979"/>
                  </a:lnTo>
                  <a:lnTo>
                    <a:pt x="70890" y="16527"/>
                  </a:lnTo>
                  <a:lnTo>
                    <a:pt x="70688" y="16467"/>
                  </a:lnTo>
                  <a:close/>
                  <a:moveTo>
                    <a:pt x="73505" y="18232"/>
                  </a:moveTo>
                  <a:cubicBezTo>
                    <a:pt x="73563" y="18232"/>
                    <a:pt x="73632" y="18242"/>
                    <a:pt x="73712" y="18265"/>
                  </a:cubicBezTo>
                  <a:lnTo>
                    <a:pt x="74200" y="18420"/>
                  </a:lnTo>
                  <a:lnTo>
                    <a:pt x="74129" y="18670"/>
                  </a:lnTo>
                  <a:lnTo>
                    <a:pt x="74105" y="18693"/>
                  </a:lnTo>
                  <a:cubicBezTo>
                    <a:pt x="74006" y="18801"/>
                    <a:pt x="73867" y="18862"/>
                    <a:pt x="73724" y="18862"/>
                  </a:cubicBezTo>
                  <a:cubicBezTo>
                    <a:pt x="73660" y="18862"/>
                    <a:pt x="73596" y="18850"/>
                    <a:pt x="73534" y="18824"/>
                  </a:cubicBezTo>
                  <a:cubicBezTo>
                    <a:pt x="73295" y="18753"/>
                    <a:pt x="73188" y="18563"/>
                    <a:pt x="73236" y="18420"/>
                  </a:cubicBezTo>
                  <a:cubicBezTo>
                    <a:pt x="73271" y="18307"/>
                    <a:pt x="73350" y="18232"/>
                    <a:pt x="73505" y="18232"/>
                  </a:cubicBezTo>
                  <a:close/>
                  <a:moveTo>
                    <a:pt x="73702" y="17403"/>
                  </a:moveTo>
                  <a:cubicBezTo>
                    <a:pt x="73581" y="17403"/>
                    <a:pt x="73461" y="17424"/>
                    <a:pt x="73343" y="17467"/>
                  </a:cubicBezTo>
                  <a:lnTo>
                    <a:pt x="73391" y="17658"/>
                  </a:lnTo>
                  <a:cubicBezTo>
                    <a:pt x="73488" y="17612"/>
                    <a:pt x="73591" y="17592"/>
                    <a:pt x="73696" y="17592"/>
                  </a:cubicBezTo>
                  <a:cubicBezTo>
                    <a:pt x="73785" y="17592"/>
                    <a:pt x="73875" y="17607"/>
                    <a:pt x="73962" y="17634"/>
                  </a:cubicBezTo>
                  <a:cubicBezTo>
                    <a:pt x="74248" y="17717"/>
                    <a:pt x="74355" y="17908"/>
                    <a:pt x="74272" y="18170"/>
                  </a:cubicBezTo>
                  <a:lnTo>
                    <a:pt x="74248" y="18265"/>
                  </a:lnTo>
                  <a:lnTo>
                    <a:pt x="73748" y="18110"/>
                  </a:lnTo>
                  <a:cubicBezTo>
                    <a:pt x="73637" y="18077"/>
                    <a:pt x="73541" y="18062"/>
                    <a:pt x="73457" y="18062"/>
                  </a:cubicBezTo>
                  <a:cubicBezTo>
                    <a:pt x="73209" y="18062"/>
                    <a:pt x="73075" y="18194"/>
                    <a:pt x="73022" y="18372"/>
                  </a:cubicBezTo>
                  <a:cubicBezTo>
                    <a:pt x="72938" y="18634"/>
                    <a:pt x="73105" y="18884"/>
                    <a:pt x="73450" y="18991"/>
                  </a:cubicBezTo>
                  <a:cubicBezTo>
                    <a:pt x="73522" y="19021"/>
                    <a:pt x="73599" y="19035"/>
                    <a:pt x="73675" y="19035"/>
                  </a:cubicBezTo>
                  <a:cubicBezTo>
                    <a:pt x="73813" y="19035"/>
                    <a:pt x="73950" y="18988"/>
                    <a:pt x="74057" y="18896"/>
                  </a:cubicBezTo>
                  <a:lnTo>
                    <a:pt x="74057" y="18896"/>
                  </a:lnTo>
                  <a:lnTo>
                    <a:pt x="73986" y="19134"/>
                  </a:lnTo>
                  <a:lnTo>
                    <a:pt x="74188" y="19194"/>
                  </a:lnTo>
                  <a:lnTo>
                    <a:pt x="74486" y="18241"/>
                  </a:lnTo>
                  <a:lnTo>
                    <a:pt x="74462" y="18265"/>
                  </a:lnTo>
                  <a:cubicBezTo>
                    <a:pt x="74593" y="17860"/>
                    <a:pt x="74427" y="17586"/>
                    <a:pt x="74034" y="17455"/>
                  </a:cubicBezTo>
                  <a:cubicBezTo>
                    <a:pt x="73925" y="17421"/>
                    <a:pt x="73813" y="17403"/>
                    <a:pt x="73702" y="17403"/>
                  </a:cubicBezTo>
                  <a:close/>
                  <a:moveTo>
                    <a:pt x="3918" y="18074"/>
                  </a:moveTo>
                  <a:cubicBezTo>
                    <a:pt x="4632" y="18122"/>
                    <a:pt x="4632" y="19158"/>
                    <a:pt x="3918" y="19217"/>
                  </a:cubicBezTo>
                  <a:lnTo>
                    <a:pt x="3918" y="18074"/>
                  </a:lnTo>
                  <a:close/>
                  <a:moveTo>
                    <a:pt x="3864" y="17847"/>
                  </a:moveTo>
                  <a:cubicBezTo>
                    <a:pt x="3850" y="17847"/>
                    <a:pt x="3836" y="17847"/>
                    <a:pt x="3823" y="17848"/>
                  </a:cubicBezTo>
                  <a:cubicBezTo>
                    <a:pt x="3072" y="17884"/>
                    <a:pt x="2715" y="18801"/>
                    <a:pt x="3263" y="19325"/>
                  </a:cubicBezTo>
                  <a:lnTo>
                    <a:pt x="3406" y="19194"/>
                  </a:lnTo>
                  <a:cubicBezTo>
                    <a:pt x="3263" y="19074"/>
                    <a:pt x="3191" y="18896"/>
                    <a:pt x="3191" y="18705"/>
                  </a:cubicBezTo>
                  <a:cubicBezTo>
                    <a:pt x="3180" y="18372"/>
                    <a:pt x="3430" y="18086"/>
                    <a:pt x="3763" y="18074"/>
                  </a:cubicBezTo>
                  <a:lnTo>
                    <a:pt x="3763" y="19420"/>
                  </a:lnTo>
                  <a:lnTo>
                    <a:pt x="3823" y="19420"/>
                  </a:lnTo>
                  <a:cubicBezTo>
                    <a:pt x="3837" y="19421"/>
                    <a:pt x="3851" y="19421"/>
                    <a:pt x="3865" y="19421"/>
                  </a:cubicBezTo>
                  <a:cubicBezTo>
                    <a:pt x="4299" y="19421"/>
                    <a:pt x="4656" y="19072"/>
                    <a:pt x="4644" y="18646"/>
                  </a:cubicBezTo>
                  <a:cubicBezTo>
                    <a:pt x="4656" y="18207"/>
                    <a:pt x="4298" y="17847"/>
                    <a:pt x="3864" y="17847"/>
                  </a:cubicBezTo>
                  <a:close/>
                  <a:moveTo>
                    <a:pt x="118968" y="19435"/>
                  </a:moveTo>
                  <a:cubicBezTo>
                    <a:pt x="119245" y="19435"/>
                    <a:pt x="119521" y="19616"/>
                    <a:pt x="119539" y="19979"/>
                  </a:cubicBezTo>
                  <a:lnTo>
                    <a:pt x="118396" y="19979"/>
                  </a:lnTo>
                  <a:cubicBezTo>
                    <a:pt x="118414" y="19616"/>
                    <a:pt x="118691" y="19435"/>
                    <a:pt x="118968" y="19435"/>
                  </a:cubicBezTo>
                  <a:close/>
                  <a:moveTo>
                    <a:pt x="124949" y="19444"/>
                  </a:moveTo>
                  <a:cubicBezTo>
                    <a:pt x="125222" y="19444"/>
                    <a:pt x="125492" y="19622"/>
                    <a:pt x="125516" y="19979"/>
                  </a:cubicBezTo>
                  <a:lnTo>
                    <a:pt x="124373" y="19979"/>
                  </a:lnTo>
                  <a:cubicBezTo>
                    <a:pt x="124403" y="19622"/>
                    <a:pt x="124677" y="19444"/>
                    <a:pt x="124949" y="19444"/>
                  </a:cubicBezTo>
                  <a:close/>
                  <a:moveTo>
                    <a:pt x="74903" y="17741"/>
                  </a:moveTo>
                  <a:lnTo>
                    <a:pt x="75117" y="19491"/>
                  </a:lnTo>
                  <a:lnTo>
                    <a:pt x="75010" y="19622"/>
                  </a:lnTo>
                  <a:cubicBezTo>
                    <a:pt x="74900" y="19751"/>
                    <a:pt x="74804" y="19801"/>
                    <a:pt x="74705" y="19801"/>
                  </a:cubicBezTo>
                  <a:cubicBezTo>
                    <a:pt x="74676" y="19801"/>
                    <a:pt x="74647" y="19797"/>
                    <a:pt x="74617" y="19789"/>
                  </a:cubicBezTo>
                  <a:cubicBezTo>
                    <a:pt x="74510" y="19753"/>
                    <a:pt x="74415" y="19682"/>
                    <a:pt x="74367" y="19586"/>
                  </a:cubicBezTo>
                  <a:lnTo>
                    <a:pt x="74212" y="19706"/>
                  </a:lnTo>
                  <a:cubicBezTo>
                    <a:pt x="74296" y="19836"/>
                    <a:pt x="74415" y="19920"/>
                    <a:pt x="74546" y="19967"/>
                  </a:cubicBezTo>
                  <a:cubicBezTo>
                    <a:pt x="74602" y="19982"/>
                    <a:pt x="74655" y="19990"/>
                    <a:pt x="74708" y="19990"/>
                  </a:cubicBezTo>
                  <a:cubicBezTo>
                    <a:pt x="74868" y="19990"/>
                    <a:pt x="75018" y="19915"/>
                    <a:pt x="75189" y="19717"/>
                  </a:cubicBezTo>
                  <a:lnTo>
                    <a:pt x="76486" y="18229"/>
                  </a:lnTo>
                  <a:lnTo>
                    <a:pt x="76284" y="18170"/>
                  </a:lnTo>
                  <a:lnTo>
                    <a:pt x="75296" y="19301"/>
                  </a:lnTo>
                  <a:lnTo>
                    <a:pt x="75117" y="17812"/>
                  </a:lnTo>
                  <a:lnTo>
                    <a:pt x="74903" y="17741"/>
                  </a:lnTo>
                  <a:close/>
                  <a:moveTo>
                    <a:pt x="115396" y="18967"/>
                  </a:moveTo>
                  <a:lnTo>
                    <a:pt x="115908" y="20122"/>
                  </a:lnTo>
                  <a:lnTo>
                    <a:pt x="114872" y="20122"/>
                  </a:lnTo>
                  <a:lnTo>
                    <a:pt x="115396" y="18967"/>
                  </a:lnTo>
                  <a:close/>
                  <a:moveTo>
                    <a:pt x="125710" y="20134"/>
                  </a:moveTo>
                  <a:lnTo>
                    <a:pt x="125710" y="20134"/>
                  </a:lnTo>
                  <a:cubicBezTo>
                    <a:pt x="125708" y="20142"/>
                    <a:pt x="125707" y="20150"/>
                    <a:pt x="125707" y="20158"/>
                  </a:cubicBezTo>
                  <a:lnTo>
                    <a:pt x="125719" y="20134"/>
                  </a:lnTo>
                  <a:close/>
                  <a:moveTo>
                    <a:pt x="42970" y="18658"/>
                  </a:moveTo>
                  <a:cubicBezTo>
                    <a:pt x="42780" y="18872"/>
                    <a:pt x="42685" y="19158"/>
                    <a:pt x="42696" y="19455"/>
                  </a:cubicBezTo>
                  <a:cubicBezTo>
                    <a:pt x="42685" y="20003"/>
                    <a:pt x="42958" y="20253"/>
                    <a:pt x="43280" y="20253"/>
                  </a:cubicBezTo>
                  <a:cubicBezTo>
                    <a:pt x="44054" y="20253"/>
                    <a:pt x="43697" y="18932"/>
                    <a:pt x="44292" y="18932"/>
                  </a:cubicBezTo>
                  <a:cubicBezTo>
                    <a:pt x="44506" y="18932"/>
                    <a:pt x="44673" y="19110"/>
                    <a:pt x="44673" y="19491"/>
                  </a:cubicBezTo>
                  <a:cubicBezTo>
                    <a:pt x="44673" y="19706"/>
                    <a:pt x="44613" y="19908"/>
                    <a:pt x="44506" y="20087"/>
                  </a:cubicBezTo>
                  <a:lnTo>
                    <a:pt x="44685" y="20158"/>
                  </a:lnTo>
                  <a:cubicBezTo>
                    <a:pt x="44804" y="19967"/>
                    <a:pt x="44875" y="19729"/>
                    <a:pt x="44875" y="19491"/>
                  </a:cubicBezTo>
                  <a:cubicBezTo>
                    <a:pt x="44875" y="18955"/>
                    <a:pt x="44601" y="18705"/>
                    <a:pt x="44280" y="18705"/>
                  </a:cubicBezTo>
                  <a:cubicBezTo>
                    <a:pt x="43494" y="18705"/>
                    <a:pt x="43851" y="20027"/>
                    <a:pt x="43268" y="20027"/>
                  </a:cubicBezTo>
                  <a:cubicBezTo>
                    <a:pt x="43054" y="20027"/>
                    <a:pt x="42887" y="19848"/>
                    <a:pt x="42887" y="19455"/>
                  </a:cubicBezTo>
                  <a:cubicBezTo>
                    <a:pt x="42875" y="19194"/>
                    <a:pt x="42970" y="18932"/>
                    <a:pt x="43149" y="18741"/>
                  </a:cubicBezTo>
                  <a:lnTo>
                    <a:pt x="42970" y="18670"/>
                  </a:lnTo>
                  <a:lnTo>
                    <a:pt x="42970" y="18658"/>
                  </a:lnTo>
                  <a:close/>
                  <a:moveTo>
                    <a:pt x="112646" y="19777"/>
                  </a:moveTo>
                  <a:cubicBezTo>
                    <a:pt x="112967" y="19777"/>
                    <a:pt x="113181" y="19967"/>
                    <a:pt x="113181" y="20241"/>
                  </a:cubicBezTo>
                  <a:lnTo>
                    <a:pt x="113170" y="20265"/>
                  </a:lnTo>
                  <a:cubicBezTo>
                    <a:pt x="113170" y="20534"/>
                    <a:pt x="112980" y="20708"/>
                    <a:pt x="112710" y="20708"/>
                  </a:cubicBezTo>
                  <a:cubicBezTo>
                    <a:pt x="112693" y="20708"/>
                    <a:pt x="112675" y="20707"/>
                    <a:pt x="112658" y="20706"/>
                  </a:cubicBezTo>
                  <a:cubicBezTo>
                    <a:pt x="112288" y="20706"/>
                    <a:pt x="112086" y="20479"/>
                    <a:pt x="112086" y="20253"/>
                  </a:cubicBezTo>
                  <a:cubicBezTo>
                    <a:pt x="112086" y="19979"/>
                    <a:pt x="112312" y="19777"/>
                    <a:pt x="112646" y="19777"/>
                  </a:cubicBezTo>
                  <a:close/>
                  <a:moveTo>
                    <a:pt x="4454" y="19610"/>
                  </a:moveTo>
                  <a:lnTo>
                    <a:pt x="4454" y="19908"/>
                  </a:lnTo>
                  <a:lnTo>
                    <a:pt x="3477" y="19908"/>
                  </a:lnTo>
                  <a:cubicBezTo>
                    <a:pt x="3458" y="19905"/>
                    <a:pt x="3439" y="19904"/>
                    <a:pt x="3420" y="19904"/>
                  </a:cubicBezTo>
                  <a:cubicBezTo>
                    <a:pt x="3173" y="19904"/>
                    <a:pt x="2979" y="20118"/>
                    <a:pt x="3001" y="20372"/>
                  </a:cubicBezTo>
                  <a:cubicBezTo>
                    <a:pt x="3001" y="20491"/>
                    <a:pt x="3037" y="20622"/>
                    <a:pt x="3120" y="20718"/>
                  </a:cubicBezTo>
                  <a:lnTo>
                    <a:pt x="3275" y="20634"/>
                  </a:lnTo>
                  <a:cubicBezTo>
                    <a:pt x="3215" y="20575"/>
                    <a:pt x="3191" y="20479"/>
                    <a:pt x="3191" y="20396"/>
                  </a:cubicBezTo>
                  <a:cubicBezTo>
                    <a:pt x="3181" y="20243"/>
                    <a:pt x="3301" y="20119"/>
                    <a:pt x="3450" y="20119"/>
                  </a:cubicBezTo>
                  <a:cubicBezTo>
                    <a:pt x="3463" y="20119"/>
                    <a:pt x="3476" y="20120"/>
                    <a:pt x="3489" y="20122"/>
                  </a:cubicBezTo>
                  <a:lnTo>
                    <a:pt x="4454" y="20122"/>
                  </a:lnTo>
                  <a:lnTo>
                    <a:pt x="4454" y="20610"/>
                  </a:lnTo>
                  <a:lnTo>
                    <a:pt x="4632" y="20610"/>
                  </a:lnTo>
                  <a:lnTo>
                    <a:pt x="4632" y="20122"/>
                  </a:lnTo>
                  <a:lnTo>
                    <a:pt x="4989" y="20122"/>
                  </a:lnTo>
                  <a:lnTo>
                    <a:pt x="4989" y="19908"/>
                  </a:lnTo>
                  <a:lnTo>
                    <a:pt x="4632" y="19908"/>
                  </a:lnTo>
                  <a:lnTo>
                    <a:pt x="4632" y="19610"/>
                  </a:lnTo>
                  <a:close/>
                  <a:moveTo>
                    <a:pt x="116420" y="19265"/>
                  </a:moveTo>
                  <a:lnTo>
                    <a:pt x="117134" y="20872"/>
                  </a:lnTo>
                  <a:lnTo>
                    <a:pt x="117349" y="20872"/>
                  </a:lnTo>
                  <a:lnTo>
                    <a:pt x="118075" y="19265"/>
                  </a:lnTo>
                  <a:lnTo>
                    <a:pt x="117861" y="19265"/>
                  </a:lnTo>
                  <a:lnTo>
                    <a:pt x="117241" y="20634"/>
                  </a:lnTo>
                  <a:lnTo>
                    <a:pt x="116646" y="19265"/>
                  </a:lnTo>
                  <a:close/>
                  <a:moveTo>
                    <a:pt x="115289" y="18729"/>
                  </a:moveTo>
                  <a:lnTo>
                    <a:pt x="114301" y="20884"/>
                  </a:lnTo>
                  <a:lnTo>
                    <a:pt x="114539" y="20884"/>
                  </a:lnTo>
                  <a:lnTo>
                    <a:pt x="114801" y="20301"/>
                  </a:lnTo>
                  <a:lnTo>
                    <a:pt x="115991" y="20301"/>
                  </a:lnTo>
                  <a:lnTo>
                    <a:pt x="116253" y="20884"/>
                  </a:lnTo>
                  <a:lnTo>
                    <a:pt x="116491" y="20884"/>
                  </a:lnTo>
                  <a:lnTo>
                    <a:pt x="115503" y="18729"/>
                  </a:lnTo>
                  <a:close/>
                  <a:moveTo>
                    <a:pt x="120944" y="19274"/>
                  </a:moveTo>
                  <a:cubicBezTo>
                    <a:pt x="120726" y="19274"/>
                    <a:pt x="120517" y="19390"/>
                    <a:pt x="120397" y="19586"/>
                  </a:cubicBezTo>
                  <a:lnTo>
                    <a:pt x="120397" y="19289"/>
                  </a:lnTo>
                  <a:lnTo>
                    <a:pt x="120182" y="19289"/>
                  </a:lnTo>
                  <a:lnTo>
                    <a:pt x="120182" y="20884"/>
                  </a:lnTo>
                  <a:lnTo>
                    <a:pt x="120397" y="20884"/>
                  </a:lnTo>
                  <a:lnTo>
                    <a:pt x="120397" y="20039"/>
                  </a:lnTo>
                  <a:cubicBezTo>
                    <a:pt x="120374" y="19719"/>
                    <a:pt x="120614" y="19454"/>
                    <a:pt x="120928" y="19454"/>
                  </a:cubicBezTo>
                  <a:cubicBezTo>
                    <a:pt x="120941" y="19454"/>
                    <a:pt x="120955" y="19455"/>
                    <a:pt x="120968" y="19455"/>
                  </a:cubicBezTo>
                  <a:cubicBezTo>
                    <a:pt x="121278" y="19455"/>
                    <a:pt x="121444" y="19622"/>
                    <a:pt x="121444" y="19967"/>
                  </a:cubicBezTo>
                  <a:lnTo>
                    <a:pt x="121444" y="20872"/>
                  </a:lnTo>
                  <a:lnTo>
                    <a:pt x="121671" y="20872"/>
                  </a:lnTo>
                  <a:lnTo>
                    <a:pt x="121671" y="19944"/>
                  </a:lnTo>
                  <a:lnTo>
                    <a:pt x="121659" y="19956"/>
                  </a:lnTo>
                  <a:cubicBezTo>
                    <a:pt x="121659" y="19503"/>
                    <a:pt x="121385" y="19277"/>
                    <a:pt x="121004" y="19277"/>
                  </a:cubicBezTo>
                  <a:cubicBezTo>
                    <a:pt x="120984" y="19275"/>
                    <a:pt x="120964" y="19274"/>
                    <a:pt x="120944" y="19274"/>
                  </a:cubicBezTo>
                  <a:close/>
                  <a:moveTo>
                    <a:pt x="122242" y="19265"/>
                  </a:moveTo>
                  <a:lnTo>
                    <a:pt x="122242" y="20194"/>
                  </a:lnTo>
                  <a:cubicBezTo>
                    <a:pt x="122242" y="20658"/>
                    <a:pt x="122516" y="20884"/>
                    <a:pt x="122921" y="20884"/>
                  </a:cubicBezTo>
                  <a:cubicBezTo>
                    <a:pt x="122932" y="20885"/>
                    <a:pt x="122943" y="20885"/>
                    <a:pt x="122953" y="20885"/>
                  </a:cubicBezTo>
                  <a:cubicBezTo>
                    <a:pt x="123179" y="20885"/>
                    <a:pt x="123391" y="20768"/>
                    <a:pt x="123504" y="20575"/>
                  </a:cubicBezTo>
                  <a:lnTo>
                    <a:pt x="123504" y="20872"/>
                  </a:lnTo>
                  <a:lnTo>
                    <a:pt x="123707" y="20872"/>
                  </a:lnTo>
                  <a:lnTo>
                    <a:pt x="123707" y="19265"/>
                  </a:lnTo>
                  <a:lnTo>
                    <a:pt x="123492" y="19265"/>
                  </a:lnTo>
                  <a:lnTo>
                    <a:pt x="123492" y="20110"/>
                  </a:lnTo>
                  <a:cubicBezTo>
                    <a:pt x="123492" y="20479"/>
                    <a:pt x="123278" y="20694"/>
                    <a:pt x="122945" y="20694"/>
                  </a:cubicBezTo>
                  <a:cubicBezTo>
                    <a:pt x="122635" y="20694"/>
                    <a:pt x="122456" y="20515"/>
                    <a:pt x="122456" y="20182"/>
                  </a:cubicBezTo>
                  <a:lnTo>
                    <a:pt x="122456" y="19265"/>
                  </a:lnTo>
                  <a:close/>
                  <a:moveTo>
                    <a:pt x="118936" y="19253"/>
                  </a:moveTo>
                  <a:cubicBezTo>
                    <a:pt x="118504" y="19253"/>
                    <a:pt x="118147" y="19629"/>
                    <a:pt x="118170" y="20075"/>
                  </a:cubicBezTo>
                  <a:cubicBezTo>
                    <a:pt x="118194" y="20574"/>
                    <a:pt x="118608" y="20899"/>
                    <a:pt x="119037" y="20899"/>
                  </a:cubicBezTo>
                  <a:cubicBezTo>
                    <a:pt x="119252" y="20899"/>
                    <a:pt x="119471" y="20817"/>
                    <a:pt x="119647" y="20634"/>
                  </a:cubicBezTo>
                  <a:lnTo>
                    <a:pt x="119516" y="20491"/>
                  </a:lnTo>
                  <a:cubicBezTo>
                    <a:pt x="119405" y="20624"/>
                    <a:pt x="119243" y="20695"/>
                    <a:pt x="119068" y="20695"/>
                  </a:cubicBezTo>
                  <a:cubicBezTo>
                    <a:pt x="119055" y="20695"/>
                    <a:pt x="119041" y="20695"/>
                    <a:pt x="119027" y="20694"/>
                  </a:cubicBezTo>
                  <a:cubicBezTo>
                    <a:pt x="119013" y="20695"/>
                    <a:pt x="118998" y="20695"/>
                    <a:pt x="118984" y="20695"/>
                  </a:cubicBezTo>
                  <a:cubicBezTo>
                    <a:pt x="118669" y="20695"/>
                    <a:pt x="118408" y="20453"/>
                    <a:pt x="118396" y="20134"/>
                  </a:cubicBezTo>
                  <a:lnTo>
                    <a:pt x="119730" y="20134"/>
                  </a:lnTo>
                  <a:lnTo>
                    <a:pt x="119730" y="20158"/>
                  </a:lnTo>
                  <a:cubicBezTo>
                    <a:pt x="119730" y="20134"/>
                    <a:pt x="119730" y="20110"/>
                    <a:pt x="119742" y="20075"/>
                  </a:cubicBezTo>
                  <a:cubicBezTo>
                    <a:pt x="119777" y="19629"/>
                    <a:pt x="119420" y="19253"/>
                    <a:pt x="118977" y="19253"/>
                  </a:cubicBezTo>
                  <a:cubicBezTo>
                    <a:pt x="118970" y="19253"/>
                    <a:pt x="118963" y="19253"/>
                    <a:pt x="118956" y="19253"/>
                  </a:cubicBezTo>
                  <a:cubicBezTo>
                    <a:pt x="118949" y="19253"/>
                    <a:pt x="118943" y="19253"/>
                    <a:pt x="118936" y="19253"/>
                  </a:cubicBezTo>
                  <a:close/>
                  <a:moveTo>
                    <a:pt x="124924" y="19253"/>
                  </a:moveTo>
                  <a:cubicBezTo>
                    <a:pt x="124482" y="19253"/>
                    <a:pt x="124136" y="19629"/>
                    <a:pt x="124159" y="20075"/>
                  </a:cubicBezTo>
                  <a:cubicBezTo>
                    <a:pt x="124175" y="20574"/>
                    <a:pt x="124592" y="20899"/>
                    <a:pt x="125020" y="20899"/>
                  </a:cubicBezTo>
                  <a:cubicBezTo>
                    <a:pt x="125235" y="20899"/>
                    <a:pt x="125452" y="20817"/>
                    <a:pt x="125623" y="20634"/>
                  </a:cubicBezTo>
                  <a:lnTo>
                    <a:pt x="125504" y="20491"/>
                  </a:lnTo>
                  <a:cubicBezTo>
                    <a:pt x="125382" y="20614"/>
                    <a:pt x="125217" y="20695"/>
                    <a:pt x="125050" y="20695"/>
                  </a:cubicBezTo>
                  <a:cubicBezTo>
                    <a:pt x="125039" y="20695"/>
                    <a:pt x="125028" y="20694"/>
                    <a:pt x="125016" y="20694"/>
                  </a:cubicBezTo>
                  <a:cubicBezTo>
                    <a:pt x="125002" y="20695"/>
                    <a:pt x="124987" y="20695"/>
                    <a:pt x="124972" y="20695"/>
                  </a:cubicBezTo>
                  <a:cubicBezTo>
                    <a:pt x="124658" y="20695"/>
                    <a:pt x="124396" y="20453"/>
                    <a:pt x="124373" y="20134"/>
                  </a:cubicBezTo>
                  <a:lnTo>
                    <a:pt x="125710" y="20134"/>
                  </a:lnTo>
                  <a:cubicBezTo>
                    <a:pt x="125715" y="20117"/>
                    <a:pt x="125723" y="20099"/>
                    <a:pt x="125731" y="20075"/>
                  </a:cubicBezTo>
                  <a:cubicBezTo>
                    <a:pt x="125754" y="19629"/>
                    <a:pt x="125408" y="19253"/>
                    <a:pt x="124965" y="19253"/>
                  </a:cubicBezTo>
                  <a:cubicBezTo>
                    <a:pt x="124959" y="19253"/>
                    <a:pt x="124952" y="19253"/>
                    <a:pt x="124945" y="19253"/>
                  </a:cubicBezTo>
                  <a:cubicBezTo>
                    <a:pt x="124938" y="19253"/>
                    <a:pt x="124931" y="19253"/>
                    <a:pt x="124924" y="19253"/>
                  </a:cubicBezTo>
                  <a:close/>
                  <a:moveTo>
                    <a:pt x="110217" y="18741"/>
                  </a:moveTo>
                  <a:lnTo>
                    <a:pt x="110098" y="19813"/>
                  </a:lnTo>
                  <a:lnTo>
                    <a:pt x="110562" y="19813"/>
                  </a:lnTo>
                  <a:cubicBezTo>
                    <a:pt x="111110" y="19813"/>
                    <a:pt x="111276" y="20003"/>
                    <a:pt x="111276" y="20265"/>
                  </a:cubicBezTo>
                  <a:cubicBezTo>
                    <a:pt x="111276" y="20527"/>
                    <a:pt x="111086" y="20694"/>
                    <a:pt x="110729" y="20694"/>
                  </a:cubicBezTo>
                  <a:cubicBezTo>
                    <a:pt x="110713" y="20694"/>
                    <a:pt x="110697" y="20695"/>
                    <a:pt x="110682" y="20695"/>
                  </a:cubicBezTo>
                  <a:cubicBezTo>
                    <a:pt x="110449" y="20695"/>
                    <a:pt x="110229" y="20612"/>
                    <a:pt x="110062" y="20456"/>
                  </a:cubicBezTo>
                  <a:lnTo>
                    <a:pt x="109955" y="20622"/>
                  </a:lnTo>
                  <a:cubicBezTo>
                    <a:pt x="110169" y="20813"/>
                    <a:pt x="110443" y="20908"/>
                    <a:pt x="110729" y="20908"/>
                  </a:cubicBezTo>
                  <a:cubicBezTo>
                    <a:pt x="111250" y="20908"/>
                    <a:pt x="111500" y="20625"/>
                    <a:pt x="111503" y="20259"/>
                  </a:cubicBezTo>
                  <a:lnTo>
                    <a:pt x="111503" y="20259"/>
                  </a:lnTo>
                  <a:cubicBezTo>
                    <a:pt x="111503" y="20261"/>
                    <a:pt x="111503" y="20263"/>
                    <a:pt x="111503" y="20265"/>
                  </a:cubicBezTo>
                  <a:lnTo>
                    <a:pt x="111503" y="20253"/>
                  </a:lnTo>
                  <a:cubicBezTo>
                    <a:pt x="111503" y="20255"/>
                    <a:pt x="111503" y="20257"/>
                    <a:pt x="111503" y="20259"/>
                  </a:cubicBezTo>
                  <a:lnTo>
                    <a:pt x="111503" y="20259"/>
                  </a:lnTo>
                  <a:cubicBezTo>
                    <a:pt x="111500" y="19881"/>
                    <a:pt x="111249" y="19634"/>
                    <a:pt x="110610" y="19622"/>
                  </a:cubicBezTo>
                  <a:lnTo>
                    <a:pt x="110336" y="19622"/>
                  </a:lnTo>
                  <a:lnTo>
                    <a:pt x="110407" y="18932"/>
                  </a:lnTo>
                  <a:lnTo>
                    <a:pt x="111384" y="18932"/>
                  </a:lnTo>
                  <a:lnTo>
                    <a:pt x="111384" y="18741"/>
                  </a:lnTo>
                  <a:close/>
                  <a:moveTo>
                    <a:pt x="112765" y="18717"/>
                  </a:moveTo>
                  <a:cubicBezTo>
                    <a:pt x="112181" y="18717"/>
                    <a:pt x="111788" y="19098"/>
                    <a:pt x="111788" y="19836"/>
                  </a:cubicBezTo>
                  <a:cubicBezTo>
                    <a:pt x="111788" y="20503"/>
                    <a:pt x="112098" y="20908"/>
                    <a:pt x="112669" y="20908"/>
                  </a:cubicBezTo>
                  <a:cubicBezTo>
                    <a:pt x="113084" y="20908"/>
                    <a:pt x="113393" y="20649"/>
                    <a:pt x="113396" y="20247"/>
                  </a:cubicBezTo>
                  <a:lnTo>
                    <a:pt x="113396" y="20247"/>
                  </a:lnTo>
                  <a:cubicBezTo>
                    <a:pt x="113396" y="20249"/>
                    <a:pt x="113396" y="20251"/>
                    <a:pt x="113396" y="20253"/>
                  </a:cubicBezTo>
                  <a:lnTo>
                    <a:pt x="113396" y="20241"/>
                  </a:lnTo>
                  <a:cubicBezTo>
                    <a:pt x="113396" y="20243"/>
                    <a:pt x="113396" y="20245"/>
                    <a:pt x="113396" y="20247"/>
                  </a:cubicBezTo>
                  <a:lnTo>
                    <a:pt x="113396" y="20247"/>
                  </a:lnTo>
                  <a:cubicBezTo>
                    <a:pt x="113393" y="19858"/>
                    <a:pt x="113096" y="19610"/>
                    <a:pt x="112669" y="19598"/>
                  </a:cubicBezTo>
                  <a:cubicBezTo>
                    <a:pt x="112659" y="19598"/>
                    <a:pt x="112649" y="19598"/>
                    <a:pt x="112639" y="19598"/>
                  </a:cubicBezTo>
                  <a:cubicBezTo>
                    <a:pt x="112387" y="19598"/>
                    <a:pt x="112140" y="19739"/>
                    <a:pt x="112015" y="19967"/>
                  </a:cubicBezTo>
                  <a:cubicBezTo>
                    <a:pt x="112015" y="19908"/>
                    <a:pt x="112015" y="19836"/>
                    <a:pt x="112015" y="19789"/>
                  </a:cubicBezTo>
                  <a:cubicBezTo>
                    <a:pt x="112015" y="19205"/>
                    <a:pt x="112312" y="18908"/>
                    <a:pt x="112765" y="18908"/>
                  </a:cubicBezTo>
                  <a:cubicBezTo>
                    <a:pt x="112919" y="18908"/>
                    <a:pt x="113062" y="18944"/>
                    <a:pt x="113181" y="19015"/>
                  </a:cubicBezTo>
                  <a:lnTo>
                    <a:pt x="113277" y="18836"/>
                  </a:lnTo>
                  <a:cubicBezTo>
                    <a:pt x="113122" y="18753"/>
                    <a:pt x="112943" y="18717"/>
                    <a:pt x="112765" y="18717"/>
                  </a:cubicBezTo>
                  <a:close/>
                  <a:moveTo>
                    <a:pt x="44137" y="20456"/>
                  </a:moveTo>
                  <a:lnTo>
                    <a:pt x="44137" y="20741"/>
                  </a:lnTo>
                  <a:lnTo>
                    <a:pt x="43173" y="20741"/>
                  </a:lnTo>
                  <a:cubicBezTo>
                    <a:pt x="43159" y="20740"/>
                    <a:pt x="43146" y="20740"/>
                    <a:pt x="43133" y="20740"/>
                  </a:cubicBezTo>
                  <a:cubicBezTo>
                    <a:pt x="42877" y="20740"/>
                    <a:pt x="42674" y="20957"/>
                    <a:pt x="42696" y="21218"/>
                  </a:cubicBezTo>
                  <a:cubicBezTo>
                    <a:pt x="42696" y="21337"/>
                    <a:pt x="42732" y="21456"/>
                    <a:pt x="42815" y="21551"/>
                  </a:cubicBezTo>
                  <a:lnTo>
                    <a:pt x="42958" y="21480"/>
                  </a:lnTo>
                  <a:cubicBezTo>
                    <a:pt x="42911" y="21408"/>
                    <a:pt x="42875" y="21325"/>
                    <a:pt x="42875" y="21241"/>
                  </a:cubicBezTo>
                  <a:cubicBezTo>
                    <a:pt x="42864" y="21087"/>
                    <a:pt x="42986" y="20953"/>
                    <a:pt x="43136" y="20953"/>
                  </a:cubicBezTo>
                  <a:cubicBezTo>
                    <a:pt x="43148" y="20953"/>
                    <a:pt x="43160" y="20954"/>
                    <a:pt x="43173" y="20956"/>
                  </a:cubicBezTo>
                  <a:lnTo>
                    <a:pt x="44137" y="20956"/>
                  </a:lnTo>
                  <a:lnTo>
                    <a:pt x="44137" y="21456"/>
                  </a:lnTo>
                  <a:lnTo>
                    <a:pt x="44328" y="21456"/>
                  </a:lnTo>
                  <a:lnTo>
                    <a:pt x="44328" y="20956"/>
                  </a:lnTo>
                  <a:lnTo>
                    <a:pt x="44673" y="20956"/>
                  </a:lnTo>
                  <a:lnTo>
                    <a:pt x="44673" y="20741"/>
                  </a:lnTo>
                  <a:lnTo>
                    <a:pt x="44328" y="20741"/>
                  </a:lnTo>
                  <a:lnTo>
                    <a:pt x="44328" y="20456"/>
                  </a:lnTo>
                  <a:close/>
                  <a:moveTo>
                    <a:pt x="42708" y="21944"/>
                  </a:moveTo>
                  <a:lnTo>
                    <a:pt x="42708" y="22170"/>
                  </a:lnTo>
                  <a:lnTo>
                    <a:pt x="43530" y="22170"/>
                  </a:lnTo>
                  <a:cubicBezTo>
                    <a:pt x="43911" y="22170"/>
                    <a:pt x="44125" y="22372"/>
                    <a:pt x="44125" y="22706"/>
                  </a:cubicBezTo>
                  <a:lnTo>
                    <a:pt x="44125" y="22765"/>
                  </a:lnTo>
                  <a:lnTo>
                    <a:pt x="44339" y="22765"/>
                  </a:lnTo>
                  <a:cubicBezTo>
                    <a:pt x="44339" y="22468"/>
                    <a:pt x="44220" y="22253"/>
                    <a:pt x="44006" y="22158"/>
                  </a:cubicBezTo>
                  <a:lnTo>
                    <a:pt x="44328" y="22158"/>
                  </a:lnTo>
                  <a:lnTo>
                    <a:pt x="44328" y="21944"/>
                  </a:lnTo>
                  <a:close/>
                  <a:moveTo>
                    <a:pt x="43601" y="23194"/>
                  </a:moveTo>
                  <a:cubicBezTo>
                    <a:pt x="44316" y="23254"/>
                    <a:pt x="44316" y="24289"/>
                    <a:pt x="43601" y="24337"/>
                  </a:cubicBezTo>
                  <a:lnTo>
                    <a:pt x="43601" y="23194"/>
                  </a:lnTo>
                  <a:close/>
                  <a:moveTo>
                    <a:pt x="43549" y="22979"/>
                  </a:moveTo>
                  <a:cubicBezTo>
                    <a:pt x="43535" y="22979"/>
                    <a:pt x="43520" y="22979"/>
                    <a:pt x="43506" y="22980"/>
                  </a:cubicBezTo>
                  <a:cubicBezTo>
                    <a:pt x="42756" y="23004"/>
                    <a:pt x="42399" y="23932"/>
                    <a:pt x="42946" y="24444"/>
                  </a:cubicBezTo>
                  <a:lnTo>
                    <a:pt x="43089" y="24325"/>
                  </a:lnTo>
                  <a:cubicBezTo>
                    <a:pt x="42946" y="24194"/>
                    <a:pt x="42875" y="24016"/>
                    <a:pt x="42875" y="23837"/>
                  </a:cubicBezTo>
                  <a:cubicBezTo>
                    <a:pt x="42863" y="23504"/>
                    <a:pt x="43113" y="23218"/>
                    <a:pt x="43447" y="23194"/>
                  </a:cubicBezTo>
                  <a:lnTo>
                    <a:pt x="43447" y="24551"/>
                  </a:lnTo>
                  <a:lnTo>
                    <a:pt x="43506" y="24551"/>
                  </a:lnTo>
                  <a:cubicBezTo>
                    <a:pt x="43520" y="24552"/>
                    <a:pt x="43535" y="24552"/>
                    <a:pt x="43549" y="24552"/>
                  </a:cubicBezTo>
                  <a:cubicBezTo>
                    <a:pt x="43981" y="24552"/>
                    <a:pt x="44328" y="24204"/>
                    <a:pt x="44328" y="23766"/>
                  </a:cubicBezTo>
                  <a:cubicBezTo>
                    <a:pt x="44328" y="23327"/>
                    <a:pt x="43981" y="22979"/>
                    <a:pt x="43549" y="22979"/>
                  </a:cubicBezTo>
                  <a:close/>
                  <a:moveTo>
                    <a:pt x="43601" y="25039"/>
                  </a:moveTo>
                  <a:cubicBezTo>
                    <a:pt x="44316" y="25087"/>
                    <a:pt x="44316" y="26135"/>
                    <a:pt x="43601" y="26182"/>
                  </a:cubicBezTo>
                  <a:lnTo>
                    <a:pt x="43601" y="25051"/>
                  </a:lnTo>
                  <a:lnTo>
                    <a:pt x="43601" y="25039"/>
                  </a:lnTo>
                  <a:close/>
                  <a:moveTo>
                    <a:pt x="43506" y="24825"/>
                  </a:moveTo>
                  <a:cubicBezTo>
                    <a:pt x="42756" y="24861"/>
                    <a:pt x="42411" y="25778"/>
                    <a:pt x="42946" y="26302"/>
                  </a:cubicBezTo>
                  <a:lnTo>
                    <a:pt x="43089" y="26171"/>
                  </a:lnTo>
                  <a:cubicBezTo>
                    <a:pt x="42946" y="26052"/>
                    <a:pt x="42875" y="25873"/>
                    <a:pt x="42875" y="25682"/>
                  </a:cubicBezTo>
                  <a:cubicBezTo>
                    <a:pt x="42863" y="25349"/>
                    <a:pt x="43113" y="25063"/>
                    <a:pt x="43447" y="25051"/>
                  </a:cubicBezTo>
                  <a:lnTo>
                    <a:pt x="43447" y="26397"/>
                  </a:lnTo>
                  <a:lnTo>
                    <a:pt x="43506" y="26397"/>
                  </a:lnTo>
                  <a:cubicBezTo>
                    <a:pt x="43947" y="26397"/>
                    <a:pt x="44292" y="26052"/>
                    <a:pt x="44292" y="25611"/>
                  </a:cubicBezTo>
                  <a:cubicBezTo>
                    <a:pt x="44292" y="25182"/>
                    <a:pt x="43947" y="24825"/>
                    <a:pt x="43506" y="24825"/>
                  </a:cubicBezTo>
                  <a:close/>
                  <a:moveTo>
                    <a:pt x="16943" y="26543"/>
                  </a:moveTo>
                  <a:cubicBezTo>
                    <a:pt x="17220" y="26543"/>
                    <a:pt x="17497" y="26724"/>
                    <a:pt x="17515" y="27087"/>
                  </a:cubicBezTo>
                  <a:lnTo>
                    <a:pt x="16372" y="27087"/>
                  </a:lnTo>
                  <a:cubicBezTo>
                    <a:pt x="16390" y="26724"/>
                    <a:pt x="16666" y="26543"/>
                    <a:pt x="16943" y="26543"/>
                  </a:cubicBezTo>
                  <a:close/>
                  <a:moveTo>
                    <a:pt x="22928" y="26561"/>
                  </a:moveTo>
                  <a:cubicBezTo>
                    <a:pt x="23200" y="26561"/>
                    <a:pt x="23474" y="26736"/>
                    <a:pt x="23504" y="27087"/>
                  </a:cubicBezTo>
                  <a:lnTo>
                    <a:pt x="22361" y="27087"/>
                  </a:lnTo>
                  <a:cubicBezTo>
                    <a:pt x="22384" y="26736"/>
                    <a:pt x="22655" y="26561"/>
                    <a:pt x="22928" y="26561"/>
                  </a:cubicBezTo>
                  <a:close/>
                  <a:moveTo>
                    <a:pt x="13371" y="26087"/>
                  </a:moveTo>
                  <a:lnTo>
                    <a:pt x="13883" y="27230"/>
                  </a:lnTo>
                  <a:lnTo>
                    <a:pt x="12859" y="27230"/>
                  </a:lnTo>
                  <a:lnTo>
                    <a:pt x="13371" y="26087"/>
                  </a:lnTo>
                  <a:close/>
                  <a:moveTo>
                    <a:pt x="44125" y="26587"/>
                  </a:moveTo>
                  <a:lnTo>
                    <a:pt x="44125" y="26885"/>
                  </a:lnTo>
                  <a:lnTo>
                    <a:pt x="43161" y="26885"/>
                  </a:lnTo>
                  <a:cubicBezTo>
                    <a:pt x="43142" y="26883"/>
                    <a:pt x="43124" y="26881"/>
                    <a:pt x="43106" y="26881"/>
                  </a:cubicBezTo>
                  <a:cubicBezTo>
                    <a:pt x="42858" y="26881"/>
                    <a:pt x="42662" y="27105"/>
                    <a:pt x="42685" y="27349"/>
                  </a:cubicBezTo>
                  <a:cubicBezTo>
                    <a:pt x="42685" y="27480"/>
                    <a:pt x="42720" y="27599"/>
                    <a:pt x="42804" y="27695"/>
                  </a:cubicBezTo>
                  <a:lnTo>
                    <a:pt x="42946" y="27611"/>
                  </a:lnTo>
                  <a:cubicBezTo>
                    <a:pt x="42899" y="27540"/>
                    <a:pt x="42863" y="27456"/>
                    <a:pt x="42875" y="27373"/>
                  </a:cubicBezTo>
                  <a:cubicBezTo>
                    <a:pt x="42853" y="27209"/>
                    <a:pt x="42983" y="27085"/>
                    <a:pt x="43133" y="27085"/>
                  </a:cubicBezTo>
                  <a:cubicBezTo>
                    <a:pt x="43146" y="27085"/>
                    <a:pt x="43159" y="27085"/>
                    <a:pt x="43173" y="27087"/>
                  </a:cubicBezTo>
                  <a:lnTo>
                    <a:pt x="44125" y="27087"/>
                  </a:lnTo>
                  <a:lnTo>
                    <a:pt x="44125" y="27576"/>
                  </a:lnTo>
                  <a:lnTo>
                    <a:pt x="44316" y="27576"/>
                  </a:lnTo>
                  <a:lnTo>
                    <a:pt x="44316" y="27087"/>
                  </a:lnTo>
                  <a:lnTo>
                    <a:pt x="44661" y="27087"/>
                  </a:lnTo>
                  <a:lnTo>
                    <a:pt x="44661" y="26873"/>
                  </a:lnTo>
                  <a:lnTo>
                    <a:pt x="44316" y="26873"/>
                  </a:lnTo>
                  <a:lnTo>
                    <a:pt x="44316" y="26587"/>
                  </a:lnTo>
                  <a:close/>
                  <a:moveTo>
                    <a:pt x="10621" y="26897"/>
                  </a:moveTo>
                  <a:cubicBezTo>
                    <a:pt x="10954" y="26897"/>
                    <a:pt x="11157" y="27075"/>
                    <a:pt x="11157" y="27361"/>
                  </a:cubicBezTo>
                  <a:cubicBezTo>
                    <a:pt x="11157" y="27647"/>
                    <a:pt x="10942" y="27826"/>
                    <a:pt x="10633" y="27826"/>
                  </a:cubicBezTo>
                  <a:cubicBezTo>
                    <a:pt x="10264" y="27826"/>
                    <a:pt x="10073" y="27599"/>
                    <a:pt x="10073" y="27361"/>
                  </a:cubicBezTo>
                  <a:cubicBezTo>
                    <a:pt x="10073" y="27099"/>
                    <a:pt x="10288" y="26897"/>
                    <a:pt x="10621" y="26897"/>
                  </a:cubicBezTo>
                  <a:close/>
                  <a:moveTo>
                    <a:pt x="13264" y="25849"/>
                  </a:moveTo>
                  <a:lnTo>
                    <a:pt x="12288" y="27992"/>
                  </a:lnTo>
                  <a:lnTo>
                    <a:pt x="12526" y="27992"/>
                  </a:lnTo>
                  <a:lnTo>
                    <a:pt x="12776" y="27421"/>
                  </a:lnTo>
                  <a:lnTo>
                    <a:pt x="13967" y="27421"/>
                  </a:lnTo>
                  <a:lnTo>
                    <a:pt x="14229" y="27992"/>
                  </a:lnTo>
                  <a:lnTo>
                    <a:pt x="14467" y="27992"/>
                  </a:lnTo>
                  <a:lnTo>
                    <a:pt x="13490" y="25849"/>
                  </a:lnTo>
                  <a:close/>
                  <a:moveTo>
                    <a:pt x="14395" y="26385"/>
                  </a:moveTo>
                  <a:lnTo>
                    <a:pt x="15110" y="27992"/>
                  </a:lnTo>
                  <a:lnTo>
                    <a:pt x="15336" y="27992"/>
                  </a:lnTo>
                  <a:lnTo>
                    <a:pt x="16050" y="26385"/>
                  </a:lnTo>
                  <a:lnTo>
                    <a:pt x="15836" y="26385"/>
                  </a:lnTo>
                  <a:lnTo>
                    <a:pt x="15229" y="27754"/>
                  </a:lnTo>
                  <a:lnTo>
                    <a:pt x="14621" y="26385"/>
                  </a:lnTo>
                  <a:close/>
                  <a:moveTo>
                    <a:pt x="18945" y="26372"/>
                  </a:moveTo>
                  <a:cubicBezTo>
                    <a:pt x="18708" y="26372"/>
                    <a:pt x="18485" y="26489"/>
                    <a:pt x="18360" y="26683"/>
                  </a:cubicBezTo>
                  <a:lnTo>
                    <a:pt x="18360" y="26385"/>
                  </a:lnTo>
                  <a:lnTo>
                    <a:pt x="18158" y="26385"/>
                  </a:lnTo>
                  <a:lnTo>
                    <a:pt x="18158" y="27992"/>
                  </a:lnTo>
                  <a:lnTo>
                    <a:pt x="18372" y="27992"/>
                  </a:lnTo>
                  <a:lnTo>
                    <a:pt x="18372" y="27147"/>
                  </a:lnTo>
                  <a:cubicBezTo>
                    <a:pt x="18338" y="26827"/>
                    <a:pt x="18588" y="26562"/>
                    <a:pt x="18893" y="26562"/>
                  </a:cubicBezTo>
                  <a:cubicBezTo>
                    <a:pt x="18905" y="26562"/>
                    <a:pt x="18918" y="26563"/>
                    <a:pt x="18932" y="26563"/>
                  </a:cubicBezTo>
                  <a:cubicBezTo>
                    <a:pt x="19241" y="26563"/>
                    <a:pt x="19420" y="26742"/>
                    <a:pt x="19420" y="27075"/>
                  </a:cubicBezTo>
                  <a:lnTo>
                    <a:pt x="19420" y="27992"/>
                  </a:lnTo>
                  <a:lnTo>
                    <a:pt x="19646" y="27992"/>
                  </a:lnTo>
                  <a:lnTo>
                    <a:pt x="19646" y="27052"/>
                  </a:lnTo>
                  <a:lnTo>
                    <a:pt x="19634" y="27064"/>
                  </a:lnTo>
                  <a:cubicBezTo>
                    <a:pt x="19634" y="26599"/>
                    <a:pt x="19372" y="26373"/>
                    <a:pt x="18979" y="26373"/>
                  </a:cubicBezTo>
                  <a:cubicBezTo>
                    <a:pt x="18968" y="26372"/>
                    <a:pt x="18956" y="26372"/>
                    <a:pt x="18945" y="26372"/>
                  </a:cubicBezTo>
                  <a:close/>
                  <a:moveTo>
                    <a:pt x="20229" y="26373"/>
                  </a:moveTo>
                  <a:lnTo>
                    <a:pt x="20229" y="27314"/>
                  </a:lnTo>
                  <a:cubicBezTo>
                    <a:pt x="20229" y="27766"/>
                    <a:pt x="20491" y="28004"/>
                    <a:pt x="20908" y="28004"/>
                  </a:cubicBezTo>
                  <a:cubicBezTo>
                    <a:pt x="20918" y="28005"/>
                    <a:pt x="20929" y="28005"/>
                    <a:pt x="20939" y="28005"/>
                  </a:cubicBezTo>
                  <a:cubicBezTo>
                    <a:pt x="21155" y="28005"/>
                    <a:pt x="21366" y="27888"/>
                    <a:pt x="21479" y="27695"/>
                  </a:cubicBezTo>
                  <a:lnTo>
                    <a:pt x="21479" y="27992"/>
                  </a:lnTo>
                  <a:lnTo>
                    <a:pt x="21694" y="27992"/>
                  </a:lnTo>
                  <a:lnTo>
                    <a:pt x="21694" y="26385"/>
                  </a:lnTo>
                  <a:lnTo>
                    <a:pt x="21479" y="26373"/>
                  </a:lnTo>
                  <a:lnTo>
                    <a:pt x="21479" y="27218"/>
                  </a:lnTo>
                  <a:cubicBezTo>
                    <a:pt x="21479" y="27587"/>
                    <a:pt x="21265" y="27802"/>
                    <a:pt x="20932" y="27802"/>
                  </a:cubicBezTo>
                  <a:cubicBezTo>
                    <a:pt x="20622" y="27802"/>
                    <a:pt x="20444" y="27635"/>
                    <a:pt x="20444" y="27290"/>
                  </a:cubicBezTo>
                  <a:lnTo>
                    <a:pt x="20444" y="26373"/>
                  </a:lnTo>
                  <a:close/>
                  <a:moveTo>
                    <a:pt x="22932" y="26361"/>
                  </a:moveTo>
                  <a:cubicBezTo>
                    <a:pt x="22480" y="26361"/>
                    <a:pt x="22111" y="26730"/>
                    <a:pt x="22134" y="27183"/>
                  </a:cubicBezTo>
                  <a:cubicBezTo>
                    <a:pt x="22158" y="27682"/>
                    <a:pt x="22572" y="28007"/>
                    <a:pt x="23001" y="28007"/>
                  </a:cubicBezTo>
                  <a:cubicBezTo>
                    <a:pt x="23217" y="28007"/>
                    <a:pt x="23436" y="27925"/>
                    <a:pt x="23611" y="27742"/>
                  </a:cubicBezTo>
                  <a:lnTo>
                    <a:pt x="23480" y="27599"/>
                  </a:lnTo>
                  <a:cubicBezTo>
                    <a:pt x="23361" y="27742"/>
                    <a:pt x="23182" y="27814"/>
                    <a:pt x="22992" y="27814"/>
                  </a:cubicBezTo>
                  <a:cubicBezTo>
                    <a:pt x="22977" y="27815"/>
                    <a:pt x="22962" y="27815"/>
                    <a:pt x="22948" y="27815"/>
                  </a:cubicBezTo>
                  <a:cubicBezTo>
                    <a:pt x="22633" y="27815"/>
                    <a:pt x="22372" y="27573"/>
                    <a:pt x="22361" y="27254"/>
                  </a:cubicBezTo>
                  <a:lnTo>
                    <a:pt x="23694" y="27254"/>
                  </a:lnTo>
                  <a:cubicBezTo>
                    <a:pt x="23694" y="27230"/>
                    <a:pt x="23694" y="27206"/>
                    <a:pt x="23706" y="27183"/>
                  </a:cubicBezTo>
                  <a:cubicBezTo>
                    <a:pt x="23742" y="26730"/>
                    <a:pt x="23373" y="26361"/>
                    <a:pt x="22932" y="26361"/>
                  </a:cubicBezTo>
                  <a:close/>
                  <a:moveTo>
                    <a:pt x="10807" y="25835"/>
                  </a:moveTo>
                  <a:cubicBezTo>
                    <a:pt x="10785" y="25835"/>
                    <a:pt x="10762" y="25836"/>
                    <a:pt x="10740" y="25837"/>
                  </a:cubicBezTo>
                  <a:cubicBezTo>
                    <a:pt x="10169" y="25837"/>
                    <a:pt x="9764" y="26218"/>
                    <a:pt x="9764" y="26944"/>
                  </a:cubicBezTo>
                  <a:cubicBezTo>
                    <a:pt x="9764" y="27623"/>
                    <a:pt x="10073" y="28016"/>
                    <a:pt x="10645" y="28016"/>
                  </a:cubicBezTo>
                  <a:cubicBezTo>
                    <a:pt x="11062" y="28016"/>
                    <a:pt x="11383" y="27754"/>
                    <a:pt x="11383" y="27361"/>
                  </a:cubicBezTo>
                  <a:lnTo>
                    <a:pt x="11371" y="27349"/>
                  </a:lnTo>
                  <a:cubicBezTo>
                    <a:pt x="11371" y="26977"/>
                    <a:pt x="11086" y="26718"/>
                    <a:pt x="10684" y="26718"/>
                  </a:cubicBezTo>
                  <a:cubicBezTo>
                    <a:pt x="10675" y="26718"/>
                    <a:pt x="10666" y="26718"/>
                    <a:pt x="10657" y="26718"/>
                  </a:cubicBezTo>
                  <a:cubicBezTo>
                    <a:pt x="10637" y="26717"/>
                    <a:pt x="10617" y="26716"/>
                    <a:pt x="10597" y="26716"/>
                  </a:cubicBezTo>
                  <a:cubicBezTo>
                    <a:pt x="10346" y="26716"/>
                    <a:pt x="10112" y="26855"/>
                    <a:pt x="10002" y="27075"/>
                  </a:cubicBezTo>
                  <a:cubicBezTo>
                    <a:pt x="9990" y="27016"/>
                    <a:pt x="9990" y="26956"/>
                    <a:pt x="9990" y="26909"/>
                  </a:cubicBezTo>
                  <a:cubicBezTo>
                    <a:pt x="9990" y="26325"/>
                    <a:pt x="10288" y="26028"/>
                    <a:pt x="10752" y="26028"/>
                  </a:cubicBezTo>
                  <a:cubicBezTo>
                    <a:pt x="10770" y="26026"/>
                    <a:pt x="10788" y="26025"/>
                    <a:pt x="10806" y="26025"/>
                  </a:cubicBezTo>
                  <a:cubicBezTo>
                    <a:pt x="10931" y="26025"/>
                    <a:pt x="11054" y="26061"/>
                    <a:pt x="11169" y="26123"/>
                  </a:cubicBezTo>
                  <a:lnTo>
                    <a:pt x="11252" y="25944"/>
                  </a:lnTo>
                  <a:cubicBezTo>
                    <a:pt x="11117" y="25871"/>
                    <a:pt x="10963" y="25835"/>
                    <a:pt x="10807" y="25835"/>
                  </a:cubicBezTo>
                  <a:close/>
                  <a:moveTo>
                    <a:pt x="8204" y="25849"/>
                  </a:moveTo>
                  <a:lnTo>
                    <a:pt x="8085" y="26933"/>
                  </a:lnTo>
                  <a:lnTo>
                    <a:pt x="8549" y="26933"/>
                  </a:lnTo>
                  <a:cubicBezTo>
                    <a:pt x="9097" y="26933"/>
                    <a:pt x="9264" y="27111"/>
                    <a:pt x="9264" y="27373"/>
                  </a:cubicBezTo>
                  <a:cubicBezTo>
                    <a:pt x="9264" y="27635"/>
                    <a:pt x="9073" y="27814"/>
                    <a:pt x="8704" y="27814"/>
                  </a:cubicBezTo>
                  <a:cubicBezTo>
                    <a:pt x="8466" y="27814"/>
                    <a:pt x="8228" y="27730"/>
                    <a:pt x="8049" y="27564"/>
                  </a:cubicBezTo>
                  <a:lnTo>
                    <a:pt x="7942" y="27742"/>
                  </a:lnTo>
                  <a:cubicBezTo>
                    <a:pt x="8146" y="27912"/>
                    <a:pt x="8403" y="28017"/>
                    <a:pt x="8663" y="28017"/>
                  </a:cubicBezTo>
                  <a:cubicBezTo>
                    <a:pt x="8676" y="28017"/>
                    <a:pt x="8690" y="28017"/>
                    <a:pt x="8704" y="28016"/>
                  </a:cubicBezTo>
                  <a:cubicBezTo>
                    <a:pt x="9228" y="28016"/>
                    <a:pt x="9490" y="27730"/>
                    <a:pt x="9490" y="27361"/>
                  </a:cubicBezTo>
                  <a:lnTo>
                    <a:pt x="9478" y="27361"/>
                  </a:lnTo>
                  <a:cubicBezTo>
                    <a:pt x="9478" y="26980"/>
                    <a:pt x="9240" y="26730"/>
                    <a:pt x="8597" y="26730"/>
                  </a:cubicBezTo>
                  <a:lnTo>
                    <a:pt x="8323" y="26730"/>
                  </a:lnTo>
                  <a:lnTo>
                    <a:pt x="8395" y="26052"/>
                  </a:lnTo>
                  <a:lnTo>
                    <a:pt x="9371" y="26052"/>
                  </a:lnTo>
                  <a:lnTo>
                    <a:pt x="9371" y="25849"/>
                  </a:lnTo>
                  <a:close/>
                  <a:moveTo>
                    <a:pt x="16931" y="26409"/>
                  </a:moveTo>
                  <a:cubicBezTo>
                    <a:pt x="16538" y="26409"/>
                    <a:pt x="16145" y="26671"/>
                    <a:pt x="16145" y="27195"/>
                  </a:cubicBezTo>
                  <a:cubicBezTo>
                    <a:pt x="16161" y="27694"/>
                    <a:pt x="16573" y="28019"/>
                    <a:pt x="17001" y="28019"/>
                  </a:cubicBezTo>
                  <a:cubicBezTo>
                    <a:pt x="17216" y="28019"/>
                    <a:pt x="17435" y="27937"/>
                    <a:pt x="17610" y="27754"/>
                  </a:cubicBezTo>
                  <a:lnTo>
                    <a:pt x="17491" y="27611"/>
                  </a:lnTo>
                  <a:cubicBezTo>
                    <a:pt x="17360" y="27754"/>
                    <a:pt x="17181" y="27826"/>
                    <a:pt x="16991" y="27826"/>
                  </a:cubicBezTo>
                  <a:cubicBezTo>
                    <a:pt x="16984" y="27826"/>
                    <a:pt x="16977" y="27826"/>
                    <a:pt x="16970" y="27826"/>
                  </a:cubicBezTo>
                  <a:cubicBezTo>
                    <a:pt x="16657" y="27826"/>
                    <a:pt x="16383" y="27568"/>
                    <a:pt x="16372" y="27254"/>
                  </a:cubicBezTo>
                  <a:lnTo>
                    <a:pt x="17705" y="27254"/>
                  </a:lnTo>
                  <a:cubicBezTo>
                    <a:pt x="17705" y="27230"/>
                    <a:pt x="17717" y="27206"/>
                    <a:pt x="17717" y="27195"/>
                  </a:cubicBezTo>
                  <a:cubicBezTo>
                    <a:pt x="17717" y="26671"/>
                    <a:pt x="17324" y="26409"/>
                    <a:pt x="16931" y="26409"/>
                  </a:cubicBezTo>
                  <a:close/>
                  <a:moveTo>
                    <a:pt x="70087" y="39092"/>
                  </a:moveTo>
                  <a:cubicBezTo>
                    <a:pt x="70361" y="39092"/>
                    <a:pt x="70634" y="39273"/>
                    <a:pt x="70652" y="39637"/>
                  </a:cubicBezTo>
                  <a:lnTo>
                    <a:pt x="69521" y="39637"/>
                  </a:lnTo>
                  <a:cubicBezTo>
                    <a:pt x="69539" y="39273"/>
                    <a:pt x="69813" y="39092"/>
                    <a:pt x="70087" y="39092"/>
                  </a:cubicBezTo>
                  <a:close/>
                  <a:moveTo>
                    <a:pt x="75117" y="39110"/>
                  </a:moveTo>
                  <a:cubicBezTo>
                    <a:pt x="75391" y="39110"/>
                    <a:pt x="75665" y="39285"/>
                    <a:pt x="75689" y="39637"/>
                  </a:cubicBezTo>
                  <a:lnTo>
                    <a:pt x="74546" y="39637"/>
                  </a:lnTo>
                  <a:cubicBezTo>
                    <a:pt x="74569" y="39285"/>
                    <a:pt x="74843" y="39110"/>
                    <a:pt x="75117" y="39110"/>
                  </a:cubicBezTo>
                  <a:close/>
                  <a:moveTo>
                    <a:pt x="59683" y="39064"/>
                  </a:moveTo>
                  <a:cubicBezTo>
                    <a:pt x="60005" y="39064"/>
                    <a:pt x="60314" y="39322"/>
                    <a:pt x="60306" y="39696"/>
                  </a:cubicBezTo>
                  <a:cubicBezTo>
                    <a:pt x="60317" y="40016"/>
                    <a:pt x="60054" y="40293"/>
                    <a:pt x="59727" y="40293"/>
                  </a:cubicBezTo>
                  <a:cubicBezTo>
                    <a:pt x="59714" y="40293"/>
                    <a:pt x="59700" y="40292"/>
                    <a:pt x="59687" y="40291"/>
                  </a:cubicBezTo>
                  <a:cubicBezTo>
                    <a:pt x="59139" y="40291"/>
                    <a:pt x="58865" y="39625"/>
                    <a:pt x="59258" y="39244"/>
                  </a:cubicBezTo>
                  <a:cubicBezTo>
                    <a:pt x="59382" y="39119"/>
                    <a:pt x="59534" y="39064"/>
                    <a:pt x="59683" y="39064"/>
                  </a:cubicBezTo>
                  <a:close/>
                  <a:moveTo>
                    <a:pt x="53412" y="38589"/>
                  </a:moveTo>
                  <a:cubicBezTo>
                    <a:pt x="53984" y="38589"/>
                    <a:pt x="54353" y="38946"/>
                    <a:pt x="54353" y="39470"/>
                  </a:cubicBezTo>
                  <a:cubicBezTo>
                    <a:pt x="54353" y="39982"/>
                    <a:pt x="53984" y="40339"/>
                    <a:pt x="53412" y="40339"/>
                  </a:cubicBezTo>
                  <a:lnTo>
                    <a:pt x="52781" y="40339"/>
                  </a:lnTo>
                  <a:lnTo>
                    <a:pt x="52781" y="38589"/>
                  </a:lnTo>
                  <a:close/>
                  <a:moveTo>
                    <a:pt x="55695" y="39169"/>
                  </a:moveTo>
                  <a:cubicBezTo>
                    <a:pt x="55991" y="39169"/>
                    <a:pt x="56278" y="39385"/>
                    <a:pt x="56293" y="39732"/>
                  </a:cubicBezTo>
                  <a:cubicBezTo>
                    <a:pt x="56317" y="40077"/>
                    <a:pt x="56043" y="40363"/>
                    <a:pt x="55698" y="40363"/>
                  </a:cubicBezTo>
                  <a:cubicBezTo>
                    <a:pt x="55174" y="40363"/>
                    <a:pt x="54912" y="39732"/>
                    <a:pt x="55269" y="39351"/>
                  </a:cubicBezTo>
                  <a:cubicBezTo>
                    <a:pt x="55390" y="39226"/>
                    <a:pt x="55544" y="39169"/>
                    <a:pt x="55695" y="39169"/>
                  </a:cubicBezTo>
                  <a:close/>
                  <a:moveTo>
                    <a:pt x="62949" y="39791"/>
                  </a:moveTo>
                  <a:lnTo>
                    <a:pt x="62949" y="40053"/>
                  </a:lnTo>
                  <a:cubicBezTo>
                    <a:pt x="62869" y="40247"/>
                    <a:pt x="62669" y="40375"/>
                    <a:pt x="62464" y="40375"/>
                  </a:cubicBezTo>
                  <a:cubicBezTo>
                    <a:pt x="62455" y="40375"/>
                    <a:pt x="62446" y="40375"/>
                    <a:pt x="62437" y="40375"/>
                  </a:cubicBezTo>
                  <a:cubicBezTo>
                    <a:pt x="62175" y="40375"/>
                    <a:pt x="62020" y="40244"/>
                    <a:pt x="62020" y="40077"/>
                  </a:cubicBezTo>
                  <a:cubicBezTo>
                    <a:pt x="62020" y="39910"/>
                    <a:pt x="62127" y="39791"/>
                    <a:pt x="62437" y="39791"/>
                  </a:cubicBezTo>
                  <a:close/>
                  <a:moveTo>
                    <a:pt x="52567" y="38386"/>
                  </a:moveTo>
                  <a:lnTo>
                    <a:pt x="52567" y="40529"/>
                  </a:lnTo>
                  <a:lnTo>
                    <a:pt x="53448" y="40529"/>
                  </a:lnTo>
                  <a:cubicBezTo>
                    <a:pt x="54126" y="40529"/>
                    <a:pt x="54591" y="40089"/>
                    <a:pt x="54591" y="39458"/>
                  </a:cubicBezTo>
                  <a:cubicBezTo>
                    <a:pt x="54591" y="38839"/>
                    <a:pt x="54126" y="38386"/>
                    <a:pt x="53448" y="38386"/>
                  </a:cubicBezTo>
                  <a:close/>
                  <a:moveTo>
                    <a:pt x="61127" y="38267"/>
                  </a:moveTo>
                  <a:lnTo>
                    <a:pt x="61115" y="40541"/>
                  </a:lnTo>
                  <a:lnTo>
                    <a:pt x="61342" y="40541"/>
                  </a:lnTo>
                  <a:lnTo>
                    <a:pt x="61342" y="38267"/>
                  </a:lnTo>
                  <a:close/>
                  <a:moveTo>
                    <a:pt x="77120" y="38909"/>
                  </a:moveTo>
                  <a:cubicBezTo>
                    <a:pt x="76893" y="38909"/>
                    <a:pt x="76671" y="39027"/>
                    <a:pt x="76546" y="39220"/>
                  </a:cubicBezTo>
                  <a:lnTo>
                    <a:pt x="76546" y="38922"/>
                  </a:lnTo>
                  <a:lnTo>
                    <a:pt x="76343" y="38922"/>
                  </a:lnTo>
                  <a:lnTo>
                    <a:pt x="76343" y="40541"/>
                  </a:lnTo>
                  <a:lnTo>
                    <a:pt x="76558" y="40541"/>
                  </a:lnTo>
                  <a:lnTo>
                    <a:pt x="76558" y="39696"/>
                  </a:lnTo>
                  <a:cubicBezTo>
                    <a:pt x="76524" y="39376"/>
                    <a:pt x="76774" y="39111"/>
                    <a:pt x="77078" y="39111"/>
                  </a:cubicBezTo>
                  <a:cubicBezTo>
                    <a:pt x="77091" y="39111"/>
                    <a:pt x="77104" y="39112"/>
                    <a:pt x="77117" y="39113"/>
                  </a:cubicBezTo>
                  <a:cubicBezTo>
                    <a:pt x="77427" y="39113"/>
                    <a:pt x="77606" y="39291"/>
                    <a:pt x="77606" y="39625"/>
                  </a:cubicBezTo>
                  <a:lnTo>
                    <a:pt x="77606" y="40541"/>
                  </a:lnTo>
                  <a:lnTo>
                    <a:pt x="77820" y="40541"/>
                  </a:lnTo>
                  <a:lnTo>
                    <a:pt x="77820" y="39601"/>
                  </a:lnTo>
                  <a:cubicBezTo>
                    <a:pt x="77820" y="39136"/>
                    <a:pt x="77558" y="38910"/>
                    <a:pt x="77153" y="38910"/>
                  </a:cubicBezTo>
                  <a:cubicBezTo>
                    <a:pt x="77142" y="38910"/>
                    <a:pt x="77131" y="38909"/>
                    <a:pt x="77120" y="38909"/>
                  </a:cubicBezTo>
                  <a:close/>
                  <a:moveTo>
                    <a:pt x="71783" y="38910"/>
                  </a:moveTo>
                  <a:cubicBezTo>
                    <a:pt x="71379" y="38910"/>
                    <a:pt x="71152" y="39101"/>
                    <a:pt x="71152" y="39375"/>
                  </a:cubicBezTo>
                  <a:cubicBezTo>
                    <a:pt x="71152" y="40006"/>
                    <a:pt x="72188" y="39672"/>
                    <a:pt x="72188" y="40101"/>
                  </a:cubicBezTo>
                  <a:cubicBezTo>
                    <a:pt x="72188" y="40256"/>
                    <a:pt x="72069" y="40363"/>
                    <a:pt x="71760" y="40363"/>
                  </a:cubicBezTo>
                  <a:cubicBezTo>
                    <a:pt x="71557" y="40363"/>
                    <a:pt x="71355" y="40291"/>
                    <a:pt x="71188" y="40172"/>
                  </a:cubicBezTo>
                  <a:lnTo>
                    <a:pt x="71093" y="40351"/>
                  </a:lnTo>
                  <a:lnTo>
                    <a:pt x="71069" y="40351"/>
                  </a:lnTo>
                  <a:cubicBezTo>
                    <a:pt x="71255" y="40482"/>
                    <a:pt x="71470" y="40543"/>
                    <a:pt x="71679" y="40543"/>
                  </a:cubicBezTo>
                  <a:cubicBezTo>
                    <a:pt x="71698" y="40543"/>
                    <a:pt x="71717" y="40542"/>
                    <a:pt x="71736" y="40541"/>
                  </a:cubicBezTo>
                  <a:cubicBezTo>
                    <a:pt x="72164" y="40541"/>
                    <a:pt x="72403" y="40363"/>
                    <a:pt x="72403" y="40089"/>
                  </a:cubicBezTo>
                  <a:cubicBezTo>
                    <a:pt x="72403" y="39470"/>
                    <a:pt x="71367" y="39791"/>
                    <a:pt x="71367" y="39363"/>
                  </a:cubicBezTo>
                  <a:cubicBezTo>
                    <a:pt x="71367" y="39208"/>
                    <a:pt x="71486" y="39089"/>
                    <a:pt x="71783" y="39089"/>
                  </a:cubicBezTo>
                  <a:cubicBezTo>
                    <a:pt x="71950" y="39089"/>
                    <a:pt x="72117" y="39136"/>
                    <a:pt x="72260" y="39232"/>
                  </a:cubicBezTo>
                  <a:lnTo>
                    <a:pt x="72355" y="39053"/>
                  </a:lnTo>
                  <a:cubicBezTo>
                    <a:pt x="72176" y="38958"/>
                    <a:pt x="71986" y="38910"/>
                    <a:pt x="71783" y="38910"/>
                  </a:cubicBezTo>
                  <a:close/>
                  <a:moveTo>
                    <a:pt x="64223" y="38910"/>
                  </a:moveTo>
                  <a:cubicBezTo>
                    <a:pt x="63818" y="38910"/>
                    <a:pt x="63592" y="39113"/>
                    <a:pt x="63592" y="39375"/>
                  </a:cubicBezTo>
                  <a:cubicBezTo>
                    <a:pt x="63592" y="40006"/>
                    <a:pt x="64628" y="39684"/>
                    <a:pt x="64628" y="40101"/>
                  </a:cubicBezTo>
                  <a:cubicBezTo>
                    <a:pt x="64628" y="40256"/>
                    <a:pt x="64509" y="40363"/>
                    <a:pt x="64199" y="40363"/>
                  </a:cubicBezTo>
                  <a:cubicBezTo>
                    <a:pt x="63997" y="40363"/>
                    <a:pt x="63794" y="40303"/>
                    <a:pt x="63628" y="40184"/>
                  </a:cubicBezTo>
                  <a:lnTo>
                    <a:pt x="63532" y="40351"/>
                  </a:lnTo>
                  <a:cubicBezTo>
                    <a:pt x="63723" y="40494"/>
                    <a:pt x="63949" y="40553"/>
                    <a:pt x="64187" y="40553"/>
                  </a:cubicBezTo>
                  <a:cubicBezTo>
                    <a:pt x="64604" y="40553"/>
                    <a:pt x="64854" y="40375"/>
                    <a:pt x="64854" y="40089"/>
                  </a:cubicBezTo>
                  <a:cubicBezTo>
                    <a:pt x="64854" y="39470"/>
                    <a:pt x="63806" y="39803"/>
                    <a:pt x="63806" y="39363"/>
                  </a:cubicBezTo>
                  <a:cubicBezTo>
                    <a:pt x="63806" y="39208"/>
                    <a:pt x="63925" y="39101"/>
                    <a:pt x="64223" y="39101"/>
                  </a:cubicBezTo>
                  <a:cubicBezTo>
                    <a:pt x="64238" y="39100"/>
                    <a:pt x="64253" y="39099"/>
                    <a:pt x="64269" y="39099"/>
                  </a:cubicBezTo>
                  <a:cubicBezTo>
                    <a:pt x="64430" y="39099"/>
                    <a:pt x="64579" y="39156"/>
                    <a:pt x="64699" y="39232"/>
                  </a:cubicBezTo>
                  <a:lnTo>
                    <a:pt x="64794" y="39065"/>
                  </a:lnTo>
                  <a:cubicBezTo>
                    <a:pt x="64628" y="38958"/>
                    <a:pt x="64425" y="38910"/>
                    <a:pt x="64223" y="38910"/>
                  </a:cubicBezTo>
                  <a:close/>
                  <a:moveTo>
                    <a:pt x="69069" y="38910"/>
                  </a:moveTo>
                  <a:cubicBezTo>
                    <a:pt x="68771" y="38910"/>
                    <a:pt x="68569" y="39029"/>
                    <a:pt x="68462" y="39244"/>
                  </a:cubicBezTo>
                  <a:lnTo>
                    <a:pt x="68462" y="38922"/>
                  </a:lnTo>
                  <a:lnTo>
                    <a:pt x="68259" y="38922"/>
                  </a:lnTo>
                  <a:lnTo>
                    <a:pt x="68259" y="40553"/>
                  </a:lnTo>
                  <a:lnTo>
                    <a:pt x="68473" y="40553"/>
                  </a:lnTo>
                  <a:lnTo>
                    <a:pt x="68473" y="39732"/>
                  </a:lnTo>
                  <a:cubicBezTo>
                    <a:pt x="68473" y="39351"/>
                    <a:pt x="68676" y="39136"/>
                    <a:pt x="69021" y="39136"/>
                  </a:cubicBezTo>
                  <a:lnTo>
                    <a:pt x="69069" y="39136"/>
                  </a:lnTo>
                  <a:lnTo>
                    <a:pt x="69069" y="38910"/>
                  </a:lnTo>
                  <a:close/>
                  <a:moveTo>
                    <a:pt x="55703" y="38910"/>
                  </a:moveTo>
                  <a:cubicBezTo>
                    <a:pt x="55282" y="38910"/>
                    <a:pt x="54877" y="39239"/>
                    <a:pt x="54877" y="39732"/>
                  </a:cubicBezTo>
                  <a:cubicBezTo>
                    <a:pt x="54853" y="40177"/>
                    <a:pt x="55222" y="40554"/>
                    <a:pt x="55677" y="40554"/>
                  </a:cubicBezTo>
                  <a:cubicBezTo>
                    <a:pt x="55684" y="40554"/>
                    <a:pt x="55691" y="40553"/>
                    <a:pt x="55698" y="40553"/>
                  </a:cubicBezTo>
                  <a:cubicBezTo>
                    <a:pt x="56424" y="40553"/>
                    <a:pt x="56793" y="39672"/>
                    <a:pt x="56270" y="39148"/>
                  </a:cubicBezTo>
                  <a:cubicBezTo>
                    <a:pt x="56105" y="38984"/>
                    <a:pt x="55903" y="38910"/>
                    <a:pt x="55703" y="38910"/>
                  </a:cubicBezTo>
                  <a:close/>
                  <a:moveTo>
                    <a:pt x="73421" y="38909"/>
                  </a:moveTo>
                  <a:cubicBezTo>
                    <a:pt x="72975" y="38909"/>
                    <a:pt x="72617" y="39281"/>
                    <a:pt x="72629" y="39732"/>
                  </a:cubicBezTo>
                  <a:cubicBezTo>
                    <a:pt x="72617" y="40177"/>
                    <a:pt x="72986" y="40554"/>
                    <a:pt x="73441" y="40554"/>
                  </a:cubicBezTo>
                  <a:cubicBezTo>
                    <a:pt x="73448" y="40554"/>
                    <a:pt x="73455" y="40553"/>
                    <a:pt x="73462" y="40553"/>
                  </a:cubicBezTo>
                  <a:cubicBezTo>
                    <a:pt x="73473" y="40554"/>
                    <a:pt x="73483" y="40554"/>
                    <a:pt x="73494" y="40554"/>
                  </a:cubicBezTo>
                  <a:cubicBezTo>
                    <a:pt x="73732" y="40554"/>
                    <a:pt x="73956" y="40426"/>
                    <a:pt x="74093" y="40232"/>
                  </a:cubicBezTo>
                  <a:lnTo>
                    <a:pt x="73927" y="40125"/>
                  </a:lnTo>
                  <a:cubicBezTo>
                    <a:pt x="73837" y="40259"/>
                    <a:pt x="73673" y="40352"/>
                    <a:pt x="73494" y="40352"/>
                  </a:cubicBezTo>
                  <a:cubicBezTo>
                    <a:pt x="73484" y="40352"/>
                    <a:pt x="73473" y="40352"/>
                    <a:pt x="73462" y="40351"/>
                  </a:cubicBezTo>
                  <a:cubicBezTo>
                    <a:pt x="72664" y="40315"/>
                    <a:pt x="72664" y="39136"/>
                    <a:pt x="73462" y="39101"/>
                  </a:cubicBezTo>
                  <a:cubicBezTo>
                    <a:pt x="73473" y="39100"/>
                    <a:pt x="73484" y="39100"/>
                    <a:pt x="73494" y="39100"/>
                  </a:cubicBezTo>
                  <a:cubicBezTo>
                    <a:pt x="73672" y="39100"/>
                    <a:pt x="73837" y="39193"/>
                    <a:pt x="73927" y="39339"/>
                  </a:cubicBezTo>
                  <a:lnTo>
                    <a:pt x="74093" y="39232"/>
                  </a:lnTo>
                  <a:cubicBezTo>
                    <a:pt x="73957" y="39027"/>
                    <a:pt x="73734" y="38909"/>
                    <a:pt x="73496" y="38909"/>
                  </a:cubicBezTo>
                  <a:cubicBezTo>
                    <a:pt x="73485" y="38909"/>
                    <a:pt x="73474" y="38910"/>
                    <a:pt x="73462" y="38910"/>
                  </a:cubicBezTo>
                  <a:cubicBezTo>
                    <a:pt x="73448" y="38910"/>
                    <a:pt x="73435" y="38909"/>
                    <a:pt x="73421" y="38909"/>
                  </a:cubicBezTo>
                  <a:close/>
                  <a:moveTo>
                    <a:pt x="56948" y="38922"/>
                  </a:moveTo>
                  <a:lnTo>
                    <a:pt x="56948" y="39863"/>
                  </a:lnTo>
                  <a:cubicBezTo>
                    <a:pt x="56948" y="40315"/>
                    <a:pt x="57210" y="40553"/>
                    <a:pt x="57627" y="40553"/>
                  </a:cubicBezTo>
                  <a:cubicBezTo>
                    <a:pt x="57637" y="40554"/>
                    <a:pt x="57648" y="40554"/>
                    <a:pt x="57658" y="40554"/>
                  </a:cubicBezTo>
                  <a:cubicBezTo>
                    <a:pt x="57874" y="40554"/>
                    <a:pt x="58085" y="40437"/>
                    <a:pt x="58198" y="40244"/>
                  </a:cubicBezTo>
                  <a:lnTo>
                    <a:pt x="58198" y="40541"/>
                  </a:lnTo>
                  <a:lnTo>
                    <a:pt x="58413" y="40541"/>
                  </a:lnTo>
                  <a:lnTo>
                    <a:pt x="58413" y="38922"/>
                  </a:lnTo>
                  <a:lnTo>
                    <a:pt x="58198" y="38922"/>
                  </a:lnTo>
                  <a:lnTo>
                    <a:pt x="58198" y="39767"/>
                  </a:lnTo>
                  <a:cubicBezTo>
                    <a:pt x="58198" y="40137"/>
                    <a:pt x="57984" y="40351"/>
                    <a:pt x="57639" y="40351"/>
                  </a:cubicBezTo>
                  <a:cubicBezTo>
                    <a:pt x="57341" y="40351"/>
                    <a:pt x="57163" y="40184"/>
                    <a:pt x="57163" y="39839"/>
                  </a:cubicBezTo>
                  <a:lnTo>
                    <a:pt x="57163" y="38922"/>
                  </a:lnTo>
                  <a:close/>
                  <a:moveTo>
                    <a:pt x="70081" y="38910"/>
                  </a:moveTo>
                  <a:cubicBezTo>
                    <a:pt x="69628" y="38910"/>
                    <a:pt x="69271" y="39279"/>
                    <a:pt x="69295" y="39732"/>
                  </a:cubicBezTo>
                  <a:cubicBezTo>
                    <a:pt x="69311" y="40231"/>
                    <a:pt x="69728" y="40556"/>
                    <a:pt x="70156" y="40556"/>
                  </a:cubicBezTo>
                  <a:cubicBezTo>
                    <a:pt x="70371" y="40556"/>
                    <a:pt x="70588" y="40474"/>
                    <a:pt x="70759" y="40291"/>
                  </a:cubicBezTo>
                  <a:lnTo>
                    <a:pt x="70640" y="40137"/>
                  </a:lnTo>
                  <a:cubicBezTo>
                    <a:pt x="70529" y="40270"/>
                    <a:pt x="70355" y="40352"/>
                    <a:pt x="70186" y="40352"/>
                  </a:cubicBezTo>
                  <a:cubicBezTo>
                    <a:pt x="70175" y="40352"/>
                    <a:pt x="70164" y="40352"/>
                    <a:pt x="70152" y="40351"/>
                  </a:cubicBezTo>
                  <a:cubicBezTo>
                    <a:pt x="70138" y="40352"/>
                    <a:pt x="70123" y="40352"/>
                    <a:pt x="70108" y="40352"/>
                  </a:cubicBezTo>
                  <a:cubicBezTo>
                    <a:pt x="69794" y="40352"/>
                    <a:pt x="69533" y="40110"/>
                    <a:pt x="69521" y="39791"/>
                  </a:cubicBezTo>
                  <a:lnTo>
                    <a:pt x="70855" y="39791"/>
                  </a:lnTo>
                  <a:lnTo>
                    <a:pt x="70855" y="39803"/>
                  </a:lnTo>
                  <a:cubicBezTo>
                    <a:pt x="70855" y="39779"/>
                    <a:pt x="70855" y="39756"/>
                    <a:pt x="70867" y="39732"/>
                  </a:cubicBezTo>
                  <a:cubicBezTo>
                    <a:pt x="70890" y="39279"/>
                    <a:pt x="70533" y="38910"/>
                    <a:pt x="70081" y="38910"/>
                  </a:cubicBezTo>
                  <a:close/>
                  <a:moveTo>
                    <a:pt x="75117" y="38910"/>
                  </a:moveTo>
                  <a:cubicBezTo>
                    <a:pt x="74665" y="38910"/>
                    <a:pt x="74308" y="39279"/>
                    <a:pt x="74331" y="39732"/>
                  </a:cubicBezTo>
                  <a:cubicBezTo>
                    <a:pt x="74347" y="40231"/>
                    <a:pt x="74759" y="40556"/>
                    <a:pt x="75187" y="40556"/>
                  </a:cubicBezTo>
                  <a:cubicBezTo>
                    <a:pt x="75402" y="40556"/>
                    <a:pt x="75621" y="40474"/>
                    <a:pt x="75796" y="40291"/>
                  </a:cubicBezTo>
                  <a:lnTo>
                    <a:pt x="75677" y="40137"/>
                  </a:lnTo>
                  <a:cubicBezTo>
                    <a:pt x="75554" y="40270"/>
                    <a:pt x="75390" y="40352"/>
                    <a:pt x="75213" y="40352"/>
                  </a:cubicBezTo>
                  <a:cubicBezTo>
                    <a:pt x="75201" y="40352"/>
                    <a:pt x="75189" y="40352"/>
                    <a:pt x="75177" y="40351"/>
                  </a:cubicBezTo>
                  <a:cubicBezTo>
                    <a:pt x="75162" y="40352"/>
                    <a:pt x="75148" y="40352"/>
                    <a:pt x="75134" y="40352"/>
                  </a:cubicBezTo>
                  <a:cubicBezTo>
                    <a:pt x="74830" y="40352"/>
                    <a:pt x="74568" y="40110"/>
                    <a:pt x="74546" y="39791"/>
                  </a:cubicBezTo>
                  <a:lnTo>
                    <a:pt x="75891" y="39791"/>
                  </a:lnTo>
                  <a:lnTo>
                    <a:pt x="75891" y="39803"/>
                  </a:lnTo>
                  <a:cubicBezTo>
                    <a:pt x="75891" y="39779"/>
                    <a:pt x="75903" y="39756"/>
                    <a:pt x="75903" y="39732"/>
                  </a:cubicBezTo>
                  <a:cubicBezTo>
                    <a:pt x="75927" y="39279"/>
                    <a:pt x="75570" y="38910"/>
                    <a:pt x="75117" y="38910"/>
                  </a:cubicBezTo>
                  <a:close/>
                  <a:moveTo>
                    <a:pt x="62508" y="38910"/>
                  </a:moveTo>
                  <a:cubicBezTo>
                    <a:pt x="62270" y="38910"/>
                    <a:pt x="62032" y="38982"/>
                    <a:pt x="61842" y="39136"/>
                  </a:cubicBezTo>
                  <a:lnTo>
                    <a:pt x="61949" y="39291"/>
                  </a:lnTo>
                  <a:cubicBezTo>
                    <a:pt x="62092" y="39172"/>
                    <a:pt x="62282" y="39101"/>
                    <a:pt x="62485" y="39101"/>
                  </a:cubicBezTo>
                  <a:cubicBezTo>
                    <a:pt x="62794" y="39101"/>
                    <a:pt x="62937" y="39256"/>
                    <a:pt x="62937" y="39529"/>
                  </a:cubicBezTo>
                  <a:lnTo>
                    <a:pt x="62937" y="39625"/>
                  </a:lnTo>
                  <a:lnTo>
                    <a:pt x="62425" y="39625"/>
                  </a:lnTo>
                  <a:cubicBezTo>
                    <a:pt x="61961" y="39625"/>
                    <a:pt x="61806" y="39839"/>
                    <a:pt x="61806" y="40089"/>
                  </a:cubicBezTo>
                  <a:cubicBezTo>
                    <a:pt x="61806" y="40363"/>
                    <a:pt x="62032" y="40553"/>
                    <a:pt x="62401" y="40553"/>
                  </a:cubicBezTo>
                  <a:cubicBezTo>
                    <a:pt x="62421" y="40556"/>
                    <a:pt x="62441" y="40557"/>
                    <a:pt x="62461" y="40557"/>
                  </a:cubicBezTo>
                  <a:cubicBezTo>
                    <a:pt x="62655" y="40557"/>
                    <a:pt x="62841" y="40453"/>
                    <a:pt x="62949" y="40291"/>
                  </a:cubicBezTo>
                  <a:lnTo>
                    <a:pt x="62949" y="40541"/>
                  </a:lnTo>
                  <a:lnTo>
                    <a:pt x="63163" y="40541"/>
                  </a:lnTo>
                  <a:lnTo>
                    <a:pt x="63163" y="39541"/>
                  </a:lnTo>
                  <a:cubicBezTo>
                    <a:pt x="63163" y="39136"/>
                    <a:pt x="62925" y="38910"/>
                    <a:pt x="62508" y="38910"/>
                  </a:cubicBezTo>
                  <a:close/>
                  <a:moveTo>
                    <a:pt x="78451" y="38577"/>
                  </a:moveTo>
                  <a:lnTo>
                    <a:pt x="78451" y="38922"/>
                  </a:lnTo>
                  <a:lnTo>
                    <a:pt x="78165" y="38922"/>
                  </a:lnTo>
                  <a:lnTo>
                    <a:pt x="78165" y="39113"/>
                  </a:lnTo>
                  <a:lnTo>
                    <a:pt x="78451" y="39113"/>
                  </a:lnTo>
                  <a:lnTo>
                    <a:pt x="78451" y="40089"/>
                  </a:lnTo>
                  <a:cubicBezTo>
                    <a:pt x="78418" y="40333"/>
                    <a:pt x="78622" y="40557"/>
                    <a:pt x="78863" y="40557"/>
                  </a:cubicBezTo>
                  <a:cubicBezTo>
                    <a:pt x="78880" y="40557"/>
                    <a:pt x="78898" y="40556"/>
                    <a:pt x="78915" y="40553"/>
                  </a:cubicBezTo>
                  <a:cubicBezTo>
                    <a:pt x="79046" y="40553"/>
                    <a:pt x="79165" y="40518"/>
                    <a:pt x="79261" y="40446"/>
                  </a:cubicBezTo>
                  <a:lnTo>
                    <a:pt x="79189" y="40291"/>
                  </a:lnTo>
                  <a:cubicBezTo>
                    <a:pt x="79118" y="40339"/>
                    <a:pt x="79034" y="40375"/>
                    <a:pt x="78951" y="40375"/>
                  </a:cubicBezTo>
                  <a:cubicBezTo>
                    <a:pt x="78944" y="40375"/>
                    <a:pt x="78938" y="40375"/>
                    <a:pt x="78932" y="40375"/>
                  </a:cubicBezTo>
                  <a:cubicBezTo>
                    <a:pt x="78773" y="40375"/>
                    <a:pt x="78642" y="40237"/>
                    <a:pt x="78665" y="40077"/>
                  </a:cubicBezTo>
                  <a:lnTo>
                    <a:pt x="78665" y="39113"/>
                  </a:lnTo>
                  <a:lnTo>
                    <a:pt x="79165" y="39113"/>
                  </a:lnTo>
                  <a:lnTo>
                    <a:pt x="79165" y="38922"/>
                  </a:lnTo>
                  <a:lnTo>
                    <a:pt x="78665" y="38922"/>
                  </a:lnTo>
                  <a:lnTo>
                    <a:pt x="78665" y="38577"/>
                  </a:lnTo>
                  <a:close/>
                  <a:moveTo>
                    <a:pt x="66970" y="38373"/>
                  </a:moveTo>
                  <a:cubicBezTo>
                    <a:pt x="66380" y="38373"/>
                    <a:pt x="65902" y="38860"/>
                    <a:pt x="65914" y="39458"/>
                  </a:cubicBezTo>
                  <a:lnTo>
                    <a:pt x="65914" y="39470"/>
                  </a:lnTo>
                  <a:cubicBezTo>
                    <a:pt x="65902" y="40075"/>
                    <a:pt x="66390" y="40566"/>
                    <a:pt x="66990" y="40566"/>
                  </a:cubicBezTo>
                  <a:cubicBezTo>
                    <a:pt x="67004" y="40566"/>
                    <a:pt x="67019" y="40566"/>
                    <a:pt x="67033" y="40565"/>
                  </a:cubicBezTo>
                  <a:cubicBezTo>
                    <a:pt x="67046" y="40566"/>
                    <a:pt x="67060" y="40566"/>
                    <a:pt x="67074" y="40566"/>
                  </a:cubicBezTo>
                  <a:cubicBezTo>
                    <a:pt x="67356" y="40566"/>
                    <a:pt x="67625" y="40448"/>
                    <a:pt x="67819" y="40244"/>
                  </a:cubicBezTo>
                  <a:lnTo>
                    <a:pt x="67676" y="40101"/>
                  </a:lnTo>
                  <a:cubicBezTo>
                    <a:pt x="67518" y="40258"/>
                    <a:pt x="67297" y="40352"/>
                    <a:pt x="67073" y="40352"/>
                  </a:cubicBezTo>
                  <a:cubicBezTo>
                    <a:pt x="67059" y="40352"/>
                    <a:pt x="67046" y="40352"/>
                    <a:pt x="67033" y="40351"/>
                  </a:cubicBezTo>
                  <a:cubicBezTo>
                    <a:pt x="66999" y="40355"/>
                    <a:pt x="66966" y="40357"/>
                    <a:pt x="66933" y="40357"/>
                  </a:cubicBezTo>
                  <a:cubicBezTo>
                    <a:pt x="66453" y="40357"/>
                    <a:pt x="66056" y="39960"/>
                    <a:pt x="66056" y="39470"/>
                  </a:cubicBezTo>
                  <a:cubicBezTo>
                    <a:pt x="66056" y="38963"/>
                    <a:pt x="66462" y="38573"/>
                    <a:pt x="66949" y="38573"/>
                  </a:cubicBezTo>
                  <a:cubicBezTo>
                    <a:pt x="66977" y="38573"/>
                    <a:pt x="67005" y="38574"/>
                    <a:pt x="67033" y="38577"/>
                  </a:cubicBezTo>
                  <a:cubicBezTo>
                    <a:pt x="67046" y="38576"/>
                    <a:pt x="67059" y="38576"/>
                    <a:pt x="67073" y="38576"/>
                  </a:cubicBezTo>
                  <a:cubicBezTo>
                    <a:pt x="67297" y="38576"/>
                    <a:pt x="67518" y="38670"/>
                    <a:pt x="67676" y="38827"/>
                  </a:cubicBezTo>
                  <a:lnTo>
                    <a:pt x="67819" y="38684"/>
                  </a:lnTo>
                  <a:cubicBezTo>
                    <a:pt x="67626" y="38480"/>
                    <a:pt x="67359" y="38374"/>
                    <a:pt x="67077" y="38374"/>
                  </a:cubicBezTo>
                  <a:cubicBezTo>
                    <a:pt x="67063" y="38374"/>
                    <a:pt x="67048" y="38374"/>
                    <a:pt x="67033" y="38374"/>
                  </a:cubicBezTo>
                  <a:cubicBezTo>
                    <a:pt x="67012" y="38373"/>
                    <a:pt x="66991" y="38373"/>
                    <a:pt x="66970" y="38373"/>
                  </a:cubicBezTo>
                  <a:close/>
                  <a:moveTo>
                    <a:pt x="137077" y="38601"/>
                  </a:moveTo>
                  <a:lnTo>
                    <a:pt x="136446" y="40649"/>
                  </a:lnTo>
                  <a:lnTo>
                    <a:pt x="136661" y="40708"/>
                  </a:lnTo>
                  <a:lnTo>
                    <a:pt x="136934" y="39839"/>
                  </a:lnTo>
                  <a:lnTo>
                    <a:pt x="137994" y="40172"/>
                  </a:lnTo>
                  <a:lnTo>
                    <a:pt x="138054" y="39982"/>
                  </a:lnTo>
                  <a:lnTo>
                    <a:pt x="136994" y="39660"/>
                  </a:lnTo>
                  <a:lnTo>
                    <a:pt x="137232" y="38851"/>
                  </a:lnTo>
                  <a:lnTo>
                    <a:pt x="138423" y="39208"/>
                  </a:lnTo>
                  <a:lnTo>
                    <a:pt x="138482" y="39029"/>
                  </a:lnTo>
                  <a:lnTo>
                    <a:pt x="137077" y="38601"/>
                  </a:lnTo>
                  <a:close/>
                  <a:moveTo>
                    <a:pt x="59709" y="38921"/>
                  </a:moveTo>
                  <a:cubicBezTo>
                    <a:pt x="59698" y="38921"/>
                    <a:pt x="59686" y="38922"/>
                    <a:pt x="59675" y="38922"/>
                  </a:cubicBezTo>
                  <a:cubicBezTo>
                    <a:pt x="58627" y="38922"/>
                    <a:pt x="58627" y="40482"/>
                    <a:pt x="59675" y="40482"/>
                  </a:cubicBezTo>
                  <a:cubicBezTo>
                    <a:pt x="59686" y="40482"/>
                    <a:pt x="59698" y="40483"/>
                    <a:pt x="59709" y="40483"/>
                  </a:cubicBezTo>
                  <a:cubicBezTo>
                    <a:pt x="59946" y="40483"/>
                    <a:pt x="60169" y="40365"/>
                    <a:pt x="60306" y="40172"/>
                  </a:cubicBezTo>
                  <a:lnTo>
                    <a:pt x="60306" y="40375"/>
                  </a:lnTo>
                  <a:cubicBezTo>
                    <a:pt x="60306" y="40768"/>
                    <a:pt x="60115" y="40958"/>
                    <a:pt x="59710" y="40958"/>
                  </a:cubicBezTo>
                  <a:cubicBezTo>
                    <a:pt x="59472" y="40958"/>
                    <a:pt x="59246" y="40887"/>
                    <a:pt x="59068" y="40732"/>
                  </a:cubicBezTo>
                  <a:lnTo>
                    <a:pt x="58960" y="40899"/>
                  </a:lnTo>
                  <a:cubicBezTo>
                    <a:pt x="59163" y="41056"/>
                    <a:pt x="59407" y="41150"/>
                    <a:pt x="59664" y="41150"/>
                  </a:cubicBezTo>
                  <a:cubicBezTo>
                    <a:pt x="59680" y="41150"/>
                    <a:pt x="59695" y="41149"/>
                    <a:pt x="59710" y="41149"/>
                  </a:cubicBezTo>
                  <a:cubicBezTo>
                    <a:pt x="60234" y="41149"/>
                    <a:pt x="60508" y="40899"/>
                    <a:pt x="60508" y="40339"/>
                  </a:cubicBezTo>
                  <a:lnTo>
                    <a:pt x="60508" y="38922"/>
                  </a:lnTo>
                  <a:lnTo>
                    <a:pt x="60306" y="38934"/>
                  </a:lnTo>
                  <a:lnTo>
                    <a:pt x="60306" y="39244"/>
                  </a:lnTo>
                  <a:cubicBezTo>
                    <a:pt x="60169" y="39039"/>
                    <a:pt x="59946" y="38921"/>
                    <a:pt x="59709" y="38921"/>
                  </a:cubicBezTo>
                  <a:close/>
                  <a:moveTo>
                    <a:pt x="138697" y="39648"/>
                  </a:moveTo>
                  <a:lnTo>
                    <a:pt x="138232" y="41184"/>
                  </a:lnTo>
                  <a:lnTo>
                    <a:pt x="138435" y="41256"/>
                  </a:lnTo>
                  <a:lnTo>
                    <a:pt x="138673" y="40470"/>
                  </a:lnTo>
                  <a:cubicBezTo>
                    <a:pt x="138768" y="40175"/>
                    <a:pt x="138947" y="40025"/>
                    <a:pt x="139185" y="40025"/>
                  </a:cubicBezTo>
                  <a:cubicBezTo>
                    <a:pt x="139245" y="40025"/>
                    <a:pt x="139308" y="40034"/>
                    <a:pt x="139375" y="40053"/>
                  </a:cubicBezTo>
                  <a:lnTo>
                    <a:pt x="139423" y="40077"/>
                  </a:lnTo>
                  <a:lnTo>
                    <a:pt x="139482" y="39875"/>
                  </a:lnTo>
                  <a:cubicBezTo>
                    <a:pt x="139390" y="39848"/>
                    <a:pt x="139303" y="39834"/>
                    <a:pt x="139222" y="39834"/>
                  </a:cubicBezTo>
                  <a:cubicBezTo>
                    <a:pt x="139051" y="39834"/>
                    <a:pt x="138908" y="39893"/>
                    <a:pt x="138804" y="40006"/>
                  </a:cubicBezTo>
                  <a:lnTo>
                    <a:pt x="138899" y="39708"/>
                  </a:lnTo>
                  <a:lnTo>
                    <a:pt x="138697" y="39648"/>
                  </a:lnTo>
                  <a:close/>
                  <a:moveTo>
                    <a:pt x="139859" y="40925"/>
                  </a:moveTo>
                  <a:cubicBezTo>
                    <a:pt x="139917" y="40925"/>
                    <a:pt x="139985" y="40936"/>
                    <a:pt x="140066" y="40958"/>
                  </a:cubicBezTo>
                  <a:lnTo>
                    <a:pt x="140554" y="41113"/>
                  </a:lnTo>
                  <a:lnTo>
                    <a:pt x="140482" y="41363"/>
                  </a:lnTo>
                  <a:cubicBezTo>
                    <a:pt x="140382" y="41488"/>
                    <a:pt x="140235" y="41555"/>
                    <a:pt x="140083" y="41555"/>
                  </a:cubicBezTo>
                  <a:cubicBezTo>
                    <a:pt x="140017" y="41555"/>
                    <a:pt x="139951" y="41543"/>
                    <a:pt x="139887" y="41518"/>
                  </a:cubicBezTo>
                  <a:cubicBezTo>
                    <a:pt x="139649" y="41446"/>
                    <a:pt x="139542" y="41256"/>
                    <a:pt x="139589" y="41113"/>
                  </a:cubicBezTo>
                  <a:cubicBezTo>
                    <a:pt x="139624" y="41000"/>
                    <a:pt x="139703" y="40925"/>
                    <a:pt x="139859" y="40925"/>
                  </a:cubicBezTo>
                  <a:close/>
                  <a:moveTo>
                    <a:pt x="140067" y="40098"/>
                  </a:moveTo>
                  <a:cubicBezTo>
                    <a:pt x="139943" y="40098"/>
                    <a:pt x="139818" y="40121"/>
                    <a:pt x="139697" y="40172"/>
                  </a:cubicBezTo>
                  <a:lnTo>
                    <a:pt x="139744" y="40351"/>
                  </a:lnTo>
                  <a:cubicBezTo>
                    <a:pt x="139846" y="40310"/>
                    <a:pt x="139955" y="40289"/>
                    <a:pt x="140065" y="40289"/>
                  </a:cubicBezTo>
                  <a:cubicBezTo>
                    <a:pt x="140149" y="40289"/>
                    <a:pt x="140233" y="40301"/>
                    <a:pt x="140316" y="40327"/>
                  </a:cubicBezTo>
                  <a:cubicBezTo>
                    <a:pt x="140602" y="40422"/>
                    <a:pt x="140709" y="40601"/>
                    <a:pt x="140625" y="40863"/>
                  </a:cubicBezTo>
                  <a:lnTo>
                    <a:pt x="140590" y="40958"/>
                  </a:lnTo>
                  <a:lnTo>
                    <a:pt x="140101" y="40815"/>
                  </a:lnTo>
                  <a:cubicBezTo>
                    <a:pt x="139985" y="40777"/>
                    <a:pt x="139884" y="40760"/>
                    <a:pt x="139797" y="40760"/>
                  </a:cubicBezTo>
                  <a:cubicBezTo>
                    <a:pt x="139557" y="40760"/>
                    <a:pt x="139428" y="40890"/>
                    <a:pt x="139375" y="41065"/>
                  </a:cubicBezTo>
                  <a:cubicBezTo>
                    <a:pt x="139292" y="41339"/>
                    <a:pt x="139459" y="41577"/>
                    <a:pt x="139804" y="41684"/>
                  </a:cubicBezTo>
                  <a:cubicBezTo>
                    <a:pt x="139876" y="41714"/>
                    <a:pt x="139953" y="41729"/>
                    <a:pt x="140029" y="41729"/>
                  </a:cubicBezTo>
                  <a:cubicBezTo>
                    <a:pt x="140167" y="41729"/>
                    <a:pt x="140304" y="41681"/>
                    <a:pt x="140411" y="41589"/>
                  </a:cubicBezTo>
                  <a:lnTo>
                    <a:pt x="140411" y="41589"/>
                  </a:lnTo>
                  <a:lnTo>
                    <a:pt x="140340" y="41839"/>
                  </a:lnTo>
                  <a:lnTo>
                    <a:pt x="140542" y="41899"/>
                  </a:lnTo>
                  <a:lnTo>
                    <a:pt x="140840" y="40934"/>
                  </a:lnTo>
                  <a:lnTo>
                    <a:pt x="140828" y="40934"/>
                  </a:lnTo>
                  <a:cubicBezTo>
                    <a:pt x="140959" y="40541"/>
                    <a:pt x="140792" y="40268"/>
                    <a:pt x="140387" y="40148"/>
                  </a:cubicBezTo>
                  <a:cubicBezTo>
                    <a:pt x="140282" y="40115"/>
                    <a:pt x="140175" y="40098"/>
                    <a:pt x="140067" y="40098"/>
                  </a:cubicBezTo>
                  <a:close/>
                  <a:moveTo>
                    <a:pt x="143387" y="41274"/>
                  </a:moveTo>
                  <a:cubicBezTo>
                    <a:pt x="143724" y="41274"/>
                    <a:pt x="144063" y="41559"/>
                    <a:pt x="143947" y="41994"/>
                  </a:cubicBezTo>
                  <a:lnTo>
                    <a:pt x="142864" y="41661"/>
                  </a:lnTo>
                  <a:cubicBezTo>
                    <a:pt x="142957" y="41391"/>
                    <a:pt x="143171" y="41274"/>
                    <a:pt x="143387" y="41274"/>
                  </a:cubicBezTo>
                  <a:close/>
                  <a:moveTo>
                    <a:pt x="141755" y="40602"/>
                  </a:moveTo>
                  <a:cubicBezTo>
                    <a:pt x="141517" y="40602"/>
                    <a:pt x="141353" y="40715"/>
                    <a:pt x="141292" y="40899"/>
                  </a:cubicBezTo>
                  <a:cubicBezTo>
                    <a:pt x="141113" y="41506"/>
                    <a:pt x="142209" y="41494"/>
                    <a:pt x="142078" y="41899"/>
                  </a:cubicBezTo>
                  <a:cubicBezTo>
                    <a:pt x="142053" y="42006"/>
                    <a:pt x="141971" y="42067"/>
                    <a:pt x="141824" y="42067"/>
                  </a:cubicBezTo>
                  <a:cubicBezTo>
                    <a:pt x="141759" y="42067"/>
                    <a:pt x="141681" y="42055"/>
                    <a:pt x="141590" y="42030"/>
                  </a:cubicBezTo>
                  <a:cubicBezTo>
                    <a:pt x="141399" y="41970"/>
                    <a:pt x="141221" y="41851"/>
                    <a:pt x="141102" y="41684"/>
                  </a:cubicBezTo>
                  <a:lnTo>
                    <a:pt x="140947" y="41827"/>
                  </a:lnTo>
                  <a:cubicBezTo>
                    <a:pt x="141090" y="42006"/>
                    <a:pt x="141292" y="42137"/>
                    <a:pt x="141518" y="42196"/>
                  </a:cubicBezTo>
                  <a:cubicBezTo>
                    <a:pt x="141636" y="42234"/>
                    <a:pt x="141743" y="42252"/>
                    <a:pt x="141838" y="42252"/>
                  </a:cubicBezTo>
                  <a:cubicBezTo>
                    <a:pt x="142071" y="42252"/>
                    <a:pt x="142230" y="42144"/>
                    <a:pt x="142280" y="41958"/>
                  </a:cubicBezTo>
                  <a:cubicBezTo>
                    <a:pt x="142471" y="41363"/>
                    <a:pt x="141375" y="41375"/>
                    <a:pt x="141494" y="40958"/>
                  </a:cubicBezTo>
                  <a:cubicBezTo>
                    <a:pt x="141528" y="40857"/>
                    <a:pt x="141616" y="40792"/>
                    <a:pt x="141765" y="40792"/>
                  </a:cubicBezTo>
                  <a:cubicBezTo>
                    <a:pt x="141827" y="40792"/>
                    <a:pt x="141899" y="40803"/>
                    <a:pt x="141983" y="40827"/>
                  </a:cubicBezTo>
                  <a:cubicBezTo>
                    <a:pt x="142137" y="40875"/>
                    <a:pt x="142280" y="40970"/>
                    <a:pt x="142387" y="41089"/>
                  </a:cubicBezTo>
                  <a:lnTo>
                    <a:pt x="142542" y="40958"/>
                  </a:lnTo>
                  <a:cubicBezTo>
                    <a:pt x="142399" y="40803"/>
                    <a:pt x="142233" y="40696"/>
                    <a:pt x="142042" y="40649"/>
                  </a:cubicBezTo>
                  <a:cubicBezTo>
                    <a:pt x="141938" y="40617"/>
                    <a:pt x="141842" y="40602"/>
                    <a:pt x="141755" y="40602"/>
                  </a:cubicBezTo>
                  <a:close/>
                  <a:moveTo>
                    <a:pt x="149360" y="42213"/>
                  </a:moveTo>
                  <a:cubicBezTo>
                    <a:pt x="149293" y="42213"/>
                    <a:pt x="149229" y="42249"/>
                    <a:pt x="149210" y="42315"/>
                  </a:cubicBezTo>
                  <a:lnTo>
                    <a:pt x="149222" y="42315"/>
                  </a:lnTo>
                  <a:cubicBezTo>
                    <a:pt x="149214" y="42426"/>
                    <a:pt x="149298" y="42490"/>
                    <a:pt x="149382" y="42490"/>
                  </a:cubicBezTo>
                  <a:cubicBezTo>
                    <a:pt x="149434" y="42490"/>
                    <a:pt x="149487" y="42465"/>
                    <a:pt x="149519" y="42411"/>
                  </a:cubicBezTo>
                  <a:cubicBezTo>
                    <a:pt x="149543" y="42327"/>
                    <a:pt x="149495" y="42244"/>
                    <a:pt x="149412" y="42220"/>
                  </a:cubicBezTo>
                  <a:cubicBezTo>
                    <a:pt x="149395" y="42215"/>
                    <a:pt x="149378" y="42213"/>
                    <a:pt x="149360" y="42213"/>
                  </a:cubicBezTo>
                  <a:close/>
                  <a:moveTo>
                    <a:pt x="143358" y="41123"/>
                  </a:moveTo>
                  <a:cubicBezTo>
                    <a:pt x="143051" y="41123"/>
                    <a:pt x="142747" y="41292"/>
                    <a:pt x="142626" y="41684"/>
                  </a:cubicBezTo>
                  <a:cubicBezTo>
                    <a:pt x="142476" y="42256"/>
                    <a:pt x="142923" y="42754"/>
                    <a:pt x="143440" y="42754"/>
                  </a:cubicBezTo>
                  <a:cubicBezTo>
                    <a:pt x="143580" y="42754"/>
                    <a:pt x="143725" y="42718"/>
                    <a:pt x="143864" y="42637"/>
                  </a:cubicBezTo>
                  <a:lnTo>
                    <a:pt x="143792" y="42470"/>
                  </a:lnTo>
                  <a:cubicBezTo>
                    <a:pt x="143687" y="42531"/>
                    <a:pt x="143572" y="42562"/>
                    <a:pt x="143456" y="42562"/>
                  </a:cubicBezTo>
                  <a:cubicBezTo>
                    <a:pt x="143389" y="42562"/>
                    <a:pt x="143322" y="42552"/>
                    <a:pt x="143257" y="42530"/>
                  </a:cubicBezTo>
                  <a:cubicBezTo>
                    <a:pt x="142935" y="42458"/>
                    <a:pt x="142733" y="42137"/>
                    <a:pt x="142816" y="41803"/>
                  </a:cubicBezTo>
                  <a:lnTo>
                    <a:pt x="142816" y="41803"/>
                  </a:lnTo>
                  <a:lnTo>
                    <a:pt x="144102" y="42196"/>
                  </a:lnTo>
                  <a:lnTo>
                    <a:pt x="144102" y="42208"/>
                  </a:lnTo>
                  <a:cubicBezTo>
                    <a:pt x="144102" y="42184"/>
                    <a:pt x="144114" y="42161"/>
                    <a:pt x="144126" y="42137"/>
                  </a:cubicBezTo>
                  <a:cubicBezTo>
                    <a:pt x="144314" y="41529"/>
                    <a:pt x="143833" y="41123"/>
                    <a:pt x="143358" y="41123"/>
                  </a:cubicBezTo>
                  <a:close/>
                  <a:moveTo>
                    <a:pt x="144781" y="41506"/>
                  </a:moveTo>
                  <a:lnTo>
                    <a:pt x="144316" y="43042"/>
                  </a:lnTo>
                  <a:lnTo>
                    <a:pt x="144519" y="43113"/>
                  </a:lnTo>
                  <a:lnTo>
                    <a:pt x="144757" y="42327"/>
                  </a:lnTo>
                  <a:cubicBezTo>
                    <a:pt x="144852" y="42032"/>
                    <a:pt x="145031" y="41882"/>
                    <a:pt x="145263" y="41882"/>
                  </a:cubicBezTo>
                  <a:cubicBezTo>
                    <a:pt x="145321" y="41882"/>
                    <a:pt x="145383" y="41891"/>
                    <a:pt x="145447" y="41911"/>
                  </a:cubicBezTo>
                  <a:lnTo>
                    <a:pt x="145507" y="41934"/>
                  </a:lnTo>
                  <a:lnTo>
                    <a:pt x="145566" y="41732"/>
                  </a:lnTo>
                  <a:lnTo>
                    <a:pt x="145555" y="41732"/>
                  </a:lnTo>
                  <a:cubicBezTo>
                    <a:pt x="145462" y="41700"/>
                    <a:pt x="145373" y="41684"/>
                    <a:pt x="145291" y="41684"/>
                  </a:cubicBezTo>
                  <a:cubicBezTo>
                    <a:pt x="145129" y="41684"/>
                    <a:pt x="144990" y="41745"/>
                    <a:pt x="144888" y="41863"/>
                  </a:cubicBezTo>
                  <a:lnTo>
                    <a:pt x="144983" y="41565"/>
                  </a:lnTo>
                  <a:lnTo>
                    <a:pt x="144781" y="41506"/>
                  </a:lnTo>
                  <a:close/>
                  <a:moveTo>
                    <a:pt x="146924" y="41601"/>
                  </a:moveTo>
                  <a:lnTo>
                    <a:pt x="146305" y="43649"/>
                  </a:lnTo>
                  <a:lnTo>
                    <a:pt x="146519" y="43720"/>
                  </a:lnTo>
                  <a:lnTo>
                    <a:pt x="146805" y="42768"/>
                  </a:lnTo>
                  <a:lnTo>
                    <a:pt x="148091" y="43161"/>
                  </a:lnTo>
                  <a:lnTo>
                    <a:pt x="147805" y="44101"/>
                  </a:lnTo>
                  <a:lnTo>
                    <a:pt x="148019" y="44173"/>
                  </a:lnTo>
                  <a:lnTo>
                    <a:pt x="148638" y="42125"/>
                  </a:lnTo>
                  <a:lnTo>
                    <a:pt x="148424" y="42053"/>
                  </a:lnTo>
                  <a:lnTo>
                    <a:pt x="148150" y="42970"/>
                  </a:lnTo>
                  <a:lnTo>
                    <a:pt x="146864" y="42577"/>
                  </a:lnTo>
                  <a:lnTo>
                    <a:pt x="147138" y="41661"/>
                  </a:lnTo>
                  <a:lnTo>
                    <a:pt x="146924" y="41601"/>
                  </a:lnTo>
                  <a:close/>
                  <a:moveTo>
                    <a:pt x="149114" y="42815"/>
                  </a:moveTo>
                  <a:lnTo>
                    <a:pt x="148638" y="44363"/>
                  </a:lnTo>
                  <a:lnTo>
                    <a:pt x="148853" y="44423"/>
                  </a:lnTo>
                  <a:lnTo>
                    <a:pt x="149317" y="42887"/>
                  </a:lnTo>
                  <a:lnTo>
                    <a:pt x="149114" y="42815"/>
                  </a:lnTo>
                  <a:close/>
                  <a:moveTo>
                    <a:pt x="150321" y="43354"/>
                  </a:moveTo>
                  <a:cubicBezTo>
                    <a:pt x="150712" y="43354"/>
                    <a:pt x="151045" y="43748"/>
                    <a:pt x="150900" y="44173"/>
                  </a:cubicBezTo>
                  <a:lnTo>
                    <a:pt x="150900" y="44161"/>
                  </a:lnTo>
                  <a:cubicBezTo>
                    <a:pt x="150825" y="44424"/>
                    <a:pt x="150594" y="44591"/>
                    <a:pt x="150342" y="44591"/>
                  </a:cubicBezTo>
                  <a:cubicBezTo>
                    <a:pt x="150275" y="44591"/>
                    <a:pt x="150206" y="44579"/>
                    <a:pt x="150138" y="44554"/>
                  </a:cubicBezTo>
                  <a:cubicBezTo>
                    <a:pt x="149615" y="44399"/>
                    <a:pt x="149555" y="43673"/>
                    <a:pt x="150043" y="43423"/>
                  </a:cubicBezTo>
                  <a:cubicBezTo>
                    <a:pt x="150135" y="43376"/>
                    <a:pt x="150230" y="43354"/>
                    <a:pt x="150321" y="43354"/>
                  </a:cubicBezTo>
                  <a:close/>
                  <a:moveTo>
                    <a:pt x="150246" y="43195"/>
                  </a:moveTo>
                  <a:cubicBezTo>
                    <a:pt x="149913" y="43195"/>
                    <a:pt x="149610" y="43409"/>
                    <a:pt x="149507" y="43756"/>
                  </a:cubicBezTo>
                  <a:cubicBezTo>
                    <a:pt x="149376" y="44185"/>
                    <a:pt x="149626" y="44625"/>
                    <a:pt x="150067" y="44744"/>
                  </a:cubicBezTo>
                  <a:cubicBezTo>
                    <a:pt x="150141" y="44768"/>
                    <a:pt x="150219" y="44780"/>
                    <a:pt x="150297" y="44780"/>
                  </a:cubicBezTo>
                  <a:cubicBezTo>
                    <a:pt x="150458" y="44780"/>
                    <a:pt x="150621" y="44729"/>
                    <a:pt x="150758" y="44625"/>
                  </a:cubicBezTo>
                  <a:lnTo>
                    <a:pt x="150758" y="44625"/>
                  </a:lnTo>
                  <a:lnTo>
                    <a:pt x="150698" y="44816"/>
                  </a:lnTo>
                  <a:cubicBezTo>
                    <a:pt x="150599" y="45112"/>
                    <a:pt x="150446" y="45253"/>
                    <a:pt x="150208" y="45253"/>
                  </a:cubicBezTo>
                  <a:cubicBezTo>
                    <a:pt x="150131" y="45253"/>
                    <a:pt x="150044" y="45238"/>
                    <a:pt x="149948" y="45209"/>
                  </a:cubicBezTo>
                  <a:cubicBezTo>
                    <a:pt x="149722" y="45137"/>
                    <a:pt x="149531" y="45006"/>
                    <a:pt x="149412" y="44804"/>
                  </a:cubicBezTo>
                  <a:lnTo>
                    <a:pt x="149257" y="44935"/>
                  </a:lnTo>
                  <a:cubicBezTo>
                    <a:pt x="149412" y="45161"/>
                    <a:pt x="149638" y="45316"/>
                    <a:pt x="149912" y="45387"/>
                  </a:cubicBezTo>
                  <a:cubicBezTo>
                    <a:pt x="150031" y="45424"/>
                    <a:pt x="150140" y="45443"/>
                    <a:pt x="150240" y="45443"/>
                  </a:cubicBezTo>
                  <a:cubicBezTo>
                    <a:pt x="150561" y="45443"/>
                    <a:pt x="150785" y="45251"/>
                    <a:pt x="150912" y="44851"/>
                  </a:cubicBezTo>
                  <a:lnTo>
                    <a:pt x="151329" y="43494"/>
                  </a:lnTo>
                  <a:lnTo>
                    <a:pt x="151127" y="43435"/>
                  </a:lnTo>
                  <a:lnTo>
                    <a:pt x="151031" y="43732"/>
                  </a:lnTo>
                  <a:cubicBezTo>
                    <a:pt x="150960" y="43494"/>
                    <a:pt x="150769" y="43304"/>
                    <a:pt x="150519" y="43244"/>
                  </a:cubicBezTo>
                  <a:cubicBezTo>
                    <a:pt x="150428" y="43211"/>
                    <a:pt x="150336" y="43195"/>
                    <a:pt x="150246" y="43195"/>
                  </a:cubicBezTo>
                  <a:close/>
                  <a:moveTo>
                    <a:pt x="152103" y="43042"/>
                  </a:moveTo>
                  <a:lnTo>
                    <a:pt x="151436" y="45221"/>
                  </a:lnTo>
                  <a:lnTo>
                    <a:pt x="151651" y="45280"/>
                  </a:lnTo>
                  <a:lnTo>
                    <a:pt x="151901" y="44470"/>
                  </a:lnTo>
                  <a:cubicBezTo>
                    <a:pt x="151948" y="44215"/>
                    <a:pt x="152169" y="44042"/>
                    <a:pt x="152413" y="44042"/>
                  </a:cubicBezTo>
                  <a:cubicBezTo>
                    <a:pt x="152475" y="44042"/>
                    <a:pt x="152540" y="44053"/>
                    <a:pt x="152603" y="44078"/>
                  </a:cubicBezTo>
                  <a:cubicBezTo>
                    <a:pt x="152901" y="44161"/>
                    <a:pt x="153020" y="44387"/>
                    <a:pt x="152913" y="44709"/>
                  </a:cubicBezTo>
                  <a:lnTo>
                    <a:pt x="152651" y="45590"/>
                  </a:lnTo>
                  <a:lnTo>
                    <a:pt x="152865" y="45649"/>
                  </a:lnTo>
                  <a:lnTo>
                    <a:pt x="153127" y="44756"/>
                  </a:lnTo>
                  <a:cubicBezTo>
                    <a:pt x="153258" y="44304"/>
                    <a:pt x="153067" y="44018"/>
                    <a:pt x="152698" y="43899"/>
                  </a:cubicBezTo>
                  <a:cubicBezTo>
                    <a:pt x="152623" y="43871"/>
                    <a:pt x="152545" y="43858"/>
                    <a:pt x="152467" y="43858"/>
                  </a:cubicBezTo>
                  <a:cubicBezTo>
                    <a:pt x="152312" y="43858"/>
                    <a:pt x="152159" y="43911"/>
                    <a:pt x="152032" y="44006"/>
                  </a:cubicBezTo>
                  <a:lnTo>
                    <a:pt x="152317" y="43101"/>
                  </a:lnTo>
                  <a:lnTo>
                    <a:pt x="152103" y="43042"/>
                  </a:lnTo>
                  <a:close/>
                  <a:moveTo>
                    <a:pt x="153603" y="44185"/>
                  </a:moveTo>
                  <a:lnTo>
                    <a:pt x="153710" y="45911"/>
                  </a:lnTo>
                  <a:lnTo>
                    <a:pt x="153901" y="45971"/>
                  </a:lnTo>
                  <a:lnTo>
                    <a:pt x="154782" y="44851"/>
                  </a:lnTo>
                  <a:lnTo>
                    <a:pt x="154877" y="46268"/>
                  </a:lnTo>
                  <a:lnTo>
                    <a:pt x="155080" y="46328"/>
                  </a:lnTo>
                  <a:lnTo>
                    <a:pt x="156127" y="44959"/>
                  </a:lnTo>
                  <a:lnTo>
                    <a:pt x="155937" y="44899"/>
                  </a:lnTo>
                  <a:lnTo>
                    <a:pt x="155044" y="46066"/>
                  </a:lnTo>
                  <a:lnTo>
                    <a:pt x="154960" y="44601"/>
                  </a:lnTo>
                  <a:lnTo>
                    <a:pt x="154782" y="44554"/>
                  </a:lnTo>
                  <a:lnTo>
                    <a:pt x="153889" y="45709"/>
                  </a:lnTo>
                  <a:lnTo>
                    <a:pt x="153794" y="44256"/>
                  </a:lnTo>
                  <a:lnTo>
                    <a:pt x="153603" y="44185"/>
                  </a:lnTo>
                  <a:close/>
                  <a:moveTo>
                    <a:pt x="156408" y="45973"/>
                  </a:moveTo>
                  <a:cubicBezTo>
                    <a:pt x="156466" y="45973"/>
                    <a:pt x="156535" y="45984"/>
                    <a:pt x="156615" y="46006"/>
                  </a:cubicBezTo>
                  <a:lnTo>
                    <a:pt x="157104" y="46161"/>
                  </a:lnTo>
                  <a:lnTo>
                    <a:pt x="157020" y="46411"/>
                  </a:lnTo>
                  <a:cubicBezTo>
                    <a:pt x="156918" y="46530"/>
                    <a:pt x="156767" y="46601"/>
                    <a:pt x="156615" y="46601"/>
                  </a:cubicBezTo>
                  <a:cubicBezTo>
                    <a:pt x="156555" y="46601"/>
                    <a:pt x="156494" y="46590"/>
                    <a:pt x="156437" y="46566"/>
                  </a:cubicBezTo>
                  <a:cubicBezTo>
                    <a:pt x="156187" y="46495"/>
                    <a:pt x="156092" y="46304"/>
                    <a:pt x="156139" y="46161"/>
                  </a:cubicBezTo>
                  <a:cubicBezTo>
                    <a:pt x="156174" y="46048"/>
                    <a:pt x="156253" y="45973"/>
                    <a:pt x="156408" y="45973"/>
                  </a:cubicBezTo>
                  <a:close/>
                  <a:moveTo>
                    <a:pt x="156604" y="45140"/>
                  </a:moveTo>
                  <a:cubicBezTo>
                    <a:pt x="156480" y="45140"/>
                    <a:pt x="156356" y="45164"/>
                    <a:pt x="156234" y="45209"/>
                  </a:cubicBezTo>
                  <a:lnTo>
                    <a:pt x="156282" y="45387"/>
                  </a:lnTo>
                  <a:cubicBezTo>
                    <a:pt x="156383" y="45347"/>
                    <a:pt x="156493" y="45325"/>
                    <a:pt x="156603" y="45325"/>
                  </a:cubicBezTo>
                  <a:cubicBezTo>
                    <a:pt x="156687" y="45325"/>
                    <a:pt x="156771" y="45338"/>
                    <a:pt x="156854" y="45363"/>
                  </a:cubicBezTo>
                  <a:cubicBezTo>
                    <a:pt x="157139" y="45459"/>
                    <a:pt x="157246" y="45637"/>
                    <a:pt x="157163" y="45911"/>
                  </a:cubicBezTo>
                  <a:lnTo>
                    <a:pt x="157139" y="46006"/>
                  </a:lnTo>
                  <a:lnTo>
                    <a:pt x="156651" y="45852"/>
                  </a:lnTo>
                  <a:cubicBezTo>
                    <a:pt x="156540" y="45819"/>
                    <a:pt x="156444" y="45804"/>
                    <a:pt x="156360" y="45804"/>
                  </a:cubicBezTo>
                  <a:cubicBezTo>
                    <a:pt x="156112" y="45804"/>
                    <a:pt x="155978" y="45935"/>
                    <a:pt x="155925" y="46114"/>
                  </a:cubicBezTo>
                  <a:cubicBezTo>
                    <a:pt x="155842" y="46375"/>
                    <a:pt x="155996" y="46625"/>
                    <a:pt x="156342" y="46733"/>
                  </a:cubicBezTo>
                  <a:cubicBezTo>
                    <a:pt x="156418" y="46762"/>
                    <a:pt x="156496" y="46777"/>
                    <a:pt x="156573" y="46777"/>
                  </a:cubicBezTo>
                  <a:cubicBezTo>
                    <a:pt x="156711" y="46777"/>
                    <a:pt x="156846" y="46729"/>
                    <a:pt x="156961" y="46637"/>
                  </a:cubicBezTo>
                  <a:lnTo>
                    <a:pt x="156961" y="46637"/>
                  </a:lnTo>
                  <a:lnTo>
                    <a:pt x="156877" y="46876"/>
                  </a:lnTo>
                  <a:lnTo>
                    <a:pt x="157080" y="46935"/>
                  </a:lnTo>
                  <a:lnTo>
                    <a:pt x="157377" y="45983"/>
                  </a:lnTo>
                  <a:cubicBezTo>
                    <a:pt x="157496" y="45578"/>
                    <a:pt x="157330" y="45316"/>
                    <a:pt x="156925" y="45197"/>
                  </a:cubicBezTo>
                  <a:cubicBezTo>
                    <a:pt x="156820" y="45158"/>
                    <a:pt x="156712" y="45140"/>
                    <a:pt x="156604" y="45140"/>
                  </a:cubicBezTo>
                  <a:close/>
                  <a:moveTo>
                    <a:pt x="157818" y="45471"/>
                  </a:moveTo>
                  <a:lnTo>
                    <a:pt x="158032" y="47221"/>
                  </a:lnTo>
                  <a:lnTo>
                    <a:pt x="157925" y="47340"/>
                  </a:lnTo>
                  <a:cubicBezTo>
                    <a:pt x="157806" y="47468"/>
                    <a:pt x="157715" y="47519"/>
                    <a:pt x="157614" y="47519"/>
                  </a:cubicBezTo>
                  <a:cubicBezTo>
                    <a:pt x="157584" y="47519"/>
                    <a:pt x="157553" y="47515"/>
                    <a:pt x="157520" y="47507"/>
                  </a:cubicBezTo>
                  <a:cubicBezTo>
                    <a:pt x="157413" y="47471"/>
                    <a:pt x="157330" y="47399"/>
                    <a:pt x="157282" y="47304"/>
                  </a:cubicBezTo>
                  <a:lnTo>
                    <a:pt x="157127" y="47423"/>
                  </a:lnTo>
                  <a:cubicBezTo>
                    <a:pt x="157199" y="47554"/>
                    <a:pt x="157318" y="47649"/>
                    <a:pt x="157461" y="47685"/>
                  </a:cubicBezTo>
                  <a:cubicBezTo>
                    <a:pt x="157517" y="47701"/>
                    <a:pt x="157572" y="47710"/>
                    <a:pt x="157627" y="47710"/>
                  </a:cubicBezTo>
                  <a:cubicBezTo>
                    <a:pt x="157782" y="47710"/>
                    <a:pt x="157933" y="47637"/>
                    <a:pt x="158092" y="47435"/>
                  </a:cubicBezTo>
                  <a:lnTo>
                    <a:pt x="159390" y="45947"/>
                  </a:lnTo>
                  <a:lnTo>
                    <a:pt x="159187" y="45887"/>
                  </a:lnTo>
                  <a:lnTo>
                    <a:pt x="158211" y="47018"/>
                  </a:lnTo>
                  <a:lnTo>
                    <a:pt x="158032" y="45530"/>
                  </a:lnTo>
                  <a:lnTo>
                    <a:pt x="157818" y="45471"/>
                  </a:lnTo>
                  <a:close/>
                  <a:moveTo>
                    <a:pt x="32517" y="48269"/>
                  </a:moveTo>
                  <a:lnTo>
                    <a:pt x="32314" y="48364"/>
                  </a:lnTo>
                  <a:lnTo>
                    <a:pt x="32469" y="48685"/>
                  </a:lnTo>
                  <a:lnTo>
                    <a:pt x="32207" y="48804"/>
                  </a:lnTo>
                  <a:lnTo>
                    <a:pt x="32290" y="48971"/>
                  </a:lnTo>
                  <a:lnTo>
                    <a:pt x="32552" y="48840"/>
                  </a:lnTo>
                  <a:lnTo>
                    <a:pt x="32981" y="49721"/>
                  </a:lnTo>
                  <a:cubicBezTo>
                    <a:pt x="33047" y="49895"/>
                    <a:pt x="33211" y="49999"/>
                    <a:pt x="33384" y="49999"/>
                  </a:cubicBezTo>
                  <a:cubicBezTo>
                    <a:pt x="33461" y="49999"/>
                    <a:pt x="33539" y="49979"/>
                    <a:pt x="33612" y="49935"/>
                  </a:cubicBezTo>
                  <a:cubicBezTo>
                    <a:pt x="33719" y="49888"/>
                    <a:pt x="33814" y="49793"/>
                    <a:pt x="33862" y="49685"/>
                  </a:cubicBezTo>
                  <a:lnTo>
                    <a:pt x="33731" y="49578"/>
                  </a:lnTo>
                  <a:cubicBezTo>
                    <a:pt x="33695" y="49662"/>
                    <a:pt x="33624" y="49721"/>
                    <a:pt x="33552" y="49757"/>
                  </a:cubicBezTo>
                  <a:cubicBezTo>
                    <a:pt x="33511" y="49781"/>
                    <a:pt x="33466" y="49792"/>
                    <a:pt x="33421" y="49792"/>
                  </a:cubicBezTo>
                  <a:cubicBezTo>
                    <a:pt x="33312" y="49792"/>
                    <a:pt x="33205" y="49724"/>
                    <a:pt x="33171" y="49614"/>
                  </a:cubicBezTo>
                  <a:lnTo>
                    <a:pt x="32743" y="48745"/>
                  </a:lnTo>
                  <a:lnTo>
                    <a:pt x="33195" y="48530"/>
                  </a:lnTo>
                  <a:lnTo>
                    <a:pt x="33112" y="48364"/>
                  </a:lnTo>
                  <a:lnTo>
                    <a:pt x="32659" y="48590"/>
                  </a:lnTo>
                  <a:lnTo>
                    <a:pt x="32517" y="48269"/>
                  </a:lnTo>
                  <a:close/>
                  <a:moveTo>
                    <a:pt x="29821" y="50245"/>
                  </a:moveTo>
                  <a:cubicBezTo>
                    <a:pt x="30002" y="50245"/>
                    <a:pt x="30184" y="50330"/>
                    <a:pt x="30302" y="50531"/>
                  </a:cubicBezTo>
                  <a:lnTo>
                    <a:pt x="29266" y="51031"/>
                  </a:lnTo>
                  <a:cubicBezTo>
                    <a:pt x="29091" y="50593"/>
                    <a:pt x="29454" y="50245"/>
                    <a:pt x="29821" y="50245"/>
                  </a:cubicBezTo>
                  <a:close/>
                  <a:moveTo>
                    <a:pt x="31634" y="49152"/>
                  </a:moveTo>
                  <a:cubicBezTo>
                    <a:pt x="31527" y="49152"/>
                    <a:pt x="31415" y="49180"/>
                    <a:pt x="31302" y="49233"/>
                  </a:cubicBezTo>
                  <a:cubicBezTo>
                    <a:pt x="31076" y="49328"/>
                    <a:pt x="30921" y="49543"/>
                    <a:pt x="30885" y="49781"/>
                  </a:cubicBezTo>
                  <a:lnTo>
                    <a:pt x="30754" y="49519"/>
                  </a:lnTo>
                  <a:lnTo>
                    <a:pt x="30576" y="49602"/>
                  </a:lnTo>
                  <a:lnTo>
                    <a:pt x="31278" y="51055"/>
                  </a:lnTo>
                  <a:lnTo>
                    <a:pt x="31481" y="50959"/>
                  </a:lnTo>
                  <a:lnTo>
                    <a:pt x="31100" y="50197"/>
                  </a:lnTo>
                  <a:cubicBezTo>
                    <a:pt x="30933" y="49924"/>
                    <a:pt x="31052" y="49554"/>
                    <a:pt x="31350" y="49423"/>
                  </a:cubicBezTo>
                  <a:cubicBezTo>
                    <a:pt x="31437" y="49383"/>
                    <a:pt x="31519" y="49363"/>
                    <a:pt x="31595" y="49363"/>
                  </a:cubicBezTo>
                  <a:cubicBezTo>
                    <a:pt x="31767" y="49363"/>
                    <a:pt x="31909" y="49467"/>
                    <a:pt x="32017" y="49673"/>
                  </a:cubicBezTo>
                  <a:lnTo>
                    <a:pt x="32421" y="50495"/>
                  </a:lnTo>
                  <a:lnTo>
                    <a:pt x="32612" y="50400"/>
                  </a:lnTo>
                  <a:lnTo>
                    <a:pt x="32207" y="49566"/>
                  </a:lnTo>
                  <a:cubicBezTo>
                    <a:pt x="32069" y="49282"/>
                    <a:pt x="31864" y="49152"/>
                    <a:pt x="31634" y="49152"/>
                  </a:cubicBezTo>
                  <a:close/>
                  <a:moveTo>
                    <a:pt x="29815" y="50054"/>
                  </a:moveTo>
                  <a:cubicBezTo>
                    <a:pt x="29697" y="50054"/>
                    <a:pt x="29579" y="50081"/>
                    <a:pt x="29469" y="50138"/>
                  </a:cubicBezTo>
                  <a:cubicBezTo>
                    <a:pt x="29064" y="50328"/>
                    <a:pt x="28897" y="50828"/>
                    <a:pt x="29123" y="51221"/>
                  </a:cubicBezTo>
                  <a:cubicBezTo>
                    <a:pt x="29287" y="51526"/>
                    <a:pt x="29579" y="51672"/>
                    <a:pt x="29870" y="51672"/>
                  </a:cubicBezTo>
                  <a:cubicBezTo>
                    <a:pt x="30216" y="51672"/>
                    <a:pt x="30560" y="51466"/>
                    <a:pt x="30683" y="51078"/>
                  </a:cubicBezTo>
                  <a:lnTo>
                    <a:pt x="30504" y="50995"/>
                  </a:lnTo>
                  <a:cubicBezTo>
                    <a:pt x="30457" y="51186"/>
                    <a:pt x="30326" y="51328"/>
                    <a:pt x="30159" y="51412"/>
                  </a:cubicBezTo>
                  <a:cubicBezTo>
                    <a:pt x="30067" y="51462"/>
                    <a:pt x="29967" y="51486"/>
                    <a:pt x="29867" y="51486"/>
                  </a:cubicBezTo>
                  <a:cubicBezTo>
                    <a:pt x="29657" y="51486"/>
                    <a:pt x="29451" y="51379"/>
                    <a:pt x="29338" y="51186"/>
                  </a:cubicBezTo>
                  <a:lnTo>
                    <a:pt x="30552" y="50590"/>
                  </a:lnTo>
                  <a:cubicBezTo>
                    <a:pt x="30540" y="50566"/>
                    <a:pt x="30540" y="50543"/>
                    <a:pt x="30528" y="50531"/>
                  </a:cubicBezTo>
                  <a:cubicBezTo>
                    <a:pt x="30408" y="50231"/>
                    <a:pt x="30116" y="50054"/>
                    <a:pt x="29815" y="50054"/>
                  </a:cubicBezTo>
                  <a:close/>
                  <a:moveTo>
                    <a:pt x="28332" y="50766"/>
                  </a:moveTo>
                  <a:cubicBezTo>
                    <a:pt x="28209" y="50766"/>
                    <a:pt x="28087" y="50799"/>
                    <a:pt x="27980" y="50864"/>
                  </a:cubicBezTo>
                  <a:cubicBezTo>
                    <a:pt x="27552" y="51043"/>
                    <a:pt x="27373" y="51543"/>
                    <a:pt x="27587" y="51959"/>
                  </a:cubicBezTo>
                  <a:lnTo>
                    <a:pt x="27599" y="51959"/>
                  </a:lnTo>
                  <a:cubicBezTo>
                    <a:pt x="27733" y="52252"/>
                    <a:pt x="28020" y="52427"/>
                    <a:pt x="28319" y="52427"/>
                  </a:cubicBezTo>
                  <a:cubicBezTo>
                    <a:pt x="28445" y="52427"/>
                    <a:pt x="28574" y="52396"/>
                    <a:pt x="28695" y="52329"/>
                  </a:cubicBezTo>
                  <a:cubicBezTo>
                    <a:pt x="28933" y="52233"/>
                    <a:pt x="29099" y="52019"/>
                    <a:pt x="29123" y="51769"/>
                  </a:cubicBezTo>
                  <a:lnTo>
                    <a:pt x="28933" y="51745"/>
                  </a:lnTo>
                  <a:cubicBezTo>
                    <a:pt x="28909" y="51924"/>
                    <a:pt x="28790" y="52079"/>
                    <a:pt x="28611" y="52162"/>
                  </a:cubicBezTo>
                  <a:cubicBezTo>
                    <a:pt x="28514" y="52207"/>
                    <a:pt x="28420" y="52228"/>
                    <a:pt x="28331" y="52228"/>
                  </a:cubicBezTo>
                  <a:cubicBezTo>
                    <a:pt x="27751" y="52228"/>
                    <a:pt x="27423" y="51351"/>
                    <a:pt x="28064" y="51031"/>
                  </a:cubicBezTo>
                  <a:cubicBezTo>
                    <a:pt x="28144" y="50991"/>
                    <a:pt x="28230" y="50970"/>
                    <a:pt x="28317" y="50970"/>
                  </a:cubicBezTo>
                  <a:cubicBezTo>
                    <a:pt x="28409" y="50970"/>
                    <a:pt x="28501" y="50993"/>
                    <a:pt x="28588" y="51043"/>
                  </a:cubicBezTo>
                  <a:lnTo>
                    <a:pt x="28683" y="50864"/>
                  </a:lnTo>
                  <a:cubicBezTo>
                    <a:pt x="28576" y="50799"/>
                    <a:pt x="28454" y="50766"/>
                    <a:pt x="28332" y="50766"/>
                  </a:cubicBezTo>
                  <a:close/>
                  <a:moveTo>
                    <a:pt x="24027" y="52781"/>
                  </a:moveTo>
                  <a:lnTo>
                    <a:pt x="24035" y="52795"/>
                  </a:lnTo>
                  <a:lnTo>
                    <a:pt x="24035" y="52795"/>
                  </a:lnTo>
                  <a:cubicBezTo>
                    <a:pt x="24036" y="52794"/>
                    <a:pt x="24038" y="52794"/>
                    <a:pt x="24039" y="52793"/>
                  </a:cubicBezTo>
                  <a:lnTo>
                    <a:pt x="24027" y="52781"/>
                  </a:lnTo>
                  <a:close/>
                  <a:moveTo>
                    <a:pt x="26965" y="51481"/>
                  </a:moveTo>
                  <a:cubicBezTo>
                    <a:pt x="26788" y="51481"/>
                    <a:pt x="26613" y="51519"/>
                    <a:pt x="26456" y="51602"/>
                  </a:cubicBezTo>
                  <a:cubicBezTo>
                    <a:pt x="26087" y="51781"/>
                    <a:pt x="25968" y="52055"/>
                    <a:pt x="26087" y="52293"/>
                  </a:cubicBezTo>
                  <a:cubicBezTo>
                    <a:pt x="26172" y="52463"/>
                    <a:pt x="26302" y="52516"/>
                    <a:pt x="26448" y="52516"/>
                  </a:cubicBezTo>
                  <a:cubicBezTo>
                    <a:pt x="26684" y="52516"/>
                    <a:pt x="26961" y="52376"/>
                    <a:pt x="27154" y="52376"/>
                  </a:cubicBezTo>
                  <a:cubicBezTo>
                    <a:pt x="27239" y="52376"/>
                    <a:pt x="27308" y="52404"/>
                    <a:pt x="27349" y="52483"/>
                  </a:cubicBezTo>
                  <a:cubicBezTo>
                    <a:pt x="27421" y="52638"/>
                    <a:pt x="27349" y="52781"/>
                    <a:pt x="27075" y="52912"/>
                  </a:cubicBezTo>
                  <a:cubicBezTo>
                    <a:pt x="26934" y="52983"/>
                    <a:pt x="26785" y="53021"/>
                    <a:pt x="26635" y="53021"/>
                  </a:cubicBezTo>
                  <a:cubicBezTo>
                    <a:pt x="26584" y="53021"/>
                    <a:pt x="26532" y="53016"/>
                    <a:pt x="26480" y="53007"/>
                  </a:cubicBezTo>
                  <a:lnTo>
                    <a:pt x="26468" y="53198"/>
                  </a:lnTo>
                  <a:cubicBezTo>
                    <a:pt x="26528" y="53210"/>
                    <a:pt x="26588" y="53216"/>
                    <a:pt x="26648" y="53216"/>
                  </a:cubicBezTo>
                  <a:cubicBezTo>
                    <a:pt x="26818" y="53216"/>
                    <a:pt x="26989" y="53170"/>
                    <a:pt x="27147" y="53091"/>
                  </a:cubicBezTo>
                  <a:cubicBezTo>
                    <a:pt x="27516" y="52912"/>
                    <a:pt x="27659" y="52638"/>
                    <a:pt x="27540" y="52388"/>
                  </a:cubicBezTo>
                  <a:cubicBezTo>
                    <a:pt x="27460" y="52225"/>
                    <a:pt x="27336" y="52174"/>
                    <a:pt x="27195" y="52174"/>
                  </a:cubicBezTo>
                  <a:cubicBezTo>
                    <a:pt x="26961" y="52174"/>
                    <a:pt x="26681" y="52316"/>
                    <a:pt x="26484" y="52316"/>
                  </a:cubicBezTo>
                  <a:cubicBezTo>
                    <a:pt x="26393" y="52316"/>
                    <a:pt x="26320" y="52286"/>
                    <a:pt x="26278" y="52198"/>
                  </a:cubicBezTo>
                  <a:cubicBezTo>
                    <a:pt x="26218" y="52055"/>
                    <a:pt x="26278" y="51900"/>
                    <a:pt x="26540" y="51769"/>
                  </a:cubicBezTo>
                  <a:cubicBezTo>
                    <a:pt x="26662" y="51712"/>
                    <a:pt x="26792" y="51678"/>
                    <a:pt x="26924" y="51678"/>
                  </a:cubicBezTo>
                  <a:cubicBezTo>
                    <a:pt x="26958" y="51678"/>
                    <a:pt x="26993" y="51681"/>
                    <a:pt x="27028" y="51686"/>
                  </a:cubicBezTo>
                  <a:lnTo>
                    <a:pt x="27040" y="51483"/>
                  </a:lnTo>
                  <a:cubicBezTo>
                    <a:pt x="27015" y="51482"/>
                    <a:pt x="26990" y="51481"/>
                    <a:pt x="26965" y="51481"/>
                  </a:cubicBezTo>
                  <a:close/>
                  <a:moveTo>
                    <a:pt x="128433" y="51305"/>
                  </a:moveTo>
                  <a:lnTo>
                    <a:pt x="129029" y="51519"/>
                  </a:lnTo>
                  <a:cubicBezTo>
                    <a:pt x="129564" y="51709"/>
                    <a:pt x="129791" y="52174"/>
                    <a:pt x="129624" y="52662"/>
                  </a:cubicBezTo>
                  <a:cubicBezTo>
                    <a:pt x="129488" y="53024"/>
                    <a:pt x="129188" y="53241"/>
                    <a:pt x="128816" y="53241"/>
                  </a:cubicBezTo>
                  <a:cubicBezTo>
                    <a:pt x="128698" y="53241"/>
                    <a:pt x="128574" y="53220"/>
                    <a:pt x="128445" y="53174"/>
                  </a:cubicBezTo>
                  <a:lnTo>
                    <a:pt x="127850" y="52960"/>
                  </a:lnTo>
                  <a:lnTo>
                    <a:pt x="128433" y="51305"/>
                  </a:lnTo>
                  <a:close/>
                  <a:moveTo>
                    <a:pt x="25285" y="52460"/>
                  </a:moveTo>
                  <a:cubicBezTo>
                    <a:pt x="25466" y="52460"/>
                    <a:pt x="25648" y="52544"/>
                    <a:pt x="25766" y="52745"/>
                  </a:cubicBezTo>
                  <a:lnTo>
                    <a:pt x="24742" y="53245"/>
                  </a:lnTo>
                  <a:cubicBezTo>
                    <a:pt x="24559" y="52807"/>
                    <a:pt x="24919" y="52460"/>
                    <a:pt x="25285" y="52460"/>
                  </a:cubicBezTo>
                  <a:close/>
                  <a:moveTo>
                    <a:pt x="128279" y="51043"/>
                  </a:moveTo>
                  <a:lnTo>
                    <a:pt x="127564" y="53067"/>
                  </a:lnTo>
                  <a:lnTo>
                    <a:pt x="128386" y="53364"/>
                  </a:lnTo>
                  <a:cubicBezTo>
                    <a:pt x="128543" y="53419"/>
                    <a:pt x="128697" y="53445"/>
                    <a:pt x="128842" y="53445"/>
                  </a:cubicBezTo>
                  <a:cubicBezTo>
                    <a:pt x="129300" y="53445"/>
                    <a:pt x="129673" y="53185"/>
                    <a:pt x="129826" y="52733"/>
                  </a:cubicBezTo>
                  <a:cubicBezTo>
                    <a:pt x="130041" y="52138"/>
                    <a:pt x="129755" y="51567"/>
                    <a:pt x="129100" y="51340"/>
                  </a:cubicBezTo>
                  <a:lnTo>
                    <a:pt x="128279" y="51043"/>
                  </a:lnTo>
                  <a:close/>
                  <a:moveTo>
                    <a:pt x="25260" y="52264"/>
                  </a:moveTo>
                  <a:cubicBezTo>
                    <a:pt x="25146" y="52264"/>
                    <a:pt x="25030" y="52289"/>
                    <a:pt x="24920" y="52340"/>
                  </a:cubicBezTo>
                  <a:cubicBezTo>
                    <a:pt x="24516" y="52543"/>
                    <a:pt x="24361" y="53043"/>
                    <a:pt x="24587" y="53436"/>
                  </a:cubicBezTo>
                  <a:cubicBezTo>
                    <a:pt x="24750" y="53741"/>
                    <a:pt x="25043" y="53886"/>
                    <a:pt x="25334" y="53886"/>
                  </a:cubicBezTo>
                  <a:cubicBezTo>
                    <a:pt x="25680" y="53886"/>
                    <a:pt x="26024" y="53681"/>
                    <a:pt x="26147" y="53293"/>
                  </a:cubicBezTo>
                  <a:lnTo>
                    <a:pt x="25980" y="53210"/>
                  </a:lnTo>
                  <a:cubicBezTo>
                    <a:pt x="25921" y="53400"/>
                    <a:pt x="25801" y="53543"/>
                    <a:pt x="25623" y="53626"/>
                  </a:cubicBezTo>
                  <a:cubicBezTo>
                    <a:pt x="25531" y="53676"/>
                    <a:pt x="25430" y="53700"/>
                    <a:pt x="25331" y="53700"/>
                  </a:cubicBezTo>
                  <a:cubicBezTo>
                    <a:pt x="25122" y="53700"/>
                    <a:pt x="24918" y="53594"/>
                    <a:pt x="24813" y="53400"/>
                  </a:cubicBezTo>
                  <a:lnTo>
                    <a:pt x="26016" y="52805"/>
                  </a:lnTo>
                  <a:lnTo>
                    <a:pt x="26028" y="52805"/>
                  </a:lnTo>
                  <a:cubicBezTo>
                    <a:pt x="26016" y="52781"/>
                    <a:pt x="26004" y="52757"/>
                    <a:pt x="25992" y="52745"/>
                  </a:cubicBezTo>
                  <a:cubicBezTo>
                    <a:pt x="25862" y="52442"/>
                    <a:pt x="25567" y="52264"/>
                    <a:pt x="25260" y="52264"/>
                  </a:cubicBezTo>
                  <a:close/>
                  <a:moveTo>
                    <a:pt x="130791" y="52786"/>
                  </a:moveTo>
                  <a:cubicBezTo>
                    <a:pt x="131166" y="52786"/>
                    <a:pt x="131478" y="53151"/>
                    <a:pt x="131362" y="53555"/>
                  </a:cubicBezTo>
                  <a:lnTo>
                    <a:pt x="131374" y="53555"/>
                  </a:lnTo>
                  <a:cubicBezTo>
                    <a:pt x="131290" y="53818"/>
                    <a:pt x="131049" y="53985"/>
                    <a:pt x="130794" y="53985"/>
                  </a:cubicBezTo>
                  <a:cubicBezTo>
                    <a:pt x="130725" y="53985"/>
                    <a:pt x="130656" y="53973"/>
                    <a:pt x="130588" y="53948"/>
                  </a:cubicBezTo>
                  <a:cubicBezTo>
                    <a:pt x="130100" y="53769"/>
                    <a:pt x="130053" y="53091"/>
                    <a:pt x="130517" y="52852"/>
                  </a:cubicBezTo>
                  <a:cubicBezTo>
                    <a:pt x="130609" y="52807"/>
                    <a:pt x="130701" y="52786"/>
                    <a:pt x="130791" y="52786"/>
                  </a:cubicBezTo>
                  <a:close/>
                  <a:moveTo>
                    <a:pt x="130799" y="52531"/>
                  </a:moveTo>
                  <a:cubicBezTo>
                    <a:pt x="130475" y="52531"/>
                    <a:pt x="130154" y="52717"/>
                    <a:pt x="130029" y="53079"/>
                  </a:cubicBezTo>
                  <a:cubicBezTo>
                    <a:pt x="129862" y="53507"/>
                    <a:pt x="130088" y="53984"/>
                    <a:pt x="130529" y="54126"/>
                  </a:cubicBezTo>
                  <a:cubicBezTo>
                    <a:pt x="130622" y="54158"/>
                    <a:pt x="130714" y="54173"/>
                    <a:pt x="130802" y="54173"/>
                  </a:cubicBezTo>
                  <a:cubicBezTo>
                    <a:pt x="131372" y="54173"/>
                    <a:pt x="131809" y="53562"/>
                    <a:pt x="131541" y="52995"/>
                  </a:cubicBezTo>
                  <a:cubicBezTo>
                    <a:pt x="131388" y="52684"/>
                    <a:pt x="131092" y="52531"/>
                    <a:pt x="130799" y="52531"/>
                  </a:cubicBezTo>
                  <a:close/>
                  <a:moveTo>
                    <a:pt x="24035" y="52795"/>
                  </a:moveTo>
                  <a:cubicBezTo>
                    <a:pt x="23764" y="52926"/>
                    <a:pt x="23635" y="53128"/>
                    <a:pt x="23635" y="53352"/>
                  </a:cubicBezTo>
                  <a:lnTo>
                    <a:pt x="23492" y="53067"/>
                  </a:lnTo>
                  <a:lnTo>
                    <a:pt x="23313" y="53162"/>
                  </a:lnTo>
                  <a:lnTo>
                    <a:pt x="24016" y="54603"/>
                  </a:lnTo>
                  <a:lnTo>
                    <a:pt x="24206" y="54507"/>
                  </a:lnTo>
                  <a:lnTo>
                    <a:pt x="23849" y="53769"/>
                  </a:lnTo>
                  <a:cubicBezTo>
                    <a:pt x="23682" y="53424"/>
                    <a:pt x="23777" y="53150"/>
                    <a:pt x="24075" y="52995"/>
                  </a:cubicBezTo>
                  <a:lnTo>
                    <a:pt x="24123" y="52971"/>
                  </a:lnTo>
                  <a:lnTo>
                    <a:pt x="24035" y="52795"/>
                  </a:lnTo>
                  <a:close/>
                  <a:moveTo>
                    <a:pt x="132243" y="53007"/>
                  </a:moveTo>
                  <a:lnTo>
                    <a:pt x="131934" y="53888"/>
                  </a:lnTo>
                  <a:cubicBezTo>
                    <a:pt x="131779" y="54317"/>
                    <a:pt x="131958" y="54638"/>
                    <a:pt x="132350" y="54769"/>
                  </a:cubicBezTo>
                  <a:cubicBezTo>
                    <a:pt x="132426" y="54803"/>
                    <a:pt x="132507" y="54819"/>
                    <a:pt x="132587" y="54819"/>
                  </a:cubicBezTo>
                  <a:cubicBezTo>
                    <a:pt x="132733" y="54819"/>
                    <a:pt x="132878" y="54766"/>
                    <a:pt x="132993" y="54674"/>
                  </a:cubicBezTo>
                  <a:lnTo>
                    <a:pt x="132993" y="54674"/>
                  </a:lnTo>
                  <a:lnTo>
                    <a:pt x="132898" y="54948"/>
                  </a:lnTo>
                  <a:lnTo>
                    <a:pt x="133089" y="55019"/>
                  </a:lnTo>
                  <a:lnTo>
                    <a:pt x="133624" y="53495"/>
                  </a:lnTo>
                  <a:lnTo>
                    <a:pt x="133434" y="53424"/>
                  </a:lnTo>
                  <a:lnTo>
                    <a:pt x="133148" y="54222"/>
                  </a:lnTo>
                  <a:cubicBezTo>
                    <a:pt x="133057" y="54486"/>
                    <a:pt x="132875" y="54632"/>
                    <a:pt x="132650" y="54632"/>
                  </a:cubicBezTo>
                  <a:cubicBezTo>
                    <a:pt x="132581" y="54632"/>
                    <a:pt x="132509" y="54619"/>
                    <a:pt x="132434" y="54591"/>
                  </a:cubicBezTo>
                  <a:cubicBezTo>
                    <a:pt x="132148" y="54484"/>
                    <a:pt x="132041" y="54269"/>
                    <a:pt x="132148" y="53948"/>
                  </a:cubicBezTo>
                  <a:lnTo>
                    <a:pt x="132446" y="53079"/>
                  </a:lnTo>
                  <a:lnTo>
                    <a:pt x="132243" y="53007"/>
                  </a:lnTo>
                  <a:close/>
                  <a:moveTo>
                    <a:pt x="134592" y="54011"/>
                  </a:moveTo>
                  <a:cubicBezTo>
                    <a:pt x="134996" y="54011"/>
                    <a:pt x="135328" y="54428"/>
                    <a:pt x="135160" y="54853"/>
                  </a:cubicBezTo>
                  <a:cubicBezTo>
                    <a:pt x="135079" y="55097"/>
                    <a:pt x="134854" y="55245"/>
                    <a:pt x="134615" y="55245"/>
                  </a:cubicBezTo>
                  <a:cubicBezTo>
                    <a:pt x="134539" y="55245"/>
                    <a:pt x="134461" y="55230"/>
                    <a:pt x="134386" y="55198"/>
                  </a:cubicBezTo>
                  <a:cubicBezTo>
                    <a:pt x="133874" y="55019"/>
                    <a:pt x="133839" y="54293"/>
                    <a:pt x="134339" y="54067"/>
                  </a:cubicBezTo>
                  <a:cubicBezTo>
                    <a:pt x="134424" y="54028"/>
                    <a:pt x="134509" y="54011"/>
                    <a:pt x="134592" y="54011"/>
                  </a:cubicBezTo>
                  <a:close/>
                  <a:moveTo>
                    <a:pt x="22467" y="53069"/>
                  </a:moveTo>
                  <a:cubicBezTo>
                    <a:pt x="22295" y="53069"/>
                    <a:pt x="22125" y="53112"/>
                    <a:pt x="21968" y="53198"/>
                  </a:cubicBezTo>
                  <a:cubicBezTo>
                    <a:pt x="21396" y="53436"/>
                    <a:pt x="21158" y="54114"/>
                    <a:pt x="21432" y="54674"/>
                  </a:cubicBezTo>
                  <a:lnTo>
                    <a:pt x="21444" y="54674"/>
                  </a:lnTo>
                  <a:cubicBezTo>
                    <a:pt x="21627" y="55066"/>
                    <a:pt x="22015" y="55289"/>
                    <a:pt x="22415" y="55289"/>
                  </a:cubicBezTo>
                  <a:cubicBezTo>
                    <a:pt x="22586" y="55289"/>
                    <a:pt x="22760" y="55248"/>
                    <a:pt x="22920" y="55162"/>
                  </a:cubicBezTo>
                  <a:cubicBezTo>
                    <a:pt x="23194" y="55031"/>
                    <a:pt x="23396" y="54805"/>
                    <a:pt x="23492" y="54531"/>
                  </a:cubicBezTo>
                  <a:lnTo>
                    <a:pt x="23301" y="54460"/>
                  </a:lnTo>
                  <a:cubicBezTo>
                    <a:pt x="23230" y="54686"/>
                    <a:pt x="23063" y="54876"/>
                    <a:pt x="22837" y="54972"/>
                  </a:cubicBezTo>
                  <a:cubicBezTo>
                    <a:pt x="22693" y="55061"/>
                    <a:pt x="22532" y="55104"/>
                    <a:pt x="22374" y="55104"/>
                  </a:cubicBezTo>
                  <a:cubicBezTo>
                    <a:pt x="22047" y="55104"/>
                    <a:pt x="21727" y="54923"/>
                    <a:pt x="21575" y="54603"/>
                  </a:cubicBezTo>
                  <a:cubicBezTo>
                    <a:pt x="21337" y="54126"/>
                    <a:pt x="21563" y="53555"/>
                    <a:pt x="22063" y="53376"/>
                  </a:cubicBezTo>
                  <a:cubicBezTo>
                    <a:pt x="22186" y="53308"/>
                    <a:pt x="22317" y="53275"/>
                    <a:pt x="22449" y="53275"/>
                  </a:cubicBezTo>
                  <a:cubicBezTo>
                    <a:pt x="22547" y="53275"/>
                    <a:pt x="22645" y="53293"/>
                    <a:pt x="22742" y="53329"/>
                  </a:cubicBezTo>
                  <a:lnTo>
                    <a:pt x="22813" y="53126"/>
                  </a:lnTo>
                  <a:cubicBezTo>
                    <a:pt x="22699" y="53088"/>
                    <a:pt x="22582" y="53069"/>
                    <a:pt x="22467" y="53069"/>
                  </a:cubicBezTo>
                  <a:close/>
                  <a:moveTo>
                    <a:pt x="136411" y="53781"/>
                  </a:moveTo>
                  <a:lnTo>
                    <a:pt x="135660" y="55924"/>
                  </a:lnTo>
                  <a:lnTo>
                    <a:pt x="135863" y="55996"/>
                  </a:lnTo>
                  <a:lnTo>
                    <a:pt x="136625" y="53853"/>
                  </a:lnTo>
                  <a:lnTo>
                    <a:pt x="136411" y="53781"/>
                  </a:lnTo>
                  <a:close/>
                  <a:moveTo>
                    <a:pt x="134520" y="53857"/>
                  </a:moveTo>
                  <a:cubicBezTo>
                    <a:pt x="133744" y="53857"/>
                    <a:pt x="133419" y="55068"/>
                    <a:pt x="134291" y="55377"/>
                  </a:cubicBezTo>
                  <a:cubicBezTo>
                    <a:pt x="134385" y="55414"/>
                    <a:pt x="134482" y="55433"/>
                    <a:pt x="134577" y="55433"/>
                  </a:cubicBezTo>
                  <a:cubicBezTo>
                    <a:pt x="134726" y="55433"/>
                    <a:pt x="134871" y="55387"/>
                    <a:pt x="134994" y="55293"/>
                  </a:cubicBezTo>
                  <a:lnTo>
                    <a:pt x="134994" y="55293"/>
                  </a:lnTo>
                  <a:lnTo>
                    <a:pt x="134922" y="55496"/>
                  </a:lnTo>
                  <a:cubicBezTo>
                    <a:pt x="134827" y="55763"/>
                    <a:pt x="134676" y="55900"/>
                    <a:pt x="134454" y="55900"/>
                  </a:cubicBezTo>
                  <a:cubicBezTo>
                    <a:pt x="134370" y="55900"/>
                    <a:pt x="134277" y="55880"/>
                    <a:pt x="134172" y="55841"/>
                  </a:cubicBezTo>
                  <a:cubicBezTo>
                    <a:pt x="133946" y="55769"/>
                    <a:pt x="133767" y="55627"/>
                    <a:pt x="133648" y="55424"/>
                  </a:cubicBezTo>
                  <a:lnTo>
                    <a:pt x="133482" y="55543"/>
                  </a:lnTo>
                  <a:cubicBezTo>
                    <a:pt x="133624" y="55781"/>
                    <a:pt x="133851" y="55948"/>
                    <a:pt x="134113" y="56031"/>
                  </a:cubicBezTo>
                  <a:cubicBezTo>
                    <a:pt x="134245" y="56079"/>
                    <a:pt x="134366" y="56102"/>
                    <a:pt x="134476" y="56102"/>
                  </a:cubicBezTo>
                  <a:cubicBezTo>
                    <a:pt x="134783" y="56102"/>
                    <a:pt x="135005" y="55917"/>
                    <a:pt x="135137" y="55531"/>
                  </a:cubicBezTo>
                  <a:lnTo>
                    <a:pt x="135613" y="54198"/>
                  </a:lnTo>
                  <a:lnTo>
                    <a:pt x="135410" y="54126"/>
                  </a:lnTo>
                  <a:lnTo>
                    <a:pt x="135315" y="54424"/>
                  </a:lnTo>
                  <a:cubicBezTo>
                    <a:pt x="135244" y="54174"/>
                    <a:pt x="135065" y="53984"/>
                    <a:pt x="134815" y="53912"/>
                  </a:cubicBezTo>
                  <a:cubicBezTo>
                    <a:pt x="134711" y="53874"/>
                    <a:pt x="134612" y="53857"/>
                    <a:pt x="134520" y="53857"/>
                  </a:cubicBezTo>
                  <a:close/>
                  <a:moveTo>
                    <a:pt x="136914" y="55602"/>
                  </a:moveTo>
                  <a:cubicBezTo>
                    <a:pt x="136978" y="55602"/>
                    <a:pt x="137056" y="55617"/>
                    <a:pt x="137149" y="55650"/>
                  </a:cubicBezTo>
                  <a:lnTo>
                    <a:pt x="137625" y="55817"/>
                  </a:lnTo>
                  <a:lnTo>
                    <a:pt x="137530" y="56067"/>
                  </a:lnTo>
                  <a:cubicBezTo>
                    <a:pt x="137433" y="56180"/>
                    <a:pt x="137293" y="56244"/>
                    <a:pt x="137150" y="56244"/>
                  </a:cubicBezTo>
                  <a:cubicBezTo>
                    <a:pt x="137081" y="56244"/>
                    <a:pt x="137012" y="56229"/>
                    <a:pt x="136946" y="56198"/>
                  </a:cubicBezTo>
                  <a:cubicBezTo>
                    <a:pt x="136696" y="56115"/>
                    <a:pt x="136601" y="55960"/>
                    <a:pt x="136661" y="55781"/>
                  </a:cubicBezTo>
                  <a:cubicBezTo>
                    <a:pt x="136693" y="55675"/>
                    <a:pt x="136771" y="55602"/>
                    <a:pt x="136914" y="55602"/>
                  </a:cubicBezTo>
                  <a:close/>
                  <a:moveTo>
                    <a:pt x="19703" y="55256"/>
                  </a:moveTo>
                  <a:cubicBezTo>
                    <a:pt x="19906" y="55256"/>
                    <a:pt x="20110" y="55356"/>
                    <a:pt x="20229" y="55567"/>
                  </a:cubicBezTo>
                  <a:cubicBezTo>
                    <a:pt x="20396" y="55865"/>
                    <a:pt x="20277" y="56246"/>
                    <a:pt x="19967" y="56389"/>
                  </a:cubicBezTo>
                  <a:cubicBezTo>
                    <a:pt x="19879" y="56430"/>
                    <a:pt x="19790" y="56450"/>
                    <a:pt x="19703" y="56450"/>
                  </a:cubicBezTo>
                  <a:cubicBezTo>
                    <a:pt x="19324" y="56450"/>
                    <a:pt x="19008" y="56082"/>
                    <a:pt x="19134" y="55674"/>
                  </a:cubicBezTo>
                  <a:cubicBezTo>
                    <a:pt x="19218" y="55401"/>
                    <a:pt x="19459" y="55256"/>
                    <a:pt x="19703" y="55256"/>
                  </a:cubicBezTo>
                  <a:close/>
                  <a:moveTo>
                    <a:pt x="137151" y="54777"/>
                  </a:moveTo>
                  <a:cubicBezTo>
                    <a:pt x="137038" y="54777"/>
                    <a:pt x="136924" y="54795"/>
                    <a:pt x="136815" y="54829"/>
                  </a:cubicBezTo>
                  <a:lnTo>
                    <a:pt x="136863" y="55019"/>
                  </a:lnTo>
                  <a:cubicBezTo>
                    <a:pt x="136952" y="54984"/>
                    <a:pt x="137047" y="54966"/>
                    <a:pt x="137143" y="54966"/>
                  </a:cubicBezTo>
                  <a:cubicBezTo>
                    <a:pt x="137238" y="54966"/>
                    <a:pt x="137333" y="54984"/>
                    <a:pt x="137423" y="55019"/>
                  </a:cubicBezTo>
                  <a:cubicBezTo>
                    <a:pt x="137720" y="55127"/>
                    <a:pt x="137804" y="55305"/>
                    <a:pt x="137720" y="55567"/>
                  </a:cubicBezTo>
                  <a:lnTo>
                    <a:pt x="137684" y="55662"/>
                  </a:lnTo>
                  <a:lnTo>
                    <a:pt x="137196" y="55496"/>
                  </a:lnTo>
                  <a:cubicBezTo>
                    <a:pt x="137068" y="55451"/>
                    <a:pt x="136960" y="55431"/>
                    <a:pt x="136867" y="55431"/>
                  </a:cubicBezTo>
                  <a:cubicBezTo>
                    <a:pt x="136642" y="55431"/>
                    <a:pt x="136517" y="55549"/>
                    <a:pt x="136458" y="55710"/>
                  </a:cubicBezTo>
                  <a:cubicBezTo>
                    <a:pt x="136363" y="55984"/>
                    <a:pt x="136506" y="56234"/>
                    <a:pt x="136851" y="56353"/>
                  </a:cubicBezTo>
                  <a:cubicBezTo>
                    <a:pt x="136929" y="56389"/>
                    <a:pt x="137012" y="56407"/>
                    <a:pt x="137094" y="56407"/>
                  </a:cubicBezTo>
                  <a:cubicBezTo>
                    <a:pt x="137227" y="56407"/>
                    <a:pt x="137360" y="56362"/>
                    <a:pt x="137470" y="56281"/>
                  </a:cubicBezTo>
                  <a:lnTo>
                    <a:pt x="137470" y="56281"/>
                  </a:lnTo>
                  <a:lnTo>
                    <a:pt x="137387" y="56520"/>
                  </a:lnTo>
                  <a:lnTo>
                    <a:pt x="137577" y="56591"/>
                  </a:lnTo>
                  <a:lnTo>
                    <a:pt x="137911" y="55650"/>
                  </a:lnTo>
                  <a:cubicBezTo>
                    <a:pt x="138054" y="55269"/>
                    <a:pt x="137899" y="54984"/>
                    <a:pt x="137506" y="54841"/>
                  </a:cubicBezTo>
                  <a:cubicBezTo>
                    <a:pt x="137395" y="54797"/>
                    <a:pt x="137274" y="54777"/>
                    <a:pt x="137151" y="54777"/>
                  </a:cubicBezTo>
                  <a:close/>
                  <a:moveTo>
                    <a:pt x="19777" y="54150"/>
                  </a:moveTo>
                  <a:lnTo>
                    <a:pt x="19586" y="54245"/>
                  </a:lnTo>
                  <a:lnTo>
                    <a:pt x="20003" y="55115"/>
                  </a:lnTo>
                  <a:cubicBezTo>
                    <a:pt x="19899" y="55048"/>
                    <a:pt x="19780" y="55015"/>
                    <a:pt x="19658" y="55015"/>
                  </a:cubicBezTo>
                  <a:cubicBezTo>
                    <a:pt x="19542" y="55015"/>
                    <a:pt x="19423" y="55045"/>
                    <a:pt x="19313" y="55103"/>
                  </a:cubicBezTo>
                  <a:cubicBezTo>
                    <a:pt x="18496" y="55527"/>
                    <a:pt x="18909" y="56651"/>
                    <a:pt x="19671" y="56651"/>
                  </a:cubicBezTo>
                  <a:cubicBezTo>
                    <a:pt x="19787" y="56651"/>
                    <a:pt x="19910" y="56625"/>
                    <a:pt x="20039" y="56567"/>
                  </a:cubicBezTo>
                  <a:cubicBezTo>
                    <a:pt x="20265" y="56472"/>
                    <a:pt x="20420" y="56246"/>
                    <a:pt x="20444" y="55996"/>
                  </a:cubicBezTo>
                  <a:lnTo>
                    <a:pt x="20587" y="56281"/>
                  </a:lnTo>
                  <a:lnTo>
                    <a:pt x="20777" y="56198"/>
                  </a:lnTo>
                  <a:lnTo>
                    <a:pt x="19777" y="54150"/>
                  </a:lnTo>
                  <a:close/>
                  <a:moveTo>
                    <a:pt x="138806" y="55356"/>
                  </a:moveTo>
                  <a:cubicBezTo>
                    <a:pt x="138583" y="55356"/>
                    <a:pt x="138422" y="55461"/>
                    <a:pt x="138363" y="55638"/>
                  </a:cubicBezTo>
                  <a:cubicBezTo>
                    <a:pt x="138149" y="56234"/>
                    <a:pt x="139244" y="56270"/>
                    <a:pt x="139101" y="56662"/>
                  </a:cubicBezTo>
                  <a:cubicBezTo>
                    <a:pt x="139070" y="56763"/>
                    <a:pt x="138993" y="56824"/>
                    <a:pt x="138864" y="56824"/>
                  </a:cubicBezTo>
                  <a:cubicBezTo>
                    <a:pt x="138796" y="56824"/>
                    <a:pt x="138712" y="56807"/>
                    <a:pt x="138613" y="56770"/>
                  </a:cubicBezTo>
                  <a:cubicBezTo>
                    <a:pt x="138411" y="56710"/>
                    <a:pt x="138244" y="56579"/>
                    <a:pt x="138125" y="56412"/>
                  </a:cubicBezTo>
                  <a:lnTo>
                    <a:pt x="137982" y="56543"/>
                  </a:lnTo>
                  <a:cubicBezTo>
                    <a:pt x="138125" y="56734"/>
                    <a:pt x="138316" y="56877"/>
                    <a:pt x="138530" y="56948"/>
                  </a:cubicBezTo>
                  <a:cubicBezTo>
                    <a:pt x="138654" y="56993"/>
                    <a:pt x="138768" y="57015"/>
                    <a:pt x="138869" y="57015"/>
                  </a:cubicBezTo>
                  <a:cubicBezTo>
                    <a:pt x="139089" y="57015"/>
                    <a:pt x="139247" y="56913"/>
                    <a:pt x="139304" y="56734"/>
                  </a:cubicBezTo>
                  <a:cubicBezTo>
                    <a:pt x="139518" y="56150"/>
                    <a:pt x="138411" y="56115"/>
                    <a:pt x="138566" y="55698"/>
                  </a:cubicBezTo>
                  <a:cubicBezTo>
                    <a:pt x="138597" y="55603"/>
                    <a:pt x="138682" y="55545"/>
                    <a:pt x="138816" y="55545"/>
                  </a:cubicBezTo>
                  <a:cubicBezTo>
                    <a:pt x="138883" y="55545"/>
                    <a:pt x="138962" y="55559"/>
                    <a:pt x="139054" y="55591"/>
                  </a:cubicBezTo>
                  <a:cubicBezTo>
                    <a:pt x="139208" y="55638"/>
                    <a:pt x="139351" y="55746"/>
                    <a:pt x="139447" y="55877"/>
                  </a:cubicBezTo>
                  <a:lnTo>
                    <a:pt x="139601" y="55746"/>
                  </a:lnTo>
                  <a:cubicBezTo>
                    <a:pt x="139470" y="55591"/>
                    <a:pt x="139304" y="55484"/>
                    <a:pt x="139113" y="55412"/>
                  </a:cubicBezTo>
                  <a:cubicBezTo>
                    <a:pt x="139002" y="55374"/>
                    <a:pt x="138899" y="55356"/>
                    <a:pt x="138806" y="55356"/>
                  </a:cubicBezTo>
                  <a:close/>
                  <a:moveTo>
                    <a:pt x="18193" y="55650"/>
                  </a:moveTo>
                  <a:lnTo>
                    <a:pt x="18003" y="55746"/>
                  </a:lnTo>
                  <a:lnTo>
                    <a:pt x="18372" y="56508"/>
                  </a:lnTo>
                  <a:cubicBezTo>
                    <a:pt x="18527" y="56841"/>
                    <a:pt x="18431" y="57127"/>
                    <a:pt x="18134" y="57270"/>
                  </a:cubicBezTo>
                  <a:cubicBezTo>
                    <a:pt x="18047" y="57315"/>
                    <a:pt x="17964" y="57337"/>
                    <a:pt x="17887" y="57337"/>
                  </a:cubicBezTo>
                  <a:cubicBezTo>
                    <a:pt x="17718" y="57337"/>
                    <a:pt x="17573" y="57231"/>
                    <a:pt x="17467" y="57020"/>
                  </a:cubicBezTo>
                  <a:lnTo>
                    <a:pt x="17074" y="56198"/>
                  </a:lnTo>
                  <a:lnTo>
                    <a:pt x="16872" y="56293"/>
                  </a:lnTo>
                  <a:lnTo>
                    <a:pt x="17288" y="57139"/>
                  </a:lnTo>
                  <a:cubicBezTo>
                    <a:pt x="17425" y="57419"/>
                    <a:pt x="17626" y="57549"/>
                    <a:pt x="17856" y="57549"/>
                  </a:cubicBezTo>
                  <a:cubicBezTo>
                    <a:pt x="17967" y="57549"/>
                    <a:pt x="18085" y="57518"/>
                    <a:pt x="18205" y="57460"/>
                  </a:cubicBezTo>
                  <a:cubicBezTo>
                    <a:pt x="18420" y="57365"/>
                    <a:pt x="18562" y="57162"/>
                    <a:pt x="18586" y="56924"/>
                  </a:cubicBezTo>
                  <a:lnTo>
                    <a:pt x="18717" y="57186"/>
                  </a:lnTo>
                  <a:lnTo>
                    <a:pt x="18908" y="57103"/>
                  </a:lnTo>
                  <a:lnTo>
                    <a:pt x="18193" y="55650"/>
                  </a:lnTo>
                  <a:close/>
                  <a:moveTo>
                    <a:pt x="141550" y="55765"/>
                  </a:moveTo>
                  <a:cubicBezTo>
                    <a:pt x="141101" y="55765"/>
                    <a:pt x="140674" y="56045"/>
                    <a:pt x="140518" y="56496"/>
                  </a:cubicBezTo>
                  <a:lnTo>
                    <a:pt x="140530" y="56496"/>
                  </a:lnTo>
                  <a:cubicBezTo>
                    <a:pt x="140316" y="57079"/>
                    <a:pt x="140625" y="57710"/>
                    <a:pt x="141209" y="57901"/>
                  </a:cubicBezTo>
                  <a:cubicBezTo>
                    <a:pt x="141332" y="57949"/>
                    <a:pt x="141462" y="57973"/>
                    <a:pt x="141593" y="57973"/>
                  </a:cubicBezTo>
                  <a:cubicBezTo>
                    <a:pt x="141752" y="57973"/>
                    <a:pt x="141910" y="57937"/>
                    <a:pt x="142054" y="57865"/>
                  </a:cubicBezTo>
                  <a:lnTo>
                    <a:pt x="141971" y="57686"/>
                  </a:lnTo>
                  <a:cubicBezTo>
                    <a:pt x="141854" y="57745"/>
                    <a:pt x="141727" y="57775"/>
                    <a:pt x="141601" y="57775"/>
                  </a:cubicBezTo>
                  <a:cubicBezTo>
                    <a:pt x="141495" y="57775"/>
                    <a:pt x="141390" y="57754"/>
                    <a:pt x="141292" y="57710"/>
                  </a:cubicBezTo>
                  <a:cubicBezTo>
                    <a:pt x="140780" y="57579"/>
                    <a:pt x="140494" y="57043"/>
                    <a:pt x="140661" y="56543"/>
                  </a:cubicBezTo>
                  <a:cubicBezTo>
                    <a:pt x="140793" y="56182"/>
                    <a:pt x="141141" y="55957"/>
                    <a:pt x="141507" y="55957"/>
                  </a:cubicBezTo>
                  <a:cubicBezTo>
                    <a:pt x="141634" y="55957"/>
                    <a:pt x="141764" y="55985"/>
                    <a:pt x="141887" y="56043"/>
                  </a:cubicBezTo>
                  <a:cubicBezTo>
                    <a:pt x="142114" y="56103"/>
                    <a:pt x="142292" y="56270"/>
                    <a:pt x="142399" y="56484"/>
                  </a:cubicBezTo>
                  <a:lnTo>
                    <a:pt x="142578" y="56400"/>
                  </a:lnTo>
                  <a:cubicBezTo>
                    <a:pt x="142459" y="56127"/>
                    <a:pt x="142221" y="55924"/>
                    <a:pt x="141947" y="55841"/>
                  </a:cubicBezTo>
                  <a:cubicBezTo>
                    <a:pt x="141817" y="55789"/>
                    <a:pt x="141682" y="55765"/>
                    <a:pt x="141550" y="55765"/>
                  </a:cubicBezTo>
                  <a:close/>
                  <a:moveTo>
                    <a:pt x="144360" y="57512"/>
                  </a:moveTo>
                  <a:cubicBezTo>
                    <a:pt x="144701" y="57512"/>
                    <a:pt x="145043" y="57807"/>
                    <a:pt x="144923" y="58234"/>
                  </a:cubicBezTo>
                  <a:lnTo>
                    <a:pt x="143852" y="57853"/>
                  </a:lnTo>
                  <a:cubicBezTo>
                    <a:pt x="143958" y="57615"/>
                    <a:pt x="144159" y="57512"/>
                    <a:pt x="144360" y="57512"/>
                  </a:cubicBezTo>
                  <a:close/>
                  <a:moveTo>
                    <a:pt x="16538" y="57424"/>
                  </a:moveTo>
                  <a:lnTo>
                    <a:pt x="16657" y="57663"/>
                  </a:lnTo>
                  <a:cubicBezTo>
                    <a:pt x="16669" y="57889"/>
                    <a:pt x="16550" y="58103"/>
                    <a:pt x="16348" y="58186"/>
                  </a:cubicBezTo>
                  <a:cubicBezTo>
                    <a:pt x="16261" y="58230"/>
                    <a:pt x="16181" y="58249"/>
                    <a:pt x="16110" y="58249"/>
                  </a:cubicBezTo>
                  <a:cubicBezTo>
                    <a:pt x="15987" y="58249"/>
                    <a:pt x="15893" y="58190"/>
                    <a:pt x="15848" y="58091"/>
                  </a:cubicBezTo>
                  <a:cubicBezTo>
                    <a:pt x="15776" y="57948"/>
                    <a:pt x="15812" y="57782"/>
                    <a:pt x="16086" y="57651"/>
                  </a:cubicBezTo>
                  <a:lnTo>
                    <a:pt x="16538" y="57424"/>
                  </a:lnTo>
                  <a:close/>
                  <a:moveTo>
                    <a:pt x="142911" y="56770"/>
                  </a:moveTo>
                  <a:lnTo>
                    <a:pt x="142376" y="58282"/>
                  </a:lnTo>
                  <a:lnTo>
                    <a:pt x="142590" y="58365"/>
                  </a:lnTo>
                  <a:lnTo>
                    <a:pt x="142852" y="57591"/>
                  </a:lnTo>
                  <a:cubicBezTo>
                    <a:pt x="142951" y="57310"/>
                    <a:pt x="143127" y="57167"/>
                    <a:pt x="143346" y="57167"/>
                  </a:cubicBezTo>
                  <a:cubicBezTo>
                    <a:pt x="143416" y="57167"/>
                    <a:pt x="143489" y="57182"/>
                    <a:pt x="143566" y="57210"/>
                  </a:cubicBezTo>
                  <a:cubicBezTo>
                    <a:pt x="143578" y="57210"/>
                    <a:pt x="143602" y="57222"/>
                    <a:pt x="143614" y="57222"/>
                  </a:cubicBezTo>
                  <a:lnTo>
                    <a:pt x="143685" y="57032"/>
                  </a:lnTo>
                  <a:cubicBezTo>
                    <a:pt x="143600" y="56991"/>
                    <a:pt x="143509" y="56971"/>
                    <a:pt x="143418" y="56971"/>
                  </a:cubicBezTo>
                  <a:cubicBezTo>
                    <a:pt x="143267" y="56971"/>
                    <a:pt x="143118" y="57027"/>
                    <a:pt x="143007" y="57139"/>
                  </a:cubicBezTo>
                  <a:lnTo>
                    <a:pt x="143114" y="56841"/>
                  </a:lnTo>
                  <a:lnTo>
                    <a:pt x="142911" y="56770"/>
                  </a:lnTo>
                  <a:close/>
                  <a:moveTo>
                    <a:pt x="16119" y="56739"/>
                  </a:moveTo>
                  <a:cubicBezTo>
                    <a:pt x="16011" y="56739"/>
                    <a:pt x="15892" y="56769"/>
                    <a:pt x="15764" y="56829"/>
                  </a:cubicBezTo>
                  <a:cubicBezTo>
                    <a:pt x="15550" y="56924"/>
                    <a:pt x="15383" y="57091"/>
                    <a:pt x="15276" y="57305"/>
                  </a:cubicBezTo>
                  <a:lnTo>
                    <a:pt x="15431" y="57413"/>
                  </a:lnTo>
                  <a:cubicBezTo>
                    <a:pt x="15514" y="57234"/>
                    <a:pt x="15657" y="57091"/>
                    <a:pt x="15836" y="57008"/>
                  </a:cubicBezTo>
                  <a:cubicBezTo>
                    <a:pt x="15926" y="56963"/>
                    <a:pt x="16010" y="56940"/>
                    <a:pt x="16087" y="56940"/>
                  </a:cubicBezTo>
                  <a:cubicBezTo>
                    <a:pt x="16234" y="56940"/>
                    <a:pt x="16353" y="57022"/>
                    <a:pt x="16431" y="57186"/>
                  </a:cubicBezTo>
                  <a:lnTo>
                    <a:pt x="16467" y="57270"/>
                  </a:lnTo>
                  <a:lnTo>
                    <a:pt x="16015" y="57496"/>
                  </a:lnTo>
                  <a:cubicBezTo>
                    <a:pt x="15598" y="57698"/>
                    <a:pt x="15550" y="57960"/>
                    <a:pt x="15657" y="58186"/>
                  </a:cubicBezTo>
                  <a:cubicBezTo>
                    <a:pt x="15733" y="58345"/>
                    <a:pt x="15875" y="58431"/>
                    <a:pt x="16051" y="58431"/>
                  </a:cubicBezTo>
                  <a:cubicBezTo>
                    <a:pt x="16153" y="58431"/>
                    <a:pt x="16266" y="58402"/>
                    <a:pt x="16384" y="58341"/>
                  </a:cubicBezTo>
                  <a:cubicBezTo>
                    <a:pt x="16598" y="58270"/>
                    <a:pt x="16741" y="58079"/>
                    <a:pt x="16765" y="57865"/>
                  </a:cubicBezTo>
                  <a:lnTo>
                    <a:pt x="16884" y="58091"/>
                  </a:lnTo>
                  <a:lnTo>
                    <a:pt x="17062" y="57996"/>
                  </a:lnTo>
                  <a:lnTo>
                    <a:pt x="16634" y="57103"/>
                  </a:lnTo>
                  <a:cubicBezTo>
                    <a:pt x="16507" y="56858"/>
                    <a:pt x="16333" y="56739"/>
                    <a:pt x="16119" y="56739"/>
                  </a:cubicBezTo>
                  <a:close/>
                  <a:moveTo>
                    <a:pt x="11017" y="58433"/>
                  </a:moveTo>
                  <a:cubicBezTo>
                    <a:pt x="10906" y="58433"/>
                    <a:pt x="10798" y="58546"/>
                    <a:pt x="10871" y="58675"/>
                  </a:cubicBezTo>
                  <a:cubicBezTo>
                    <a:pt x="10902" y="58736"/>
                    <a:pt x="10952" y="58762"/>
                    <a:pt x="11003" y="58762"/>
                  </a:cubicBezTo>
                  <a:cubicBezTo>
                    <a:pt x="11111" y="58762"/>
                    <a:pt x="11221" y="58649"/>
                    <a:pt x="11157" y="58520"/>
                  </a:cubicBezTo>
                  <a:cubicBezTo>
                    <a:pt x="11122" y="58458"/>
                    <a:pt x="11069" y="58433"/>
                    <a:pt x="11017" y="58433"/>
                  </a:cubicBezTo>
                  <a:close/>
                  <a:moveTo>
                    <a:pt x="144364" y="57306"/>
                  </a:moveTo>
                  <a:cubicBezTo>
                    <a:pt x="144031" y="57306"/>
                    <a:pt x="143718" y="57528"/>
                    <a:pt x="143614" y="57877"/>
                  </a:cubicBezTo>
                  <a:cubicBezTo>
                    <a:pt x="143431" y="58454"/>
                    <a:pt x="143886" y="58985"/>
                    <a:pt x="144425" y="58985"/>
                  </a:cubicBezTo>
                  <a:cubicBezTo>
                    <a:pt x="144553" y="58985"/>
                    <a:pt x="144686" y="58955"/>
                    <a:pt x="144816" y="58889"/>
                  </a:cubicBezTo>
                  <a:lnTo>
                    <a:pt x="144745" y="58722"/>
                  </a:lnTo>
                  <a:cubicBezTo>
                    <a:pt x="144652" y="58769"/>
                    <a:pt x="144552" y="58793"/>
                    <a:pt x="144450" y="58793"/>
                  </a:cubicBezTo>
                  <a:cubicBezTo>
                    <a:pt x="144370" y="58793"/>
                    <a:pt x="144288" y="58778"/>
                    <a:pt x="144209" y="58746"/>
                  </a:cubicBezTo>
                  <a:cubicBezTo>
                    <a:pt x="143888" y="58663"/>
                    <a:pt x="143697" y="58329"/>
                    <a:pt x="143792" y="58008"/>
                  </a:cubicBezTo>
                  <a:lnTo>
                    <a:pt x="143792" y="58008"/>
                  </a:lnTo>
                  <a:lnTo>
                    <a:pt x="145066" y="58448"/>
                  </a:lnTo>
                  <a:lnTo>
                    <a:pt x="145078" y="58460"/>
                  </a:lnTo>
                  <a:cubicBezTo>
                    <a:pt x="145090" y="58436"/>
                    <a:pt x="145090" y="58413"/>
                    <a:pt x="145090" y="58401"/>
                  </a:cubicBezTo>
                  <a:cubicBezTo>
                    <a:pt x="145269" y="57984"/>
                    <a:pt x="145054" y="57508"/>
                    <a:pt x="144626" y="57353"/>
                  </a:cubicBezTo>
                  <a:cubicBezTo>
                    <a:pt x="144539" y="57321"/>
                    <a:pt x="144451" y="57306"/>
                    <a:pt x="144364" y="57306"/>
                  </a:cubicBezTo>
                  <a:close/>
                  <a:moveTo>
                    <a:pt x="13312" y="57305"/>
                  </a:moveTo>
                  <a:lnTo>
                    <a:pt x="13109" y="57401"/>
                  </a:lnTo>
                  <a:lnTo>
                    <a:pt x="14110" y="59448"/>
                  </a:lnTo>
                  <a:lnTo>
                    <a:pt x="14300" y="59353"/>
                  </a:lnTo>
                  <a:lnTo>
                    <a:pt x="13931" y="58591"/>
                  </a:lnTo>
                  <a:cubicBezTo>
                    <a:pt x="13764" y="58317"/>
                    <a:pt x="13883" y="57948"/>
                    <a:pt x="14181" y="57817"/>
                  </a:cubicBezTo>
                  <a:cubicBezTo>
                    <a:pt x="14265" y="57777"/>
                    <a:pt x="14345" y="57757"/>
                    <a:pt x="14421" y="57757"/>
                  </a:cubicBezTo>
                  <a:cubicBezTo>
                    <a:pt x="14593" y="57757"/>
                    <a:pt x="14740" y="57861"/>
                    <a:pt x="14848" y="58067"/>
                  </a:cubicBezTo>
                  <a:lnTo>
                    <a:pt x="15253" y="58889"/>
                  </a:lnTo>
                  <a:lnTo>
                    <a:pt x="15443" y="58794"/>
                  </a:lnTo>
                  <a:lnTo>
                    <a:pt x="15026" y="57960"/>
                  </a:lnTo>
                  <a:cubicBezTo>
                    <a:pt x="14888" y="57675"/>
                    <a:pt x="14688" y="57546"/>
                    <a:pt x="14462" y="57546"/>
                  </a:cubicBezTo>
                  <a:cubicBezTo>
                    <a:pt x="14357" y="57546"/>
                    <a:pt x="14246" y="57574"/>
                    <a:pt x="14133" y="57627"/>
                  </a:cubicBezTo>
                  <a:cubicBezTo>
                    <a:pt x="13919" y="57722"/>
                    <a:pt x="13752" y="57924"/>
                    <a:pt x="13717" y="58163"/>
                  </a:cubicBezTo>
                  <a:lnTo>
                    <a:pt x="13312" y="57305"/>
                  </a:lnTo>
                  <a:close/>
                  <a:moveTo>
                    <a:pt x="145912" y="57863"/>
                  </a:moveTo>
                  <a:cubicBezTo>
                    <a:pt x="145693" y="57863"/>
                    <a:pt x="145538" y="57971"/>
                    <a:pt x="145471" y="58139"/>
                  </a:cubicBezTo>
                  <a:cubicBezTo>
                    <a:pt x="145257" y="58746"/>
                    <a:pt x="146352" y="58782"/>
                    <a:pt x="146221" y="59175"/>
                  </a:cubicBezTo>
                  <a:cubicBezTo>
                    <a:pt x="146190" y="59275"/>
                    <a:pt x="146109" y="59331"/>
                    <a:pt x="145977" y="59331"/>
                  </a:cubicBezTo>
                  <a:cubicBezTo>
                    <a:pt x="145906" y="59331"/>
                    <a:pt x="145821" y="59315"/>
                    <a:pt x="145721" y="59282"/>
                  </a:cubicBezTo>
                  <a:cubicBezTo>
                    <a:pt x="145531" y="59210"/>
                    <a:pt x="145364" y="59091"/>
                    <a:pt x="145245" y="58925"/>
                  </a:cubicBezTo>
                  <a:lnTo>
                    <a:pt x="145090" y="59044"/>
                  </a:lnTo>
                  <a:lnTo>
                    <a:pt x="145102" y="59056"/>
                  </a:lnTo>
                  <a:cubicBezTo>
                    <a:pt x="145233" y="59246"/>
                    <a:pt x="145424" y="59377"/>
                    <a:pt x="145638" y="59448"/>
                  </a:cubicBezTo>
                  <a:cubicBezTo>
                    <a:pt x="145770" y="59495"/>
                    <a:pt x="145890" y="59518"/>
                    <a:pt x="145994" y="59518"/>
                  </a:cubicBezTo>
                  <a:cubicBezTo>
                    <a:pt x="146209" y="59518"/>
                    <a:pt x="146360" y="59422"/>
                    <a:pt x="146424" y="59246"/>
                  </a:cubicBezTo>
                  <a:cubicBezTo>
                    <a:pt x="146626" y="58663"/>
                    <a:pt x="145531" y="58615"/>
                    <a:pt x="145674" y="58210"/>
                  </a:cubicBezTo>
                  <a:cubicBezTo>
                    <a:pt x="145713" y="58115"/>
                    <a:pt x="145795" y="58057"/>
                    <a:pt x="145927" y="58057"/>
                  </a:cubicBezTo>
                  <a:cubicBezTo>
                    <a:pt x="145992" y="58057"/>
                    <a:pt x="146070" y="58071"/>
                    <a:pt x="146162" y="58103"/>
                  </a:cubicBezTo>
                  <a:cubicBezTo>
                    <a:pt x="146328" y="58151"/>
                    <a:pt x="146459" y="58246"/>
                    <a:pt x="146567" y="58389"/>
                  </a:cubicBezTo>
                  <a:lnTo>
                    <a:pt x="146709" y="58258"/>
                  </a:lnTo>
                  <a:cubicBezTo>
                    <a:pt x="146590" y="58103"/>
                    <a:pt x="146412" y="57984"/>
                    <a:pt x="146221" y="57924"/>
                  </a:cubicBezTo>
                  <a:cubicBezTo>
                    <a:pt x="146108" y="57882"/>
                    <a:pt x="146005" y="57863"/>
                    <a:pt x="145912" y="57863"/>
                  </a:cubicBezTo>
                  <a:close/>
                  <a:moveTo>
                    <a:pt x="149123" y="59191"/>
                  </a:moveTo>
                  <a:cubicBezTo>
                    <a:pt x="149464" y="59191"/>
                    <a:pt x="149806" y="59486"/>
                    <a:pt x="149686" y="59913"/>
                  </a:cubicBezTo>
                  <a:lnTo>
                    <a:pt x="148614" y="59532"/>
                  </a:lnTo>
                  <a:cubicBezTo>
                    <a:pt x="148720" y="59293"/>
                    <a:pt x="148921" y="59191"/>
                    <a:pt x="149123" y="59191"/>
                  </a:cubicBezTo>
                  <a:close/>
                  <a:moveTo>
                    <a:pt x="12815" y="58349"/>
                  </a:moveTo>
                  <a:cubicBezTo>
                    <a:pt x="12696" y="58349"/>
                    <a:pt x="12577" y="58378"/>
                    <a:pt x="12466" y="58436"/>
                  </a:cubicBezTo>
                  <a:cubicBezTo>
                    <a:pt x="12050" y="58627"/>
                    <a:pt x="11871" y="59127"/>
                    <a:pt x="12085" y="59544"/>
                  </a:cubicBezTo>
                  <a:cubicBezTo>
                    <a:pt x="12212" y="59840"/>
                    <a:pt x="12508" y="60016"/>
                    <a:pt x="12818" y="60016"/>
                  </a:cubicBezTo>
                  <a:cubicBezTo>
                    <a:pt x="12944" y="60016"/>
                    <a:pt x="13072" y="59987"/>
                    <a:pt x="13193" y="59925"/>
                  </a:cubicBezTo>
                  <a:cubicBezTo>
                    <a:pt x="13419" y="59818"/>
                    <a:pt x="13586" y="59603"/>
                    <a:pt x="13621" y="59353"/>
                  </a:cubicBezTo>
                  <a:lnTo>
                    <a:pt x="13419" y="59329"/>
                  </a:lnTo>
                  <a:cubicBezTo>
                    <a:pt x="13395" y="59508"/>
                    <a:pt x="13276" y="59675"/>
                    <a:pt x="13109" y="59746"/>
                  </a:cubicBezTo>
                  <a:cubicBezTo>
                    <a:pt x="13013" y="59790"/>
                    <a:pt x="12920" y="59809"/>
                    <a:pt x="12833" y="59809"/>
                  </a:cubicBezTo>
                  <a:cubicBezTo>
                    <a:pt x="12253" y="59809"/>
                    <a:pt x="11929" y="58946"/>
                    <a:pt x="12550" y="58615"/>
                  </a:cubicBezTo>
                  <a:cubicBezTo>
                    <a:pt x="12630" y="58575"/>
                    <a:pt x="12719" y="58554"/>
                    <a:pt x="12808" y="58554"/>
                  </a:cubicBezTo>
                  <a:cubicBezTo>
                    <a:pt x="12904" y="58554"/>
                    <a:pt x="12999" y="58578"/>
                    <a:pt x="13086" y="58627"/>
                  </a:cubicBezTo>
                  <a:lnTo>
                    <a:pt x="13181" y="58448"/>
                  </a:lnTo>
                  <a:cubicBezTo>
                    <a:pt x="13065" y="58381"/>
                    <a:pt x="12940" y="58349"/>
                    <a:pt x="12815" y="58349"/>
                  </a:cubicBezTo>
                  <a:close/>
                  <a:moveTo>
                    <a:pt x="147531" y="58424"/>
                  </a:moveTo>
                  <a:cubicBezTo>
                    <a:pt x="147196" y="58424"/>
                    <a:pt x="146879" y="58644"/>
                    <a:pt x="146769" y="58984"/>
                  </a:cubicBezTo>
                  <a:lnTo>
                    <a:pt x="146781" y="58984"/>
                  </a:lnTo>
                  <a:cubicBezTo>
                    <a:pt x="146614" y="59413"/>
                    <a:pt x="146840" y="59901"/>
                    <a:pt x="147281" y="60032"/>
                  </a:cubicBezTo>
                  <a:cubicBezTo>
                    <a:pt x="147373" y="60073"/>
                    <a:pt x="147469" y="60093"/>
                    <a:pt x="147564" y="60093"/>
                  </a:cubicBezTo>
                  <a:cubicBezTo>
                    <a:pt x="147713" y="60093"/>
                    <a:pt x="147859" y="60043"/>
                    <a:pt x="147983" y="59949"/>
                  </a:cubicBezTo>
                  <a:lnTo>
                    <a:pt x="147864" y="59794"/>
                  </a:lnTo>
                  <a:cubicBezTo>
                    <a:pt x="147776" y="59860"/>
                    <a:pt x="147666" y="59894"/>
                    <a:pt x="147552" y="59894"/>
                  </a:cubicBezTo>
                  <a:cubicBezTo>
                    <a:pt x="147481" y="59894"/>
                    <a:pt x="147409" y="59881"/>
                    <a:pt x="147340" y="59853"/>
                  </a:cubicBezTo>
                  <a:cubicBezTo>
                    <a:pt x="146635" y="59607"/>
                    <a:pt x="146899" y="58622"/>
                    <a:pt x="147538" y="58622"/>
                  </a:cubicBezTo>
                  <a:cubicBezTo>
                    <a:pt x="147610" y="58622"/>
                    <a:pt x="147688" y="58635"/>
                    <a:pt x="147769" y="58663"/>
                  </a:cubicBezTo>
                  <a:cubicBezTo>
                    <a:pt x="147948" y="58722"/>
                    <a:pt x="148079" y="58865"/>
                    <a:pt x="148126" y="59044"/>
                  </a:cubicBezTo>
                  <a:lnTo>
                    <a:pt x="148317" y="58996"/>
                  </a:lnTo>
                  <a:cubicBezTo>
                    <a:pt x="148257" y="58746"/>
                    <a:pt x="148067" y="58556"/>
                    <a:pt x="147829" y="58484"/>
                  </a:cubicBezTo>
                  <a:cubicBezTo>
                    <a:pt x="147731" y="58443"/>
                    <a:pt x="147630" y="58424"/>
                    <a:pt x="147531" y="58424"/>
                  </a:cubicBezTo>
                  <a:close/>
                  <a:moveTo>
                    <a:pt x="11335" y="59008"/>
                  </a:moveTo>
                  <a:lnTo>
                    <a:pt x="11133" y="59103"/>
                  </a:lnTo>
                  <a:lnTo>
                    <a:pt x="11847" y="60556"/>
                  </a:lnTo>
                  <a:lnTo>
                    <a:pt x="12038" y="60461"/>
                  </a:lnTo>
                  <a:lnTo>
                    <a:pt x="11335" y="59008"/>
                  </a:lnTo>
                  <a:close/>
                  <a:moveTo>
                    <a:pt x="149120" y="58984"/>
                  </a:moveTo>
                  <a:cubicBezTo>
                    <a:pt x="148782" y="58984"/>
                    <a:pt x="148471" y="59206"/>
                    <a:pt x="148376" y="59556"/>
                  </a:cubicBezTo>
                  <a:cubicBezTo>
                    <a:pt x="148193" y="60133"/>
                    <a:pt x="148648" y="60664"/>
                    <a:pt x="149182" y="60664"/>
                  </a:cubicBezTo>
                  <a:cubicBezTo>
                    <a:pt x="149308" y="60664"/>
                    <a:pt x="149439" y="60634"/>
                    <a:pt x="149567" y="60568"/>
                  </a:cubicBezTo>
                  <a:lnTo>
                    <a:pt x="149507" y="60389"/>
                  </a:lnTo>
                  <a:cubicBezTo>
                    <a:pt x="149412" y="60444"/>
                    <a:pt x="149305" y="60471"/>
                    <a:pt x="149200" y="60471"/>
                  </a:cubicBezTo>
                  <a:cubicBezTo>
                    <a:pt x="149121" y="60471"/>
                    <a:pt x="149043" y="60455"/>
                    <a:pt x="148972" y="60425"/>
                  </a:cubicBezTo>
                  <a:cubicBezTo>
                    <a:pt x="148650" y="60341"/>
                    <a:pt x="148460" y="60008"/>
                    <a:pt x="148555" y="59687"/>
                  </a:cubicBezTo>
                  <a:lnTo>
                    <a:pt x="148555" y="59687"/>
                  </a:lnTo>
                  <a:lnTo>
                    <a:pt x="149829" y="60127"/>
                  </a:lnTo>
                  <a:lnTo>
                    <a:pt x="149829" y="60139"/>
                  </a:lnTo>
                  <a:cubicBezTo>
                    <a:pt x="149841" y="60115"/>
                    <a:pt x="149853" y="60091"/>
                    <a:pt x="149853" y="60080"/>
                  </a:cubicBezTo>
                  <a:cubicBezTo>
                    <a:pt x="150031" y="59663"/>
                    <a:pt x="149817" y="59175"/>
                    <a:pt x="149388" y="59032"/>
                  </a:cubicBezTo>
                  <a:cubicBezTo>
                    <a:pt x="149299" y="59000"/>
                    <a:pt x="149209" y="58984"/>
                    <a:pt x="149120" y="58984"/>
                  </a:cubicBezTo>
                  <a:close/>
                  <a:moveTo>
                    <a:pt x="150531" y="59460"/>
                  </a:moveTo>
                  <a:lnTo>
                    <a:pt x="149996" y="60984"/>
                  </a:lnTo>
                  <a:lnTo>
                    <a:pt x="150198" y="61056"/>
                  </a:lnTo>
                  <a:lnTo>
                    <a:pt x="150484" y="60258"/>
                  </a:lnTo>
                  <a:cubicBezTo>
                    <a:pt x="150538" y="60013"/>
                    <a:pt x="150759" y="59851"/>
                    <a:pt x="150992" y="59851"/>
                  </a:cubicBezTo>
                  <a:cubicBezTo>
                    <a:pt x="151065" y="59851"/>
                    <a:pt x="151139" y="59867"/>
                    <a:pt x="151210" y="59901"/>
                  </a:cubicBezTo>
                  <a:cubicBezTo>
                    <a:pt x="151496" y="59996"/>
                    <a:pt x="151603" y="60222"/>
                    <a:pt x="151496" y="60544"/>
                  </a:cubicBezTo>
                  <a:lnTo>
                    <a:pt x="151198" y="61401"/>
                  </a:lnTo>
                  <a:lnTo>
                    <a:pt x="151400" y="61473"/>
                  </a:lnTo>
                  <a:lnTo>
                    <a:pt x="151710" y="60591"/>
                  </a:lnTo>
                  <a:lnTo>
                    <a:pt x="151722" y="60591"/>
                  </a:lnTo>
                  <a:cubicBezTo>
                    <a:pt x="151877" y="60163"/>
                    <a:pt x="151698" y="59853"/>
                    <a:pt x="151305" y="59722"/>
                  </a:cubicBezTo>
                  <a:cubicBezTo>
                    <a:pt x="151226" y="59687"/>
                    <a:pt x="151140" y="59670"/>
                    <a:pt x="151053" y="59670"/>
                  </a:cubicBezTo>
                  <a:cubicBezTo>
                    <a:pt x="150905" y="59670"/>
                    <a:pt x="150754" y="59720"/>
                    <a:pt x="150627" y="59818"/>
                  </a:cubicBezTo>
                  <a:lnTo>
                    <a:pt x="150734" y="59532"/>
                  </a:lnTo>
                  <a:lnTo>
                    <a:pt x="150531" y="59460"/>
                  </a:lnTo>
                  <a:close/>
                  <a:moveTo>
                    <a:pt x="10311" y="58913"/>
                  </a:moveTo>
                  <a:lnTo>
                    <a:pt x="10145" y="58996"/>
                  </a:lnTo>
                  <a:lnTo>
                    <a:pt x="10014" y="60830"/>
                  </a:lnTo>
                  <a:lnTo>
                    <a:pt x="8478" y="59806"/>
                  </a:lnTo>
                  <a:lnTo>
                    <a:pt x="8311" y="59889"/>
                  </a:lnTo>
                  <a:lnTo>
                    <a:pt x="9252" y="61818"/>
                  </a:lnTo>
                  <a:lnTo>
                    <a:pt x="9442" y="61723"/>
                  </a:lnTo>
                  <a:lnTo>
                    <a:pt x="8704" y="60187"/>
                  </a:lnTo>
                  <a:lnTo>
                    <a:pt x="10085" y="61115"/>
                  </a:lnTo>
                  <a:lnTo>
                    <a:pt x="10180" y="61068"/>
                  </a:lnTo>
                  <a:lnTo>
                    <a:pt x="10311" y="59401"/>
                  </a:lnTo>
                  <a:lnTo>
                    <a:pt x="11062" y="60937"/>
                  </a:lnTo>
                  <a:lnTo>
                    <a:pt x="11252" y="60842"/>
                  </a:lnTo>
                  <a:lnTo>
                    <a:pt x="10311" y="58913"/>
                  </a:lnTo>
                  <a:close/>
                  <a:moveTo>
                    <a:pt x="152651" y="59841"/>
                  </a:moveTo>
                  <a:lnTo>
                    <a:pt x="152532" y="60175"/>
                  </a:lnTo>
                  <a:lnTo>
                    <a:pt x="152258" y="60080"/>
                  </a:lnTo>
                  <a:lnTo>
                    <a:pt x="152198" y="60246"/>
                  </a:lnTo>
                  <a:lnTo>
                    <a:pt x="152472" y="60353"/>
                  </a:lnTo>
                  <a:lnTo>
                    <a:pt x="152139" y="61270"/>
                  </a:lnTo>
                  <a:cubicBezTo>
                    <a:pt x="152032" y="61508"/>
                    <a:pt x="152174" y="61794"/>
                    <a:pt x="152436" y="61865"/>
                  </a:cubicBezTo>
                  <a:cubicBezTo>
                    <a:pt x="152490" y="61883"/>
                    <a:pt x="152549" y="61892"/>
                    <a:pt x="152610" y="61892"/>
                  </a:cubicBezTo>
                  <a:cubicBezTo>
                    <a:pt x="152671" y="61892"/>
                    <a:pt x="152734" y="61883"/>
                    <a:pt x="152794" y="61865"/>
                  </a:cubicBezTo>
                  <a:lnTo>
                    <a:pt x="152782" y="61687"/>
                  </a:lnTo>
                  <a:cubicBezTo>
                    <a:pt x="152740" y="61705"/>
                    <a:pt x="152695" y="61714"/>
                    <a:pt x="152651" y="61714"/>
                  </a:cubicBezTo>
                  <a:cubicBezTo>
                    <a:pt x="152606" y="61714"/>
                    <a:pt x="152561" y="61705"/>
                    <a:pt x="152520" y="61687"/>
                  </a:cubicBezTo>
                  <a:cubicBezTo>
                    <a:pt x="152365" y="61651"/>
                    <a:pt x="152282" y="61473"/>
                    <a:pt x="152365" y="61318"/>
                  </a:cubicBezTo>
                  <a:lnTo>
                    <a:pt x="152686" y="60413"/>
                  </a:lnTo>
                  <a:lnTo>
                    <a:pt x="153139" y="60580"/>
                  </a:lnTo>
                  <a:lnTo>
                    <a:pt x="153198" y="60413"/>
                  </a:lnTo>
                  <a:lnTo>
                    <a:pt x="152734" y="60246"/>
                  </a:lnTo>
                  <a:lnTo>
                    <a:pt x="152853" y="59913"/>
                  </a:lnTo>
                  <a:lnTo>
                    <a:pt x="152651" y="59841"/>
                  </a:lnTo>
                  <a:close/>
                  <a:moveTo>
                    <a:pt x="80594" y="64413"/>
                  </a:moveTo>
                  <a:lnTo>
                    <a:pt x="80463" y="64568"/>
                  </a:lnTo>
                  <a:cubicBezTo>
                    <a:pt x="80618" y="64711"/>
                    <a:pt x="80713" y="64925"/>
                    <a:pt x="80701" y="65152"/>
                  </a:cubicBezTo>
                  <a:cubicBezTo>
                    <a:pt x="80701" y="65485"/>
                    <a:pt x="80546" y="65652"/>
                    <a:pt x="80296" y="65652"/>
                  </a:cubicBezTo>
                  <a:cubicBezTo>
                    <a:pt x="80153" y="65652"/>
                    <a:pt x="80011" y="65604"/>
                    <a:pt x="79761" y="65366"/>
                  </a:cubicBezTo>
                  <a:lnTo>
                    <a:pt x="78891" y="64473"/>
                  </a:lnTo>
                  <a:lnTo>
                    <a:pt x="78749" y="64473"/>
                  </a:lnTo>
                  <a:lnTo>
                    <a:pt x="78749" y="65973"/>
                  </a:lnTo>
                  <a:lnTo>
                    <a:pt x="78939" y="65973"/>
                  </a:lnTo>
                  <a:lnTo>
                    <a:pt x="78939" y="64806"/>
                  </a:lnTo>
                  <a:lnTo>
                    <a:pt x="79653" y="65533"/>
                  </a:lnTo>
                  <a:cubicBezTo>
                    <a:pt x="79927" y="65818"/>
                    <a:pt x="80118" y="65890"/>
                    <a:pt x="80320" y="65890"/>
                  </a:cubicBezTo>
                  <a:cubicBezTo>
                    <a:pt x="80677" y="65890"/>
                    <a:pt x="80904" y="65616"/>
                    <a:pt x="80904" y="65175"/>
                  </a:cubicBezTo>
                  <a:cubicBezTo>
                    <a:pt x="80915" y="64890"/>
                    <a:pt x="80808" y="64616"/>
                    <a:pt x="80594" y="64413"/>
                  </a:cubicBezTo>
                  <a:close/>
                  <a:moveTo>
                    <a:pt x="79820" y="66461"/>
                  </a:moveTo>
                  <a:cubicBezTo>
                    <a:pt x="80392" y="66461"/>
                    <a:pt x="80713" y="66723"/>
                    <a:pt x="80713" y="67092"/>
                  </a:cubicBezTo>
                  <a:cubicBezTo>
                    <a:pt x="80713" y="67473"/>
                    <a:pt x="80392" y="67735"/>
                    <a:pt x="79820" y="67735"/>
                  </a:cubicBezTo>
                  <a:lnTo>
                    <a:pt x="79820" y="67723"/>
                  </a:lnTo>
                  <a:cubicBezTo>
                    <a:pt x="79249" y="67723"/>
                    <a:pt x="78927" y="67473"/>
                    <a:pt x="78927" y="67092"/>
                  </a:cubicBezTo>
                  <a:cubicBezTo>
                    <a:pt x="78927" y="66723"/>
                    <a:pt x="79237" y="66461"/>
                    <a:pt x="79820" y="66461"/>
                  </a:cubicBezTo>
                  <a:close/>
                  <a:moveTo>
                    <a:pt x="79820" y="66247"/>
                  </a:moveTo>
                  <a:cubicBezTo>
                    <a:pt x="79130" y="66247"/>
                    <a:pt x="78725" y="66604"/>
                    <a:pt x="78725" y="67092"/>
                  </a:cubicBezTo>
                  <a:cubicBezTo>
                    <a:pt x="78725" y="67592"/>
                    <a:pt x="79130" y="67950"/>
                    <a:pt x="79820" y="67950"/>
                  </a:cubicBezTo>
                  <a:cubicBezTo>
                    <a:pt x="80499" y="67950"/>
                    <a:pt x="80904" y="67592"/>
                    <a:pt x="80904" y="67092"/>
                  </a:cubicBezTo>
                  <a:cubicBezTo>
                    <a:pt x="80904" y="66592"/>
                    <a:pt x="80499" y="66247"/>
                    <a:pt x="79820" y="66247"/>
                  </a:cubicBezTo>
                  <a:close/>
                  <a:moveTo>
                    <a:pt x="79308" y="68223"/>
                  </a:moveTo>
                  <a:lnTo>
                    <a:pt x="79308" y="69438"/>
                  </a:lnTo>
                  <a:lnTo>
                    <a:pt x="78749" y="69438"/>
                  </a:lnTo>
                  <a:lnTo>
                    <a:pt x="78749" y="69664"/>
                  </a:lnTo>
                  <a:lnTo>
                    <a:pt x="79308" y="69664"/>
                  </a:lnTo>
                  <a:lnTo>
                    <a:pt x="79308" y="70093"/>
                  </a:lnTo>
                  <a:lnTo>
                    <a:pt x="79499" y="70093"/>
                  </a:lnTo>
                  <a:lnTo>
                    <a:pt x="79499" y="69664"/>
                  </a:lnTo>
                  <a:lnTo>
                    <a:pt x="79999" y="69664"/>
                  </a:lnTo>
                  <a:lnTo>
                    <a:pt x="79999" y="69438"/>
                  </a:lnTo>
                  <a:lnTo>
                    <a:pt x="79499" y="69438"/>
                  </a:lnTo>
                  <a:lnTo>
                    <a:pt x="79499" y="68509"/>
                  </a:lnTo>
                  <a:lnTo>
                    <a:pt x="80892" y="69604"/>
                  </a:lnTo>
                  <a:lnTo>
                    <a:pt x="80892" y="69366"/>
                  </a:lnTo>
                  <a:lnTo>
                    <a:pt x="79463" y="68223"/>
                  </a:lnTo>
                  <a:close/>
                  <a:moveTo>
                    <a:pt x="130565" y="70521"/>
                  </a:moveTo>
                  <a:lnTo>
                    <a:pt x="130434" y="70676"/>
                  </a:lnTo>
                  <a:cubicBezTo>
                    <a:pt x="130600" y="70819"/>
                    <a:pt x="130684" y="71033"/>
                    <a:pt x="130672" y="71259"/>
                  </a:cubicBezTo>
                  <a:cubicBezTo>
                    <a:pt x="130672" y="71581"/>
                    <a:pt x="130517" y="71760"/>
                    <a:pt x="130267" y="71760"/>
                  </a:cubicBezTo>
                  <a:cubicBezTo>
                    <a:pt x="130124" y="71760"/>
                    <a:pt x="129981" y="71712"/>
                    <a:pt x="129743" y="71474"/>
                  </a:cubicBezTo>
                  <a:lnTo>
                    <a:pt x="128874" y="70581"/>
                  </a:lnTo>
                  <a:lnTo>
                    <a:pt x="128719" y="70581"/>
                  </a:lnTo>
                  <a:lnTo>
                    <a:pt x="128719" y="72081"/>
                  </a:lnTo>
                  <a:lnTo>
                    <a:pt x="128910" y="72081"/>
                  </a:lnTo>
                  <a:lnTo>
                    <a:pt x="128910" y="70914"/>
                  </a:lnTo>
                  <a:lnTo>
                    <a:pt x="129624" y="71640"/>
                  </a:lnTo>
                  <a:cubicBezTo>
                    <a:pt x="129910" y="71926"/>
                    <a:pt x="130088" y="71998"/>
                    <a:pt x="130291" y="71998"/>
                  </a:cubicBezTo>
                  <a:cubicBezTo>
                    <a:pt x="130660" y="71998"/>
                    <a:pt x="130874" y="71724"/>
                    <a:pt x="130874" y="71283"/>
                  </a:cubicBezTo>
                  <a:cubicBezTo>
                    <a:pt x="130886" y="70998"/>
                    <a:pt x="130779" y="70724"/>
                    <a:pt x="130565" y="70521"/>
                  </a:cubicBezTo>
                  <a:close/>
                  <a:moveTo>
                    <a:pt x="79010" y="71081"/>
                  </a:moveTo>
                  <a:cubicBezTo>
                    <a:pt x="78820" y="71307"/>
                    <a:pt x="78725" y="71581"/>
                    <a:pt x="78737" y="71879"/>
                  </a:cubicBezTo>
                  <a:cubicBezTo>
                    <a:pt x="78737" y="72426"/>
                    <a:pt x="79010" y="72676"/>
                    <a:pt x="79320" y="72676"/>
                  </a:cubicBezTo>
                  <a:cubicBezTo>
                    <a:pt x="80106" y="72676"/>
                    <a:pt x="79749" y="71355"/>
                    <a:pt x="80344" y="71355"/>
                  </a:cubicBezTo>
                  <a:cubicBezTo>
                    <a:pt x="80558" y="71355"/>
                    <a:pt x="80725" y="71521"/>
                    <a:pt x="80725" y="71914"/>
                  </a:cubicBezTo>
                  <a:cubicBezTo>
                    <a:pt x="80725" y="72129"/>
                    <a:pt x="80665" y="72331"/>
                    <a:pt x="80546" y="72510"/>
                  </a:cubicBezTo>
                  <a:lnTo>
                    <a:pt x="80725" y="72581"/>
                  </a:lnTo>
                  <a:cubicBezTo>
                    <a:pt x="80856" y="72391"/>
                    <a:pt x="80927" y="72152"/>
                    <a:pt x="80915" y="71914"/>
                  </a:cubicBezTo>
                  <a:cubicBezTo>
                    <a:pt x="80915" y="71379"/>
                    <a:pt x="80642" y="71128"/>
                    <a:pt x="80320" y="71128"/>
                  </a:cubicBezTo>
                  <a:cubicBezTo>
                    <a:pt x="79534" y="71128"/>
                    <a:pt x="79903" y="72450"/>
                    <a:pt x="79308" y="72450"/>
                  </a:cubicBezTo>
                  <a:cubicBezTo>
                    <a:pt x="79094" y="72450"/>
                    <a:pt x="78927" y="72271"/>
                    <a:pt x="78927" y="71879"/>
                  </a:cubicBezTo>
                  <a:cubicBezTo>
                    <a:pt x="78915" y="71617"/>
                    <a:pt x="79010" y="71367"/>
                    <a:pt x="79189" y="71164"/>
                  </a:cubicBezTo>
                  <a:lnTo>
                    <a:pt x="79010" y="71081"/>
                  </a:lnTo>
                  <a:close/>
                  <a:moveTo>
                    <a:pt x="129791" y="72569"/>
                  </a:moveTo>
                  <a:cubicBezTo>
                    <a:pt x="130362" y="72569"/>
                    <a:pt x="130684" y="72831"/>
                    <a:pt x="130684" y="73200"/>
                  </a:cubicBezTo>
                  <a:cubicBezTo>
                    <a:pt x="130684" y="73581"/>
                    <a:pt x="130362" y="73831"/>
                    <a:pt x="129791" y="73831"/>
                  </a:cubicBezTo>
                  <a:cubicBezTo>
                    <a:pt x="129219" y="73831"/>
                    <a:pt x="128898" y="73581"/>
                    <a:pt x="128898" y="73200"/>
                  </a:cubicBezTo>
                  <a:cubicBezTo>
                    <a:pt x="128898" y="72831"/>
                    <a:pt x="129207" y="72569"/>
                    <a:pt x="129791" y="72569"/>
                  </a:cubicBezTo>
                  <a:close/>
                  <a:moveTo>
                    <a:pt x="80177" y="72867"/>
                  </a:moveTo>
                  <a:lnTo>
                    <a:pt x="80177" y="73153"/>
                  </a:lnTo>
                  <a:lnTo>
                    <a:pt x="79201" y="73153"/>
                  </a:lnTo>
                  <a:cubicBezTo>
                    <a:pt x="79188" y="73151"/>
                    <a:pt x="79174" y="73151"/>
                    <a:pt x="79161" y="73151"/>
                  </a:cubicBezTo>
                  <a:cubicBezTo>
                    <a:pt x="78906" y="73151"/>
                    <a:pt x="78703" y="73368"/>
                    <a:pt x="78737" y="73629"/>
                  </a:cubicBezTo>
                  <a:cubicBezTo>
                    <a:pt x="78737" y="73748"/>
                    <a:pt x="78772" y="73879"/>
                    <a:pt x="78844" y="73974"/>
                  </a:cubicBezTo>
                  <a:lnTo>
                    <a:pt x="78999" y="73891"/>
                  </a:lnTo>
                  <a:cubicBezTo>
                    <a:pt x="78939" y="73831"/>
                    <a:pt x="78915" y="73736"/>
                    <a:pt x="78915" y="73653"/>
                  </a:cubicBezTo>
                  <a:cubicBezTo>
                    <a:pt x="78894" y="73503"/>
                    <a:pt x="79016" y="73373"/>
                    <a:pt x="79161" y="73373"/>
                  </a:cubicBezTo>
                  <a:cubicBezTo>
                    <a:pt x="79178" y="73373"/>
                    <a:pt x="79195" y="73375"/>
                    <a:pt x="79213" y="73379"/>
                  </a:cubicBezTo>
                  <a:lnTo>
                    <a:pt x="80177" y="73379"/>
                  </a:lnTo>
                  <a:lnTo>
                    <a:pt x="80177" y="73867"/>
                  </a:lnTo>
                  <a:lnTo>
                    <a:pt x="80356" y="73867"/>
                  </a:lnTo>
                  <a:lnTo>
                    <a:pt x="80356" y="73379"/>
                  </a:lnTo>
                  <a:lnTo>
                    <a:pt x="80701" y="73379"/>
                  </a:lnTo>
                  <a:lnTo>
                    <a:pt x="80701" y="73153"/>
                  </a:lnTo>
                  <a:lnTo>
                    <a:pt x="80356" y="73153"/>
                  </a:lnTo>
                  <a:lnTo>
                    <a:pt x="80356" y="72867"/>
                  </a:lnTo>
                  <a:close/>
                  <a:moveTo>
                    <a:pt x="129791" y="72343"/>
                  </a:moveTo>
                  <a:cubicBezTo>
                    <a:pt x="129100" y="72355"/>
                    <a:pt x="128695" y="72712"/>
                    <a:pt x="128695" y="73200"/>
                  </a:cubicBezTo>
                  <a:cubicBezTo>
                    <a:pt x="128695" y="73700"/>
                    <a:pt x="129112" y="74057"/>
                    <a:pt x="129791" y="74057"/>
                  </a:cubicBezTo>
                  <a:cubicBezTo>
                    <a:pt x="130469" y="74057"/>
                    <a:pt x="130886" y="73700"/>
                    <a:pt x="130886" y="73200"/>
                  </a:cubicBezTo>
                  <a:cubicBezTo>
                    <a:pt x="130886" y="72700"/>
                    <a:pt x="130469" y="72343"/>
                    <a:pt x="129791" y="72343"/>
                  </a:cubicBezTo>
                  <a:close/>
                  <a:moveTo>
                    <a:pt x="78737" y="74367"/>
                  </a:moveTo>
                  <a:lnTo>
                    <a:pt x="78737" y="74581"/>
                  </a:lnTo>
                  <a:lnTo>
                    <a:pt x="79558" y="74581"/>
                  </a:lnTo>
                  <a:cubicBezTo>
                    <a:pt x="79939" y="74581"/>
                    <a:pt x="80153" y="74784"/>
                    <a:pt x="80153" y="75129"/>
                  </a:cubicBezTo>
                  <a:lnTo>
                    <a:pt x="80153" y="75177"/>
                  </a:lnTo>
                  <a:lnTo>
                    <a:pt x="80368" y="75177"/>
                  </a:lnTo>
                  <a:cubicBezTo>
                    <a:pt x="80368" y="74879"/>
                    <a:pt x="80261" y="74677"/>
                    <a:pt x="80034" y="74569"/>
                  </a:cubicBezTo>
                  <a:lnTo>
                    <a:pt x="80356" y="74569"/>
                  </a:lnTo>
                  <a:lnTo>
                    <a:pt x="80356" y="74367"/>
                  </a:lnTo>
                  <a:close/>
                  <a:moveTo>
                    <a:pt x="129350" y="74677"/>
                  </a:moveTo>
                  <a:cubicBezTo>
                    <a:pt x="129624" y="74677"/>
                    <a:pt x="129814" y="74903"/>
                    <a:pt x="129814" y="75236"/>
                  </a:cubicBezTo>
                  <a:cubicBezTo>
                    <a:pt x="129814" y="75570"/>
                    <a:pt x="129636" y="75772"/>
                    <a:pt x="129362" y="75772"/>
                  </a:cubicBezTo>
                  <a:lnTo>
                    <a:pt x="129350" y="75772"/>
                  </a:lnTo>
                  <a:cubicBezTo>
                    <a:pt x="129064" y="75772"/>
                    <a:pt x="128886" y="75558"/>
                    <a:pt x="128886" y="75248"/>
                  </a:cubicBezTo>
                  <a:cubicBezTo>
                    <a:pt x="128886" y="74879"/>
                    <a:pt x="129112" y="74677"/>
                    <a:pt x="129350" y="74677"/>
                  </a:cubicBezTo>
                  <a:close/>
                  <a:moveTo>
                    <a:pt x="129767" y="74379"/>
                  </a:moveTo>
                  <a:cubicBezTo>
                    <a:pt x="129100" y="74379"/>
                    <a:pt x="128695" y="74688"/>
                    <a:pt x="128695" y="75260"/>
                  </a:cubicBezTo>
                  <a:cubicBezTo>
                    <a:pt x="128695" y="75677"/>
                    <a:pt x="128957" y="75986"/>
                    <a:pt x="129362" y="75986"/>
                  </a:cubicBezTo>
                  <a:cubicBezTo>
                    <a:pt x="129755" y="75986"/>
                    <a:pt x="130005" y="75689"/>
                    <a:pt x="130005" y="75272"/>
                  </a:cubicBezTo>
                  <a:cubicBezTo>
                    <a:pt x="130017" y="74998"/>
                    <a:pt x="129874" y="74736"/>
                    <a:pt x="129636" y="74617"/>
                  </a:cubicBezTo>
                  <a:cubicBezTo>
                    <a:pt x="129695" y="74605"/>
                    <a:pt x="129755" y="74605"/>
                    <a:pt x="129803" y="74605"/>
                  </a:cubicBezTo>
                  <a:cubicBezTo>
                    <a:pt x="130386" y="74605"/>
                    <a:pt x="130684" y="74903"/>
                    <a:pt x="130684" y="75367"/>
                  </a:cubicBezTo>
                  <a:cubicBezTo>
                    <a:pt x="130696" y="75510"/>
                    <a:pt x="130660" y="75653"/>
                    <a:pt x="130588" y="75784"/>
                  </a:cubicBezTo>
                  <a:lnTo>
                    <a:pt x="130767" y="75867"/>
                  </a:lnTo>
                  <a:cubicBezTo>
                    <a:pt x="130850" y="75712"/>
                    <a:pt x="130886" y="75534"/>
                    <a:pt x="130886" y="75355"/>
                  </a:cubicBezTo>
                  <a:cubicBezTo>
                    <a:pt x="130886" y="74784"/>
                    <a:pt x="130505" y="74379"/>
                    <a:pt x="129767" y="74379"/>
                  </a:cubicBezTo>
                  <a:close/>
                  <a:moveTo>
                    <a:pt x="79642" y="75617"/>
                  </a:moveTo>
                  <a:cubicBezTo>
                    <a:pt x="80356" y="75665"/>
                    <a:pt x="80356" y="76701"/>
                    <a:pt x="79642" y="76760"/>
                  </a:cubicBezTo>
                  <a:lnTo>
                    <a:pt x="79642" y="75617"/>
                  </a:lnTo>
                  <a:close/>
                  <a:moveTo>
                    <a:pt x="79607" y="75400"/>
                  </a:moveTo>
                  <a:cubicBezTo>
                    <a:pt x="79587" y="75400"/>
                    <a:pt x="79567" y="75401"/>
                    <a:pt x="79546" y="75403"/>
                  </a:cubicBezTo>
                  <a:cubicBezTo>
                    <a:pt x="78796" y="75427"/>
                    <a:pt x="78439" y="76343"/>
                    <a:pt x="78987" y="76867"/>
                  </a:cubicBezTo>
                  <a:lnTo>
                    <a:pt x="79130" y="76748"/>
                  </a:lnTo>
                  <a:cubicBezTo>
                    <a:pt x="78987" y="76617"/>
                    <a:pt x="78915" y="76439"/>
                    <a:pt x="78915" y="76248"/>
                  </a:cubicBezTo>
                  <a:cubicBezTo>
                    <a:pt x="78903" y="75915"/>
                    <a:pt x="79153" y="75629"/>
                    <a:pt x="79487" y="75617"/>
                  </a:cubicBezTo>
                  <a:lnTo>
                    <a:pt x="79487" y="76963"/>
                  </a:lnTo>
                  <a:lnTo>
                    <a:pt x="79546" y="76963"/>
                  </a:lnTo>
                  <a:cubicBezTo>
                    <a:pt x="79567" y="76964"/>
                    <a:pt x="79587" y="76965"/>
                    <a:pt x="79607" y="76965"/>
                  </a:cubicBezTo>
                  <a:cubicBezTo>
                    <a:pt x="80032" y="76965"/>
                    <a:pt x="80379" y="76609"/>
                    <a:pt x="80368" y="76189"/>
                  </a:cubicBezTo>
                  <a:cubicBezTo>
                    <a:pt x="80368" y="75757"/>
                    <a:pt x="80031" y="75400"/>
                    <a:pt x="79607" y="75400"/>
                  </a:cubicBezTo>
                  <a:close/>
                  <a:moveTo>
                    <a:pt x="129481" y="77475"/>
                  </a:moveTo>
                  <a:lnTo>
                    <a:pt x="130636" y="77986"/>
                  </a:lnTo>
                  <a:lnTo>
                    <a:pt x="129481" y="78498"/>
                  </a:lnTo>
                  <a:lnTo>
                    <a:pt x="129481" y="77475"/>
                  </a:lnTo>
                  <a:close/>
                  <a:moveTo>
                    <a:pt x="79642" y="77463"/>
                  </a:moveTo>
                  <a:cubicBezTo>
                    <a:pt x="80356" y="77510"/>
                    <a:pt x="80356" y="78558"/>
                    <a:pt x="79642" y="78606"/>
                  </a:cubicBezTo>
                  <a:lnTo>
                    <a:pt x="79642" y="77463"/>
                  </a:lnTo>
                  <a:close/>
                  <a:moveTo>
                    <a:pt x="79589" y="77247"/>
                  </a:moveTo>
                  <a:cubicBezTo>
                    <a:pt x="79575" y="77247"/>
                    <a:pt x="79561" y="77248"/>
                    <a:pt x="79546" y="77248"/>
                  </a:cubicBezTo>
                  <a:cubicBezTo>
                    <a:pt x="79539" y="77248"/>
                    <a:pt x="79533" y="77248"/>
                    <a:pt x="79526" y="77248"/>
                  </a:cubicBezTo>
                  <a:cubicBezTo>
                    <a:pt x="79071" y="77248"/>
                    <a:pt x="78701" y="77636"/>
                    <a:pt x="78725" y="78094"/>
                  </a:cubicBezTo>
                  <a:cubicBezTo>
                    <a:pt x="78713" y="78332"/>
                    <a:pt x="78820" y="78558"/>
                    <a:pt x="78987" y="78713"/>
                  </a:cubicBezTo>
                  <a:lnTo>
                    <a:pt x="79130" y="78594"/>
                  </a:lnTo>
                  <a:cubicBezTo>
                    <a:pt x="78987" y="78463"/>
                    <a:pt x="78915" y="78284"/>
                    <a:pt x="78915" y="78106"/>
                  </a:cubicBezTo>
                  <a:cubicBezTo>
                    <a:pt x="78891" y="77772"/>
                    <a:pt x="79153" y="77486"/>
                    <a:pt x="79487" y="77463"/>
                  </a:cubicBezTo>
                  <a:lnTo>
                    <a:pt x="79487" y="78808"/>
                  </a:lnTo>
                  <a:lnTo>
                    <a:pt x="79546" y="78820"/>
                  </a:lnTo>
                  <a:cubicBezTo>
                    <a:pt x="79561" y="78821"/>
                    <a:pt x="79575" y="78821"/>
                    <a:pt x="79589" y="78821"/>
                  </a:cubicBezTo>
                  <a:cubicBezTo>
                    <a:pt x="80022" y="78821"/>
                    <a:pt x="80379" y="78472"/>
                    <a:pt x="80368" y="78034"/>
                  </a:cubicBezTo>
                  <a:cubicBezTo>
                    <a:pt x="80368" y="77596"/>
                    <a:pt x="80022" y="77247"/>
                    <a:pt x="79589" y="77247"/>
                  </a:cubicBezTo>
                  <a:close/>
                  <a:moveTo>
                    <a:pt x="128719" y="76903"/>
                  </a:moveTo>
                  <a:lnTo>
                    <a:pt x="128719" y="77129"/>
                  </a:lnTo>
                  <a:lnTo>
                    <a:pt x="129291" y="77391"/>
                  </a:lnTo>
                  <a:lnTo>
                    <a:pt x="129291" y="78582"/>
                  </a:lnTo>
                  <a:lnTo>
                    <a:pt x="128719" y="78844"/>
                  </a:lnTo>
                  <a:lnTo>
                    <a:pt x="128719" y="79082"/>
                  </a:lnTo>
                  <a:lnTo>
                    <a:pt x="130862" y="78106"/>
                  </a:lnTo>
                  <a:lnTo>
                    <a:pt x="130862" y="77879"/>
                  </a:lnTo>
                  <a:lnTo>
                    <a:pt x="128719" y="76903"/>
                  </a:lnTo>
                  <a:close/>
                  <a:moveTo>
                    <a:pt x="80165" y="79010"/>
                  </a:moveTo>
                  <a:lnTo>
                    <a:pt x="80165" y="79296"/>
                  </a:lnTo>
                  <a:lnTo>
                    <a:pt x="79201" y="79296"/>
                  </a:lnTo>
                  <a:cubicBezTo>
                    <a:pt x="79188" y="79295"/>
                    <a:pt x="79174" y="79294"/>
                    <a:pt x="79161" y="79294"/>
                  </a:cubicBezTo>
                  <a:cubicBezTo>
                    <a:pt x="78906" y="79294"/>
                    <a:pt x="78702" y="79512"/>
                    <a:pt x="78725" y="79772"/>
                  </a:cubicBezTo>
                  <a:cubicBezTo>
                    <a:pt x="78725" y="79891"/>
                    <a:pt x="78760" y="80011"/>
                    <a:pt x="78844" y="80106"/>
                  </a:cubicBezTo>
                  <a:lnTo>
                    <a:pt x="78999" y="80034"/>
                  </a:lnTo>
                  <a:cubicBezTo>
                    <a:pt x="78939" y="79963"/>
                    <a:pt x="78915" y="79880"/>
                    <a:pt x="78915" y="79796"/>
                  </a:cubicBezTo>
                  <a:cubicBezTo>
                    <a:pt x="78904" y="79642"/>
                    <a:pt x="79026" y="79508"/>
                    <a:pt x="79176" y="79508"/>
                  </a:cubicBezTo>
                  <a:cubicBezTo>
                    <a:pt x="79188" y="79508"/>
                    <a:pt x="79201" y="79509"/>
                    <a:pt x="79213" y="79510"/>
                  </a:cubicBezTo>
                  <a:lnTo>
                    <a:pt x="80177" y="79510"/>
                  </a:lnTo>
                  <a:lnTo>
                    <a:pt x="80177" y="80011"/>
                  </a:lnTo>
                  <a:lnTo>
                    <a:pt x="80356" y="80011"/>
                  </a:lnTo>
                  <a:lnTo>
                    <a:pt x="80356" y="79510"/>
                  </a:lnTo>
                  <a:lnTo>
                    <a:pt x="80701" y="79510"/>
                  </a:lnTo>
                  <a:lnTo>
                    <a:pt x="80701" y="79296"/>
                  </a:lnTo>
                  <a:lnTo>
                    <a:pt x="80356" y="79296"/>
                  </a:lnTo>
                  <a:lnTo>
                    <a:pt x="80356" y="79010"/>
                  </a:lnTo>
                  <a:close/>
                  <a:moveTo>
                    <a:pt x="130326" y="79010"/>
                  </a:moveTo>
                  <a:lnTo>
                    <a:pt x="128719" y="79725"/>
                  </a:lnTo>
                  <a:lnTo>
                    <a:pt x="128719" y="79939"/>
                  </a:lnTo>
                  <a:lnTo>
                    <a:pt x="130338" y="80665"/>
                  </a:lnTo>
                  <a:lnTo>
                    <a:pt x="130326" y="80451"/>
                  </a:lnTo>
                  <a:lnTo>
                    <a:pt x="128957" y="79832"/>
                  </a:lnTo>
                  <a:lnTo>
                    <a:pt x="130326" y="79237"/>
                  </a:lnTo>
                  <a:lnTo>
                    <a:pt x="130326" y="79010"/>
                  </a:lnTo>
                  <a:close/>
                  <a:moveTo>
                    <a:pt x="129624" y="80975"/>
                  </a:moveTo>
                  <a:cubicBezTo>
                    <a:pt x="130338" y="81023"/>
                    <a:pt x="130338" y="82070"/>
                    <a:pt x="129624" y="82118"/>
                  </a:cubicBezTo>
                  <a:lnTo>
                    <a:pt x="129624" y="80975"/>
                  </a:lnTo>
                  <a:close/>
                  <a:moveTo>
                    <a:pt x="129529" y="80761"/>
                  </a:moveTo>
                  <a:cubicBezTo>
                    <a:pt x="128779" y="80784"/>
                    <a:pt x="128421" y="81701"/>
                    <a:pt x="128969" y="82225"/>
                  </a:cubicBezTo>
                  <a:lnTo>
                    <a:pt x="129112" y="82106"/>
                  </a:lnTo>
                  <a:cubicBezTo>
                    <a:pt x="128969" y="81975"/>
                    <a:pt x="128898" y="81796"/>
                    <a:pt x="128898" y="81606"/>
                  </a:cubicBezTo>
                  <a:cubicBezTo>
                    <a:pt x="128886" y="81285"/>
                    <a:pt x="129136" y="80999"/>
                    <a:pt x="129469" y="80975"/>
                  </a:cubicBezTo>
                  <a:lnTo>
                    <a:pt x="129469" y="82320"/>
                  </a:lnTo>
                  <a:lnTo>
                    <a:pt x="129529" y="82332"/>
                  </a:lnTo>
                  <a:cubicBezTo>
                    <a:pt x="129969" y="82332"/>
                    <a:pt x="130315" y="81975"/>
                    <a:pt x="130315" y="81546"/>
                  </a:cubicBezTo>
                  <a:cubicBezTo>
                    <a:pt x="130315" y="81106"/>
                    <a:pt x="129969" y="80761"/>
                    <a:pt x="129529" y="80761"/>
                  </a:cubicBezTo>
                  <a:close/>
                  <a:moveTo>
                    <a:pt x="128719" y="82773"/>
                  </a:moveTo>
                  <a:lnTo>
                    <a:pt x="128719" y="82987"/>
                  </a:lnTo>
                  <a:lnTo>
                    <a:pt x="129564" y="82987"/>
                  </a:lnTo>
                  <a:cubicBezTo>
                    <a:pt x="129584" y="82985"/>
                    <a:pt x="129604" y="82984"/>
                    <a:pt x="129623" y="82984"/>
                  </a:cubicBezTo>
                  <a:cubicBezTo>
                    <a:pt x="129929" y="82984"/>
                    <a:pt x="130170" y="83244"/>
                    <a:pt x="130148" y="83547"/>
                  </a:cubicBezTo>
                  <a:cubicBezTo>
                    <a:pt x="130148" y="83856"/>
                    <a:pt x="129969" y="84035"/>
                    <a:pt x="129636" y="84035"/>
                  </a:cubicBezTo>
                  <a:lnTo>
                    <a:pt x="128719" y="84035"/>
                  </a:lnTo>
                  <a:lnTo>
                    <a:pt x="128719" y="84249"/>
                  </a:lnTo>
                  <a:lnTo>
                    <a:pt x="129660" y="84249"/>
                  </a:lnTo>
                  <a:lnTo>
                    <a:pt x="129648" y="84261"/>
                  </a:lnTo>
                  <a:cubicBezTo>
                    <a:pt x="130112" y="84261"/>
                    <a:pt x="130338" y="83987"/>
                    <a:pt x="130338" y="83594"/>
                  </a:cubicBezTo>
                  <a:cubicBezTo>
                    <a:pt x="130362" y="83344"/>
                    <a:pt x="130243" y="83106"/>
                    <a:pt x="130029" y="82975"/>
                  </a:cubicBezTo>
                  <a:lnTo>
                    <a:pt x="130326" y="82975"/>
                  </a:lnTo>
                  <a:lnTo>
                    <a:pt x="130326" y="82773"/>
                  </a:lnTo>
                  <a:close/>
                  <a:moveTo>
                    <a:pt x="100271" y="84892"/>
                  </a:moveTo>
                  <a:cubicBezTo>
                    <a:pt x="100543" y="84892"/>
                    <a:pt x="100817" y="85071"/>
                    <a:pt x="100847" y="85428"/>
                  </a:cubicBezTo>
                  <a:lnTo>
                    <a:pt x="99704" y="85428"/>
                  </a:lnTo>
                  <a:cubicBezTo>
                    <a:pt x="99727" y="85071"/>
                    <a:pt x="99998" y="84892"/>
                    <a:pt x="100271" y="84892"/>
                  </a:cubicBezTo>
                  <a:close/>
                  <a:moveTo>
                    <a:pt x="106252" y="84892"/>
                  </a:moveTo>
                  <a:cubicBezTo>
                    <a:pt x="106526" y="84892"/>
                    <a:pt x="106800" y="85071"/>
                    <a:pt x="106823" y="85428"/>
                  </a:cubicBezTo>
                  <a:lnTo>
                    <a:pt x="105680" y="85428"/>
                  </a:lnTo>
                  <a:cubicBezTo>
                    <a:pt x="105704" y="85071"/>
                    <a:pt x="105978" y="84892"/>
                    <a:pt x="106252" y="84892"/>
                  </a:cubicBezTo>
                  <a:close/>
                  <a:moveTo>
                    <a:pt x="93691" y="84416"/>
                  </a:moveTo>
                  <a:lnTo>
                    <a:pt x="94215" y="85571"/>
                  </a:lnTo>
                  <a:lnTo>
                    <a:pt x="93191" y="85571"/>
                  </a:lnTo>
                  <a:lnTo>
                    <a:pt x="93691" y="84416"/>
                  </a:lnTo>
                  <a:close/>
                  <a:moveTo>
                    <a:pt x="96691" y="84416"/>
                  </a:moveTo>
                  <a:lnTo>
                    <a:pt x="97215" y="85571"/>
                  </a:lnTo>
                  <a:lnTo>
                    <a:pt x="96179" y="85571"/>
                  </a:lnTo>
                  <a:lnTo>
                    <a:pt x="96691" y="84416"/>
                  </a:lnTo>
                  <a:close/>
                  <a:moveTo>
                    <a:pt x="2156" y="84190"/>
                  </a:moveTo>
                  <a:lnTo>
                    <a:pt x="2025" y="84344"/>
                  </a:lnTo>
                  <a:cubicBezTo>
                    <a:pt x="2191" y="84487"/>
                    <a:pt x="2275" y="84702"/>
                    <a:pt x="2263" y="84928"/>
                  </a:cubicBezTo>
                  <a:cubicBezTo>
                    <a:pt x="2263" y="85249"/>
                    <a:pt x="2108" y="85428"/>
                    <a:pt x="1870" y="85428"/>
                  </a:cubicBezTo>
                  <a:cubicBezTo>
                    <a:pt x="1715" y="85428"/>
                    <a:pt x="1572" y="85380"/>
                    <a:pt x="1334" y="85142"/>
                  </a:cubicBezTo>
                  <a:lnTo>
                    <a:pt x="465" y="84249"/>
                  </a:lnTo>
                  <a:lnTo>
                    <a:pt x="310" y="84249"/>
                  </a:lnTo>
                  <a:lnTo>
                    <a:pt x="310" y="85749"/>
                  </a:lnTo>
                  <a:lnTo>
                    <a:pt x="513" y="85749"/>
                  </a:lnTo>
                  <a:lnTo>
                    <a:pt x="501" y="84583"/>
                  </a:lnTo>
                  <a:lnTo>
                    <a:pt x="1215" y="85309"/>
                  </a:lnTo>
                  <a:cubicBezTo>
                    <a:pt x="1501" y="85595"/>
                    <a:pt x="1679" y="85666"/>
                    <a:pt x="1894" y="85666"/>
                  </a:cubicBezTo>
                  <a:cubicBezTo>
                    <a:pt x="2251" y="85666"/>
                    <a:pt x="2465" y="85392"/>
                    <a:pt x="2465" y="84952"/>
                  </a:cubicBezTo>
                  <a:cubicBezTo>
                    <a:pt x="2489" y="84666"/>
                    <a:pt x="2370" y="84392"/>
                    <a:pt x="2156" y="84190"/>
                  </a:cubicBezTo>
                  <a:close/>
                  <a:moveTo>
                    <a:pt x="129398" y="84833"/>
                  </a:moveTo>
                  <a:cubicBezTo>
                    <a:pt x="128933" y="84833"/>
                    <a:pt x="128707" y="85094"/>
                    <a:pt x="128707" y="85511"/>
                  </a:cubicBezTo>
                  <a:cubicBezTo>
                    <a:pt x="128695" y="85737"/>
                    <a:pt x="128814" y="85964"/>
                    <a:pt x="129017" y="86083"/>
                  </a:cubicBezTo>
                  <a:lnTo>
                    <a:pt x="128719" y="86083"/>
                  </a:lnTo>
                  <a:lnTo>
                    <a:pt x="128719" y="86297"/>
                  </a:lnTo>
                  <a:lnTo>
                    <a:pt x="130338" y="86297"/>
                  </a:lnTo>
                  <a:lnTo>
                    <a:pt x="130338" y="86071"/>
                  </a:lnTo>
                  <a:lnTo>
                    <a:pt x="129493" y="86071"/>
                  </a:lnTo>
                  <a:cubicBezTo>
                    <a:pt x="129124" y="86071"/>
                    <a:pt x="128910" y="85868"/>
                    <a:pt x="128910" y="85523"/>
                  </a:cubicBezTo>
                  <a:cubicBezTo>
                    <a:pt x="128910" y="85225"/>
                    <a:pt x="129076" y="85047"/>
                    <a:pt x="129422" y="85047"/>
                  </a:cubicBezTo>
                  <a:lnTo>
                    <a:pt x="130338" y="85047"/>
                  </a:lnTo>
                  <a:lnTo>
                    <a:pt x="130338" y="84833"/>
                  </a:lnTo>
                  <a:close/>
                  <a:moveTo>
                    <a:pt x="91834" y="84178"/>
                  </a:moveTo>
                  <a:lnTo>
                    <a:pt x="90691" y="85606"/>
                  </a:lnTo>
                  <a:lnTo>
                    <a:pt x="90691" y="85761"/>
                  </a:lnTo>
                  <a:lnTo>
                    <a:pt x="91905" y="85761"/>
                  </a:lnTo>
                  <a:lnTo>
                    <a:pt x="91905" y="86333"/>
                  </a:lnTo>
                  <a:lnTo>
                    <a:pt x="92131" y="86333"/>
                  </a:lnTo>
                  <a:lnTo>
                    <a:pt x="92131" y="85761"/>
                  </a:lnTo>
                  <a:lnTo>
                    <a:pt x="92560" y="85761"/>
                  </a:lnTo>
                  <a:lnTo>
                    <a:pt x="92560" y="85571"/>
                  </a:lnTo>
                  <a:lnTo>
                    <a:pt x="92131" y="85571"/>
                  </a:lnTo>
                  <a:lnTo>
                    <a:pt x="92131" y="85071"/>
                  </a:lnTo>
                  <a:lnTo>
                    <a:pt x="91917" y="85071"/>
                  </a:lnTo>
                  <a:lnTo>
                    <a:pt x="91917" y="85571"/>
                  </a:lnTo>
                  <a:lnTo>
                    <a:pt x="90988" y="85571"/>
                  </a:lnTo>
                  <a:lnTo>
                    <a:pt x="92072" y="84178"/>
                  </a:lnTo>
                  <a:close/>
                  <a:moveTo>
                    <a:pt x="93596" y="84178"/>
                  </a:moveTo>
                  <a:lnTo>
                    <a:pt x="92619" y="86333"/>
                  </a:lnTo>
                  <a:lnTo>
                    <a:pt x="92857" y="86333"/>
                  </a:lnTo>
                  <a:lnTo>
                    <a:pt x="93107" y="85749"/>
                  </a:lnTo>
                  <a:lnTo>
                    <a:pt x="94298" y="85749"/>
                  </a:lnTo>
                  <a:lnTo>
                    <a:pt x="94548" y="86333"/>
                  </a:lnTo>
                  <a:lnTo>
                    <a:pt x="94786" y="86333"/>
                  </a:lnTo>
                  <a:lnTo>
                    <a:pt x="93822" y="84178"/>
                  </a:lnTo>
                  <a:close/>
                  <a:moveTo>
                    <a:pt x="96584" y="84178"/>
                  </a:moveTo>
                  <a:lnTo>
                    <a:pt x="95608" y="86333"/>
                  </a:lnTo>
                  <a:lnTo>
                    <a:pt x="95846" y="86333"/>
                  </a:lnTo>
                  <a:lnTo>
                    <a:pt x="96096" y="85749"/>
                  </a:lnTo>
                  <a:lnTo>
                    <a:pt x="97287" y="85749"/>
                  </a:lnTo>
                  <a:lnTo>
                    <a:pt x="97549" y="86333"/>
                  </a:lnTo>
                  <a:lnTo>
                    <a:pt x="97799" y="86333"/>
                  </a:lnTo>
                  <a:lnTo>
                    <a:pt x="96810" y="84178"/>
                  </a:lnTo>
                  <a:close/>
                  <a:moveTo>
                    <a:pt x="97715" y="84713"/>
                  </a:moveTo>
                  <a:lnTo>
                    <a:pt x="98430" y="86333"/>
                  </a:lnTo>
                  <a:lnTo>
                    <a:pt x="98656" y="86333"/>
                  </a:lnTo>
                  <a:lnTo>
                    <a:pt x="99370" y="84713"/>
                  </a:lnTo>
                  <a:lnTo>
                    <a:pt x="99156" y="84713"/>
                  </a:lnTo>
                  <a:lnTo>
                    <a:pt x="98537" y="86083"/>
                  </a:lnTo>
                  <a:lnTo>
                    <a:pt x="97941" y="84713"/>
                  </a:lnTo>
                  <a:close/>
                  <a:moveTo>
                    <a:pt x="102266" y="84701"/>
                  </a:moveTo>
                  <a:cubicBezTo>
                    <a:pt x="102039" y="84701"/>
                    <a:pt x="101817" y="84818"/>
                    <a:pt x="101692" y="85011"/>
                  </a:cubicBezTo>
                  <a:lnTo>
                    <a:pt x="101692" y="84713"/>
                  </a:lnTo>
                  <a:lnTo>
                    <a:pt x="101489" y="84713"/>
                  </a:lnTo>
                  <a:lnTo>
                    <a:pt x="101489" y="86333"/>
                  </a:lnTo>
                  <a:lnTo>
                    <a:pt x="101704" y="86333"/>
                  </a:lnTo>
                  <a:lnTo>
                    <a:pt x="101704" y="85487"/>
                  </a:lnTo>
                  <a:cubicBezTo>
                    <a:pt x="101670" y="85168"/>
                    <a:pt x="101920" y="84903"/>
                    <a:pt x="102235" y="84903"/>
                  </a:cubicBezTo>
                  <a:cubicBezTo>
                    <a:pt x="102248" y="84903"/>
                    <a:pt x="102262" y="84903"/>
                    <a:pt x="102275" y="84904"/>
                  </a:cubicBezTo>
                  <a:cubicBezTo>
                    <a:pt x="102573" y="84904"/>
                    <a:pt x="102752" y="85071"/>
                    <a:pt x="102752" y="85416"/>
                  </a:cubicBezTo>
                  <a:lnTo>
                    <a:pt x="102752" y="86333"/>
                  </a:lnTo>
                  <a:lnTo>
                    <a:pt x="102978" y="86333"/>
                  </a:lnTo>
                  <a:lnTo>
                    <a:pt x="102978" y="85392"/>
                  </a:lnTo>
                  <a:cubicBezTo>
                    <a:pt x="102978" y="84928"/>
                    <a:pt x="102704" y="84702"/>
                    <a:pt x="102299" y="84702"/>
                  </a:cubicBezTo>
                  <a:cubicBezTo>
                    <a:pt x="102288" y="84701"/>
                    <a:pt x="102277" y="84701"/>
                    <a:pt x="102266" y="84701"/>
                  </a:cubicBezTo>
                  <a:close/>
                  <a:moveTo>
                    <a:pt x="103549" y="84713"/>
                  </a:moveTo>
                  <a:lnTo>
                    <a:pt x="103549" y="85642"/>
                  </a:lnTo>
                  <a:cubicBezTo>
                    <a:pt x="103549" y="86107"/>
                    <a:pt x="103823" y="86345"/>
                    <a:pt x="104228" y="86345"/>
                  </a:cubicBezTo>
                  <a:cubicBezTo>
                    <a:pt x="104466" y="86345"/>
                    <a:pt x="104680" y="86226"/>
                    <a:pt x="104811" y="86035"/>
                  </a:cubicBezTo>
                  <a:lnTo>
                    <a:pt x="104811" y="86333"/>
                  </a:lnTo>
                  <a:lnTo>
                    <a:pt x="105014" y="86333"/>
                  </a:lnTo>
                  <a:lnTo>
                    <a:pt x="105014" y="84713"/>
                  </a:lnTo>
                  <a:lnTo>
                    <a:pt x="104799" y="84713"/>
                  </a:lnTo>
                  <a:lnTo>
                    <a:pt x="104799" y="85559"/>
                  </a:lnTo>
                  <a:cubicBezTo>
                    <a:pt x="104799" y="85928"/>
                    <a:pt x="104585" y="86142"/>
                    <a:pt x="104252" y="86142"/>
                  </a:cubicBezTo>
                  <a:cubicBezTo>
                    <a:pt x="103942" y="86142"/>
                    <a:pt x="103764" y="85964"/>
                    <a:pt x="103764" y="85630"/>
                  </a:cubicBezTo>
                  <a:lnTo>
                    <a:pt x="103764" y="84713"/>
                  </a:lnTo>
                  <a:close/>
                  <a:moveTo>
                    <a:pt x="89167" y="84178"/>
                  </a:moveTo>
                  <a:lnTo>
                    <a:pt x="89059" y="85261"/>
                  </a:lnTo>
                  <a:lnTo>
                    <a:pt x="89512" y="85261"/>
                  </a:lnTo>
                  <a:cubicBezTo>
                    <a:pt x="90059" y="85261"/>
                    <a:pt x="90226" y="85440"/>
                    <a:pt x="90226" y="85702"/>
                  </a:cubicBezTo>
                  <a:cubicBezTo>
                    <a:pt x="90226" y="85964"/>
                    <a:pt x="90036" y="86142"/>
                    <a:pt x="89667" y="86142"/>
                  </a:cubicBezTo>
                  <a:cubicBezTo>
                    <a:pt x="89653" y="86143"/>
                    <a:pt x="89640" y="86143"/>
                    <a:pt x="89627" y="86143"/>
                  </a:cubicBezTo>
                  <a:cubicBezTo>
                    <a:pt x="89402" y="86143"/>
                    <a:pt x="89180" y="86050"/>
                    <a:pt x="89012" y="85892"/>
                  </a:cubicBezTo>
                  <a:lnTo>
                    <a:pt x="88905" y="86071"/>
                  </a:lnTo>
                  <a:cubicBezTo>
                    <a:pt x="89107" y="86251"/>
                    <a:pt x="89362" y="86346"/>
                    <a:pt x="89631" y="86346"/>
                  </a:cubicBezTo>
                  <a:cubicBezTo>
                    <a:pt x="89647" y="86346"/>
                    <a:pt x="89663" y="86345"/>
                    <a:pt x="89678" y="86345"/>
                  </a:cubicBezTo>
                  <a:cubicBezTo>
                    <a:pt x="90202" y="86345"/>
                    <a:pt x="90452" y="86059"/>
                    <a:pt x="90452" y="85702"/>
                  </a:cubicBezTo>
                  <a:cubicBezTo>
                    <a:pt x="90452" y="85321"/>
                    <a:pt x="90214" y="85059"/>
                    <a:pt x="89559" y="85059"/>
                  </a:cubicBezTo>
                  <a:lnTo>
                    <a:pt x="89286" y="85059"/>
                  </a:lnTo>
                  <a:lnTo>
                    <a:pt x="89357" y="84380"/>
                  </a:lnTo>
                  <a:lnTo>
                    <a:pt x="90345" y="84380"/>
                  </a:lnTo>
                  <a:lnTo>
                    <a:pt x="90345" y="84178"/>
                  </a:lnTo>
                  <a:close/>
                  <a:moveTo>
                    <a:pt x="100284" y="84701"/>
                  </a:moveTo>
                  <a:cubicBezTo>
                    <a:pt x="100277" y="84701"/>
                    <a:pt x="100270" y="84701"/>
                    <a:pt x="100263" y="84702"/>
                  </a:cubicBezTo>
                  <a:cubicBezTo>
                    <a:pt x="99823" y="84702"/>
                    <a:pt x="99454" y="85071"/>
                    <a:pt x="99477" y="85523"/>
                  </a:cubicBezTo>
                  <a:cubicBezTo>
                    <a:pt x="99493" y="86023"/>
                    <a:pt x="99910" y="86348"/>
                    <a:pt x="100342" y="86348"/>
                  </a:cubicBezTo>
                  <a:cubicBezTo>
                    <a:pt x="100558" y="86348"/>
                    <a:pt x="100779" y="86266"/>
                    <a:pt x="100954" y="86083"/>
                  </a:cubicBezTo>
                  <a:lnTo>
                    <a:pt x="100823" y="85940"/>
                  </a:lnTo>
                  <a:cubicBezTo>
                    <a:pt x="100704" y="86083"/>
                    <a:pt x="100525" y="86154"/>
                    <a:pt x="100335" y="86154"/>
                  </a:cubicBezTo>
                  <a:cubicBezTo>
                    <a:pt x="100327" y="86154"/>
                    <a:pt x="100319" y="86155"/>
                    <a:pt x="100312" y="86155"/>
                  </a:cubicBezTo>
                  <a:cubicBezTo>
                    <a:pt x="99988" y="86155"/>
                    <a:pt x="99715" y="85909"/>
                    <a:pt x="99704" y="85595"/>
                  </a:cubicBezTo>
                  <a:lnTo>
                    <a:pt x="101037" y="85595"/>
                  </a:lnTo>
                  <a:cubicBezTo>
                    <a:pt x="101037" y="85571"/>
                    <a:pt x="101037" y="85535"/>
                    <a:pt x="101049" y="85523"/>
                  </a:cubicBezTo>
                  <a:cubicBezTo>
                    <a:pt x="101072" y="85078"/>
                    <a:pt x="100726" y="84701"/>
                    <a:pt x="100284" y="84701"/>
                  </a:cubicBezTo>
                  <a:close/>
                  <a:moveTo>
                    <a:pt x="106273" y="84701"/>
                  </a:moveTo>
                  <a:cubicBezTo>
                    <a:pt x="106266" y="84701"/>
                    <a:pt x="106259" y="84701"/>
                    <a:pt x="106252" y="84702"/>
                  </a:cubicBezTo>
                  <a:cubicBezTo>
                    <a:pt x="105800" y="84702"/>
                    <a:pt x="105442" y="85071"/>
                    <a:pt x="105466" y="85523"/>
                  </a:cubicBezTo>
                  <a:cubicBezTo>
                    <a:pt x="105482" y="86023"/>
                    <a:pt x="105894" y="86348"/>
                    <a:pt x="106322" y="86348"/>
                  </a:cubicBezTo>
                  <a:cubicBezTo>
                    <a:pt x="106537" y="86348"/>
                    <a:pt x="106756" y="86266"/>
                    <a:pt x="106931" y="86083"/>
                  </a:cubicBezTo>
                  <a:lnTo>
                    <a:pt x="106812" y="85940"/>
                  </a:lnTo>
                  <a:cubicBezTo>
                    <a:pt x="106681" y="86083"/>
                    <a:pt x="106502" y="86154"/>
                    <a:pt x="106312" y="86154"/>
                  </a:cubicBezTo>
                  <a:cubicBezTo>
                    <a:pt x="106304" y="86154"/>
                    <a:pt x="106296" y="86155"/>
                    <a:pt x="106289" y="86155"/>
                  </a:cubicBezTo>
                  <a:cubicBezTo>
                    <a:pt x="105966" y="86155"/>
                    <a:pt x="105704" y="85909"/>
                    <a:pt x="105680" y="85595"/>
                  </a:cubicBezTo>
                  <a:lnTo>
                    <a:pt x="107026" y="85595"/>
                  </a:lnTo>
                  <a:cubicBezTo>
                    <a:pt x="107026" y="85571"/>
                    <a:pt x="107026" y="85535"/>
                    <a:pt x="107038" y="85523"/>
                  </a:cubicBezTo>
                  <a:cubicBezTo>
                    <a:pt x="107061" y="85078"/>
                    <a:pt x="106715" y="84701"/>
                    <a:pt x="106273" y="84701"/>
                  </a:cubicBezTo>
                  <a:close/>
                  <a:moveTo>
                    <a:pt x="1382" y="86237"/>
                  </a:moveTo>
                  <a:cubicBezTo>
                    <a:pt x="1965" y="86237"/>
                    <a:pt x="2275" y="86499"/>
                    <a:pt x="2275" y="86869"/>
                  </a:cubicBezTo>
                  <a:cubicBezTo>
                    <a:pt x="2275" y="87250"/>
                    <a:pt x="1953" y="87500"/>
                    <a:pt x="1382" y="87500"/>
                  </a:cubicBezTo>
                  <a:cubicBezTo>
                    <a:pt x="810" y="87500"/>
                    <a:pt x="489" y="87250"/>
                    <a:pt x="489" y="86869"/>
                  </a:cubicBezTo>
                  <a:cubicBezTo>
                    <a:pt x="489" y="86499"/>
                    <a:pt x="810" y="86237"/>
                    <a:pt x="1382" y="86237"/>
                  </a:cubicBezTo>
                  <a:close/>
                  <a:moveTo>
                    <a:pt x="1382" y="86011"/>
                  </a:moveTo>
                  <a:cubicBezTo>
                    <a:pt x="703" y="86011"/>
                    <a:pt x="298" y="86380"/>
                    <a:pt x="298" y="86869"/>
                  </a:cubicBezTo>
                  <a:cubicBezTo>
                    <a:pt x="298" y="87369"/>
                    <a:pt x="703" y="87726"/>
                    <a:pt x="1382" y="87726"/>
                  </a:cubicBezTo>
                  <a:cubicBezTo>
                    <a:pt x="2072" y="87726"/>
                    <a:pt x="2477" y="87369"/>
                    <a:pt x="2477" y="86869"/>
                  </a:cubicBezTo>
                  <a:cubicBezTo>
                    <a:pt x="2477" y="86368"/>
                    <a:pt x="2072" y="86011"/>
                    <a:pt x="1382" y="86011"/>
                  </a:cubicBezTo>
                  <a:close/>
                  <a:moveTo>
                    <a:pt x="28559" y="87294"/>
                  </a:moveTo>
                  <a:cubicBezTo>
                    <a:pt x="28832" y="87294"/>
                    <a:pt x="29105" y="87470"/>
                    <a:pt x="29135" y="87821"/>
                  </a:cubicBezTo>
                  <a:lnTo>
                    <a:pt x="27992" y="87821"/>
                  </a:lnTo>
                  <a:cubicBezTo>
                    <a:pt x="28016" y="87470"/>
                    <a:pt x="28287" y="87294"/>
                    <a:pt x="28559" y="87294"/>
                  </a:cubicBezTo>
                  <a:close/>
                  <a:moveTo>
                    <a:pt x="34541" y="87294"/>
                  </a:moveTo>
                  <a:cubicBezTo>
                    <a:pt x="34814" y="87294"/>
                    <a:pt x="35088" y="87470"/>
                    <a:pt x="35112" y="87821"/>
                  </a:cubicBezTo>
                  <a:lnTo>
                    <a:pt x="33969" y="87821"/>
                  </a:lnTo>
                  <a:cubicBezTo>
                    <a:pt x="33993" y="87470"/>
                    <a:pt x="34267" y="87294"/>
                    <a:pt x="34541" y="87294"/>
                  </a:cubicBezTo>
                  <a:close/>
                  <a:moveTo>
                    <a:pt x="21991" y="86821"/>
                  </a:moveTo>
                  <a:lnTo>
                    <a:pt x="22515" y="87976"/>
                  </a:lnTo>
                  <a:lnTo>
                    <a:pt x="21479" y="87976"/>
                  </a:lnTo>
                  <a:lnTo>
                    <a:pt x="21991" y="86821"/>
                  </a:lnTo>
                  <a:close/>
                  <a:moveTo>
                    <a:pt x="24992" y="86821"/>
                  </a:moveTo>
                  <a:lnTo>
                    <a:pt x="25504" y="87976"/>
                  </a:lnTo>
                  <a:lnTo>
                    <a:pt x="24480" y="87976"/>
                  </a:lnTo>
                  <a:lnTo>
                    <a:pt x="24992" y="86821"/>
                  </a:lnTo>
                  <a:close/>
                  <a:moveTo>
                    <a:pt x="129624" y="86964"/>
                  </a:moveTo>
                  <a:cubicBezTo>
                    <a:pt x="130338" y="87011"/>
                    <a:pt x="130338" y="88059"/>
                    <a:pt x="129624" y="88107"/>
                  </a:cubicBezTo>
                  <a:lnTo>
                    <a:pt x="129624" y="86964"/>
                  </a:lnTo>
                  <a:close/>
                  <a:moveTo>
                    <a:pt x="129571" y="86748"/>
                  </a:moveTo>
                  <a:cubicBezTo>
                    <a:pt x="129557" y="86748"/>
                    <a:pt x="129543" y="86749"/>
                    <a:pt x="129529" y="86749"/>
                  </a:cubicBezTo>
                  <a:cubicBezTo>
                    <a:pt x="128779" y="86773"/>
                    <a:pt x="128421" y="87690"/>
                    <a:pt x="128969" y="88214"/>
                  </a:cubicBezTo>
                  <a:lnTo>
                    <a:pt x="129112" y="88095"/>
                  </a:lnTo>
                  <a:cubicBezTo>
                    <a:pt x="128969" y="87964"/>
                    <a:pt x="128898" y="87785"/>
                    <a:pt x="128898" y="87595"/>
                  </a:cubicBezTo>
                  <a:cubicBezTo>
                    <a:pt x="128874" y="87261"/>
                    <a:pt x="129136" y="86976"/>
                    <a:pt x="129469" y="86964"/>
                  </a:cubicBezTo>
                  <a:lnTo>
                    <a:pt x="129469" y="88309"/>
                  </a:lnTo>
                  <a:lnTo>
                    <a:pt x="129529" y="88309"/>
                  </a:lnTo>
                  <a:cubicBezTo>
                    <a:pt x="129550" y="88311"/>
                    <a:pt x="129570" y="88312"/>
                    <a:pt x="129591" y="88312"/>
                  </a:cubicBezTo>
                  <a:cubicBezTo>
                    <a:pt x="130016" y="88312"/>
                    <a:pt x="130362" y="87967"/>
                    <a:pt x="130350" y="87535"/>
                  </a:cubicBezTo>
                  <a:cubicBezTo>
                    <a:pt x="130350" y="87097"/>
                    <a:pt x="130004" y="86748"/>
                    <a:pt x="129571" y="86748"/>
                  </a:cubicBezTo>
                  <a:close/>
                  <a:moveTo>
                    <a:pt x="2263" y="87904"/>
                  </a:moveTo>
                  <a:lnTo>
                    <a:pt x="2263" y="88416"/>
                  </a:lnTo>
                  <a:lnTo>
                    <a:pt x="310" y="88416"/>
                  </a:lnTo>
                  <a:lnTo>
                    <a:pt x="310" y="88631"/>
                  </a:lnTo>
                  <a:lnTo>
                    <a:pt x="2453" y="88631"/>
                  </a:lnTo>
                  <a:lnTo>
                    <a:pt x="2453" y="87904"/>
                  </a:lnTo>
                  <a:close/>
                  <a:moveTo>
                    <a:pt x="20134" y="86583"/>
                  </a:moveTo>
                  <a:lnTo>
                    <a:pt x="18991" y="88000"/>
                  </a:lnTo>
                  <a:lnTo>
                    <a:pt x="18991" y="88166"/>
                  </a:lnTo>
                  <a:lnTo>
                    <a:pt x="20206" y="88166"/>
                  </a:lnTo>
                  <a:lnTo>
                    <a:pt x="20206" y="88726"/>
                  </a:lnTo>
                  <a:lnTo>
                    <a:pt x="20432" y="88726"/>
                  </a:lnTo>
                  <a:lnTo>
                    <a:pt x="20432" y="88166"/>
                  </a:lnTo>
                  <a:lnTo>
                    <a:pt x="20860" y="88166"/>
                  </a:lnTo>
                  <a:lnTo>
                    <a:pt x="20848" y="87964"/>
                  </a:lnTo>
                  <a:lnTo>
                    <a:pt x="20420" y="87964"/>
                  </a:lnTo>
                  <a:lnTo>
                    <a:pt x="20420" y="87476"/>
                  </a:lnTo>
                  <a:lnTo>
                    <a:pt x="20206" y="87476"/>
                  </a:lnTo>
                  <a:lnTo>
                    <a:pt x="20206" y="87964"/>
                  </a:lnTo>
                  <a:lnTo>
                    <a:pt x="19277" y="87964"/>
                  </a:lnTo>
                  <a:lnTo>
                    <a:pt x="20372" y="86583"/>
                  </a:lnTo>
                  <a:close/>
                  <a:moveTo>
                    <a:pt x="21884" y="86583"/>
                  </a:moveTo>
                  <a:lnTo>
                    <a:pt x="20908" y="88726"/>
                  </a:lnTo>
                  <a:lnTo>
                    <a:pt x="21146" y="88726"/>
                  </a:lnTo>
                  <a:lnTo>
                    <a:pt x="21396" y="88154"/>
                  </a:lnTo>
                  <a:lnTo>
                    <a:pt x="22587" y="88154"/>
                  </a:lnTo>
                  <a:lnTo>
                    <a:pt x="22849" y="88726"/>
                  </a:lnTo>
                  <a:lnTo>
                    <a:pt x="23087" y="88726"/>
                  </a:lnTo>
                  <a:lnTo>
                    <a:pt x="22111" y="86583"/>
                  </a:lnTo>
                  <a:close/>
                  <a:moveTo>
                    <a:pt x="24885" y="86583"/>
                  </a:moveTo>
                  <a:lnTo>
                    <a:pt x="23908" y="88726"/>
                  </a:lnTo>
                  <a:lnTo>
                    <a:pt x="24146" y="88726"/>
                  </a:lnTo>
                  <a:lnTo>
                    <a:pt x="24397" y="88154"/>
                  </a:lnTo>
                  <a:lnTo>
                    <a:pt x="25587" y="88154"/>
                  </a:lnTo>
                  <a:lnTo>
                    <a:pt x="25849" y="88726"/>
                  </a:lnTo>
                  <a:lnTo>
                    <a:pt x="26087" y="88726"/>
                  </a:lnTo>
                  <a:lnTo>
                    <a:pt x="25111" y="86583"/>
                  </a:lnTo>
                  <a:close/>
                  <a:moveTo>
                    <a:pt x="26016" y="87119"/>
                  </a:moveTo>
                  <a:lnTo>
                    <a:pt x="26730" y="88726"/>
                  </a:lnTo>
                  <a:lnTo>
                    <a:pt x="26956" y="88726"/>
                  </a:lnTo>
                  <a:lnTo>
                    <a:pt x="27671" y="87119"/>
                  </a:lnTo>
                  <a:lnTo>
                    <a:pt x="27456" y="87119"/>
                  </a:lnTo>
                  <a:lnTo>
                    <a:pt x="26849" y="88488"/>
                  </a:lnTo>
                  <a:lnTo>
                    <a:pt x="26242" y="87119"/>
                  </a:lnTo>
                  <a:close/>
                  <a:moveTo>
                    <a:pt x="30537" y="87104"/>
                  </a:moveTo>
                  <a:cubicBezTo>
                    <a:pt x="30312" y="87104"/>
                    <a:pt x="30112" y="87220"/>
                    <a:pt x="29992" y="87416"/>
                  </a:cubicBezTo>
                  <a:lnTo>
                    <a:pt x="29992" y="87119"/>
                  </a:lnTo>
                  <a:lnTo>
                    <a:pt x="29778" y="87119"/>
                  </a:lnTo>
                  <a:lnTo>
                    <a:pt x="29778" y="88726"/>
                  </a:lnTo>
                  <a:lnTo>
                    <a:pt x="29992" y="88726"/>
                  </a:lnTo>
                  <a:lnTo>
                    <a:pt x="29992" y="87881"/>
                  </a:lnTo>
                  <a:cubicBezTo>
                    <a:pt x="29958" y="87572"/>
                    <a:pt x="30210" y="87296"/>
                    <a:pt x="30525" y="87296"/>
                  </a:cubicBezTo>
                  <a:cubicBezTo>
                    <a:pt x="30538" y="87296"/>
                    <a:pt x="30551" y="87296"/>
                    <a:pt x="30564" y="87297"/>
                  </a:cubicBezTo>
                  <a:cubicBezTo>
                    <a:pt x="30862" y="87297"/>
                    <a:pt x="31040" y="87476"/>
                    <a:pt x="31040" y="87809"/>
                  </a:cubicBezTo>
                  <a:lnTo>
                    <a:pt x="31040" y="88726"/>
                  </a:lnTo>
                  <a:lnTo>
                    <a:pt x="31266" y="88726"/>
                  </a:lnTo>
                  <a:lnTo>
                    <a:pt x="31266" y="87797"/>
                  </a:lnTo>
                  <a:cubicBezTo>
                    <a:pt x="31266" y="87333"/>
                    <a:pt x="30993" y="87107"/>
                    <a:pt x="30600" y="87107"/>
                  </a:cubicBezTo>
                  <a:cubicBezTo>
                    <a:pt x="30579" y="87105"/>
                    <a:pt x="30558" y="87104"/>
                    <a:pt x="30537" y="87104"/>
                  </a:cubicBezTo>
                  <a:close/>
                  <a:moveTo>
                    <a:pt x="31838" y="87107"/>
                  </a:moveTo>
                  <a:lnTo>
                    <a:pt x="31838" y="88047"/>
                  </a:lnTo>
                  <a:cubicBezTo>
                    <a:pt x="31838" y="88512"/>
                    <a:pt x="32112" y="88738"/>
                    <a:pt x="32517" y="88738"/>
                  </a:cubicBezTo>
                  <a:cubicBezTo>
                    <a:pt x="32527" y="88738"/>
                    <a:pt x="32538" y="88739"/>
                    <a:pt x="32549" y="88739"/>
                  </a:cubicBezTo>
                  <a:cubicBezTo>
                    <a:pt x="32775" y="88739"/>
                    <a:pt x="32986" y="88621"/>
                    <a:pt x="33100" y="88428"/>
                  </a:cubicBezTo>
                  <a:lnTo>
                    <a:pt x="33100" y="88726"/>
                  </a:lnTo>
                  <a:lnTo>
                    <a:pt x="33302" y="88726"/>
                  </a:lnTo>
                  <a:lnTo>
                    <a:pt x="33302" y="87119"/>
                  </a:lnTo>
                  <a:lnTo>
                    <a:pt x="33088" y="87107"/>
                  </a:lnTo>
                  <a:lnTo>
                    <a:pt x="33088" y="87952"/>
                  </a:lnTo>
                  <a:cubicBezTo>
                    <a:pt x="33088" y="88321"/>
                    <a:pt x="32874" y="88547"/>
                    <a:pt x="32540" y="88547"/>
                  </a:cubicBezTo>
                  <a:cubicBezTo>
                    <a:pt x="32231" y="88547"/>
                    <a:pt x="32052" y="88369"/>
                    <a:pt x="32052" y="88023"/>
                  </a:cubicBezTo>
                  <a:lnTo>
                    <a:pt x="32052" y="87107"/>
                  </a:lnTo>
                  <a:close/>
                  <a:moveTo>
                    <a:pt x="17467" y="86583"/>
                  </a:moveTo>
                  <a:lnTo>
                    <a:pt x="17360" y="87654"/>
                  </a:lnTo>
                  <a:lnTo>
                    <a:pt x="17812" y="87654"/>
                  </a:lnTo>
                  <a:cubicBezTo>
                    <a:pt x="18360" y="87654"/>
                    <a:pt x="18527" y="87845"/>
                    <a:pt x="18527" y="88107"/>
                  </a:cubicBezTo>
                  <a:cubicBezTo>
                    <a:pt x="18527" y="88369"/>
                    <a:pt x="18336" y="88547"/>
                    <a:pt x="17967" y="88547"/>
                  </a:cubicBezTo>
                  <a:cubicBezTo>
                    <a:pt x="17729" y="88547"/>
                    <a:pt x="17491" y="88464"/>
                    <a:pt x="17312" y="88297"/>
                  </a:cubicBezTo>
                  <a:lnTo>
                    <a:pt x="17205" y="88464"/>
                  </a:lnTo>
                  <a:cubicBezTo>
                    <a:pt x="17419" y="88654"/>
                    <a:pt x="17693" y="88750"/>
                    <a:pt x="17979" y="88750"/>
                  </a:cubicBezTo>
                  <a:cubicBezTo>
                    <a:pt x="18503" y="88750"/>
                    <a:pt x="18753" y="88464"/>
                    <a:pt x="18753" y="88095"/>
                  </a:cubicBezTo>
                  <a:cubicBezTo>
                    <a:pt x="18753" y="87714"/>
                    <a:pt x="18503" y="87464"/>
                    <a:pt x="17860" y="87464"/>
                  </a:cubicBezTo>
                  <a:lnTo>
                    <a:pt x="17586" y="87464"/>
                  </a:lnTo>
                  <a:lnTo>
                    <a:pt x="17658" y="86785"/>
                  </a:lnTo>
                  <a:lnTo>
                    <a:pt x="18646" y="86785"/>
                  </a:lnTo>
                  <a:lnTo>
                    <a:pt x="18646" y="86583"/>
                  </a:lnTo>
                  <a:close/>
                  <a:moveTo>
                    <a:pt x="28552" y="87142"/>
                  </a:moveTo>
                  <a:cubicBezTo>
                    <a:pt x="28159" y="87142"/>
                    <a:pt x="27766" y="87404"/>
                    <a:pt x="27766" y="87928"/>
                  </a:cubicBezTo>
                  <a:cubicBezTo>
                    <a:pt x="27790" y="88428"/>
                    <a:pt x="28204" y="88753"/>
                    <a:pt x="28633" y="88753"/>
                  </a:cubicBezTo>
                  <a:cubicBezTo>
                    <a:pt x="28848" y="88753"/>
                    <a:pt x="29067" y="88671"/>
                    <a:pt x="29242" y="88488"/>
                  </a:cubicBezTo>
                  <a:lnTo>
                    <a:pt x="29111" y="88333"/>
                  </a:lnTo>
                  <a:cubicBezTo>
                    <a:pt x="29000" y="88467"/>
                    <a:pt x="28836" y="88548"/>
                    <a:pt x="28659" y="88548"/>
                  </a:cubicBezTo>
                  <a:cubicBezTo>
                    <a:pt x="28647" y="88548"/>
                    <a:pt x="28635" y="88548"/>
                    <a:pt x="28623" y="88547"/>
                  </a:cubicBezTo>
                  <a:cubicBezTo>
                    <a:pt x="28609" y="88548"/>
                    <a:pt x="28594" y="88549"/>
                    <a:pt x="28579" y="88549"/>
                  </a:cubicBezTo>
                  <a:cubicBezTo>
                    <a:pt x="28265" y="88549"/>
                    <a:pt x="28004" y="88306"/>
                    <a:pt x="27992" y="87988"/>
                  </a:cubicBezTo>
                  <a:lnTo>
                    <a:pt x="29338" y="87988"/>
                  </a:lnTo>
                  <a:cubicBezTo>
                    <a:pt x="29338" y="87964"/>
                    <a:pt x="29338" y="87952"/>
                    <a:pt x="29338" y="87928"/>
                  </a:cubicBezTo>
                  <a:cubicBezTo>
                    <a:pt x="29338" y="87404"/>
                    <a:pt x="28945" y="87142"/>
                    <a:pt x="28552" y="87142"/>
                  </a:cubicBezTo>
                  <a:close/>
                  <a:moveTo>
                    <a:pt x="34541" y="87107"/>
                  </a:moveTo>
                  <a:cubicBezTo>
                    <a:pt x="34088" y="87107"/>
                    <a:pt x="33731" y="87476"/>
                    <a:pt x="33755" y="87928"/>
                  </a:cubicBezTo>
                  <a:cubicBezTo>
                    <a:pt x="33771" y="88428"/>
                    <a:pt x="34182" y="88753"/>
                    <a:pt x="34610" y="88753"/>
                  </a:cubicBezTo>
                  <a:cubicBezTo>
                    <a:pt x="34825" y="88753"/>
                    <a:pt x="35044" y="88671"/>
                    <a:pt x="35219" y="88488"/>
                  </a:cubicBezTo>
                  <a:lnTo>
                    <a:pt x="35100" y="88333"/>
                  </a:lnTo>
                  <a:cubicBezTo>
                    <a:pt x="34978" y="88467"/>
                    <a:pt x="34813" y="88548"/>
                    <a:pt x="34636" y="88548"/>
                  </a:cubicBezTo>
                  <a:cubicBezTo>
                    <a:pt x="34624" y="88548"/>
                    <a:pt x="34612" y="88548"/>
                    <a:pt x="34600" y="88547"/>
                  </a:cubicBezTo>
                  <a:cubicBezTo>
                    <a:pt x="34586" y="88548"/>
                    <a:pt x="34572" y="88549"/>
                    <a:pt x="34558" y="88549"/>
                  </a:cubicBezTo>
                  <a:cubicBezTo>
                    <a:pt x="34254" y="88549"/>
                    <a:pt x="33992" y="88306"/>
                    <a:pt x="33969" y="87988"/>
                  </a:cubicBezTo>
                  <a:lnTo>
                    <a:pt x="35326" y="87988"/>
                  </a:lnTo>
                  <a:cubicBezTo>
                    <a:pt x="35326" y="87964"/>
                    <a:pt x="35326" y="87952"/>
                    <a:pt x="35326" y="87928"/>
                  </a:cubicBezTo>
                  <a:cubicBezTo>
                    <a:pt x="35350" y="87476"/>
                    <a:pt x="34993" y="87107"/>
                    <a:pt x="34541" y="87107"/>
                  </a:cubicBezTo>
                  <a:close/>
                  <a:moveTo>
                    <a:pt x="1072" y="89571"/>
                  </a:moveTo>
                  <a:lnTo>
                    <a:pt x="2215" y="90083"/>
                  </a:lnTo>
                  <a:lnTo>
                    <a:pt x="1072" y="90595"/>
                  </a:lnTo>
                  <a:lnTo>
                    <a:pt x="1072" y="89571"/>
                  </a:lnTo>
                  <a:close/>
                  <a:moveTo>
                    <a:pt x="310" y="88988"/>
                  </a:moveTo>
                  <a:lnTo>
                    <a:pt x="310" y="89226"/>
                  </a:lnTo>
                  <a:lnTo>
                    <a:pt x="882" y="89488"/>
                  </a:lnTo>
                  <a:lnTo>
                    <a:pt x="882" y="90679"/>
                  </a:lnTo>
                  <a:lnTo>
                    <a:pt x="310" y="90929"/>
                  </a:lnTo>
                  <a:lnTo>
                    <a:pt x="310" y="91179"/>
                  </a:lnTo>
                  <a:lnTo>
                    <a:pt x="2453" y="90190"/>
                  </a:lnTo>
                  <a:lnTo>
                    <a:pt x="2453" y="89964"/>
                  </a:lnTo>
                  <a:lnTo>
                    <a:pt x="310" y="88988"/>
                  </a:lnTo>
                  <a:close/>
                  <a:moveTo>
                    <a:pt x="584" y="92131"/>
                  </a:moveTo>
                  <a:cubicBezTo>
                    <a:pt x="394" y="92345"/>
                    <a:pt x="298" y="92631"/>
                    <a:pt x="310" y="92917"/>
                  </a:cubicBezTo>
                  <a:cubicBezTo>
                    <a:pt x="310" y="93465"/>
                    <a:pt x="572" y="93715"/>
                    <a:pt x="894" y="93715"/>
                  </a:cubicBezTo>
                  <a:cubicBezTo>
                    <a:pt x="1667" y="93715"/>
                    <a:pt x="1310" y="92393"/>
                    <a:pt x="1906" y="92393"/>
                  </a:cubicBezTo>
                  <a:cubicBezTo>
                    <a:pt x="2120" y="92393"/>
                    <a:pt x="2299" y="92572"/>
                    <a:pt x="2299" y="92965"/>
                  </a:cubicBezTo>
                  <a:cubicBezTo>
                    <a:pt x="2299" y="93179"/>
                    <a:pt x="2227" y="93381"/>
                    <a:pt x="2120" y="93560"/>
                  </a:cubicBezTo>
                  <a:lnTo>
                    <a:pt x="2299" y="93631"/>
                  </a:lnTo>
                  <a:cubicBezTo>
                    <a:pt x="2429" y="93441"/>
                    <a:pt x="2489" y="93203"/>
                    <a:pt x="2489" y="92965"/>
                  </a:cubicBezTo>
                  <a:cubicBezTo>
                    <a:pt x="2489" y="92429"/>
                    <a:pt x="2203" y="92179"/>
                    <a:pt x="1894" y="92179"/>
                  </a:cubicBezTo>
                  <a:cubicBezTo>
                    <a:pt x="1096" y="92179"/>
                    <a:pt x="1465" y="93500"/>
                    <a:pt x="870" y="93500"/>
                  </a:cubicBezTo>
                  <a:cubicBezTo>
                    <a:pt x="655" y="93500"/>
                    <a:pt x="489" y="93322"/>
                    <a:pt x="489" y="92929"/>
                  </a:cubicBezTo>
                  <a:cubicBezTo>
                    <a:pt x="489" y="92667"/>
                    <a:pt x="584" y="92417"/>
                    <a:pt x="751" y="92214"/>
                  </a:cubicBezTo>
                  <a:lnTo>
                    <a:pt x="584" y="92131"/>
                  </a:lnTo>
                  <a:close/>
                  <a:moveTo>
                    <a:pt x="1751" y="93917"/>
                  </a:moveTo>
                  <a:lnTo>
                    <a:pt x="1751" y="94203"/>
                  </a:lnTo>
                  <a:lnTo>
                    <a:pt x="775" y="94203"/>
                  </a:lnTo>
                  <a:cubicBezTo>
                    <a:pt x="761" y="94202"/>
                    <a:pt x="748" y="94201"/>
                    <a:pt x="735" y="94201"/>
                  </a:cubicBezTo>
                  <a:cubicBezTo>
                    <a:pt x="479" y="94201"/>
                    <a:pt x="276" y="94418"/>
                    <a:pt x="298" y="94679"/>
                  </a:cubicBezTo>
                  <a:cubicBezTo>
                    <a:pt x="298" y="94798"/>
                    <a:pt x="334" y="94917"/>
                    <a:pt x="417" y="95024"/>
                  </a:cubicBezTo>
                  <a:lnTo>
                    <a:pt x="560" y="94941"/>
                  </a:lnTo>
                  <a:cubicBezTo>
                    <a:pt x="513" y="94881"/>
                    <a:pt x="477" y="94786"/>
                    <a:pt x="477" y="94703"/>
                  </a:cubicBezTo>
                  <a:cubicBezTo>
                    <a:pt x="466" y="94554"/>
                    <a:pt x="580" y="94423"/>
                    <a:pt x="723" y="94423"/>
                  </a:cubicBezTo>
                  <a:cubicBezTo>
                    <a:pt x="740" y="94423"/>
                    <a:pt x="757" y="94425"/>
                    <a:pt x="775" y="94429"/>
                  </a:cubicBezTo>
                  <a:lnTo>
                    <a:pt x="1739" y="94429"/>
                  </a:lnTo>
                  <a:lnTo>
                    <a:pt x="1739" y="94917"/>
                  </a:lnTo>
                  <a:lnTo>
                    <a:pt x="1918" y="94917"/>
                  </a:lnTo>
                  <a:lnTo>
                    <a:pt x="1918" y="94429"/>
                  </a:lnTo>
                  <a:lnTo>
                    <a:pt x="2275" y="94429"/>
                  </a:lnTo>
                  <a:lnTo>
                    <a:pt x="2275" y="94203"/>
                  </a:lnTo>
                  <a:lnTo>
                    <a:pt x="1918" y="94203"/>
                  </a:lnTo>
                  <a:lnTo>
                    <a:pt x="1918" y="93917"/>
                  </a:lnTo>
                  <a:close/>
                  <a:moveTo>
                    <a:pt x="310" y="95417"/>
                  </a:moveTo>
                  <a:lnTo>
                    <a:pt x="310" y="95632"/>
                  </a:lnTo>
                  <a:lnTo>
                    <a:pt x="1132" y="95632"/>
                  </a:lnTo>
                  <a:cubicBezTo>
                    <a:pt x="1513" y="95632"/>
                    <a:pt x="1727" y="95834"/>
                    <a:pt x="1727" y="96179"/>
                  </a:cubicBezTo>
                  <a:lnTo>
                    <a:pt x="1727" y="96227"/>
                  </a:lnTo>
                  <a:lnTo>
                    <a:pt x="1941" y="96227"/>
                  </a:lnTo>
                  <a:cubicBezTo>
                    <a:pt x="1941" y="95929"/>
                    <a:pt x="1822" y="95727"/>
                    <a:pt x="1608" y="95620"/>
                  </a:cubicBezTo>
                  <a:lnTo>
                    <a:pt x="1918" y="95620"/>
                  </a:lnTo>
                  <a:lnTo>
                    <a:pt x="1918" y="95417"/>
                  </a:lnTo>
                  <a:close/>
                  <a:moveTo>
                    <a:pt x="48661" y="95572"/>
                  </a:moveTo>
                  <a:lnTo>
                    <a:pt x="48530" y="95727"/>
                  </a:lnTo>
                  <a:cubicBezTo>
                    <a:pt x="48697" y="95870"/>
                    <a:pt x="48781" y="96084"/>
                    <a:pt x="48769" y="96310"/>
                  </a:cubicBezTo>
                  <a:cubicBezTo>
                    <a:pt x="48769" y="96644"/>
                    <a:pt x="48614" y="96810"/>
                    <a:pt x="48364" y="96810"/>
                  </a:cubicBezTo>
                  <a:cubicBezTo>
                    <a:pt x="48221" y="96810"/>
                    <a:pt x="48078" y="96763"/>
                    <a:pt x="47840" y="96524"/>
                  </a:cubicBezTo>
                  <a:lnTo>
                    <a:pt x="46971" y="95632"/>
                  </a:lnTo>
                  <a:lnTo>
                    <a:pt x="46816" y="95632"/>
                  </a:lnTo>
                  <a:lnTo>
                    <a:pt x="46816" y="97132"/>
                  </a:lnTo>
                  <a:lnTo>
                    <a:pt x="47018" y="97132"/>
                  </a:lnTo>
                  <a:lnTo>
                    <a:pt x="47006" y="95965"/>
                  </a:lnTo>
                  <a:lnTo>
                    <a:pt x="47721" y="96691"/>
                  </a:lnTo>
                  <a:cubicBezTo>
                    <a:pt x="48007" y="96977"/>
                    <a:pt x="48185" y="97048"/>
                    <a:pt x="48400" y="97048"/>
                  </a:cubicBezTo>
                  <a:cubicBezTo>
                    <a:pt x="48757" y="97048"/>
                    <a:pt x="48971" y="96775"/>
                    <a:pt x="48971" y="96334"/>
                  </a:cubicBezTo>
                  <a:cubicBezTo>
                    <a:pt x="48983" y="96048"/>
                    <a:pt x="48876" y="95774"/>
                    <a:pt x="48661" y="95572"/>
                  </a:cubicBezTo>
                  <a:close/>
                  <a:moveTo>
                    <a:pt x="47888" y="97406"/>
                  </a:moveTo>
                  <a:cubicBezTo>
                    <a:pt x="47890" y="97406"/>
                    <a:pt x="47892" y="97406"/>
                    <a:pt x="47893" y="97406"/>
                  </a:cubicBezTo>
                  <a:lnTo>
                    <a:pt x="47893" y="97406"/>
                  </a:lnTo>
                  <a:cubicBezTo>
                    <a:pt x="47895" y="97406"/>
                    <a:pt x="47897" y="97406"/>
                    <a:pt x="47899" y="97406"/>
                  </a:cubicBezTo>
                  <a:close/>
                  <a:moveTo>
                    <a:pt x="1215" y="96667"/>
                  </a:moveTo>
                  <a:cubicBezTo>
                    <a:pt x="1918" y="96715"/>
                    <a:pt x="1918" y="97751"/>
                    <a:pt x="1215" y="97810"/>
                  </a:cubicBezTo>
                  <a:lnTo>
                    <a:pt x="1215" y="96667"/>
                  </a:lnTo>
                  <a:close/>
                  <a:moveTo>
                    <a:pt x="1168" y="96451"/>
                  </a:moveTo>
                  <a:cubicBezTo>
                    <a:pt x="1148" y="96451"/>
                    <a:pt x="1128" y="96451"/>
                    <a:pt x="1108" y="96453"/>
                  </a:cubicBezTo>
                  <a:cubicBezTo>
                    <a:pt x="358" y="96477"/>
                    <a:pt x="1" y="97394"/>
                    <a:pt x="548" y="97917"/>
                  </a:cubicBezTo>
                  <a:lnTo>
                    <a:pt x="703" y="97798"/>
                  </a:lnTo>
                  <a:cubicBezTo>
                    <a:pt x="560" y="97667"/>
                    <a:pt x="489" y="97489"/>
                    <a:pt x="489" y="97298"/>
                  </a:cubicBezTo>
                  <a:cubicBezTo>
                    <a:pt x="465" y="96965"/>
                    <a:pt x="715" y="96679"/>
                    <a:pt x="1048" y="96667"/>
                  </a:cubicBezTo>
                  <a:lnTo>
                    <a:pt x="1048" y="98013"/>
                  </a:lnTo>
                  <a:lnTo>
                    <a:pt x="1108" y="98013"/>
                  </a:lnTo>
                  <a:cubicBezTo>
                    <a:pt x="1128" y="98014"/>
                    <a:pt x="1148" y="98015"/>
                    <a:pt x="1168" y="98015"/>
                  </a:cubicBezTo>
                  <a:cubicBezTo>
                    <a:pt x="1593" y="98015"/>
                    <a:pt x="1929" y="97660"/>
                    <a:pt x="1929" y="97239"/>
                  </a:cubicBezTo>
                  <a:cubicBezTo>
                    <a:pt x="1929" y="96807"/>
                    <a:pt x="1593" y="96451"/>
                    <a:pt x="1168" y="96451"/>
                  </a:cubicBezTo>
                  <a:close/>
                  <a:moveTo>
                    <a:pt x="47888" y="97632"/>
                  </a:moveTo>
                  <a:cubicBezTo>
                    <a:pt x="48471" y="97632"/>
                    <a:pt x="48781" y="97882"/>
                    <a:pt x="48781" y="98263"/>
                  </a:cubicBezTo>
                  <a:cubicBezTo>
                    <a:pt x="48781" y="98632"/>
                    <a:pt x="48459" y="98894"/>
                    <a:pt x="47888" y="98894"/>
                  </a:cubicBezTo>
                  <a:lnTo>
                    <a:pt x="47899" y="98882"/>
                  </a:lnTo>
                  <a:cubicBezTo>
                    <a:pt x="47328" y="98882"/>
                    <a:pt x="46995" y="98632"/>
                    <a:pt x="46995" y="98263"/>
                  </a:cubicBezTo>
                  <a:cubicBezTo>
                    <a:pt x="46995" y="97882"/>
                    <a:pt x="47316" y="97632"/>
                    <a:pt x="47888" y="97632"/>
                  </a:cubicBezTo>
                  <a:close/>
                  <a:moveTo>
                    <a:pt x="47893" y="97406"/>
                  </a:moveTo>
                  <a:cubicBezTo>
                    <a:pt x="47206" y="97408"/>
                    <a:pt x="46792" y="97764"/>
                    <a:pt x="46792" y="98251"/>
                  </a:cubicBezTo>
                  <a:cubicBezTo>
                    <a:pt x="46792" y="98751"/>
                    <a:pt x="47209" y="99108"/>
                    <a:pt x="47888" y="99108"/>
                  </a:cubicBezTo>
                  <a:cubicBezTo>
                    <a:pt x="48578" y="99108"/>
                    <a:pt x="48983" y="98751"/>
                    <a:pt x="48983" y="98251"/>
                  </a:cubicBezTo>
                  <a:cubicBezTo>
                    <a:pt x="48983" y="97764"/>
                    <a:pt x="48580" y="97408"/>
                    <a:pt x="47893" y="97406"/>
                  </a:cubicBezTo>
                  <a:close/>
                  <a:moveTo>
                    <a:pt x="1215" y="98501"/>
                  </a:moveTo>
                  <a:cubicBezTo>
                    <a:pt x="1918" y="98560"/>
                    <a:pt x="1918" y="99596"/>
                    <a:pt x="1215" y="99644"/>
                  </a:cubicBezTo>
                  <a:lnTo>
                    <a:pt x="1215" y="98501"/>
                  </a:lnTo>
                  <a:close/>
                  <a:moveTo>
                    <a:pt x="1151" y="98297"/>
                  </a:moveTo>
                  <a:cubicBezTo>
                    <a:pt x="1136" y="98297"/>
                    <a:pt x="1122" y="98298"/>
                    <a:pt x="1108" y="98298"/>
                  </a:cubicBezTo>
                  <a:cubicBezTo>
                    <a:pt x="358" y="98322"/>
                    <a:pt x="1" y="99239"/>
                    <a:pt x="548" y="99763"/>
                  </a:cubicBezTo>
                  <a:lnTo>
                    <a:pt x="703" y="99644"/>
                  </a:lnTo>
                  <a:cubicBezTo>
                    <a:pt x="560" y="99513"/>
                    <a:pt x="489" y="99334"/>
                    <a:pt x="489" y="99144"/>
                  </a:cubicBezTo>
                  <a:cubicBezTo>
                    <a:pt x="465" y="98822"/>
                    <a:pt x="715" y="98537"/>
                    <a:pt x="1048" y="98513"/>
                  </a:cubicBezTo>
                  <a:lnTo>
                    <a:pt x="1048" y="99858"/>
                  </a:lnTo>
                  <a:lnTo>
                    <a:pt x="1108" y="99870"/>
                  </a:lnTo>
                  <a:cubicBezTo>
                    <a:pt x="1122" y="99871"/>
                    <a:pt x="1136" y="99871"/>
                    <a:pt x="1151" y="99871"/>
                  </a:cubicBezTo>
                  <a:cubicBezTo>
                    <a:pt x="1584" y="99871"/>
                    <a:pt x="1941" y="99522"/>
                    <a:pt x="1929" y="99084"/>
                  </a:cubicBezTo>
                  <a:cubicBezTo>
                    <a:pt x="1929" y="98646"/>
                    <a:pt x="1583" y="98297"/>
                    <a:pt x="1151" y="98297"/>
                  </a:cubicBezTo>
                  <a:close/>
                  <a:moveTo>
                    <a:pt x="137256" y="98799"/>
                  </a:moveTo>
                  <a:lnTo>
                    <a:pt x="137613" y="100013"/>
                  </a:lnTo>
                  <a:lnTo>
                    <a:pt x="136589" y="99870"/>
                  </a:lnTo>
                  <a:lnTo>
                    <a:pt x="137256" y="98799"/>
                  </a:lnTo>
                  <a:close/>
                  <a:moveTo>
                    <a:pt x="133112" y="97977"/>
                  </a:moveTo>
                  <a:lnTo>
                    <a:pt x="132851" y="99025"/>
                  </a:lnTo>
                  <a:lnTo>
                    <a:pt x="133303" y="99096"/>
                  </a:lnTo>
                  <a:cubicBezTo>
                    <a:pt x="133839" y="99168"/>
                    <a:pt x="133982" y="99382"/>
                    <a:pt x="133946" y="99644"/>
                  </a:cubicBezTo>
                  <a:cubicBezTo>
                    <a:pt x="133915" y="99858"/>
                    <a:pt x="133754" y="100002"/>
                    <a:pt x="133485" y="100002"/>
                  </a:cubicBezTo>
                  <a:cubicBezTo>
                    <a:pt x="133439" y="100002"/>
                    <a:pt x="133390" y="99998"/>
                    <a:pt x="133339" y="99989"/>
                  </a:cubicBezTo>
                  <a:cubicBezTo>
                    <a:pt x="133089" y="99965"/>
                    <a:pt x="132874" y="99846"/>
                    <a:pt x="132720" y="99656"/>
                  </a:cubicBezTo>
                  <a:lnTo>
                    <a:pt x="132589" y="99811"/>
                  </a:lnTo>
                  <a:cubicBezTo>
                    <a:pt x="132767" y="100025"/>
                    <a:pt x="133029" y="100168"/>
                    <a:pt x="133303" y="100192"/>
                  </a:cubicBezTo>
                  <a:cubicBezTo>
                    <a:pt x="133366" y="100200"/>
                    <a:pt x="133425" y="100204"/>
                    <a:pt x="133481" y="100204"/>
                  </a:cubicBezTo>
                  <a:cubicBezTo>
                    <a:pt x="133894" y="100204"/>
                    <a:pt x="134130" y="99981"/>
                    <a:pt x="134172" y="99656"/>
                  </a:cubicBezTo>
                  <a:lnTo>
                    <a:pt x="134160" y="99656"/>
                  </a:lnTo>
                  <a:cubicBezTo>
                    <a:pt x="134220" y="99287"/>
                    <a:pt x="134005" y="99001"/>
                    <a:pt x="133386" y="98906"/>
                  </a:cubicBezTo>
                  <a:lnTo>
                    <a:pt x="133112" y="98870"/>
                  </a:lnTo>
                  <a:lnTo>
                    <a:pt x="133279" y="98203"/>
                  </a:lnTo>
                  <a:lnTo>
                    <a:pt x="134244" y="98346"/>
                  </a:lnTo>
                  <a:lnTo>
                    <a:pt x="134279" y="98144"/>
                  </a:lnTo>
                  <a:lnTo>
                    <a:pt x="133112" y="97977"/>
                  </a:lnTo>
                  <a:close/>
                  <a:moveTo>
                    <a:pt x="140232" y="99227"/>
                  </a:moveTo>
                  <a:lnTo>
                    <a:pt x="140578" y="100442"/>
                  </a:lnTo>
                  <a:lnTo>
                    <a:pt x="139554" y="100299"/>
                  </a:lnTo>
                  <a:lnTo>
                    <a:pt x="140232" y="99227"/>
                  </a:lnTo>
                  <a:close/>
                  <a:moveTo>
                    <a:pt x="134601" y="98203"/>
                  </a:moveTo>
                  <a:lnTo>
                    <a:pt x="134577" y="98394"/>
                  </a:lnTo>
                  <a:lnTo>
                    <a:pt x="135660" y="98537"/>
                  </a:lnTo>
                  <a:lnTo>
                    <a:pt x="134970" y="99191"/>
                  </a:lnTo>
                  <a:lnTo>
                    <a:pt x="134946" y="99358"/>
                  </a:lnTo>
                  <a:lnTo>
                    <a:pt x="135089" y="99382"/>
                  </a:lnTo>
                  <a:cubicBezTo>
                    <a:pt x="135494" y="99430"/>
                    <a:pt x="135649" y="99620"/>
                    <a:pt x="135613" y="99882"/>
                  </a:cubicBezTo>
                  <a:cubicBezTo>
                    <a:pt x="135582" y="100108"/>
                    <a:pt x="135409" y="100237"/>
                    <a:pt x="135139" y="100237"/>
                  </a:cubicBezTo>
                  <a:cubicBezTo>
                    <a:pt x="135097" y="100237"/>
                    <a:pt x="135052" y="100234"/>
                    <a:pt x="135006" y="100227"/>
                  </a:cubicBezTo>
                  <a:cubicBezTo>
                    <a:pt x="134756" y="100203"/>
                    <a:pt x="134529" y="100084"/>
                    <a:pt x="134375" y="99894"/>
                  </a:cubicBezTo>
                  <a:lnTo>
                    <a:pt x="134244" y="100049"/>
                  </a:lnTo>
                  <a:cubicBezTo>
                    <a:pt x="134434" y="100263"/>
                    <a:pt x="134696" y="100394"/>
                    <a:pt x="134970" y="100430"/>
                  </a:cubicBezTo>
                  <a:cubicBezTo>
                    <a:pt x="135037" y="100441"/>
                    <a:pt x="135100" y="100446"/>
                    <a:pt x="135160" y="100446"/>
                  </a:cubicBezTo>
                  <a:cubicBezTo>
                    <a:pt x="135556" y="100446"/>
                    <a:pt x="135787" y="100218"/>
                    <a:pt x="135839" y="99918"/>
                  </a:cubicBezTo>
                  <a:lnTo>
                    <a:pt x="135827" y="99918"/>
                  </a:lnTo>
                  <a:cubicBezTo>
                    <a:pt x="135875" y="99572"/>
                    <a:pt x="135684" y="99299"/>
                    <a:pt x="135244" y="99215"/>
                  </a:cubicBezTo>
                  <a:lnTo>
                    <a:pt x="135946" y="98537"/>
                  </a:lnTo>
                  <a:lnTo>
                    <a:pt x="135970" y="98394"/>
                  </a:lnTo>
                  <a:lnTo>
                    <a:pt x="134601" y="98203"/>
                  </a:lnTo>
                  <a:close/>
                  <a:moveTo>
                    <a:pt x="143610" y="100193"/>
                  </a:moveTo>
                  <a:cubicBezTo>
                    <a:pt x="143910" y="100193"/>
                    <a:pt x="144212" y="100410"/>
                    <a:pt x="144185" y="100799"/>
                  </a:cubicBezTo>
                  <a:lnTo>
                    <a:pt x="143054" y="100644"/>
                  </a:lnTo>
                  <a:cubicBezTo>
                    <a:pt x="143123" y="100335"/>
                    <a:pt x="143366" y="100193"/>
                    <a:pt x="143610" y="100193"/>
                  </a:cubicBezTo>
                  <a:close/>
                  <a:moveTo>
                    <a:pt x="47078" y="99275"/>
                  </a:moveTo>
                  <a:cubicBezTo>
                    <a:pt x="46887" y="99489"/>
                    <a:pt x="46792" y="99763"/>
                    <a:pt x="46792" y="100049"/>
                  </a:cubicBezTo>
                  <a:cubicBezTo>
                    <a:pt x="46792" y="100561"/>
                    <a:pt x="47078" y="100823"/>
                    <a:pt x="47435" y="100823"/>
                  </a:cubicBezTo>
                  <a:lnTo>
                    <a:pt x="47435" y="100811"/>
                  </a:lnTo>
                  <a:cubicBezTo>
                    <a:pt x="47780" y="100811"/>
                    <a:pt x="48019" y="100584"/>
                    <a:pt x="48054" y="100132"/>
                  </a:cubicBezTo>
                  <a:lnTo>
                    <a:pt x="48816" y="100751"/>
                  </a:lnTo>
                  <a:lnTo>
                    <a:pt x="48959" y="100751"/>
                  </a:lnTo>
                  <a:lnTo>
                    <a:pt x="48959" y="99370"/>
                  </a:lnTo>
                  <a:lnTo>
                    <a:pt x="48769" y="99370"/>
                  </a:lnTo>
                  <a:lnTo>
                    <a:pt x="48769" y="100465"/>
                  </a:lnTo>
                  <a:lnTo>
                    <a:pt x="48019" y="99870"/>
                  </a:lnTo>
                  <a:lnTo>
                    <a:pt x="47864" y="99870"/>
                  </a:lnTo>
                  <a:lnTo>
                    <a:pt x="47864" y="100013"/>
                  </a:lnTo>
                  <a:cubicBezTo>
                    <a:pt x="47864" y="100418"/>
                    <a:pt x="47697" y="100596"/>
                    <a:pt x="47435" y="100596"/>
                  </a:cubicBezTo>
                  <a:cubicBezTo>
                    <a:pt x="47161" y="100596"/>
                    <a:pt x="46995" y="100406"/>
                    <a:pt x="46995" y="100049"/>
                  </a:cubicBezTo>
                  <a:cubicBezTo>
                    <a:pt x="46995" y="99799"/>
                    <a:pt x="47078" y="99561"/>
                    <a:pt x="47245" y="99382"/>
                  </a:cubicBezTo>
                  <a:lnTo>
                    <a:pt x="47078" y="99275"/>
                  </a:lnTo>
                  <a:close/>
                  <a:moveTo>
                    <a:pt x="137173" y="98560"/>
                  </a:moveTo>
                  <a:lnTo>
                    <a:pt x="135910" y="100537"/>
                  </a:lnTo>
                  <a:lnTo>
                    <a:pt x="136137" y="100573"/>
                  </a:lnTo>
                  <a:lnTo>
                    <a:pt x="136470" y="100037"/>
                  </a:lnTo>
                  <a:lnTo>
                    <a:pt x="137661" y="100215"/>
                  </a:lnTo>
                  <a:lnTo>
                    <a:pt x="137827" y="100811"/>
                  </a:lnTo>
                  <a:lnTo>
                    <a:pt x="138065" y="100846"/>
                  </a:lnTo>
                  <a:lnTo>
                    <a:pt x="137399" y="98584"/>
                  </a:lnTo>
                  <a:lnTo>
                    <a:pt x="137173" y="98560"/>
                  </a:lnTo>
                  <a:close/>
                  <a:moveTo>
                    <a:pt x="1739" y="100049"/>
                  </a:moveTo>
                  <a:lnTo>
                    <a:pt x="1739" y="100334"/>
                  </a:lnTo>
                  <a:lnTo>
                    <a:pt x="763" y="100334"/>
                  </a:lnTo>
                  <a:cubicBezTo>
                    <a:pt x="749" y="100333"/>
                    <a:pt x="736" y="100333"/>
                    <a:pt x="723" y="100333"/>
                  </a:cubicBezTo>
                  <a:cubicBezTo>
                    <a:pt x="467" y="100333"/>
                    <a:pt x="264" y="100550"/>
                    <a:pt x="298" y="100811"/>
                  </a:cubicBezTo>
                  <a:cubicBezTo>
                    <a:pt x="298" y="100930"/>
                    <a:pt x="334" y="101049"/>
                    <a:pt x="405" y="101144"/>
                  </a:cubicBezTo>
                  <a:lnTo>
                    <a:pt x="560" y="101073"/>
                  </a:lnTo>
                  <a:cubicBezTo>
                    <a:pt x="513" y="101001"/>
                    <a:pt x="477" y="100918"/>
                    <a:pt x="477" y="100835"/>
                  </a:cubicBezTo>
                  <a:cubicBezTo>
                    <a:pt x="466" y="100680"/>
                    <a:pt x="588" y="100546"/>
                    <a:pt x="738" y="100546"/>
                  </a:cubicBezTo>
                  <a:cubicBezTo>
                    <a:pt x="750" y="100546"/>
                    <a:pt x="762" y="100547"/>
                    <a:pt x="775" y="100549"/>
                  </a:cubicBezTo>
                  <a:lnTo>
                    <a:pt x="1739" y="100549"/>
                  </a:lnTo>
                  <a:lnTo>
                    <a:pt x="1739" y="101049"/>
                  </a:lnTo>
                  <a:lnTo>
                    <a:pt x="1918" y="101049"/>
                  </a:lnTo>
                  <a:lnTo>
                    <a:pt x="1918" y="100561"/>
                  </a:lnTo>
                  <a:lnTo>
                    <a:pt x="2275" y="100561"/>
                  </a:lnTo>
                  <a:lnTo>
                    <a:pt x="2275" y="100334"/>
                  </a:lnTo>
                  <a:lnTo>
                    <a:pt x="1918" y="100334"/>
                  </a:lnTo>
                  <a:lnTo>
                    <a:pt x="1918" y="100049"/>
                  </a:lnTo>
                  <a:close/>
                  <a:moveTo>
                    <a:pt x="140149" y="98977"/>
                  </a:moveTo>
                  <a:lnTo>
                    <a:pt x="138875" y="100965"/>
                  </a:lnTo>
                  <a:lnTo>
                    <a:pt x="139113" y="100989"/>
                  </a:lnTo>
                  <a:lnTo>
                    <a:pt x="139447" y="100465"/>
                  </a:lnTo>
                  <a:lnTo>
                    <a:pt x="140637" y="100632"/>
                  </a:lnTo>
                  <a:lnTo>
                    <a:pt x="140804" y="101239"/>
                  </a:lnTo>
                  <a:lnTo>
                    <a:pt x="141042" y="101263"/>
                  </a:lnTo>
                  <a:lnTo>
                    <a:pt x="140363" y="99013"/>
                  </a:lnTo>
                  <a:lnTo>
                    <a:pt x="140149" y="98977"/>
                  </a:lnTo>
                  <a:close/>
                  <a:moveTo>
                    <a:pt x="141197" y="99656"/>
                  </a:moveTo>
                  <a:lnTo>
                    <a:pt x="141685" y="101358"/>
                  </a:lnTo>
                  <a:lnTo>
                    <a:pt x="141899" y="101382"/>
                  </a:lnTo>
                  <a:lnTo>
                    <a:pt x="142840" y="99894"/>
                  </a:lnTo>
                  <a:lnTo>
                    <a:pt x="142626" y="99858"/>
                  </a:lnTo>
                  <a:lnTo>
                    <a:pt x="141828" y="101132"/>
                  </a:lnTo>
                  <a:lnTo>
                    <a:pt x="141423" y="99692"/>
                  </a:lnTo>
                  <a:lnTo>
                    <a:pt x="141197" y="99656"/>
                  </a:lnTo>
                  <a:close/>
                  <a:moveTo>
                    <a:pt x="149535" y="101038"/>
                  </a:moveTo>
                  <a:cubicBezTo>
                    <a:pt x="149834" y="101038"/>
                    <a:pt x="150134" y="101256"/>
                    <a:pt x="150115" y="101644"/>
                  </a:cubicBezTo>
                  <a:lnTo>
                    <a:pt x="148984" y="101489"/>
                  </a:lnTo>
                  <a:cubicBezTo>
                    <a:pt x="149053" y="101181"/>
                    <a:pt x="149293" y="101038"/>
                    <a:pt x="149535" y="101038"/>
                  </a:cubicBezTo>
                  <a:close/>
                  <a:moveTo>
                    <a:pt x="143600" y="100006"/>
                  </a:moveTo>
                  <a:cubicBezTo>
                    <a:pt x="143204" y="100006"/>
                    <a:pt x="142860" y="100300"/>
                    <a:pt x="142816" y="100704"/>
                  </a:cubicBezTo>
                  <a:cubicBezTo>
                    <a:pt x="142745" y="101168"/>
                    <a:pt x="143078" y="101597"/>
                    <a:pt x="143542" y="101644"/>
                  </a:cubicBezTo>
                  <a:cubicBezTo>
                    <a:pt x="143587" y="101651"/>
                    <a:pt x="143632" y="101654"/>
                    <a:pt x="143676" y="101654"/>
                  </a:cubicBezTo>
                  <a:cubicBezTo>
                    <a:pt x="143868" y="101654"/>
                    <a:pt x="144052" y="101591"/>
                    <a:pt x="144197" y="101466"/>
                  </a:cubicBezTo>
                  <a:lnTo>
                    <a:pt x="144090" y="101311"/>
                  </a:lnTo>
                  <a:cubicBezTo>
                    <a:pt x="143971" y="101410"/>
                    <a:pt x="143819" y="101460"/>
                    <a:pt x="143668" y="101460"/>
                  </a:cubicBezTo>
                  <a:cubicBezTo>
                    <a:pt x="143638" y="101460"/>
                    <a:pt x="143608" y="101458"/>
                    <a:pt x="143578" y="101454"/>
                  </a:cubicBezTo>
                  <a:cubicBezTo>
                    <a:pt x="143245" y="101418"/>
                    <a:pt x="142995" y="101132"/>
                    <a:pt x="143030" y="100799"/>
                  </a:cubicBezTo>
                  <a:lnTo>
                    <a:pt x="143030" y="100799"/>
                  </a:lnTo>
                  <a:lnTo>
                    <a:pt x="144364" y="100989"/>
                  </a:lnTo>
                  <a:lnTo>
                    <a:pt x="144364" y="101001"/>
                  </a:lnTo>
                  <a:cubicBezTo>
                    <a:pt x="144364" y="100977"/>
                    <a:pt x="144364" y="100954"/>
                    <a:pt x="144376" y="100930"/>
                  </a:cubicBezTo>
                  <a:cubicBezTo>
                    <a:pt x="144447" y="100489"/>
                    <a:pt x="144150" y="100073"/>
                    <a:pt x="143709" y="100013"/>
                  </a:cubicBezTo>
                  <a:cubicBezTo>
                    <a:pt x="143673" y="100008"/>
                    <a:pt x="143636" y="100006"/>
                    <a:pt x="143600" y="100006"/>
                  </a:cubicBezTo>
                  <a:close/>
                  <a:moveTo>
                    <a:pt x="150282" y="101833"/>
                  </a:moveTo>
                  <a:lnTo>
                    <a:pt x="150282" y="101833"/>
                  </a:lnTo>
                  <a:cubicBezTo>
                    <a:pt x="150282" y="101834"/>
                    <a:pt x="150282" y="101834"/>
                    <a:pt x="150281" y="101835"/>
                  </a:cubicBezTo>
                  <a:lnTo>
                    <a:pt x="150293" y="101835"/>
                  </a:lnTo>
                  <a:lnTo>
                    <a:pt x="150282" y="101833"/>
                  </a:lnTo>
                  <a:close/>
                  <a:moveTo>
                    <a:pt x="47078" y="101918"/>
                  </a:moveTo>
                  <a:lnTo>
                    <a:pt x="47086" y="101922"/>
                  </a:lnTo>
                  <a:lnTo>
                    <a:pt x="47086" y="101922"/>
                  </a:lnTo>
                  <a:cubicBezTo>
                    <a:pt x="47087" y="101921"/>
                    <a:pt x="47089" y="101919"/>
                    <a:pt x="47090" y="101918"/>
                  </a:cubicBezTo>
                  <a:close/>
                  <a:moveTo>
                    <a:pt x="144935" y="100192"/>
                  </a:moveTo>
                  <a:lnTo>
                    <a:pt x="144709" y="101787"/>
                  </a:lnTo>
                  <a:lnTo>
                    <a:pt x="144923" y="101823"/>
                  </a:lnTo>
                  <a:lnTo>
                    <a:pt x="145043" y="100977"/>
                  </a:lnTo>
                  <a:cubicBezTo>
                    <a:pt x="145053" y="100695"/>
                    <a:pt x="145284" y="100477"/>
                    <a:pt x="145559" y="100477"/>
                  </a:cubicBezTo>
                  <a:cubicBezTo>
                    <a:pt x="145596" y="100477"/>
                    <a:pt x="145635" y="100481"/>
                    <a:pt x="145674" y="100489"/>
                  </a:cubicBezTo>
                  <a:cubicBezTo>
                    <a:pt x="145983" y="100525"/>
                    <a:pt x="146138" y="100727"/>
                    <a:pt x="146078" y="101061"/>
                  </a:cubicBezTo>
                  <a:lnTo>
                    <a:pt x="145959" y="101966"/>
                  </a:lnTo>
                  <a:lnTo>
                    <a:pt x="146174" y="102001"/>
                  </a:lnTo>
                  <a:lnTo>
                    <a:pt x="146305" y="101073"/>
                  </a:lnTo>
                  <a:lnTo>
                    <a:pt x="146293" y="101073"/>
                  </a:lnTo>
                  <a:cubicBezTo>
                    <a:pt x="146364" y="100620"/>
                    <a:pt x="146138" y="100358"/>
                    <a:pt x="145745" y="100299"/>
                  </a:cubicBezTo>
                  <a:cubicBezTo>
                    <a:pt x="145701" y="100290"/>
                    <a:pt x="145656" y="100286"/>
                    <a:pt x="145611" y="100286"/>
                  </a:cubicBezTo>
                  <a:cubicBezTo>
                    <a:pt x="145416" y="100286"/>
                    <a:pt x="145226" y="100368"/>
                    <a:pt x="145090" y="100513"/>
                  </a:cubicBezTo>
                  <a:lnTo>
                    <a:pt x="145138" y="100215"/>
                  </a:lnTo>
                  <a:lnTo>
                    <a:pt x="144935" y="100192"/>
                  </a:lnTo>
                  <a:close/>
                  <a:moveTo>
                    <a:pt x="146971" y="100477"/>
                  </a:moveTo>
                  <a:lnTo>
                    <a:pt x="146840" y="101406"/>
                  </a:lnTo>
                  <a:cubicBezTo>
                    <a:pt x="146769" y="101858"/>
                    <a:pt x="147007" y="102120"/>
                    <a:pt x="147412" y="102180"/>
                  </a:cubicBezTo>
                  <a:cubicBezTo>
                    <a:pt x="147456" y="102189"/>
                    <a:pt x="147500" y="102193"/>
                    <a:pt x="147543" y="102193"/>
                  </a:cubicBezTo>
                  <a:cubicBezTo>
                    <a:pt x="147735" y="102193"/>
                    <a:pt x="147915" y="102109"/>
                    <a:pt x="148031" y="101954"/>
                  </a:cubicBezTo>
                  <a:lnTo>
                    <a:pt x="148031" y="101954"/>
                  </a:lnTo>
                  <a:lnTo>
                    <a:pt x="147983" y="102251"/>
                  </a:lnTo>
                  <a:lnTo>
                    <a:pt x="148198" y="102287"/>
                  </a:lnTo>
                  <a:lnTo>
                    <a:pt x="148424" y="100692"/>
                  </a:lnTo>
                  <a:lnTo>
                    <a:pt x="148210" y="100656"/>
                  </a:lnTo>
                  <a:lnTo>
                    <a:pt x="148091" y="101489"/>
                  </a:lnTo>
                  <a:cubicBezTo>
                    <a:pt x="148037" y="101810"/>
                    <a:pt x="147839" y="101997"/>
                    <a:pt x="147558" y="101997"/>
                  </a:cubicBezTo>
                  <a:cubicBezTo>
                    <a:pt x="147526" y="101997"/>
                    <a:pt x="147493" y="101994"/>
                    <a:pt x="147460" y="101989"/>
                  </a:cubicBezTo>
                  <a:cubicBezTo>
                    <a:pt x="147162" y="101942"/>
                    <a:pt x="147007" y="101751"/>
                    <a:pt x="147055" y="101406"/>
                  </a:cubicBezTo>
                  <a:lnTo>
                    <a:pt x="147186" y="100501"/>
                  </a:lnTo>
                  <a:lnTo>
                    <a:pt x="146971" y="100477"/>
                  </a:lnTo>
                  <a:close/>
                  <a:moveTo>
                    <a:pt x="149515" y="100836"/>
                  </a:moveTo>
                  <a:cubicBezTo>
                    <a:pt x="149123" y="100836"/>
                    <a:pt x="148778" y="101138"/>
                    <a:pt x="148745" y="101537"/>
                  </a:cubicBezTo>
                  <a:cubicBezTo>
                    <a:pt x="148685" y="102082"/>
                    <a:pt x="149127" y="102483"/>
                    <a:pt x="149597" y="102483"/>
                  </a:cubicBezTo>
                  <a:cubicBezTo>
                    <a:pt x="149774" y="102483"/>
                    <a:pt x="149955" y="102426"/>
                    <a:pt x="150115" y="102299"/>
                  </a:cubicBezTo>
                  <a:lnTo>
                    <a:pt x="150019" y="102144"/>
                  </a:lnTo>
                  <a:cubicBezTo>
                    <a:pt x="149904" y="102240"/>
                    <a:pt x="149758" y="102297"/>
                    <a:pt x="149606" y="102297"/>
                  </a:cubicBezTo>
                  <a:cubicBezTo>
                    <a:pt x="149570" y="102297"/>
                    <a:pt x="149533" y="102294"/>
                    <a:pt x="149495" y="102287"/>
                  </a:cubicBezTo>
                  <a:cubicBezTo>
                    <a:pt x="149174" y="102263"/>
                    <a:pt x="148924" y="101978"/>
                    <a:pt x="148948" y="101644"/>
                  </a:cubicBezTo>
                  <a:lnTo>
                    <a:pt x="148948" y="101644"/>
                  </a:lnTo>
                  <a:lnTo>
                    <a:pt x="150282" y="101833"/>
                  </a:lnTo>
                  <a:lnTo>
                    <a:pt x="150282" y="101833"/>
                  </a:lnTo>
                  <a:cubicBezTo>
                    <a:pt x="150294" y="101810"/>
                    <a:pt x="150305" y="101786"/>
                    <a:pt x="150293" y="101763"/>
                  </a:cubicBezTo>
                  <a:cubicBezTo>
                    <a:pt x="150388" y="101323"/>
                    <a:pt x="150091" y="100894"/>
                    <a:pt x="149638" y="100846"/>
                  </a:cubicBezTo>
                  <a:cubicBezTo>
                    <a:pt x="149597" y="100840"/>
                    <a:pt x="149556" y="100836"/>
                    <a:pt x="149515" y="100836"/>
                  </a:cubicBezTo>
                  <a:close/>
                  <a:moveTo>
                    <a:pt x="47086" y="101922"/>
                  </a:moveTo>
                  <a:lnTo>
                    <a:pt x="47086" y="101922"/>
                  </a:lnTo>
                  <a:cubicBezTo>
                    <a:pt x="46898" y="102136"/>
                    <a:pt x="46792" y="102420"/>
                    <a:pt x="46804" y="102704"/>
                  </a:cubicBezTo>
                  <a:cubicBezTo>
                    <a:pt x="46804" y="103251"/>
                    <a:pt x="47078" y="103502"/>
                    <a:pt x="47387" y="103502"/>
                  </a:cubicBezTo>
                  <a:cubicBezTo>
                    <a:pt x="48173" y="103502"/>
                    <a:pt x="47816" y="102180"/>
                    <a:pt x="48411" y="102180"/>
                  </a:cubicBezTo>
                  <a:cubicBezTo>
                    <a:pt x="48626" y="102180"/>
                    <a:pt x="48792" y="102359"/>
                    <a:pt x="48792" y="102751"/>
                  </a:cubicBezTo>
                  <a:cubicBezTo>
                    <a:pt x="48792" y="102966"/>
                    <a:pt x="48733" y="103168"/>
                    <a:pt x="48614" y="103347"/>
                  </a:cubicBezTo>
                  <a:lnTo>
                    <a:pt x="48804" y="103430"/>
                  </a:lnTo>
                  <a:cubicBezTo>
                    <a:pt x="48923" y="103228"/>
                    <a:pt x="48995" y="103001"/>
                    <a:pt x="48983" y="102763"/>
                  </a:cubicBezTo>
                  <a:cubicBezTo>
                    <a:pt x="48983" y="102216"/>
                    <a:pt x="48709" y="101978"/>
                    <a:pt x="48388" y="101978"/>
                  </a:cubicBezTo>
                  <a:cubicBezTo>
                    <a:pt x="47602" y="101978"/>
                    <a:pt x="47959" y="103287"/>
                    <a:pt x="47376" y="103287"/>
                  </a:cubicBezTo>
                  <a:cubicBezTo>
                    <a:pt x="47161" y="103287"/>
                    <a:pt x="46995" y="103121"/>
                    <a:pt x="46995" y="102716"/>
                  </a:cubicBezTo>
                  <a:cubicBezTo>
                    <a:pt x="46983" y="102454"/>
                    <a:pt x="47078" y="102204"/>
                    <a:pt x="47257" y="102013"/>
                  </a:cubicBezTo>
                  <a:lnTo>
                    <a:pt x="47086" y="101922"/>
                  </a:lnTo>
                  <a:close/>
                  <a:moveTo>
                    <a:pt x="48245" y="103716"/>
                  </a:moveTo>
                  <a:lnTo>
                    <a:pt x="48245" y="104002"/>
                  </a:lnTo>
                  <a:lnTo>
                    <a:pt x="47268" y="104002"/>
                  </a:lnTo>
                  <a:cubicBezTo>
                    <a:pt x="47255" y="104000"/>
                    <a:pt x="47242" y="104000"/>
                    <a:pt x="47229" y="104000"/>
                  </a:cubicBezTo>
                  <a:cubicBezTo>
                    <a:pt x="46973" y="104000"/>
                    <a:pt x="46770" y="104217"/>
                    <a:pt x="46804" y="104478"/>
                  </a:cubicBezTo>
                  <a:cubicBezTo>
                    <a:pt x="46792" y="104597"/>
                    <a:pt x="46840" y="104716"/>
                    <a:pt x="46911" y="104811"/>
                  </a:cubicBezTo>
                  <a:lnTo>
                    <a:pt x="47066" y="104740"/>
                  </a:lnTo>
                  <a:cubicBezTo>
                    <a:pt x="47006" y="104668"/>
                    <a:pt x="46983" y="104585"/>
                    <a:pt x="46983" y="104502"/>
                  </a:cubicBezTo>
                  <a:cubicBezTo>
                    <a:pt x="46972" y="104337"/>
                    <a:pt x="47092" y="104213"/>
                    <a:pt x="47241" y="104213"/>
                  </a:cubicBezTo>
                  <a:cubicBezTo>
                    <a:pt x="47254" y="104213"/>
                    <a:pt x="47267" y="104214"/>
                    <a:pt x="47280" y="104216"/>
                  </a:cubicBezTo>
                  <a:lnTo>
                    <a:pt x="48245" y="104216"/>
                  </a:lnTo>
                  <a:lnTo>
                    <a:pt x="48245" y="104704"/>
                  </a:lnTo>
                  <a:lnTo>
                    <a:pt x="48423" y="104704"/>
                  </a:lnTo>
                  <a:lnTo>
                    <a:pt x="48423" y="104216"/>
                  </a:lnTo>
                  <a:lnTo>
                    <a:pt x="48781" y="104216"/>
                  </a:lnTo>
                  <a:lnTo>
                    <a:pt x="48781" y="104002"/>
                  </a:lnTo>
                  <a:lnTo>
                    <a:pt x="48423" y="104002"/>
                  </a:lnTo>
                  <a:lnTo>
                    <a:pt x="48423" y="103716"/>
                  </a:lnTo>
                  <a:close/>
                  <a:moveTo>
                    <a:pt x="46816" y="105204"/>
                  </a:moveTo>
                  <a:lnTo>
                    <a:pt x="46816" y="105430"/>
                  </a:lnTo>
                  <a:lnTo>
                    <a:pt x="47638" y="105430"/>
                  </a:lnTo>
                  <a:cubicBezTo>
                    <a:pt x="48019" y="105430"/>
                    <a:pt x="48233" y="105633"/>
                    <a:pt x="48233" y="105966"/>
                  </a:cubicBezTo>
                  <a:lnTo>
                    <a:pt x="48233" y="106026"/>
                  </a:lnTo>
                  <a:lnTo>
                    <a:pt x="48435" y="106026"/>
                  </a:lnTo>
                  <a:lnTo>
                    <a:pt x="48447" y="106014"/>
                  </a:lnTo>
                  <a:cubicBezTo>
                    <a:pt x="48447" y="105716"/>
                    <a:pt x="48340" y="105514"/>
                    <a:pt x="48114" y="105418"/>
                  </a:cubicBezTo>
                  <a:lnTo>
                    <a:pt x="48423" y="105418"/>
                  </a:lnTo>
                  <a:lnTo>
                    <a:pt x="48423" y="105204"/>
                  </a:lnTo>
                  <a:close/>
                  <a:moveTo>
                    <a:pt x="47721" y="106454"/>
                  </a:moveTo>
                  <a:cubicBezTo>
                    <a:pt x="48423" y="106502"/>
                    <a:pt x="48423" y="107538"/>
                    <a:pt x="47721" y="107597"/>
                  </a:cubicBezTo>
                  <a:lnTo>
                    <a:pt x="47721" y="106454"/>
                  </a:lnTo>
                  <a:close/>
                  <a:moveTo>
                    <a:pt x="47614" y="106240"/>
                  </a:moveTo>
                  <a:cubicBezTo>
                    <a:pt x="46864" y="106264"/>
                    <a:pt x="46506" y="107192"/>
                    <a:pt x="47054" y="107704"/>
                  </a:cubicBezTo>
                  <a:lnTo>
                    <a:pt x="47209" y="107585"/>
                  </a:lnTo>
                  <a:cubicBezTo>
                    <a:pt x="47066" y="107454"/>
                    <a:pt x="46983" y="107276"/>
                    <a:pt x="46995" y="107097"/>
                  </a:cubicBezTo>
                  <a:cubicBezTo>
                    <a:pt x="46971" y="106764"/>
                    <a:pt x="47221" y="106478"/>
                    <a:pt x="47554" y="106454"/>
                  </a:cubicBezTo>
                  <a:lnTo>
                    <a:pt x="47554" y="107812"/>
                  </a:lnTo>
                  <a:lnTo>
                    <a:pt x="47614" y="107812"/>
                  </a:lnTo>
                  <a:cubicBezTo>
                    <a:pt x="48054" y="107812"/>
                    <a:pt x="48400" y="107454"/>
                    <a:pt x="48400" y="107026"/>
                  </a:cubicBezTo>
                  <a:cubicBezTo>
                    <a:pt x="48400" y="106585"/>
                    <a:pt x="48054" y="106240"/>
                    <a:pt x="47614" y="106240"/>
                  </a:cubicBezTo>
                  <a:close/>
                  <a:moveTo>
                    <a:pt x="47721" y="108312"/>
                  </a:moveTo>
                  <a:cubicBezTo>
                    <a:pt x="48423" y="108359"/>
                    <a:pt x="48423" y="109395"/>
                    <a:pt x="47721" y="109455"/>
                  </a:cubicBezTo>
                  <a:lnTo>
                    <a:pt x="47721" y="108312"/>
                  </a:lnTo>
                  <a:close/>
                  <a:moveTo>
                    <a:pt x="47655" y="108084"/>
                  </a:moveTo>
                  <a:cubicBezTo>
                    <a:pt x="47641" y="108084"/>
                    <a:pt x="47628" y="108085"/>
                    <a:pt x="47614" y="108085"/>
                  </a:cubicBezTo>
                  <a:cubicBezTo>
                    <a:pt x="46864" y="108121"/>
                    <a:pt x="46506" y="109038"/>
                    <a:pt x="47054" y="109562"/>
                  </a:cubicBezTo>
                  <a:lnTo>
                    <a:pt x="47209" y="109431"/>
                  </a:lnTo>
                  <a:cubicBezTo>
                    <a:pt x="47066" y="109312"/>
                    <a:pt x="46983" y="109133"/>
                    <a:pt x="46995" y="108943"/>
                  </a:cubicBezTo>
                  <a:cubicBezTo>
                    <a:pt x="46971" y="108609"/>
                    <a:pt x="47221" y="108324"/>
                    <a:pt x="47554" y="108312"/>
                  </a:cubicBezTo>
                  <a:lnTo>
                    <a:pt x="47554" y="109657"/>
                  </a:lnTo>
                  <a:lnTo>
                    <a:pt x="47614" y="109657"/>
                  </a:lnTo>
                  <a:cubicBezTo>
                    <a:pt x="47634" y="109659"/>
                    <a:pt x="47654" y="109659"/>
                    <a:pt x="47674" y="109659"/>
                  </a:cubicBezTo>
                  <a:cubicBezTo>
                    <a:pt x="48100" y="109659"/>
                    <a:pt x="48447" y="109304"/>
                    <a:pt x="48435" y="108883"/>
                  </a:cubicBezTo>
                  <a:cubicBezTo>
                    <a:pt x="48435" y="108445"/>
                    <a:pt x="48088" y="108084"/>
                    <a:pt x="47655" y="108084"/>
                  </a:cubicBezTo>
                  <a:close/>
                  <a:moveTo>
                    <a:pt x="48245" y="109836"/>
                  </a:moveTo>
                  <a:lnTo>
                    <a:pt x="48245" y="110145"/>
                  </a:lnTo>
                  <a:lnTo>
                    <a:pt x="47268" y="110145"/>
                  </a:lnTo>
                  <a:cubicBezTo>
                    <a:pt x="47250" y="110143"/>
                    <a:pt x="47232" y="110142"/>
                    <a:pt x="47214" y="110142"/>
                  </a:cubicBezTo>
                  <a:cubicBezTo>
                    <a:pt x="46965" y="110142"/>
                    <a:pt x="46771" y="110365"/>
                    <a:pt x="46804" y="110610"/>
                  </a:cubicBezTo>
                  <a:cubicBezTo>
                    <a:pt x="46792" y="110741"/>
                    <a:pt x="46840" y="110860"/>
                    <a:pt x="46911" y="110955"/>
                  </a:cubicBezTo>
                  <a:lnTo>
                    <a:pt x="47066" y="110860"/>
                  </a:lnTo>
                  <a:cubicBezTo>
                    <a:pt x="47006" y="110800"/>
                    <a:pt x="46983" y="110705"/>
                    <a:pt x="46983" y="110621"/>
                  </a:cubicBezTo>
                  <a:cubicBezTo>
                    <a:pt x="46972" y="110468"/>
                    <a:pt x="47092" y="110345"/>
                    <a:pt x="47241" y="110345"/>
                  </a:cubicBezTo>
                  <a:cubicBezTo>
                    <a:pt x="47254" y="110345"/>
                    <a:pt x="47267" y="110346"/>
                    <a:pt x="47280" y="110348"/>
                  </a:cubicBezTo>
                  <a:lnTo>
                    <a:pt x="48245" y="110348"/>
                  </a:lnTo>
                  <a:lnTo>
                    <a:pt x="48245" y="110824"/>
                  </a:lnTo>
                  <a:lnTo>
                    <a:pt x="48423" y="110824"/>
                  </a:lnTo>
                  <a:lnTo>
                    <a:pt x="48423" y="110336"/>
                  </a:lnTo>
                  <a:lnTo>
                    <a:pt x="48781" y="110336"/>
                  </a:lnTo>
                  <a:lnTo>
                    <a:pt x="48781" y="110121"/>
                  </a:lnTo>
                  <a:lnTo>
                    <a:pt x="48423" y="110121"/>
                  </a:lnTo>
                  <a:lnTo>
                    <a:pt x="48423" y="109836"/>
                  </a:lnTo>
                  <a:close/>
                  <a:moveTo>
                    <a:pt x="27461" y="117893"/>
                  </a:moveTo>
                  <a:cubicBezTo>
                    <a:pt x="27733" y="117893"/>
                    <a:pt x="28004" y="118069"/>
                    <a:pt x="28028" y="118420"/>
                  </a:cubicBezTo>
                  <a:lnTo>
                    <a:pt x="26885" y="118420"/>
                  </a:lnTo>
                  <a:cubicBezTo>
                    <a:pt x="26915" y="118069"/>
                    <a:pt x="27189" y="117893"/>
                    <a:pt x="27461" y="117893"/>
                  </a:cubicBezTo>
                  <a:close/>
                  <a:moveTo>
                    <a:pt x="33445" y="117884"/>
                  </a:moveTo>
                  <a:cubicBezTo>
                    <a:pt x="33719" y="117884"/>
                    <a:pt x="33993" y="118063"/>
                    <a:pt x="34017" y="118420"/>
                  </a:cubicBezTo>
                  <a:lnTo>
                    <a:pt x="32874" y="118420"/>
                  </a:lnTo>
                  <a:cubicBezTo>
                    <a:pt x="32898" y="118063"/>
                    <a:pt x="33171" y="117884"/>
                    <a:pt x="33445" y="117884"/>
                  </a:cubicBezTo>
                  <a:close/>
                  <a:moveTo>
                    <a:pt x="23896" y="117420"/>
                  </a:moveTo>
                  <a:lnTo>
                    <a:pt x="24408" y="118563"/>
                  </a:lnTo>
                  <a:lnTo>
                    <a:pt x="23384" y="118563"/>
                  </a:lnTo>
                  <a:lnTo>
                    <a:pt x="23896" y="117420"/>
                  </a:lnTo>
                  <a:close/>
                  <a:moveTo>
                    <a:pt x="21229" y="117170"/>
                  </a:moveTo>
                  <a:lnTo>
                    <a:pt x="20098" y="118599"/>
                  </a:lnTo>
                  <a:lnTo>
                    <a:pt x="20098" y="118753"/>
                  </a:lnTo>
                  <a:lnTo>
                    <a:pt x="21301" y="118753"/>
                  </a:lnTo>
                  <a:lnTo>
                    <a:pt x="21301" y="119313"/>
                  </a:lnTo>
                  <a:lnTo>
                    <a:pt x="21527" y="119313"/>
                  </a:lnTo>
                  <a:lnTo>
                    <a:pt x="21527" y="118753"/>
                  </a:lnTo>
                  <a:lnTo>
                    <a:pt x="21956" y="118753"/>
                  </a:lnTo>
                  <a:lnTo>
                    <a:pt x="21956" y="118563"/>
                  </a:lnTo>
                  <a:lnTo>
                    <a:pt x="21527" y="118563"/>
                  </a:lnTo>
                  <a:lnTo>
                    <a:pt x="21527" y="118063"/>
                  </a:lnTo>
                  <a:lnTo>
                    <a:pt x="21313" y="118063"/>
                  </a:lnTo>
                  <a:lnTo>
                    <a:pt x="21313" y="118563"/>
                  </a:lnTo>
                  <a:lnTo>
                    <a:pt x="20384" y="118563"/>
                  </a:lnTo>
                  <a:lnTo>
                    <a:pt x="21479" y="117170"/>
                  </a:lnTo>
                  <a:close/>
                  <a:moveTo>
                    <a:pt x="23789" y="117170"/>
                  </a:moveTo>
                  <a:lnTo>
                    <a:pt x="22813" y="119313"/>
                  </a:lnTo>
                  <a:lnTo>
                    <a:pt x="23051" y="119313"/>
                  </a:lnTo>
                  <a:lnTo>
                    <a:pt x="23301" y="118741"/>
                  </a:lnTo>
                  <a:lnTo>
                    <a:pt x="24492" y="118741"/>
                  </a:lnTo>
                  <a:lnTo>
                    <a:pt x="24754" y="119313"/>
                  </a:lnTo>
                  <a:lnTo>
                    <a:pt x="24992" y="119313"/>
                  </a:lnTo>
                  <a:lnTo>
                    <a:pt x="24016" y="117170"/>
                  </a:lnTo>
                  <a:close/>
                  <a:moveTo>
                    <a:pt x="24920" y="117718"/>
                  </a:moveTo>
                  <a:lnTo>
                    <a:pt x="25635" y="119325"/>
                  </a:lnTo>
                  <a:lnTo>
                    <a:pt x="25861" y="119325"/>
                  </a:lnTo>
                  <a:lnTo>
                    <a:pt x="26575" y="117718"/>
                  </a:lnTo>
                  <a:lnTo>
                    <a:pt x="26361" y="117718"/>
                  </a:lnTo>
                  <a:lnTo>
                    <a:pt x="25754" y="119087"/>
                  </a:lnTo>
                  <a:lnTo>
                    <a:pt x="25147" y="117718"/>
                  </a:lnTo>
                  <a:close/>
                  <a:moveTo>
                    <a:pt x="29441" y="117703"/>
                  </a:moveTo>
                  <a:cubicBezTo>
                    <a:pt x="29215" y="117703"/>
                    <a:pt x="29005" y="117819"/>
                    <a:pt x="28885" y="118015"/>
                  </a:cubicBezTo>
                  <a:lnTo>
                    <a:pt x="28885" y="117718"/>
                  </a:lnTo>
                  <a:lnTo>
                    <a:pt x="28683" y="117718"/>
                  </a:lnTo>
                  <a:lnTo>
                    <a:pt x="28683" y="119325"/>
                  </a:lnTo>
                  <a:lnTo>
                    <a:pt x="28897" y="119325"/>
                  </a:lnTo>
                  <a:lnTo>
                    <a:pt x="28897" y="118480"/>
                  </a:lnTo>
                  <a:cubicBezTo>
                    <a:pt x="28863" y="118160"/>
                    <a:pt x="29113" y="117895"/>
                    <a:pt x="29418" y="117895"/>
                  </a:cubicBezTo>
                  <a:cubicBezTo>
                    <a:pt x="29431" y="117895"/>
                    <a:pt x="29444" y="117895"/>
                    <a:pt x="29457" y="117896"/>
                  </a:cubicBezTo>
                  <a:cubicBezTo>
                    <a:pt x="29766" y="117896"/>
                    <a:pt x="29945" y="118075"/>
                    <a:pt x="29945" y="118408"/>
                  </a:cubicBezTo>
                  <a:lnTo>
                    <a:pt x="29945" y="119325"/>
                  </a:lnTo>
                  <a:lnTo>
                    <a:pt x="30159" y="119325"/>
                  </a:lnTo>
                  <a:lnTo>
                    <a:pt x="30159" y="118384"/>
                  </a:lnTo>
                  <a:lnTo>
                    <a:pt x="30171" y="118384"/>
                  </a:lnTo>
                  <a:cubicBezTo>
                    <a:pt x="30171" y="117932"/>
                    <a:pt x="29911" y="117705"/>
                    <a:pt x="29534" y="117705"/>
                  </a:cubicBezTo>
                  <a:cubicBezTo>
                    <a:pt x="29524" y="117705"/>
                    <a:pt x="29514" y="117705"/>
                    <a:pt x="29504" y="117706"/>
                  </a:cubicBezTo>
                  <a:cubicBezTo>
                    <a:pt x="29483" y="117704"/>
                    <a:pt x="29462" y="117703"/>
                    <a:pt x="29441" y="117703"/>
                  </a:cubicBezTo>
                  <a:close/>
                  <a:moveTo>
                    <a:pt x="30743" y="117718"/>
                  </a:moveTo>
                  <a:lnTo>
                    <a:pt x="30743" y="118646"/>
                  </a:lnTo>
                  <a:cubicBezTo>
                    <a:pt x="30743" y="119111"/>
                    <a:pt x="31016" y="119337"/>
                    <a:pt x="31421" y="119337"/>
                  </a:cubicBezTo>
                  <a:cubicBezTo>
                    <a:pt x="31432" y="119337"/>
                    <a:pt x="31443" y="119338"/>
                    <a:pt x="31454" y="119338"/>
                  </a:cubicBezTo>
                  <a:cubicBezTo>
                    <a:pt x="31680" y="119338"/>
                    <a:pt x="31891" y="119220"/>
                    <a:pt x="32005" y="119027"/>
                  </a:cubicBezTo>
                  <a:lnTo>
                    <a:pt x="32005" y="119325"/>
                  </a:lnTo>
                  <a:lnTo>
                    <a:pt x="32207" y="119325"/>
                  </a:lnTo>
                  <a:lnTo>
                    <a:pt x="32207" y="117718"/>
                  </a:lnTo>
                  <a:lnTo>
                    <a:pt x="31993" y="117718"/>
                  </a:lnTo>
                  <a:lnTo>
                    <a:pt x="31993" y="118563"/>
                  </a:lnTo>
                  <a:cubicBezTo>
                    <a:pt x="31993" y="118920"/>
                    <a:pt x="31778" y="119146"/>
                    <a:pt x="31445" y="119146"/>
                  </a:cubicBezTo>
                  <a:cubicBezTo>
                    <a:pt x="31135" y="119146"/>
                    <a:pt x="30957" y="118968"/>
                    <a:pt x="30957" y="118622"/>
                  </a:cubicBezTo>
                  <a:lnTo>
                    <a:pt x="30957" y="117718"/>
                  </a:lnTo>
                  <a:close/>
                  <a:moveTo>
                    <a:pt x="18562" y="117170"/>
                  </a:moveTo>
                  <a:lnTo>
                    <a:pt x="18455" y="118241"/>
                  </a:lnTo>
                  <a:lnTo>
                    <a:pt x="18908" y="118241"/>
                  </a:lnTo>
                  <a:cubicBezTo>
                    <a:pt x="19455" y="118241"/>
                    <a:pt x="19634" y="118432"/>
                    <a:pt x="19634" y="118694"/>
                  </a:cubicBezTo>
                  <a:cubicBezTo>
                    <a:pt x="19634" y="118956"/>
                    <a:pt x="19432" y="119134"/>
                    <a:pt x="19074" y="119134"/>
                  </a:cubicBezTo>
                  <a:cubicBezTo>
                    <a:pt x="18824" y="119134"/>
                    <a:pt x="18586" y="119051"/>
                    <a:pt x="18408" y="118884"/>
                  </a:cubicBezTo>
                  <a:lnTo>
                    <a:pt x="18301" y="119063"/>
                  </a:lnTo>
                  <a:cubicBezTo>
                    <a:pt x="18504" y="119233"/>
                    <a:pt x="18761" y="119338"/>
                    <a:pt x="19031" y="119338"/>
                  </a:cubicBezTo>
                  <a:cubicBezTo>
                    <a:pt x="19046" y="119338"/>
                    <a:pt x="19060" y="119337"/>
                    <a:pt x="19074" y="119337"/>
                  </a:cubicBezTo>
                  <a:cubicBezTo>
                    <a:pt x="19598" y="119337"/>
                    <a:pt x="19848" y="119051"/>
                    <a:pt x="19848" y="118682"/>
                  </a:cubicBezTo>
                  <a:cubicBezTo>
                    <a:pt x="19848" y="118313"/>
                    <a:pt x="19610" y="118051"/>
                    <a:pt x="18955" y="118051"/>
                  </a:cubicBezTo>
                  <a:lnTo>
                    <a:pt x="18682" y="118051"/>
                  </a:lnTo>
                  <a:lnTo>
                    <a:pt x="18753" y="117372"/>
                  </a:lnTo>
                  <a:lnTo>
                    <a:pt x="19741" y="117372"/>
                  </a:lnTo>
                  <a:lnTo>
                    <a:pt x="19741" y="117170"/>
                  </a:lnTo>
                  <a:close/>
                  <a:moveTo>
                    <a:pt x="27456" y="117741"/>
                  </a:moveTo>
                  <a:cubicBezTo>
                    <a:pt x="27064" y="117741"/>
                    <a:pt x="26671" y="118003"/>
                    <a:pt x="26671" y="118527"/>
                  </a:cubicBezTo>
                  <a:cubicBezTo>
                    <a:pt x="26686" y="119027"/>
                    <a:pt x="27103" y="119352"/>
                    <a:pt x="27531" y="119352"/>
                  </a:cubicBezTo>
                  <a:cubicBezTo>
                    <a:pt x="27746" y="119352"/>
                    <a:pt x="27964" y="119270"/>
                    <a:pt x="28135" y="119087"/>
                  </a:cubicBezTo>
                  <a:lnTo>
                    <a:pt x="28016" y="118932"/>
                  </a:lnTo>
                  <a:cubicBezTo>
                    <a:pt x="27897" y="119075"/>
                    <a:pt x="27706" y="119146"/>
                    <a:pt x="27528" y="119146"/>
                  </a:cubicBezTo>
                  <a:cubicBezTo>
                    <a:pt x="27513" y="119147"/>
                    <a:pt x="27498" y="119148"/>
                    <a:pt x="27484" y="119148"/>
                  </a:cubicBezTo>
                  <a:cubicBezTo>
                    <a:pt x="27170" y="119148"/>
                    <a:pt x="26908" y="118905"/>
                    <a:pt x="26885" y="118587"/>
                  </a:cubicBezTo>
                  <a:lnTo>
                    <a:pt x="28242" y="118587"/>
                  </a:lnTo>
                  <a:lnTo>
                    <a:pt x="28242" y="118575"/>
                  </a:lnTo>
                  <a:cubicBezTo>
                    <a:pt x="28242" y="118551"/>
                    <a:pt x="28242" y="118527"/>
                    <a:pt x="28242" y="118527"/>
                  </a:cubicBezTo>
                  <a:cubicBezTo>
                    <a:pt x="28242" y="118003"/>
                    <a:pt x="27849" y="117741"/>
                    <a:pt x="27456" y="117741"/>
                  </a:cubicBezTo>
                  <a:close/>
                  <a:moveTo>
                    <a:pt x="33425" y="117705"/>
                  </a:moveTo>
                  <a:cubicBezTo>
                    <a:pt x="32982" y="117705"/>
                    <a:pt x="32636" y="118082"/>
                    <a:pt x="32659" y="118527"/>
                  </a:cubicBezTo>
                  <a:cubicBezTo>
                    <a:pt x="32675" y="119027"/>
                    <a:pt x="33087" y="119352"/>
                    <a:pt x="33515" y="119352"/>
                  </a:cubicBezTo>
                  <a:cubicBezTo>
                    <a:pt x="33730" y="119352"/>
                    <a:pt x="33949" y="119270"/>
                    <a:pt x="34124" y="119087"/>
                  </a:cubicBezTo>
                  <a:lnTo>
                    <a:pt x="34005" y="118932"/>
                  </a:lnTo>
                  <a:cubicBezTo>
                    <a:pt x="33874" y="119075"/>
                    <a:pt x="33695" y="119146"/>
                    <a:pt x="33505" y="119146"/>
                  </a:cubicBezTo>
                  <a:cubicBezTo>
                    <a:pt x="33491" y="119147"/>
                    <a:pt x="33476" y="119148"/>
                    <a:pt x="33462" y="119148"/>
                  </a:cubicBezTo>
                  <a:cubicBezTo>
                    <a:pt x="33159" y="119148"/>
                    <a:pt x="32897" y="118905"/>
                    <a:pt x="32874" y="118587"/>
                  </a:cubicBezTo>
                  <a:lnTo>
                    <a:pt x="34219" y="118587"/>
                  </a:lnTo>
                  <a:lnTo>
                    <a:pt x="34219" y="118575"/>
                  </a:lnTo>
                  <a:cubicBezTo>
                    <a:pt x="34219" y="118551"/>
                    <a:pt x="34231" y="118527"/>
                    <a:pt x="34231" y="118527"/>
                  </a:cubicBezTo>
                  <a:cubicBezTo>
                    <a:pt x="34255" y="118082"/>
                    <a:pt x="33908" y="117705"/>
                    <a:pt x="33466" y="117705"/>
                  </a:cubicBezTo>
                  <a:cubicBezTo>
                    <a:pt x="33459" y="117705"/>
                    <a:pt x="33452" y="117705"/>
                    <a:pt x="33445" y="117706"/>
                  </a:cubicBezTo>
                  <a:cubicBezTo>
                    <a:pt x="33438" y="117705"/>
                    <a:pt x="33431" y="117705"/>
                    <a:pt x="33425" y="1177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5" name="Google Shape;3095;p105"/>
          <p:cNvSpPr txBox="1"/>
          <p:nvPr/>
        </p:nvSpPr>
        <p:spPr>
          <a:xfrm>
            <a:off x="6295360" y="2472082"/>
            <a:ext cx="1807500" cy="43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chemeClr val="accent5"/>
                </a:solidFill>
                <a:latin typeface="Exo 2"/>
                <a:ea typeface="Exo 2"/>
                <a:cs typeface="Exo 2"/>
                <a:sym typeface="Exo 2"/>
                <a:hlinkClick r:id="rId3"/>
              </a:rPr>
              <a:t>Google Maps Extesion Propsal</a:t>
            </a:r>
            <a:endParaRPr sz="1900" b="1" dirty="0">
              <a:solidFill>
                <a:schemeClr val="accent5"/>
              </a:solidFill>
              <a:latin typeface="Exo 2"/>
              <a:ea typeface="Exo 2"/>
              <a:cs typeface="Exo 2"/>
              <a:sym typeface="Exo 2"/>
            </a:endParaRPr>
          </a:p>
        </p:txBody>
      </p:sp>
      <p:sp>
        <p:nvSpPr>
          <p:cNvPr id="3101" name="Google Shape;3101;p105"/>
          <p:cNvSpPr/>
          <p:nvPr/>
        </p:nvSpPr>
        <p:spPr>
          <a:xfrm>
            <a:off x="1048975" y="1391800"/>
            <a:ext cx="4068000" cy="2722200"/>
          </a:xfrm>
          <a:prstGeom prst="rect">
            <a:avLst/>
          </a:prstGeom>
          <a:no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2" name="Google Shape;3102;p105"/>
          <p:cNvGrpSpPr/>
          <p:nvPr/>
        </p:nvGrpSpPr>
        <p:grpSpPr>
          <a:xfrm>
            <a:off x="1378022" y="2876040"/>
            <a:ext cx="405047" cy="525804"/>
            <a:chOff x="918372" y="2129852"/>
            <a:chExt cx="405047" cy="525804"/>
          </a:xfrm>
        </p:grpSpPr>
        <p:sp>
          <p:nvSpPr>
            <p:cNvPr id="3103" name="Google Shape;3103;p105"/>
            <p:cNvSpPr/>
            <p:nvPr/>
          </p:nvSpPr>
          <p:spPr>
            <a:xfrm>
              <a:off x="946125" y="2153450"/>
              <a:ext cx="339300" cy="3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5"/>
            <p:cNvSpPr/>
            <p:nvPr/>
          </p:nvSpPr>
          <p:spPr>
            <a:xfrm>
              <a:off x="918372" y="2129852"/>
              <a:ext cx="405047" cy="52580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5" name="Google Shape;3105;p105"/>
          <p:cNvGrpSpPr/>
          <p:nvPr/>
        </p:nvGrpSpPr>
        <p:grpSpPr>
          <a:xfrm>
            <a:off x="1481367" y="2968356"/>
            <a:ext cx="198358" cy="201864"/>
            <a:chOff x="-40372575" y="3604550"/>
            <a:chExt cx="311150" cy="316650"/>
          </a:xfrm>
        </p:grpSpPr>
        <p:sp>
          <p:nvSpPr>
            <p:cNvPr id="3106" name="Google Shape;3106;p105"/>
            <p:cNvSpPr/>
            <p:nvPr/>
          </p:nvSpPr>
          <p:spPr>
            <a:xfrm>
              <a:off x="-40372575" y="3604550"/>
              <a:ext cx="311150" cy="134475"/>
            </a:xfrm>
            <a:custGeom>
              <a:avLst/>
              <a:gdLst/>
              <a:ahLst/>
              <a:cxnLst/>
              <a:rect l="l" t="t" r="r" b="b"/>
              <a:pathLst>
                <a:path w="12446" h="5379" extrusionOk="0">
                  <a:moveTo>
                    <a:pt x="3088" y="0"/>
                  </a:moveTo>
                  <a:cubicBezTo>
                    <a:pt x="1639" y="0"/>
                    <a:pt x="316" y="1008"/>
                    <a:pt x="95" y="2489"/>
                  </a:cubicBezTo>
                  <a:cubicBezTo>
                    <a:pt x="1" y="3214"/>
                    <a:pt x="190" y="3938"/>
                    <a:pt x="568" y="4506"/>
                  </a:cubicBezTo>
                  <a:cubicBezTo>
                    <a:pt x="962" y="5071"/>
                    <a:pt x="1607" y="5366"/>
                    <a:pt x="2240" y="5366"/>
                  </a:cubicBezTo>
                  <a:cubicBezTo>
                    <a:pt x="2772" y="5366"/>
                    <a:pt x="3296" y="5157"/>
                    <a:pt x="3655" y="4726"/>
                  </a:cubicBezTo>
                  <a:cubicBezTo>
                    <a:pt x="4569" y="3655"/>
                    <a:pt x="3844" y="2489"/>
                    <a:pt x="2836" y="2489"/>
                  </a:cubicBezTo>
                  <a:cubicBezTo>
                    <a:pt x="2584" y="2489"/>
                    <a:pt x="2427" y="2678"/>
                    <a:pt x="2427" y="2899"/>
                  </a:cubicBezTo>
                  <a:cubicBezTo>
                    <a:pt x="2427" y="3151"/>
                    <a:pt x="2616" y="3308"/>
                    <a:pt x="2836" y="3340"/>
                  </a:cubicBezTo>
                  <a:cubicBezTo>
                    <a:pt x="3057" y="3340"/>
                    <a:pt x="3214" y="3529"/>
                    <a:pt x="3214" y="3749"/>
                  </a:cubicBezTo>
                  <a:cubicBezTo>
                    <a:pt x="3214" y="3970"/>
                    <a:pt x="3025" y="4127"/>
                    <a:pt x="2836" y="4127"/>
                  </a:cubicBezTo>
                  <a:cubicBezTo>
                    <a:pt x="2049" y="4127"/>
                    <a:pt x="1450" y="3434"/>
                    <a:pt x="1608" y="2584"/>
                  </a:cubicBezTo>
                  <a:cubicBezTo>
                    <a:pt x="1754" y="1999"/>
                    <a:pt x="2279" y="1632"/>
                    <a:pt x="2882" y="1632"/>
                  </a:cubicBezTo>
                  <a:cubicBezTo>
                    <a:pt x="2930" y="1632"/>
                    <a:pt x="2977" y="1634"/>
                    <a:pt x="3025" y="1639"/>
                  </a:cubicBezTo>
                  <a:cubicBezTo>
                    <a:pt x="3624" y="1733"/>
                    <a:pt x="4128" y="2048"/>
                    <a:pt x="4474" y="2489"/>
                  </a:cubicBezTo>
                  <a:lnTo>
                    <a:pt x="7908" y="2489"/>
                  </a:lnTo>
                  <a:cubicBezTo>
                    <a:pt x="8255" y="2017"/>
                    <a:pt x="8759" y="1702"/>
                    <a:pt x="9358" y="1639"/>
                  </a:cubicBezTo>
                  <a:cubicBezTo>
                    <a:pt x="9406" y="1634"/>
                    <a:pt x="9453" y="1632"/>
                    <a:pt x="9501" y="1632"/>
                  </a:cubicBezTo>
                  <a:cubicBezTo>
                    <a:pt x="10104" y="1632"/>
                    <a:pt x="10629" y="1999"/>
                    <a:pt x="10775" y="2584"/>
                  </a:cubicBezTo>
                  <a:cubicBezTo>
                    <a:pt x="10964" y="3434"/>
                    <a:pt x="10334" y="4127"/>
                    <a:pt x="9547" y="4127"/>
                  </a:cubicBezTo>
                  <a:cubicBezTo>
                    <a:pt x="9326" y="4127"/>
                    <a:pt x="9137" y="3938"/>
                    <a:pt x="9137" y="3749"/>
                  </a:cubicBezTo>
                  <a:cubicBezTo>
                    <a:pt x="9137" y="3497"/>
                    <a:pt x="9326" y="3340"/>
                    <a:pt x="9547" y="3340"/>
                  </a:cubicBezTo>
                  <a:cubicBezTo>
                    <a:pt x="9799" y="3340"/>
                    <a:pt x="9956" y="3151"/>
                    <a:pt x="9956" y="2899"/>
                  </a:cubicBezTo>
                  <a:cubicBezTo>
                    <a:pt x="9956" y="2678"/>
                    <a:pt x="9767" y="2521"/>
                    <a:pt x="9547" y="2489"/>
                  </a:cubicBezTo>
                  <a:cubicBezTo>
                    <a:pt x="8539" y="2489"/>
                    <a:pt x="7814" y="3686"/>
                    <a:pt x="8728" y="4726"/>
                  </a:cubicBezTo>
                  <a:cubicBezTo>
                    <a:pt x="9099" y="5169"/>
                    <a:pt x="9626" y="5379"/>
                    <a:pt x="10158" y="5379"/>
                  </a:cubicBezTo>
                  <a:cubicBezTo>
                    <a:pt x="10800" y="5379"/>
                    <a:pt x="11451" y="5074"/>
                    <a:pt x="11847" y="4506"/>
                  </a:cubicBezTo>
                  <a:cubicBezTo>
                    <a:pt x="12225" y="3970"/>
                    <a:pt x="12445" y="3277"/>
                    <a:pt x="12319" y="2489"/>
                  </a:cubicBezTo>
                  <a:cubicBezTo>
                    <a:pt x="12130" y="1008"/>
                    <a:pt x="10775" y="0"/>
                    <a:pt x="93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5"/>
            <p:cNvSpPr/>
            <p:nvPr/>
          </p:nvSpPr>
          <p:spPr>
            <a:xfrm>
              <a:off x="-40312700" y="3730575"/>
              <a:ext cx="185100" cy="190625"/>
            </a:xfrm>
            <a:custGeom>
              <a:avLst/>
              <a:gdLst/>
              <a:ahLst/>
              <a:cxnLst/>
              <a:rect l="l" t="t" r="r" b="b"/>
              <a:pathLst>
                <a:path w="7404" h="7625" extrusionOk="0">
                  <a:moveTo>
                    <a:pt x="2426" y="0"/>
                  </a:moveTo>
                  <a:lnTo>
                    <a:pt x="2426" y="5639"/>
                  </a:lnTo>
                  <a:cubicBezTo>
                    <a:pt x="2426" y="5860"/>
                    <a:pt x="2237" y="6017"/>
                    <a:pt x="2048" y="6017"/>
                  </a:cubicBezTo>
                  <a:cubicBezTo>
                    <a:pt x="1796" y="6017"/>
                    <a:pt x="1638" y="5828"/>
                    <a:pt x="1638" y="5639"/>
                  </a:cubicBezTo>
                  <a:lnTo>
                    <a:pt x="1638" y="473"/>
                  </a:lnTo>
                  <a:cubicBezTo>
                    <a:pt x="1229" y="851"/>
                    <a:pt x="630" y="1103"/>
                    <a:pt x="0" y="1134"/>
                  </a:cubicBezTo>
                  <a:lnTo>
                    <a:pt x="0" y="7246"/>
                  </a:lnTo>
                  <a:cubicBezTo>
                    <a:pt x="0" y="7467"/>
                    <a:pt x="189" y="7624"/>
                    <a:pt x="378" y="7624"/>
                  </a:cubicBezTo>
                  <a:lnTo>
                    <a:pt x="6994" y="7624"/>
                  </a:lnTo>
                  <a:cubicBezTo>
                    <a:pt x="7246" y="7624"/>
                    <a:pt x="7404" y="7435"/>
                    <a:pt x="7404" y="7246"/>
                  </a:cubicBezTo>
                  <a:lnTo>
                    <a:pt x="7404" y="1134"/>
                  </a:lnTo>
                  <a:cubicBezTo>
                    <a:pt x="6774" y="1071"/>
                    <a:pt x="6175" y="788"/>
                    <a:pt x="5734" y="315"/>
                  </a:cubicBezTo>
                  <a:lnTo>
                    <a:pt x="5734" y="5639"/>
                  </a:lnTo>
                  <a:cubicBezTo>
                    <a:pt x="5734" y="5860"/>
                    <a:pt x="5545" y="6017"/>
                    <a:pt x="5324" y="6017"/>
                  </a:cubicBezTo>
                  <a:cubicBezTo>
                    <a:pt x="5072" y="6017"/>
                    <a:pt x="4915" y="5828"/>
                    <a:pt x="4915" y="5639"/>
                  </a:cubicBezTo>
                  <a:lnTo>
                    <a:pt x="4915" y="0"/>
                  </a:lnTo>
                  <a:lnTo>
                    <a:pt x="4096" y="0"/>
                  </a:lnTo>
                  <a:lnTo>
                    <a:pt x="4096" y="5639"/>
                  </a:lnTo>
                  <a:cubicBezTo>
                    <a:pt x="4096" y="5860"/>
                    <a:pt x="3907" y="6017"/>
                    <a:pt x="3686" y="6017"/>
                  </a:cubicBezTo>
                  <a:cubicBezTo>
                    <a:pt x="3466" y="6017"/>
                    <a:pt x="3277" y="5828"/>
                    <a:pt x="3277" y="5639"/>
                  </a:cubicBezTo>
                  <a:lnTo>
                    <a:pt x="3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5"/>
            <p:cNvSpPr/>
            <p:nvPr/>
          </p:nvSpPr>
          <p:spPr>
            <a:xfrm>
              <a:off x="-40250475" y="3688025"/>
              <a:ext cx="66950" cy="20500"/>
            </a:xfrm>
            <a:custGeom>
              <a:avLst/>
              <a:gdLst/>
              <a:ahLst/>
              <a:cxnLst/>
              <a:rect l="l" t="t" r="r" b="b"/>
              <a:pathLst>
                <a:path w="2678" h="820" extrusionOk="0">
                  <a:moveTo>
                    <a:pt x="0" y="1"/>
                  </a:moveTo>
                  <a:cubicBezTo>
                    <a:pt x="32" y="127"/>
                    <a:pt x="32" y="284"/>
                    <a:pt x="32" y="379"/>
                  </a:cubicBezTo>
                  <a:cubicBezTo>
                    <a:pt x="32" y="536"/>
                    <a:pt x="32" y="662"/>
                    <a:pt x="0" y="788"/>
                  </a:cubicBezTo>
                  <a:lnTo>
                    <a:pt x="2666" y="788"/>
                  </a:lnTo>
                  <a:cubicBezTo>
                    <a:pt x="2615" y="649"/>
                    <a:pt x="2615" y="555"/>
                    <a:pt x="2615" y="379"/>
                  </a:cubicBezTo>
                  <a:cubicBezTo>
                    <a:pt x="2615" y="284"/>
                    <a:pt x="2615" y="127"/>
                    <a:pt x="2678" y="1"/>
                  </a:cubicBezTo>
                  <a:close/>
                  <a:moveTo>
                    <a:pt x="2666" y="788"/>
                  </a:moveTo>
                  <a:cubicBezTo>
                    <a:pt x="2670" y="799"/>
                    <a:pt x="2674" y="809"/>
                    <a:pt x="2678" y="820"/>
                  </a:cubicBezTo>
                  <a:lnTo>
                    <a:pt x="2678" y="78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9" name="Google Shape;3109;p105"/>
          <p:cNvGrpSpPr/>
          <p:nvPr/>
        </p:nvGrpSpPr>
        <p:grpSpPr>
          <a:xfrm>
            <a:off x="3168947" y="2442540"/>
            <a:ext cx="405047" cy="525804"/>
            <a:chOff x="918372" y="1476702"/>
            <a:chExt cx="405047" cy="525804"/>
          </a:xfrm>
        </p:grpSpPr>
        <p:sp>
          <p:nvSpPr>
            <p:cNvPr id="3110" name="Google Shape;3110;p105"/>
            <p:cNvSpPr/>
            <p:nvPr/>
          </p:nvSpPr>
          <p:spPr>
            <a:xfrm>
              <a:off x="946125" y="1502475"/>
              <a:ext cx="339300" cy="3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5"/>
            <p:cNvSpPr/>
            <p:nvPr/>
          </p:nvSpPr>
          <p:spPr>
            <a:xfrm>
              <a:off x="918372" y="1476702"/>
              <a:ext cx="405047" cy="52580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2" name="Google Shape;3112;p105"/>
          <p:cNvGrpSpPr/>
          <p:nvPr/>
        </p:nvGrpSpPr>
        <p:grpSpPr>
          <a:xfrm>
            <a:off x="3271401" y="2555644"/>
            <a:ext cx="200140" cy="175922"/>
            <a:chOff x="898875" y="244725"/>
            <a:chExt cx="481800" cy="423500"/>
          </a:xfrm>
        </p:grpSpPr>
        <p:sp>
          <p:nvSpPr>
            <p:cNvPr id="3113" name="Google Shape;3113;p105"/>
            <p:cNvSpPr/>
            <p:nvPr/>
          </p:nvSpPr>
          <p:spPr>
            <a:xfrm>
              <a:off x="1125675" y="470575"/>
              <a:ext cx="28275" cy="28250"/>
            </a:xfrm>
            <a:custGeom>
              <a:avLst/>
              <a:gdLst/>
              <a:ahLst/>
              <a:cxnLst/>
              <a:rect l="l" t="t" r="r" b="b"/>
              <a:pathLst>
                <a:path w="1131" h="1130" extrusionOk="0">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14" name="Google Shape;3114;p105"/>
            <p:cNvSpPr/>
            <p:nvPr/>
          </p:nvSpPr>
          <p:spPr>
            <a:xfrm>
              <a:off x="898875" y="244725"/>
              <a:ext cx="481800" cy="225875"/>
            </a:xfrm>
            <a:custGeom>
              <a:avLst/>
              <a:gdLst/>
              <a:ahLst/>
              <a:cxnLst/>
              <a:rect l="l" t="t" r="r" b="b"/>
              <a:pathLst>
                <a:path w="19272" h="9035" extrusionOk="0">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15" name="Google Shape;3115;p105"/>
            <p:cNvSpPr/>
            <p:nvPr/>
          </p:nvSpPr>
          <p:spPr>
            <a:xfrm>
              <a:off x="1324200" y="385900"/>
              <a:ext cx="56475" cy="197625"/>
            </a:xfrm>
            <a:custGeom>
              <a:avLst/>
              <a:gdLst/>
              <a:ahLst/>
              <a:cxnLst/>
              <a:rect l="l" t="t" r="r" b="b"/>
              <a:pathLst>
                <a:path w="2259" h="7905" extrusionOk="0">
                  <a:moveTo>
                    <a:pt x="567" y="0"/>
                  </a:moveTo>
                  <a:cubicBezTo>
                    <a:pt x="254" y="0"/>
                    <a:pt x="1" y="250"/>
                    <a:pt x="1" y="563"/>
                  </a:cubicBezTo>
                  <a:lnTo>
                    <a:pt x="1" y="7339"/>
                  </a:lnTo>
                  <a:cubicBezTo>
                    <a:pt x="1" y="7652"/>
                    <a:pt x="254" y="7905"/>
                    <a:pt x="567" y="7905"/>
                  </a:cubicBezTo>
                  <a:lnTo>
                    <a:pt x="2259" y="7905"/>
                  </a:lnTo>
                  <a:lnTo>
                    <a:pt x="22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16" name="Google Shape;3116;p105"/>
            <p:cNvSpPr/>
            <p:nvPr/>
          </p:nvSpPr>
          <p:spPr>
            <a:xfrm>
              <a:off x="898875" y="385900"/>
              <a:ext cx="56475" cy="197625"/>
            </a:xfrm>
            <a:custGeom>
              <a:avLst/>
              <a:gdLst/>
              <a:ahLst/>
              <a:cxnLst/>
              <a:rect l="l" t="t" r="r" b="b"/>
              <a:pathLst>
                <a:path w="2259" h="7905" extrusionOk="0">
                  <a:moveTo>
                    <a:pt x="0" y="0"/>
                  </a:moveTo>
                  <a:lnTo>
                    <a:pt x="0" y="7905"/>
                  </a:lnTo>
                  <a:lnTo>
                    <a:pt x="1695" y="7905"/>
                  </a:lnTo>
                  <a:cubicBezTo>
                    <a:pt x="2005" y="7905"/>
                    <a:pt x="2258" y="7652"/>
                    <a:pt x="2258" y="7339"/>
                  </a:cubicBezTo>
                  <a:lnTo>
                    <a:pt x="2258" y="563"/>
                  </a:lnTo>
                  <a:cubicBezTo>
                    <a:pt x="2258" y="250"/>
                    <a:pt x="2005" y="0"/>
                    <a:pt x="16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17" name="Google Shape;3117;p105"/>
            <p:cNvSpPr/>
            <p:nvPr/>
          </p:nvSpPr>
          <p:spPr>
            <a:xfrm>
              <a:off x="1063650" y="414125"/>
              <a:ext cx="146750" cy="141125"/>
            </a:xfrm>
            <a:custGeom>
              <a:avLst/>
              <a:gdLst/>
              <a:ahLst/>
              <a:cxnLst/>
              <a:rect l="l" t="t" r="r" b="b"/>
              <a:pathLst>
                <a:path w="5870" h="5645" extrusionOk="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18" name="Google Shape;3118;p105"/>
            <p:cNvSpPr/>
            <p:nvPr/>
          </p:nvSpPr>
          <p:spPr>
            <a:xfrm>
              <a:off x="898875" y="498800"/>
              <a:ext cx="481800" cy="169425"/>
            </a:xfrm>
            <a:custGeom>
              <a:avLst/>
              <a:gdLst/>
              <a:ahLst/>
              <a:cxnLst/>
              <a:rect l="l" t="t" r="r" b="b"/>
              <a:pathLst>
                <a:path w="19272" h="6777" extrusionOk="0">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19" name="Google Shape;3119;p105"/>
          <p:cNvGrpSpPr/>
          <p:nvPr/>
        </p:nvGrpSpPr>
        <p:grpSpPr>
          <a:xfrm>
            <a:off x="3731822" y="2762290"/>
            <a:ext cx="405047" cy="525804"/>
            <a:chOff x="918372" y="2782990"/>
            <a:chExt cx="405047" cy="525804"/>
          </a:xfrm>
        </p:grpSpPr>
        <p:sp>
          <p:nvSpPr>
            <p:cNvPr id="3120" name="Google Shape;3120;p105"/>
            <p:cNvSpPr/>
            <p:nvPr/>
          </p:nvSpPr>
          <p:spPr>
            <a:xfrm>
              <a:off x="946125" y="2810900"/>
              <a:ext cx="339300" cy="3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5"/>
            <p:cNvSpPr/>
            <p:nvPr/>
          </p:nvSpPr>
          <p:spPr>
            <a:xfrm>
              <a:off x="918372" y="2782990"/>
              <a:ext cx="405047" cy="525804"/>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2" name="Google Shape;3122;p105"/>
          <p:cNvGrpSpPr/>
          <p:nvPr/>
        </p:nvGrpSpPr>
        <p:grpSpPr>
          <a:xfrm>
            <a:off x="3835143" y="2859777"/>
            <a:ext cx="198405" cy="200140"/>
            <a:chOff x="4464775" y="3806475"/>
            <a:chExt cx="477625" cy="481800"/>
          </a:xfrm>
        </p:grpSpPr>
        <p:sp>
          <p:nvSpPr>
            <p:cNvPr id="3123" name="Google Shape;3123;p105"/>
            <p:cNvSpPr/>
            <p:nvPr/>
          </p:nvSpPr>
          <p:spPr>
            <a:xfrm>
              <a:off x="4726375" y="3806475"/>
              <a:ext cx="56500" cy="141125"/>
            </a:xfrm>
            <a:custGeom>
              <a:avLst/>
              <a:gdLst/>
              <a:ahLst/>
              <a:cxnLst/>
              <a:rect l="l" t="t" r="r" b="b"/>
              <a:pathLst>
                <a:path w="2260" h="5645" extrusionOk="0">
                  <a:moveTo>
                    <a:pt x="1133" y="1"/>
                  </a:moveTo>
                  <a:cubicBezTo>
                    <a:pt x="978" y="1"/>
                    <a:pt x="823" y="64"/>
                    <a:pt x="712" y="189"/>
                  </a:cubicBezTo>
                  <a:cubicBezTo>
                    <a:pt x="504" y="421"/>
                    <a:pt x="522" y="776"/>
                    <a:pt x="754" y="984"/>
                  </a:cubicBezTo>
                  <a:cubicBezTo>
                    <a:pt x="832" y="1056"/>
                    <a:pt x="1130" y="1385"/>
                    <a:pt x="1130" y="1695"/>
                  </a:cubicBezTo>
                  <a:cubicBezTo>
                    <a:pt x="1130" y="1990"/>
                    <a:pt x="850" y="2315"/>
                    <a:pt x="754" y="2402"/>
                  </a:cubicBezTo>
                  <a:cubicBezTo>
                    <a:pt x="678" y="2472"/>
                    <a:pt x="1" y="3101"/>
                    <a:pt x="1" y="3953"/>
                  </a:cubicBezTo>
                  <a:cubicBezTo>
                    <a:pt x="1" y="4802"/>
                    <a:pt x="675" y="5432"/>
                    <a:pt x="754" y="5501"/>
                  </a:cubicBezTo>
                  <a:cubicBezTo>
                    <a:pt x="861" y="5597"/>
                    <a:pt x="995" y="5644"/>
                    <a:pt x="1128" y="5644"/>
                  </a:cubicBezTo>
                  <a:cubicBezTo>
                    <a:pt x="1283" y="5644"/>
                    <a:pt x="1437" y="5580"/>
                    <a:pt x="1549" y="5456"/>
                  </a:cubicBezTo>
                  <a:cubicBezTo>
                    <a:pt x="1757" y="5224"/>
                    <a:pt x="1735" y="4869"/>
                    <a:pt x="1507" y="4661"/>
                  </a:cubicBezTo>
                  <a:cubicBezTo>
                    <a:pt x="1428" y="4588"/>
                    <a:pt x="1130" y="4260"/>
                    <a:pt x="1130" y="3950"/>
                  </a:cubicBezTo>
                  <a:cubicBezTo>
                    <a:pt x="1130" y="3655"/>
                    <a:pt x="1410" y="3330"/>
                    <a:pt x="1507" y="3242"/>
                  </a:cubicBezTo>
                  <a:cubicBezTo>
                    <a:pt x="1585" y="3173"/>
                    <a:pt x="2259" y="2544"/>
                    <a:pt x="2259" y="1692"/>
                  </a:cubicBezTo>
                  <a:cubicBezTo>
                    <a:pt x="2259" y="842"/>
                    <a:pt x="1585" y="213"/>
                    <a:pt x="1507" y="144"/>
                  </a:cubicBezTo>
                  <a:cubicBezTo>
                    <a:pt x="1399" y="48"/>
                    <a:pt x="1266" y="1"/>
                    <a:pt x="11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24" name="Google Shape;3124;p105"/>
            <p:cNvSpPr/>
            <p:nvPr/>
          </p:nvSpPr>
          <p:spPr>
            <a:xfrm>
              <a:off x="4641700" y="3806475"/>
              <a:ext cx="56475" cy="141125"/>
            </a:xfrm>
            <a:custGeom>
              <a:avLst/>
              <a:gdLst/>
              <a:ahLst/>
              <a:cxnLst/>
              <a:rect l="l" t="t" r="r" b="b"/>
              <a:pathLst>
                <a:path w="2259" h="5645" extrusionOk="0">
                  <a:moveTo>
                    <a:pt x="1132" y="1"/>
                  </a:moveTo>
                  <a:cubicBezTo>
                    <a:pt x="977" y="1"/>
                    <a:pt x="823" y="64"/>
                    <a:pt x="711" y="189"/>
                  </a:cubicBezTo>
                  <a:cubicBezTo>
                    <a:pt x="503" y="421"/>
                    <a:pt x="521" y="776"/>
                    <a:pt x="753" y="984"/>
                  </a:cubicBezTo>
                  <a:cubicBezTo>
                    <a:pt x="831" y="1056"/>
                    <a:pt x="1130" y="1385"/>
                    <a:pt x="1130" y="1695"/>
                  </a:cubicBezTo>
                  <a:cubicBezTo>
                    <a:pt x="1130" y="1990"/>
                    <a:pt x="849" y="2315"/>
                    <a:pt x="753" y="2402"/>
                  </a:cubicBezTo>
                  <a:cubicBezTo>
                    <a:pt x="678" y="2472"/>
                    <a:pt x="0" y="3101"/>
                    <a:pt x="0" y="3953"/>
                  </a:cubicBezTo>
                  <a:cubicBezTo>
                    <a:pt x="0" y="4802"/>
                    <a:pt x="675" y="5432"/>
                    <a:pt x="753" y="5501"/>
                  </a:cubicBezTo>
                  <a:cubicBezTo>
                    <a:pt x="860" y="5597"/>
                    <a:pt x="994" y="5644"/>
                    <a:pt x="1127" y="5644"/>
                  </a:cubicBezTo>
                  <a:cubicBezTo>
                    <a:pt x="1282" y="5644"/>
                    <a:pt x="1436" y="5580"/>
                    <a:pt x="1548" y="5456"/>
                  </a:cubicBezTo>
                  <a:cubicBezTo>
                    <a:pt x="1756" y="5224"/>
                    <a:pt x="1735" y="4869"/>
                    <a:pt x="1506" y="4661"/>
                  </a:cubicBezTo>
                  <a:cubicBezTo>
                    <a:pt x="1428" y="4588"/>
                    <a:pt x="1130" y="4260"/>
                    <a:pt x="1130" y="3950"/>
                  </a:cubicBezTo>
                  <a:cubicBezTo>
                    <a:pt x="1130" y="3655"/>
                    <a:pt x="1410" y="3330"/>
                    <a:pt x="1506" y="3242"/>
                  </a:cubicBezTo>
                  <a:cubicBezTo>
                    <a:pt x="1581" y="3173"/>
                    <a:pt x="2259" y="2544"/>
                    <a:pt x="2259" y="1692"/>
                  </a:cubicBezTo>
                  <a:cubicBezTo>
                    <a:pt x="2259" y="842"/>
                    <a:pt x="1581" y="213"/>
                    <a:pt x="1506" y="144"/>
                  </a:cubicBezTo>
                  <a:cubicBezTo>
                    <a:pt x="1399" y="48"/>
                    <a:pt x="1265" y="1"/>
                    <a:pt x="1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25" name="Google Shape;3125;p105"/>
            <p:cNvSpPr/>
            <p:nvPr/>
          </p:nvSpPr>
          <p:spPr>
            <a:xfrm>
              <a:off x="4557000" y="3806475"/>
              <a:ext cx="56500" cy="141125"/>
            </a:xfrm>
            <a:custGeom>
              <a:avLst/>
              <a:gdLst/>
              <a:ahLst/>
              <a:cxnLst/>
              <a:rect l="l" t="t" r="r" b="b"/>
              <a:pathLst>
                <a:path w="2260" h="5645" extrusionOk="0">
                  <a:moveTo>
                    <a:pt x="1132" y="1"/>
                  </a:moveTo>
                  <a:cubicBezTo>
                    <a:pt x="977" y="1"/>
                    <a:pt x="823" y="64"/>
                    <a:pt x="711" y="189"/>
                  </a:cubicBezTo>
                  <a:cubicBezTo>
                    <a:pt x="504" y="421"/>
                    <a:pt x="522" y="776"/>
                    <a:pt x="753" y="984"/>
                  </a:cubicBezTo>
                  <a:cubicBezTo>
                    <a:pt x="832" y="1056"/>
                    <a:pt x="1130" y="1385"/>
                    <a:pt x="1130" y="1695"/>
                  </a:cubicBezTo>
                  <a:cubicBezTo>
                    <a:pt x="1130" y="1990"/>
                    <a:pt x="850" y="2315"/>
                    <a:pt x="753" y="2402"/>
                  </a:cubicBezTo>
                  <a:cubicBezTo>
                    <a:pt x="678" y="2472"/>
                    <a:pt x="1" y="3101"/>
                    <a:pt x="1" y="3953"/>
                  </a:cubicBezTo>
                  <a:cubicBezTo>
                    <a:pt x="1" y="4802"/>
                    <a:pt x="675" y="5432"/>
                    <a:pt x="753" y="5501"/>
                  </a:cubicBezTo>
                  <a:cubicBezTo>
                    <a:pt x="861" y="5597"/>
                    <a:pt x="994" y="5644"/>
                    <a:pt x="1127" y="5644"/>
                  </a:cubicBezTo>
                  <a:cubicBezTo>
                    <a:pt x="1282" y="5644"/>
                    <a:pt x="1437" y="5580"/>
                    <a:pt x="1548" y="5456"/>
                  </a:cubicBezTo>
                  <a:cubicBezTo>
                    <a:pt x="1756" y="5224"/>
                    <a:pt x="1735" y="4869"/>
                    <a:pt x="1506" y="4661"/>
                  </a:cubicBezTo>
                  <a:cubicBezTo>
                    <a:pt x="1428" y="4588"/>
                    <a:pt x="1130" y="4260"/>
                    <a:pt x="1130" y="3950"/>
                  </a:cubicBezTo>
                  <a:cubicBezTo>
                    <a:pt x="1130" y="3655"/>
                    <a:pt x="1410" y="3330"/>
                    <a:pt x="1506" y="3242"/>
                  </a:cubicBezTo>
                  <a:cubicBezTo>
                    <a:pt x="1582" y="3173"/>
                    <a:pt x="2259" y="2544"/>
                    <a:pt x="2259" y="1692"/>
                  </a:cubicBezTo>
                  <a:cubicBezTo>
                    <a:pt x="2259" y="842"/>
                    <a:pt x="1582" y="213"/>
                    <a:pt x="1506" y="144"/>
                  </a:cubicBezTo>
                  <a:cubicBezTo>
                    <a:pt x="1399" y="48"/>
                    <a:pt x="1265" y="1"/>
                    <a:pt x="11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26" name="Google Shape;3126;p105"/>
            <p:cNvSpPr/>
            <p:nvPr/>
          </p:nvSpPr>
          <p:spPr>
            <a:xfrm>
              <a:off x="4464775" y="4230875"/>
              <a:ext cx="395250" cy="57400"/>
            </a:xfrm>
            <a:custGeom>
              <a:avLst/>
              <a:gdLst/>
              <a:ahLst/>
              <a:cxnLst/>
              <a:rect l="l" t="t" r="r" b="b"/>
              <a:pathLst>
                <a:path w="15810" h="2296" extrusionOk="0">
                  <a:moveTo>
                    <a:pt x="567" y="1"/>
                  </a:moveTo>
                  <a:cubicBezTo>
                    <a:pt x="254" y="1"/>
                    <a:pt x="1" y="251"/>
                    <a:pt x="1" y="564"/>
                  </a:cubicBezTo>
                  <a:cubicBezTo>
                    <a:pt x="1" y="877"/>
                    <a:pt x="254" y="1130"/>
                    <a:pt x="567" y="1130"/>
                  </a:cubicBezTo>
                  <a:lnTo>
                    <a:pt x="1910" y="1130"/>
                  </a:lnTo>
                  <a:lnTo>
                    <a:pt x="2006" y="1359"/>
                  </a:lnTo>
                  <a:cubicBezTo>
                    <a:pt x="2291" y="1932"/>
                    <a:pt x="2875" y="2295"/>
                    <a:pt x="3516" y="2295"/>
                  </a:cubicBezTo>
                  <a:cubicBezTo>
                    <a:pt x="3519" y="2295"/>
                    <a:pt x="3521" y="2295"/>
                    <a:pt x="3524" y="2295"/>
                  </a:cubicBezTo>
                  <a:lnTo>
                    <a:pt x="12290" y="2295"/>
                  </a:lnTo>
                  <a:cubicBezTo>
                    <a:pt x="12292" y="2295"/>
                    <a:pt x="12295" y="2295"/>
                    <a:pt x="12298" y="2295"/>
                  </a:cubicBezTo>
                  <a:cubicBezTo>
                    <a:pt x="12936" y="2295"/>
                    <a:pt x="13520" y="1932"/>
                    <a:pt x="13804" y="1359"/>
                  </a:cubicBezTo>
                  <a:lnTo>
                    <a:pt x="13901" y="1130"/>
                  </a:lnTo>
                  <a:lnTo>
                    <a:pt x="15247" y="1130"/>
                  </a:lnTo>
                  <a:cubicBezTo>
                    <a:pt x="15557" y="1130"/>
                    <a:pt x="15810" y="877"/>
                    <a:pt x="15810" y="564"/>
                  </a:cubicBezTo>
                  <a:cubicBezTo>
                    <a:pt x="15810" y="251"/>
                    <a:pt x="15557" y="1"/>
                    <a:pt x="15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27" name="Google Shape;3127;p105"/>
            <p:cNvSpPr/>
            <p:nvPr/>
          </p:nvSpPr>
          <p:spPr>
            <a:xfrm>
              <a:off x="4840675" y="4007300"/>
              <a:ext cx="101725" cy="166025"/>
            </a:xfrm>
            <a:custGeom>
              <a:avLst/>
              <a:gdLst/>
              <a:ahLst/>
              <a:cxnLst/>
              <a:rect l="l" t="t" r="r" b="b"/>
              <a:pathLst>
                <a:path w="4069" h="6641" extrusionOk="0">
                  <a:moveTo>
                    <a:pt x="1870" y="0"/>
                  </a:moveTo>
                  <a:cubicBezTo>
                    <a:pt x="1852" y="380"/>
                    <a:pt x="1837" y="759"/>
                    <a:pt x="1795" y="1130"/>
                  </a:cubicBezTo>
                  <a:cubicBezTo>
                    <a:pt x="1927" y="1181"/>
                    <a:pt x="2048" y="1256"/>
                    <a:pt x="2150" y="1355"/>
                  </a:cubicBezTo>
                  <a:cubicBezTo>
                    <a:pt x="2800" y="2006"/>
                    <a:pt x="2433" y="3469"/>
                    <a:pt x="1352" y="4550"/>
                  </a:cubicBezTo>
                  <a:cubicBezTo>
                    <a:pt x="1177" y="4722"/>
                    <a:pt x="991" y="4879"/>
                    <a:pt x="792" y="5017"/>
                  </a:cubicBezTo>
                  <a:cubicBezTo>
                    <a:pt x="566" y="5577"/>
                    <a:pt x="301" y="6119"/>
                    <a:pt x="0" y="6640"/>
                  </a:cubicBezTo>
                  <a:cubicBezTo>
                    <a:pt x="747" y="6429"/>
                    <a:pt x="1506" y="5993"/>
                    <a:pt x="2150" y="5348"/>
                  </a:cubicBezTo>
                  <a:cubicBezTo>
                    <a:pt x="3716" y="3782"/>
                    <a:pt x="4068" y="1678"/>
                    <a:pt x="2948" y="557"/>
                  </a:cubicBezTo>
                  <a:cubicBezTo>
                    <a:pt x="2656" y="268"/>
                    <a:pt x="2280" y="97"/>
                    <a:pt x="1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28" name="Google Shape;3128;p105"/>
            <p:cNvSpPr/>
            <p:nvPr/>
          </p:nvSpPr>
          <p:spPr>
            <a:xfrm>
              <a:off x="4464775" y="3976800"/>
              <a:ext cx="395250" cy="225875"/>
            </a:xfrm>
            <a:custGeom>
              <a:avLst/>
              <a:gdLst/>
              <a:ahLst/>
              <a:cxnLst/>
              <a:rect l="l" t="t" r="r" b="b"/>
              <a:pathLst>
                <a:path w="15810" h="9035" extrusionOk="0">
                  <a:moveTo>
                    <a:pt x="564" y="1"/>
                  </a:moveTo>
                  <a:cubicBezTo>
                    <a:pt x="254" y="1"/>
                    <a:pt x="1" y="251"/>
                    <a:pt x="1" y="564"/>
                  </a:cubicBezTo>
                  <a:cubicBezTo>
                    <a:pt x="1" y="3930"/>
                    <a:pt x="1157" y="7026"/>
                    <a:pt x="3075" y="9035"/>
                  </a:cubicBezTo>
                  <a:lnTo>
                    <a:pt x="12735" y="9035"/>
                  </a:lnTo>
                  <a:cubicBezTo>
                    <a:pt x="14654" y="7026"/>
                    <a:pt x="15810" y="3930"/>
                    <a:pt x="15810" y="564"/>
                  </a:cubicBezTo>
                  <a:cubicBezTo>
                    <a:pt x="15810" y="251"/>
                    <a:pt x="15557" y="1"/>
                    <a:pt x="15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TextBox 1">
            <a:extLst>
              <a:ext uri="{FF2B5EF4-FFF2-40B4-BE49-F238E27FC236}">
                <a16:creationId xmlns:a16="http://schemas.microsoft.com/office/drawing/2014/main" id="{E3DD4356-ED64-D659-70F4-6C9814424955}"/>
              </a:ext>
            </a:extLst>
          </p:cNvPr>
          <p:cNvSpPr txBox="1"/>
          <p:nvPr/>
        </p:nvSpPr>
        <p:spPr>
          <a:xfrm>
            <a:off x="8459132" y="4539507"/>
            <a:ext cx="385900" cy="523220"/>
          </a:xfrm>
          <a:prstGeom prst="rect">
            <a:avLst/>
          </a:prstGeom>
          <a:noFill/>
        </p:spPr>
        <p:txBody>
          <a:bodyPr wrap="square">
            <a:spAutoFit/>
          </a:bodyPr>
          <a:lstStyle/>
          <a:p>
            <a:r>
              <a:rPr lang="en-US" sz="2800" b="1" dirty="0">
                <a:solidFill>
                  <a:schemeClr val="accent5"/>
                </a:solidFill>
              </a:rPr>
              <a:t>8</a:t>
            </a:r>
            <a:endParaRPr lang="LID4096" sz="2800" b="1" dirty="0">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grpSp>
        <p:nvGrpSpPr>
          <p:cNvPr id="1556" name="Google Shape;1556;p71"/>
          <p:cNvGrpSpPr/>
          <p:nvPr/>
        </p:nvGrpSpPr>
        <p:grpSpPr>
          <a:xfrm>
            <a:off x="5450377" y="-181305"/>
            <a:ext cx="3693622" cy="5266042"/>
            <a:chOff x="-92250" y="1830175"/>
            <a:chExt cx="2496703" cy="3559580"/>
          </a:xfrm>
        </p:grpSpPr>
        <p:sp>
          <p:nvSpPr>
            <p:cNvPr id="1557" name="Google Shape;1557;p71"/>
            <p:cNvSpPr/>
            <p:nvPr/>
          </p:nvSpPr>
          <p:spPr>
            <a:xfrm>
              <a:off x="1192975" y="3775675"/>
              <a:ext cx="141425" cy="461200"/>
            </a:xfrm>
            <a:custGeom>
              <a:avLst/>
              <a:gdLst/>
              <a:ahLst/>
              <a:cxnLst/>
              <a:rect l="l" t="t" r="r" b="b"/>
              <a:pathLst>
                <a:path w="5657" h="18448" extrusionOk="0">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w="19050" cap="flat" cmpd="sng">
              <a:solidFill>
                <a:schemeClr val="accent2"/>
              </a:solidFill>
              <a:prstDash val="solid"/>
              <a:round/>
              <a:headEnd type="none" w="med" len="med"/>
              <a:tailEnd type="none" w="med" len="med"/>
            </a:ln>
          </p:spPr>
          <p:txBody>
            <a:bodyPr/>
            <a:lstStyle/>
            <a:p>
              <a:endParaRPr lang="LID4096"/>
            </a:p>
          </p:txBody>
        </p:sp>
        <p:sp>
          <p:nvSpPr>
            <p:cNvPr id="1558" name="Google Shape;1558;p71"/>
            <p:cNvSpPr/>
            <p:nvPr/>
          </p:nvSpPr>
          <p:spPr>
            <a:xfrm>
              <a:off x="65258" y="2490480"/>
              <a:ext cx="367650" cy="2899275"/>
            </a:xfrm>
            <a:custGeom>
              <a:avLst/>
              <a:gdLst/>
              <a:ahLst/>
              <a:cxnLst/>
              <a:rect l="l" t="t" r="r" b="b"/>
              <a:pathLst>
                <a:path w="14706" h="115971" extrusionOk="0">
                  <a:moveTo>
                    <a:pt x="10918" y="0"/>
                  </a:moveTo>
                  <a:cubicBezTo>
                    <a:pt x="9852" y="1107"/>
                    <a:pt x="5262" y="3198"/>
                    <a:pt x="4524" y="6641"/>
                  </a:cubicBezTo>
                  <a:cubicBezTo>
                    <a:pt x="3786" y="10085"/>
                    <a:pt x="5343" y="16931"/>
                    <a:pt x="6491" y="20661"/>
                  </a:cubicBezTo>
                  <a:cubicBezTo>
                    <a:pt x="7639" y="24392"/>
                    <a:pt x="10508" y="25580"/>
                    <a:pt x="11410" y="29024"/>
                  </a:cubicBezTo>
                  <a:cubicBezTo>
                    <a:pt x="12312" y="32468"/>
                    <a:pt x="12804" y="38043"/>
                    <a:pt x="11902" y="41323"/>
                  </a:cubicBezTo>
                  <a:cubicBezTo>
                    <a:pt x="11000" y="44603"/>
                    <a:pt x="5863" y="45739"/>
                    <a:pt x="5999" y="48702"/>
                  </a:cubicBezTo>
                  <a:cubicBezTo>
                    <a:pt x="6135" y="51665"/>
                    <a:pt x="11931" y="55588"/>
                    <a:pt x="12720" y="59101"/>
                  </a:cubicBezTo>
                  <a:cubicBezTo>
                    <a:pt x="13509" y="62614"/>
                    <a:pt x="11479" y="67462"/>
                    <a:pt x="10734" y="69780"/>
                  </a:cubicBezTo>
                  <a:cubicBezTo>
                    <a:pt x="9989" y="72098"/>
                    <a:pt x="9244" y="71684"/>
                    <a:pt x="8250" y="73008"/>
                  </a:cubicBezTo>
                  <a:cubicBezTo>
                    <a:pt x="7256" y="74333"/>
                    <a:pt x="5391" y="75834"/>
                    <a:pt x="4770" y="77727"/>
                  </a:cubicBezTo>
                  <a:cubicBezTo>
                    <a:pt x="4149" y="79620"/>
                    <a:pt x="5262" y="81826"/>
                    <a:pt x="4524" y="84368"/>
                  </a:cubicBezTo>
                  <a:cubicBezTo>
                    <a:pt x="3786" y="86910"/>
                    <a:pt x="-1355" y="87710"/>
                    <a:pt x="342" y="92977"/>
                  </a:cubicBezTo>
                  <a:cubicBezTo>
                    <a:pt x="2039" y="98244"/>
                    <a:pt x="12312" y="112139"/>
                    <a:pt x="14706" y="115971"/>
                  </a:cubicBezTo>
                </a:path>
              </a:pathLst>
            </a:custGeom>
            <a:noFill/>
            <a:ln w="38100" cap="flat" cmpd="sng">
              <a:solidFill>
                <a:schemeClr val="accent2"/>
              </a:solidFill>
              <a:prstDash val="solid"/>
              <a:round/>
              <a:headEnd type="none" w="med" len="med"/>
              <a:tailEnd type="none" w="med" len="med"/>
            </a:ln>
          </p:spPr>
          <p:txBody>
            <a:bodyPr/>
            <a:lstStyle/>
            <a:p>
              <a:endParaRPr lang="LID4096"/>
            </a:p>
          </p:txBody>
        </p:sp>
        <p:sp>
          <p:nvSpPr>
            <p:cNvPr id="1559" name="Google Shape;1559;p71"/>
            <p:cNvSpPr/>
            <p:nvPr/>
          </p:nvSpPr>
          <p:spPr>
            <a:xfrm>
              <a:off x="215627" y="4062114"/>
              <a:ext cx="1684505" cy="736475"/>
            </a:xfrm>
            <a:custGeom>
              <a:avLst/>
              <a:gdLst/>
              <a:ahLst/>
              <a:cxnLst/>
              <a:rect l="l" t="t" r="r" b="b"/>
              <a:pathLst>
                <a:path w="69364" h="29459" extrusionOk="0">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w="38100" cap="flat" cmpd="sng">
              <a:solidFill>
                <a:schemeClr val="accent2"/>
              </a:solidFill>
              <a:prstDash val="solid"/>
              <a:round/>
              <a:headEnd type="none" w="med" len="med"/>
              <a:tailEnd type="none" w="med" len="med"/>
            </a:ln>
          </p:spPr>
          <p:txBody>
            <a:bodyPr/>
            <a:lstStyle/>
            <a:p>
              <a:endParaRPr lang="LID4096"/>
            </a:p>
          </p:txBody>
        </p:sp>
        <p:sp>
          <p:nvSpPr>
            <p:cNvPr id="1560" name="Google Shape;1560;p71"/>
            <p:cNvSpPr/>
            <p:nvPr/>
          </p:nvSpPr>
          <p:spPr>
            <a:xfrm>
              <a:off x="-92250" y="1830175"/>
              <a:ext cx="2496703" cy="3390662"/>
            </a:xfrm>
            <a:custGeom>
              <a:avLst/>
              <a:gdLst/>
              <a:ahLst/>
              <a:cxnLst/>
              <a:rect l="l" t="t" r="r" b="b"/>
              <a:pathLst>
                <a:path w="96175" h="130611" extrusionOk="0">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w="38100" cap="flat" cmpd="sng">
              <a:solidFill>
                <a:schemeClr val="dk2"/>
              </a:solidFill>
              <a:prstDash val="solid"/>
              <a:round/>
              <a:headEnd type="none" w="med" len="med"/>
              <a:tailEnd type="none" w="med" len="med"/>
            </a:ln>
          </p:spPr>
          <p:txBody>
            <a:bodyPr/>
            <a:lstStyle/>
            <a:p>
              <a:endParaRPr lang="LID4096"/>
            </a:p>
          </p:txBody>
        </p:sp>
      </p:grpSp>
      <p:grpSp>
        <p:nvGrpSpPr>
          <p:cNvPr id="1561" name="Google Shape;1561;p71"/>
          <p:cNvGrpSpPr/>
          <p:nvPr/>
        </p:nvGrpSpPr>
        <p:grpSpPr>
          <a:xfrm>
            <a:off x="1405484" y="2629717"/>
            <a:ext cx="1320806" cy="1320806"/>
            <a:chOff x="1662975" y="1078284"/>
            <a:chExt cx="666300" cy="666300"/>
          </a:xfrm>
        </p:grpSpPr>
        <p:sp>
          <p:nvSpPr>
            <p:cNvPr id="1562" name="Google Shape;1562;p71"/>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1"/>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71"/>
          <p:cNvSpPr txBox="1">
            <a:spLocks noGrp="1"/>
          </p:cNvSpPr>
          <p:nvPr>
            <p:ph type="title"/>
          </p:nvPr>
        </p:nvSpPr>
        <p:spPr>
          <a:xfrm>
            <a:off x="841478" y="376103"/>
            <a:ext cx="5385817" cy="13208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Figma Design</a:t>
            </a:r>
            <a:endParaRPr sz="6000" dirty="0"/>
          </a:p>
        </p:txBody>
      </p:sp>
      <p:sp>
        <p:nvSpPr>
          <p:cNvPr id="1566" name="Google Shape;1566;p71"/>
          <p:cNvSpPr txBox="1">
            <a:spLocks noGrp="1"/>
          </p:cNvSpPr>
          <p:nvPr>
            <p:ph type="title" idx="2"/>
          </p:nvPr>
        </p:nvSpPr>
        <p:spPr>
          <a:xfrm>
            <a:off x="1345756" y="2613944"/>
            <a:ext cx="1320806" cy="13005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hlinkClick r:id="rId3"/>
              </a:rPr>
              <a:t> 09</a:t>
            </a:r>
            <a:endParaRPr dirty="0"/>
          </a:p>
        </p:txBody>
      </p:sp>
      <p:grpSp>
        <p:nvGrpSpPr>
          <p:cNvPr id="1567" name="Google Shape;1567;p71"/>
          <p:cNvGrpSpPr/>
          <p:nvPr/>
        </p:nvGrpSpPr>
        <p:grpSpPr>
          <a:xfrm>
            <a:off x="6160883" y="2551364"/>
            <a:ext cx="3992208" cy="2592130"/>
            <a:chOff x="4655550" y="681101"/>
            <a:chExt cx="4715578" cy="3061812"/>
          </a:xfrm>
        </p:grpSpPr>
        <p:sp>
          <p:nvSpPr>
            <p:cNvPr id="1568" name="Google Shape;1568;p71"/>
            <p:cNvSpPr/>
            <p:nvPr/>
          </p:nvSpPr>
          <p:spPr>
            <a:xfrm>
              <a:off x="6607459" y="1707649"/>
              <a:ext cx="987632" cy="918673"/>
            </a:xfrm>
            <a:custGeom>
              <a:avLst/>
              <a:gdLst/>
              <a:ahLst/>
              <a:cxnLst/>
              <a:rect l="l" t="t" r="r" b="b"/>
              <a:pathLst>
                <a:path w="39529" h="36769" extrusionOk="0">
                  <a:moveTo>
                    <a:pt x="19747" y="0"/>
                  </a:moveTo>
                  <a:cubicBezTo>
                    <a:pt x="18779" y="0"/>
                    <a:pt x="17799" y="76"/>
                    <a:pt x="16813" y="234"/>
                  </a:cubicBezTo>
                  <a:cubicBezTo>
                    <a:pt x="6806" y="1868"/>
                    <a:pt x="1" y="11308"/>
                    <a:pt x="1635" y="21315"/>
                  </a:cubicBezTo>
                  <a:cubicBezTo>
                    <a:pt x="3106" y="30353"/>
                    <a:pt x="10901" y="36769"/>
                    <a:pt x="19741" y="36769"/>
                  </a:cubicBezTo>
                  <a:cubicBezTo>
                    <a:pt x="20723" y="36769"/>
                    <a:pt x="21717" y="36690"/>
                    <a:pt x="22717" y="36526"/>
                  </a:cubicBezTo>
                  <a:cubicBezTo>
                    <a:pt x="32724" y="34892"/>
                    <a:pt x="39529" y="25452"/>
                    <a:pt x="37894" y="15445"/>
                  </a:cubicBezTo>
                  <a:cubicBezTo>
                    <a:pt x="36451" y="6420"/>
                    <a:pt x="28632" y="0"/>
                    <a:pt x="19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1"/>
            <p:cNvSpPr/>
            <p:nvPr/>
          </p:nvSpPr>
          <p:spPr>
            <a:xfrm>
              <a:off x="6780808" y="2386602"/>
              <a:ext cx="2590320" cy="1356311"/>
            </a:xfrm>
            <a:custGeom>
              <a:avLst/>
              <a:gdLst/>
              <a:ahLst/>
              <a:cxnLst/>
              <a:rect l="l" t="t" r="r" b="b"/>
              <a:pathLst>
                <a:path w="103675" h="54285" extrusionOk="0">
                  <a:moveTo>
                    <a:pt x="25447" y="0"/>
                  </a:moveTo>
                  <a:cubicBezTo>
                    <a:pt x="22154" y="0"/>
                    <a:pt x="19110" y="724"/>
                    <a:pt x="17513" y="2014"/>
                  </a:cubicBezTo>
                  <a:cubicBezTo>
                    <a:pt x="14011" y="4782"/>
                    <a:pt x="2770" y="11320"/>
                    <a:pt x="1" y="14089"/>
                  </a:cubicBezTo>
                  <a:lnTo>
                    <a:pt x="1102" y="54284"/>
                  </a:lnTo>
                  <a:lnTo>
                    <a:pt x="103675" y="54284"/>
                  </a:lnTo>
                  <a:cubicBezTo>
                    <a:pt x="102708" y="51349"/>
                    <a:pt x="93401" y="46045"/>
                    <a:pt x="90199" y="42176"/>
                  </a:cubicBezTo>
                  <a:cubicBezTo>
                    <a:pt x="86996" y="38273"/>
                    <a:pt x="84928" y="34804"/>
                    <a:pt x="83794" y="30067"/>
                  </a:cubicBezTo>
                  <a:cubicBezTo>
                    <a:pt x="82693" y="25364"/>
                    <a:pt x="80192" y="25197"/>
                    <a:pt x="77823" y="21594"/>
                  </a:cubicBezTo>
                  <a:cubicBezTo>
                    <a:pt x="75605" y="18173"/>
                    <a:pt x="73237" y="12102"/>
                    <a:pt x="67545" y="12102"/>
                  </a:cubicBezTo>
                  <a:cubicBezTo>
                    <a:pt x="67245" y="12102"/>
                    <a:pt x="66935" y="12119"/>
                    <a:pt x="66615" y="12154"/>
                  </a:cubicBezTo>
                  <a:cubicBezTo>
                    <a:pt x="61032" y="12771"/>
                    <a:pt x="54259" y="15200"/>
                    <a:pt x="51106" y="15200"/>
                  </a:cubicBezTo>
                  <a:cubicBezTo>
                    <a:pt x="50679" y="15200"/>
                    <a:pt x="50319" y="15156"/>
                    <a:pt x="50037" y="15056"/>
                  </a:cubicBezTo>
                  <a:cubicBezTo>
                    <a:pt x="47668" y="14222"/>
                    <a:pt x="40997" y="7418"/>
                    <a:pt x="36127" y="3248"/>
                  </a:cubicBezTo>
                  <a:cubicBezTo>
                    <a:pt x="33516" y="997"/>
                    <a:pt x="29310" y="0"/>
                    <a:pt x="2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1"/>
            <p:cNvSpPr/>
            <p:nvPr/>
          </p:nvSpPr>
          <p:spPr>
            <a:xfrm>
              <a:off x="4655550" y="1424390"/>
              <a:ext cx="3308739" cy="2318508"/>
            </a:xfrm>
            <a:custGeom>
              <a:avLst/>
              <a:gdLst/>
              <a:ahLst/>
              <a:cxnLst/>
              <a:rect l="l" t="t" r="r" b="b"/>
              <a:pathLst>
                <a:path w="132429" h="92796" extrusionOk="0">
                  <a:moveTo>
                    <a:pt x="69202" y="1"/>
                  </a:moveTo>
                  <a:cubicBezTo>
                    <a:pt x="68887" y="1"/>
                    <a:pt x="68578" y="102"/>
                    <a:pt x="68282" y="329"/>
                  </a:cubicBezTo>
                  <a:cubicBezTo>
                    <a:pt x="66281" y="1897"/>
                    <a:pt x="60777" y="12738"/>
                    <a:pt x="55773" y="15240"/>
                  </a:cubicBezTo>
                  <a:cubicBezTo>
                    <a:pt x="50770" y="17708"/>
                    <a:pt x="37660" y="35655"/>
                    <a:pt x="33658" y="44261"/>
                  </a:cubicBezTo>
                  <a:cubicBezTo>
                    <a:pt x="29655" y="52867"/>
                    <a:pt x="22716" y="54301"/>
                    <a:pt x="20548" y="56503"/>
                  </a:cubicBezTo>
                  <a:cubicBezTo>
                    <a:pt x="12242" y="64875"/>
                    <a:pt x="6605" y="87992"/>
                    <a:pt x="0" y="92795"/>
                  </a:cubicBezTo>
                  <a:lnTo>
                    <a:pt x="132428" y="92795"/>
                  </a:lnTo>
                  <a:cubicBezTo>
                    <a:pt x="132428" y="92795"/>
                    <a:pt x="110212" y="66643"/>
                    <a:pt x="108244" y="61073"/>
                  </a:cubicBezTo>
                  <a:cubicBezTo>
                    <a:pt x="106243" y="55535"/>
                    <a:pt x="97470" y="53034"/>
                    <a:pt x="96035" y="48697"/>
                  </a:cubicBezTo>
                  <a:cubicBezTo>
                    <a:pt x="94601" y="44394"/>
                    <a:pt x="94268" y="36889"/>
                    <a:pt x="89131" y="33420"/>
                  </a:cubicBezTo>
                  <a:cubicBezTo>
                    <a:pt x="83994" y="29950"/>
                    <a:pt x="75387" y="11838"/>
                    <a:pt x="73586" y="5500"/>
                  </a:cubicBezTo>
                  <a:cubicBezTo>
                    <a:pt x="72989" y="3368"/>
                    <a:pt x="71012" y="1"/>
                    <a:pt x="69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1"/>
            <p:cNvSpPr/>
            <p:nvPr/>
          </p:nvSpPr>
          <p:spPr>
            <a:xfrm>
              <a:off x="6410774" y="681101"/>
              <a:ext cx="2559488" cy="218119"/>
            </a:xfrm>
            <a:custGeom>
              <a:avLst/>
              <a:gdLst/>
              <a:ahLst/>
              <a:cxnLst/>
              <a:rect l="l" t="t" r="r" b="b"/>
              <a:pathLst>
                <a:path w="102441" h="8730" extrusionOk="0">
                  <a:moveTo>
                    <a:pt x="59342" y="1"/>
                  </a:moveTo>
                  <a:cubicBezTo>
                    <a:pt x="56415" y="1"/>
                    <a:pt x="52225" y="1213"/>
                    <a:pt x="43498" y="3192"/>
                  </a:cubicBezTo>
                  <a:cubicBezTo>
                    <a:pt x="28087" y="6662"/>
                    <a:pt x="0" y="8730"/>
                    <a:pt x="10008" y="8730"/>
                  </a:cubicBezTo>
                  <a:lnTo>
                    <a:pt x="89231" y="8730"/>
                  </a:lnTo>
                  <a:cubicBezTo>
                    <a:pt x="102440" y="8730"/>
                    <a:pt x="100505" y="7762"/>
                    <a:pt x="93134" y="2759"/>
                  </a:cubicBezTo>
                  <a:cubicBezTo>
                    <a:pt x="91332" y="1536"/>
                    <a:pt x="89058" y="1110"/>
                    <a:pt x="86576" y="1110"/>
                  </a:cubicBezTo>
                  <a:cubicBezTo>
                    <a:pt x="80876" y="1110"/>
                    <a:pt x="74076" y="3355"/>
                    <a:pt x="69363" y="3355"/>
                  </a:cubicBezTo>
                  <a:cubicBezTo>
                    <a:pt x="67729" y="3355"/>
                    <a:pt x="66346" y="3085"/>
                    <a:pt x="65347" y="2358"/>
                  </a:cubicBezTo>
                  <a:cubicBezTo>
                    <a:pt x="63098" y="719"/>
                    <a:pt x="61594" y="1"/>
                    <a:pt x="59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1"/>
            <p:cNvSpPr/>
            <p:nvPr/>
          </p:nvSpPr>
          <p:spPr>
            <a:xfrm>
              <a:off x="4688056" y="1084939"/>
              <a:ext cx="1926893" cy="149335"/>
            </a:xfrm>
            <a:custGeom>
              <a:avLst/>
              <a:gdLst/>
              <a:ahLst/>
              <a:cxnLst/>
              <a:rect l="l" t="t" r="r" b="b"/>
              <a:pathLst>
                <a:path w="77122" h="5977" extrusionOk="0">
                  <a:moveTo>
                    <a:pt x="46433" y="1"/>
                  </a:moveTo>
                  <a:cubicBezTo>
                    <a:pt x="44284" y="1"/>
                    <a:pt x="42041" y="594"/>
                    <a:pt x="39995" y="1840"/>
                  </a:cubicBezTo>
                  <a:cubicBezTo>
                    <a:pt x="38860" y="2540"/>
                    <a:pt x="38103" y="2783"/>
                    <a:pt x="37515" y="2783"/>
                  </a:cubicBezTo>
                  <a:cubicBezTo>
                    <a:pt x="36170" y="2783"/>
                    <a:pt x="35711" y="1508"/>
                    <a:pt x="33643" y="1508"/>
                  </a:cubicBezTo>
                  <a:cubicBezTo>
                    <a:pt x="33082" y="1508"/>
                    <a:pt x="32403" y="1602"/>
                    <a:pt x="31556" y="1840"/>
                  </a:cubicBezTo>
                  <a:cubicBezTo>
                    <a:pt x="24051" y="3975"/>
                    <a:pt x="0" y="5976"/>
                    <a:pt x="20448" y="5976"/>
                  </a:cubicBezTo>
                  <a:lnTo>
                    <a:pt x="48368" y="5976"/>
                  </a:lnTo>
                  <a:cubicBezTo>
                    <a:pt x="58275" y="5976"/>
                    <a:pt x="77122" y="5176"/>
                    <a:pt x="69550" y="1840"/>
                  </a:cubicBezTo>
                  <a:cubicBezTo>
                    <a:pt x="67971" y="1141"/>
                    <a:pt x="66477" y="882"/>
                    <a:pt x="65071" y="882"/>
                  </a:cubicBezTo>
                  <a:cubicBezTo>
                    <a:pt x="60998" y="882"/>
                    <a:pt x="57666" y="3061"/>
                    <a:pt x="55157" y="3061"/>
                  </a:cubicBezTo>
                  <a:cubicBezTo>
                    <a:pt x="54396" y="3061"/>
                    <a:pt x="53712" y="2861"/>
                    <a:pt x="53105" y="2340"/>
                  </a:cubicBezTo>
                  <a:cubicBezTo>
                    <a:pt x="51325" y="812"/>
                    <a:pt x="48944" y="1"/>
                    <a:pt x="46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1"/>
            <p:cNvSpPr/>
            <p:nvPr/>
          </p:nvSpPr>
          <p:spPr>
            <a:xfrm>
              <a:off x="7058346" y="2016194"/>
              <a:ext cx="1471042" cy="114032"/>
            </a:xfrm>
            <a:custGeom>
              <a:avLst/>
              <a:gdLst/>
              <a:ahLst/>
              <a:cxnLst/>
              <a:rect l="l" t="t" r="r" b="b"/>
              <a:pathLst>
                <a:path w="58877" h="4564" extrusionOk="0">
                  <a:moveTo>
                    <a:pt x="35451" y="0"/>
                  </a:moveTo>
                  <a:cubicBezTo>
                    <a:pt x="33810" y="0"/>
                    <a:pt x="32092" y="459"/>
                    <a:pt x="30523" y="1428"/>
                  </a:cubicBezTo>
                  <a:cubicBezTo>
                    <a:pt x="29658" y="1953"/>
                    <a:pt x="29080" y="2136"/>
                    <a:pt x="28632" y="2136"/>
                  </a:cubicBezTo>
                  <a:cubicBezTo>
                    <a:pt x="27601" y="2136"/>
                    <a:pt x="27258" y="1166"/>
                    <a:pt x="25695" y="1166"/>
                  </a:cubicBezTo>
                  <a:cubicBezTo>
                    <a:pt x="25264" y="1166"/>
                    <a:pt x="24741" y="1239"/>
                    <a:pt x="24085" y="1428"/>
                  </a:cubicBezTo>
                  <a:cubicBezTo>
                    <a:pt x="18347" y="3029"/>
                    <a:pt x="1" y="4563"/>
                    <a:pt x="15612" y="4563"/>
                  </a:cubicBezTo>
                  <a:lnTo>
                    <a:pt x="36927" y="4563"/>
                  </a:lnTo>
                  <a:cubicBezTo>
                    <a:pt x="44499" y="4563"/>
                    <a:pt x="58876" y="3963"/>
                    <a:pt x="53105" y="1428"/>
                  </a:cubicBezTo>
                  <a:cubicBezTo>
                    <a:pt x="51890" y="887"/>
                    <a:pt x="50742" y="686"/>
                    <a:pt x="49662" y="686"/>
                  </a:cubicBezTo>
                  <a:cubicBezTo>
                    <a:pt x="46556" y="686"/>
                    <a:pt x="44019" y="2346"/>
                    <a:pt x="42102" y="2346"/>
                  </a:cubicBezTo>
                  <a:cubicBezTo>
                    <a:pt x="41520" y="2346"/>
                    <a:pt x="40996" y="2193"/>
                    <a:pt x="40530" y="1795"/>
                  </a:cubicBezTo>
                  <a:cubicBezTo>
                    <a:pt x="39182" y="626"/>
                    <a:pt x="37369" y="0"/>
                    <a:pt x="35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A18CA55-5258-5748-7F0E-AC923577CE7E}"/>
              </a:ext>
            </a:extLst>
          </p:cNvPr>
          <p:cNvPicPr>
            <a:picLocks noChangeAspect="1"/>
          </p:cNvPicPr>
          <p:nvPr/>
        </p:nvPicPr>
        <p:blipFill>
          <a:blip r:embed="rId4"/>
          <a:stretch>
            <a:fillRect/>
          </a:stretch>
        </p:blipFill>
        <p:spPr>
          <a:xfrm>
            <a:off x="5476911" y="1877961"/>
            <a:ext cx="1361015" cy="2824318"/>
          </a:xfrm>
          <a:prstGeom prst="rect">
            <a:avLst/>
          </a:prstGeom>
          <a:ln>
            <a:noFill/>
          </a:ln>
          <a:effectLst>
            <a:outerShdw blurRad="190500" algn="tl" rotWithShape="0">
              <a:srgbClr val="000000">
                <a:alpha val="70000"/>
              </a:srgbClr>
            </a:outerShdw>
          </a:effectLst>
        </p:spPr>
      </p:pic>
      <p:pic>
        <p:nvPicPr>
          <p:cNvPr id="7" name="Graphic 6" descr="Smart Phone with solid fill">
            <a:extLst>
              <a:ext uri="{FF2B5EF4-FFF2-40B4-BE49-F238E27FC236}">
                <a16:creationId xmlns:a16="http://schemas.microsoft.com/office/drawing/2014/main" id="{736F72D2-45DA-24A3-9826-C967527388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0608" y="1449878"/>
            <a:ext cx="3693622" cy="3693622"/>
          </a:xfrm>
          <a:prstGeom prst="rect">
            <a:avLst/>
          </a:prstGeom>
        </p:spPr>
      </p:pic>
      <p:sp>
        <p:nvSpPr>
          <p:cNvPr id="10" name="TextBox 9">
            <a:extLst>
              <a:ext uri="{FF2B5EF4-FFF2-40B4-BE49-F238E27FC236}">
                <a16:creationId xmlns:a16="http://schemas.microsoft.com/office/drawing/2014/main" id="{667F0340-DC78-3845-B828-4EDF2677D2BE}"/>
              </a:ext>
            </a:extLst>
          </p:cNvPr>
          <p:cNvSpPr txBox="1"/>
          <p:nvPr/>
        </p:nvSpPr>
        <p:spPr>
          <a:xfrm>
            <a:off x="8459132" y="4539507"/>
            <a:ext cx="385900" cy="523220"/>
          </a:xfrm>
          <a:prstGeom prst="rect">
            <a:avLst/>
          </a:prstGeom>
          <a:noFill/>
        </p:spPr>
        <p:txBody>
          <a:bodyPr wrap="square">
            <a:spAutoFit/>
          </a:bodyPr>
          <a:lstStyle/>
          <a:p>
            <a:r>
              <a:rPr lang="en-US" sz="2800" b="1" dirty="0">
                <a:solidFill>
                  <a:schemeClr val="accent5"/>
                </a:solidFill>
              </a:rPr>
              <a:t>9</a:t>
            </a:r>
            <a:endParaRPr lang="LID4096" sz="2800" b="1" dirty="0">
              <a:solidFill>
                <a:schemeClr val="accent5"/>
              </a:solidFill>
            </a:endParaRP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1"/>
        <p:cNvGrpSpPr/>
        <p:nvPr/>
      </p:nvGrpSpPr>
      <p:grpSpPr>
        <a:xfrm>
          <a:off x="0" y="0"/>
          <a:ext cx="0" cy="0"/>
          <a:chOff x="0" y="0"/>
          <a:chExt cx="0" cy="0"/>
        </a:xfrm>
      </p:grpSpPr>
      <p:sp>
        <p:nvSpPr>
          <p:cNvPr id="3592" name="Google Shape;3592;p116"/>
          <p:cNvSpPr txBox="1">
            <a:spLocks noGrp="1"/>
          </p:cNvSpPr>
          <p:nvPr>
            <p:ph type="title"/>
          </p:nvPr>
        </p:nvSpPr>
        <p:spPr>
          <a:xfrm>
            <a:off x="1156841" y="648470"/>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Thanks!</a:t>
            </a:r>
            <a:endParaRPr sz="8000" dirty="0"/>
          </a:p>
        </p:txBody>
      </p:sp>
      <p:grpSp>
        <p:nvGrpSpPr>
          <p:cNvPr id="3593" name="Google Shape;3593;p116"/>
          <p:cNvGrpSpPr/>
          <p:nvPr/>
        </p:nvGrpSpPr>
        <p:grpSpPr>
          <a:xfrm>
            <a:off x="17196" y="1313969"/>
            <a:ext cx="3799655" cy="2918697"/>
            <a:chOff x="1143600" y="1343900"/>
            <a:chExt cx="2059557" cy="1601629"/>
          </a:xfrm>
        </p:grpSpPr>
        <p:sp>
          <p:nvSpPr>
            <p:cNvPr id="3594" name="Google Shape;3594;p116"/>
            <p:cNvSpPr/>
            <p:nvPr/>
          </p:nvSpPr>
          <p:spPr>
            <a:xfrm>
              <a:off x="1143600" y="2825279"/>
              <a:ext cx="2059557" cy="120250"/>
            </a:xfrm>
            <a:custGeom>
              <a:avLst/>
              <a:gdLst/>
              <a:ahLst/>
              <a:cxnLst/>
              <a:rect l="l" t="t" r="r" b="b"/>
              <a:pathLst>
                <a:path w="57723" h="3370" extrusionOk="0">
                  <a:moveTo>
                    <a:pt x="28861" y="0"/>
                  </a:moveTo>
                  <a:cubicBezTo>
                    <a:pt x="12919" y="0"/>
                    <a:pt x="1" y="750"/>
                    <a:pt x="1" y="1679"/>
                  </a:cubicBezTo>
                  <a:cubicBezTo>
                    <a:pt x="1" y="2608"/>
                    <a:pt x="12919" y="3370"/>
                    <a:pt x="28861" y="3370"/>
                  </a:cubicBezTo>
                  <a:cubicBezTo>
                    <a:pt x="44804" y="3370"/>
                    <a:pt x="57722" y="2608"/>
                    <a:pt x="57722" y="1679"/>
                  </a:cubicBezTo>
                  <a:cubicBezTo>
                    <a:pt x="57722" y="750"/>
                    <a:pt x="44804" y="0"/>
                    <a:pt x="288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16"/>
            <p:cNvSpPr/>
            <p:nvPr/>
          </p:nvSpPr>
          <p:spPr>
            <a:xfrm>
              <a:off x="2135573" y="1343900"/>
              <a:ext cx="506014" cy="1464017"/>
            </a:xfrm>
            <a:custGeom>
              <a:avLst/>
              <a:gdLst/>
              <a:ahLst/>
              <a:cxnLst/>
              <a:rect l="l" t="t" r="r" b="b"/>
              <a:pathLst>
                <a:path w="14182" h="41029" extrusionOk="0">
                  <a:moveTo>
                    <a:pt x="1" y="0"/>
                  </a:moveTo>
                  <a:lnTo>
                    <a:pt x="1787" y="40493"/>
                  </a:lnTo>
                  <a:lnTo>
                    <a:pt x="14181" y="41029"/>
                  </a:lnTo>
                  <a:lnTo>
                    <a:pt x="12395" y="536"/>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16"/>
            <p:cNvSpPr/>
            <p:nvPr/>
          </p:nvSpPr>
          <p:spPr>
            <a:xfrm>
              <a:off x="1697586" y="1343900"/>
              <a:ext cx="501732" cy="1526069"/>
            </a:xfrm>
            <a:custGeom>
              <a:avLst/>
              <a:gdLst/>
              <a:ahLst/>
              <a:cxnLst/>
              <a:rect l="l" t="t" r="r" b="b"/>
              <a:pathLst>
                <a:path w="14062" h="42768" extrusionOk="0">
                  <a:moveTo>
                    <a:pt x="12276" y="0"/>
                  </a:moveTo>
                  <a:lnTo>
                    <a:pt x="0" y="2274"/>
                  </a:lnTo>
                  <a:lnTo>
                    <a:pt x="1786" y="42767"/>
                  </a:lnTo>
                  <a:lnTo>
                    <a:pt x="14062" y="40493"/>
                  </a:lnTo>
                  <a:lnTo>
                    <a:pt x="122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16"/>
            <p:cNvSpPr/>
            <p:nvPr/>
          </p:nvSpPr>
          <p:spPr>
            <a:xfrm>
              <a:off x="1255353" y="1405914"/>
              <a:ext cx="505978" cy="1464053"/>
            </a:xfrm>
            <a:custGeom>
              <a:avLst/>
              <a:gdLst/>
              <a:ahLst/>
              <a:cxnLst/>
              <a:rect l="l" t="t" r="r" b="b"/>
              <a:pathLst>
                <a:path w="14181" h="41030" extrusionOk="0">
                  <a:moveTo>
                    <a:pt x="0" y="0"/>
                  </a:moveTo>
                  <a:lnTo>
                    <a:pt x="1786" y="40493"/>
                  </a:lnTo>
                  <a:lnTo>
                    <a:pt x="14180" y="41029"/>
                  </a:lnTo>
                  <a:lnTo>
                    <a:pt x="12394" y="53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16"/>
            <p:cNvSpPr/>
            <p:nvPr/>
          </p:nvSpPr>
          <p:spPr>
            <a:xfrm>
              <a:off x="1462233" y="1388073"/>
              <a:ext cx="88379" cy="8956"/>
            </a:xfrm>
            <a:custGeom>
              <a:avLst/>
              <a:gdLst/>
              <a:ahLst/>
              <a:cxnLst/>
              <a:rect l="l" t="t" r="r" b="b"/>
              <a:pathLst>
                <a:path w="2477" h="251" extrusionOk="0">
                  <a:moveTo>
                    <a:pt x="0" y="0"/>
                  </a:moveTo>
                  <a:lnTo>
                    <a:pt x="0" y="143"/>
                  </a:lnTo>
                  <a:lnTo>
                    <a:pt x="2465" y="250"/>
                  </a:lnTo>
                  <a:lnTo>
                    <a:pt x="2477" y="10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16"/>
            <p:cNvSpPr/>
            <p:nvPr/>
          </p:nvSpPr>
          <p:spPr>
            <a:xfrm>
              <a:off x="1258315" y="2042289"/>
              <a:ext cx="6387" cy="34041"/>
            </a:xfrm>
            <a:custGeom>
              <a:avLst/>
              <a:gdLst/>
              <a:ahLst/>
              <a:cxnLst/>
              <a:rect l="l" t="t" r="r" b="b"/>
              <a:pathLst>
                <a:path w="179" h="954" extrusionOk="0">
                  <a:moveTo>
                    <a:pt x="0" y="1"/>
                  </a:moveTo>
                  <a:lnTo>
                    <a:pt x="48" y="953"/>
                  </a:lnTo>
                  <a:lnTo>
                    <a:pt x="179" y="953"/>
                  </a:lnTo>
                  <a:lnTo>
                    <a:pt x="1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16"/>
            <p:cNvSpPr/>
            <p:nvPr/>
          </p:nvSpPr>
          <p:spPr>
            <a:xfrm>
              <a:off x="1260848" y="2101342"/>
              <a:ext cx="8528" cy="76503"/>
            </a:xfrm>
            <a:custGeom>
              <a:avLst/>
              <a:gdLst/>
              <a:ahLst/>
              <a:cxnLst/>
              <a:rect l="l" t="t" r="r" b="b"/>
              <a:pathLst>
                <a:path w="239" h="2144" extrusionOk="0">
                  <a:moveTo>
                    <a:pt x="1" y="1"/>
                  </a:moveTo>
                  <a:lnTo>
                    <a:pt x="96" y="2144"/>
                  </a:lnTo>
                  <a:lnTo>
                    <a:pt x="239" y="2144"/>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16"/>
            <p:cNvSpPr/>
            <p:nvPr/>
          </p:nvSpPr>
          <p:spPr>
            <a:xfrm>
              <a:off x="1391691" y="1652721"/>
              <a:ext cx="237094" cy="236682"/>
            </a:xfrm>
            <a:custGeom>
              <a:avLst/>
              <a:gdLst/>
              <a:ahLst/>
              <a:cxnLst/>
              <a:rect l="l" t="t" r="r" b="b"/>
              <a:pathLst>
                <a:path w="6645" h="6633" extrusionOk="0">
                  <a:moveTo>
                    <a:pt x="3323" y="1"/>
                  </a:moveTo>
                  <a:cubicBezTo>
                    <a:pt x="1489" y="1"/>
                    <a:pt x="1" y="1477"/>
                    <a:pt x="1" y="3311"/>
                  </a:cubicBezTo>
                  <a:cubicBezTo>
                    <a:pt x="1" y="5144"/>
                    <a:pt x="1489" y="6633"/>
                    <a:pt x="3323" y="6633"/>
                  </a:cubicBezTo>
                  <a:cubicBezTo>
                    <a:pt x="5156" y="6633"/>
                    <a:pt x="6645" y="5144"/>
                    <a:pt x="6645" y="3311"/>
                  </a:cubicBezTo>
                  <a:cubicBezTo>
                    <a:pt x="6645" y="1477"/>
                    <a:pt x="5156" y="1"/>
                    <a:pt x="3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16"/>
            <p:cNvSpPr/>
            <p:nvPr/>
          </p:nvSpPr>
          <p:spPr>
            <a:xfrm>
              <a:off x="1962662" y="2218198"/>
              <a:ext cx="165734" cy="165710"/>
            </a:xfrm>
            <a:custGeom>
              <a:avLst/>
              <a:gdLst/>
              <a:ahLst/>
              <a:cxnLst/>
              <a:rect l="l" t="t" r="r" b="b"/>
              <a:pathLst>
                <a:path w="4645" h="4644" extrusionOk="0">
                  <a:moveTo>
                    <a:pt x="2323" y="0"/>
                  </a:moveTo>
                  <a:cubicBezTo>
                    <a:pt x="1037" y="0"/>
                    <a:pt x="1" y="1036"/>
                    <a:pt x="1" y="2322"/>
                  </a:cubicBezTo>
                  <a:cubicBezTo>
                    <a:pt x="1" y="3608"/>
                    <a:pt x="1037" y="4643"/>
                    <a:pt x="2323" y="4643"/>
                  </a:cubicBezTo>
                  <a:cubicBezTo>
                    <a:pt x="3609" y="4643"/>
                    <a:pt x="4644" y="3608"/>
                    <a:pt x="4644" y="2322"/>
                  </a:cubicBezTo>
                  <a:cubicBezTo>
                    <a:pt x="4644" y="1036"/>
                    <a:pt x="3609" y="0"/>
                    <a:pt x="2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16"/>
            <p:cNvSpPr/>
            <p:nvPr/>
          </p:nvSpPr>
          <p:spPr>
            <a:xfrm>
              <a:off x="1293568" y="1391035"/>
              <a:ext cx="1312703" cy="1448317"/>
            </a:xfrm>
            <a:custGeom>
              <a:avLst/>
              <a:gdLst/>
              <a:ahLst/>
              <a:cxnLst/>
              <a:rect l="l" t="t" r="r" b="b"/>
              <a:pathLst>
                <a:path w="36791" h="40589" extrusionOk="0">
                  <a:moveTo>
                    <a:pt x="21551" y="5454"/>
                  </a:moveTo>
                  <a:lnTo>
                    <a:pt x="23373" y="6609"/>
                  </a:lnTo>
                  <a:lnTo>
                    <a:pt x="30433" y="12383"/>
                  </a:lnTo>
                  <a:lnTo>
                    <a:pt x="27302" y="21789"/>
                  </a:lnTo>
                  <a:lnTo>
                    <a:pt x="24932" y="20563"/>
                  </a:lnTo>
                  <a:lnTo>
                    <a:pt x="12455" y="16860"/>
                  </a:lnTo>
                  <a:lnTo>
                    <a:pt x="10407" y="15443"/>
                  </a:lnTo>
                  <a:lnTo>
                    <a:pt x="12395" y="13967"/>
                  </a:lnTo>
                  <a:lnTo>
                    <a:pt x="12431" y="13943"/>
                  </a:lnTo>
                  <a:lnTo>
                    <a:pt x="21551" y="5454"/>
                  </a:lnTo>
                  <a:close/>
                  <a:moveTo>
                    <a:pt x="16312" y="1"/>
                  </a:moveTo>
                  <a:lnTo>
                    <a:pt x="15336" y="1525"/>
                  </a:lnTo>
                  <a:lnTo>
                    <a:pt x="19979" y="4465"/>
                  </a:lnTo>
                  <a:lnTo>
                    <a:pt x="11288" y="12538"/>
                  </a:lnTo>
                  <a:lnTo>
                    <a:pt x="1" y="20896"/>
                  </a:lnTo>
                  <a:lnTo>
                    <a:pt x="1072" y="22349"/>
                  </a:lnTo>
                  <a:lnTo>
                    <a:pt x="4454" y="19848"/>
                  </a:lnTo>
                  <a:lnTo>
                    <a:pt x="8502" y="40589"/>
                  </a:lnTo>
                  <a:lnTo>
                    <a:pt x="10288" y="40244"/>
                  </a:lnTo>
                  <a:lnTo>
                    <a:pt x="6073" y="18658"/>
                  </a:lnTo>
                  <a:lnTo>
                    <a:pt x="8883" y="16574"/>
                  </a:lnTo>
                  <a:lnTo>
                    <a:pt x="11669" y="18515"/>
                  </a:lnTo>
                  <a:lnTo>
                    <a:pt x="24266" y="22241"/>
                  </a:lnTo>
                  <a:lnTo>
                    <a:pt x="26706" y="23515"/>
                  </a:lnTo>
                  <a:lnTo>
                    <a:pt x="24111" y="28873"/>
                  </a:lnTo>
                  <a:lnTo>
                    <a:pt x="20491" y="38767"/>
                  </a:lnTo>
                  <a:lnTo>
                    <a:pt x="22194" y="39398"/>
                  </a:lnTo>
                  <a:lnTo>
                    <a:pt x="25778" y="29576"/>
                  </a:lnTo>
                  <a:lnTo>
                    <a:pt x="28314" y="24349"/>
                  </a:lnTo>
                  <a:lnTo>
                    <a:pt x="35957" y="28326"/>
                  </a:lnTo>
                  <a:lnTo>
                    <a:pt x="36791" y="26730"/>
                  </a:lnTo>
                  <a:lnTo>
                    <a:pt x="28933" y="22646"/>
                  </a:lnTo>
                  <a:lnTo>
                    <a:pt x="31957" y="13609"/>
                  </a:lnTo>
                  <a:lnTo>
                    <a:pt x="35267" y="16336"/>
                  </a:lnTo>
                  <a:lnTo>
                    <a:pt x="36422" y="14931"/>
                  </a:lnTo>
                  <a:lnTo>
                    <a:pt x="24456" y="5132"/>
                  </a:lnTo>
                  <a:lnTo>
                    <a:pt x="163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16"/>
            <p:cNvSpPr/>
            <p:nvPr/>
          </p:nvSpPr>
          <p:spPr>
            <a:xfrm>
              <a:off x="1391691" y="1652721"/>
              <a:ext cx="237094" cy="236682"/>
            </a:xfrm>
            <a:custGeom>
              <a:avLst/>
              <a:gdLst/>
              <a:ahLst/>
              <a:cxnLst/>
              <a:rect l="l" t="t" r="r" b="b"/>
              <a:pathLst>
                <a:path w="6645" h="6633" extrusionOk="0">
                  <a:moveTo>
                    <a:pt x="3323" y="1"/>
                  </a:moveTo>
                  <a:cubicBezTo>
                    <a:pt x="1489" y="1"/>
                    <a:pt x="1" y="1477"/>
                    <a:pt x="1" y="3311"/>
                  </a:cubicBezTo>
                  <a:cubicBezTo>
                    <a:pt x="1" y="5144"/>
                    <a:pt x="1489" y="6633"/>
                    <a:pt x="3323" y="6633"/>
                  </a:cubicBezTo>
                  <a:cubicBezTo>
                    <a:pt x="5156" y="6633"/>
                    <a:pt x="6645" y="5144"/>
                    <a:pt x="6645" y="3311"/>
                  </a:cubicBezTo>
                  <a:cubicBezTo>
                    <a:pt x="6645" y="1477"/>
                    <a:pt x="5156" y="1"/>
                    <a:pt x="3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16"/>
            <p:cNvSpPr/>
            <p:nvPr/>
          </p:nvSpPr>
          <p:spPr>
            <a:xfrm>
              <a:off x="1293568" y="1391035"/>
              <a:ext cx="1312703" cy="1448317"/>
            </a:xfrm>
            <a:custGeom>
              <a:avLst/>
              <a:gdLst/>
              <a:ahLst/>
              <a:cxnLst/>
              <a:rect l="l" t="t" r="r" b="b"/>
              <a:pathLst>
                <a:path w="36791" h="40589" extrusionOk="0">
                  <a:moveTo>
                    <a:pt x="21551" y="5454"/>
                  </a:moveTo>
                  <a:lnTo>
                    <a:pt x="23373" y="6609"/>
                  </a:lnTo>
                  <a:lnTo>
                    <a:pt x="30433" y="12383"/>
                  </a:lnTo>
                  <a:lnTo>
                    <a:pt x="27302" y="21789"/>
                  </a:lnTo>
                  <a:lnTo>
                    <a:pt x="24932" y="20563"/>
                  </a:lnTo>
                  <a:lnTo>
                    <a:pt x="12455" y="16860"/>
                  </a:lnTo>
                  <a:lnTo>
                    <a:pt x="10407" y="15443"/>
                  </a:lnTo>
                  <a:lnTo>
                    <a:pt x="12395" y="13967"/>
                  </a:lnTo>
                  <a:lnTo>
                    <a:pt x="12431" y="13943"/>
                  </a:lnTo>
                  <a:lnTo>
                    <a:pt x="21551" y="5454"/>
                  </a:lnTo>
                  <a:close/>
                  <a:moveTo>
                    <a:pt x="16312" y="1"/>
                  </a:moveTo>
                  <a:lnTo>
                    <a:pt x="15336" y="1525"/>
                  </a:lnTo>
                  <a:lnTo>
                    <a:pt x="19979" y="4465"/>
                  </a:lnTo>
                  <a:lnTo>
                    <a:pt x="11288" y="12538"/>
                  </a:lnTo>
                  <a:lnTo>
                    <a:pt x="1" y="20896"/>
                  </a:lnTo>
                  <a:lnTo>
                    <a:pt x="1072" y="22349"/>
                  </a:lnTo>
                  <a:lnTo>
                    <a:pt x="4454" y="19848"/>
                  </a:lnTo>
                  <a:lnTo>
                    <a:pt x="8502" y="40589"/>
                  </a:lnTo>
                  <a:lnTo>
                    <a:pt x="10288" y="40244"/>
                  </a:lnTo>
                  <a:lnTo>
                    <a:pt x="6073" y="18658"/>
                  </a:lnTo>
                  <a:lnTo>
                    <a:pt x="8883" y="16574"/>
                  </a:lnTo>
                  <a:lnTo>
                    <a:pt x="11669" y="18515"/>
                  </a:lnTo>
                  <a:lnTo>
                    <a:pt x="24266" y="22241"/>
                  </a:lnTo>
                  <a:lnTo>
                    <a:pt x="26706" y="23515"/>
                  </a:lnTo>
                  <a:lnTo>
                    <a:pt x="24111" y="28873"/>
                  </a:lnTo>
                  <a:lnTo>
                    <a:pt x="20491" y="38767"/>
                  </a:lnTo>
                  <a:lnTo>
                    <a:pt x="22194" y="39398"/>
                  </a:lnTo>
                  <a:lnTo>
                    <a:pt x="25778" y="29576"/>
                  </a:lnTo>
                  <a:lnTo>
                    <a:pt x="28314" y="24349"/>
                  </a:lnTo>
                  <a:lnTo>
                    <a:pt x="35957" y="28326"/>
                  </a:lnTo>
                  <a:lnTo>
                    <a:pt x="36791" y="26730"/>
                  </a:lnTo>
                  <a:lnTo>
                    <a:pt x="28933" y="22646"/>
                  </a:lnTo>
                  <a:lnTo>
                    <a:pt x="31957" y="13609"/>
                  </a:lnTo>
                  <a:lnTo>
                    <a:pt x="35267" y="16336"/>
                  </a:lnTo>
                  <a:lnTo>
                    <a:pt x="36422" y="14931"/>
                  </a:lnTo>
                  <a:lnTo>
                    <a:pt x="24456" y="5132"/>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16"/>
            <p:cNvSpPr/>
            <p:nvPr/>
          </p:nvSpPr>
          <p:spPr>
            <a:xfrm>
              <a:off x="1247254" y="1345577"/>
              <a:ext cx="1402795" cy="1544767"/>
            </a:xfrm>
            <a:custGeom>
              <a:avLst/>
              <a:gdLst/>
              <a:ahLst/>
              <a:cxnLst/>
              <a:rect l="l" t="t" r="r" b="b"/>
              <a:pathLst>
                <a:path w="39316" h="43292" extrusionOk="0">
                  <a:moveTo>
                    <a:pt x="25004" y="1822"/>
                  </a:moveTo>
                  <a:lnTo>
                    <a:pt x="35755" y="2287"/>
                  </a:lnTo>
                  <a:lnTo>
                    <a:pt x="37422" y="39672"/>
                  </a:lnTo>
                  <a:lnTo>
                    <a:pt x="26778" y="39220"/>
                  </a:lnTo>
                  <a:lnTo>
                    <a:pt x="26576" y="39208"/>
                  </a:lnTo>
                  <a:lnTo>
                    <a:pt x="26373" y="39255"/>
                  </a:lnTo>
                  <a:lnTo>
                    <a:pt x="14300" y="41482"/>
                  </a:lnTo>
                  <a:lnTo>
                    <a:pt x="3549" y="41006"/>
                  </a:lnTo>
                  <a:lnTo>
                    <a:pt x="1894" y="3620"/>
                  </a:lnTo>
                  <a:lnTo>
                    <a:pt x="12526" y="4085"/>
                  </a:lnTo>
                  <a:lnTo>
                    <a:pt x="12729" y="4096"/>
                  </a:lnTo>
                  <a:lnTo>
                    <a:pt x="12931" y="4049"/>
                  </a:lnTo>
                  <a:lnTo>
                    <a:pt x="25004" y="1822"/>
                  </a:lnTo>
                  <a:close/>
                  <a:moveTo>
                    <a:pt x="24873" y="1"/>
                  </a:moveTo>
                  <a:lnTo>
                    <a:pt x="12598" y="2275"/>
                  </a:lnTo>
                  <a:lnTo>
                    <a:pt x="1" y="1727"/>
                  </a:lnTo>
                  <a:lnTo>
                    <a:pt x="1811" y="42744"/>
                  </a:lnTo>
                  <a:lnTo>
                    <a:pt x="14431" y="43292"/>
                  </a:lnTo>
                  <a:lnTo>
                    <a:pt x="26707" y="41018"/>
                  </a:lnTo>
                  <a:lnTo>
                    <a:pt x="39315" y="41565"/>
                  </a:lnTo>
                  <a:lnTo>
                    <a:pt x="39315" y="41565"/>
                  </a:lnTo>
                  <a:lnTo>
                    <a:pt x="37494" y="548"/>
                  </a:lnTo>
                  <a:lnTo>
                    <a:pt x="2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16"/>
            <p:cNvSpPr/>
            <p:nvPr/>
          </p:nvSpPr>
          <p:spPr>
            <a:xfrm>
              <a:off x="1247254" y="1345577"/>
              <a:ext cx="1402795" cy="1544767"/>
            </a:xfrm>
            <a:custGeom>
              <a:avLst/>
              <a:gdLst/>
              <a:ahLst/>
              <a:cxnLst/>
              <a:rect l="l" t="t" r="r" b="b"/>
              <a:pathLst>
                <a:path w="39316" h="43292" extrusionOk="0">
                  <a:moveTo>
                    <a:pt x="25004" y="1822"/>
                  </a:moveTo>
                  <a:lnTo>
                    <a:pt x="35755" y="2287"/>
                  </a:lnTo>
                  <a:lnTo>
                    <a:pt x="37422" y="39672"/>
                  </a:lnTo>
                  <a:lnTo>
                    <a:pt x="26778" y="39220"/>
                  </a:lnTo>
                  <a:lnTo>
                    <a:pt x="26576" y="39208"/>
                  </a:lnTo>
                  <a:lnTo>
                    <a:pt x="26373" y="39255"/>
                  </a:lnTo>
                  <a:lnTo>
                    <a:pt x="14300" y="41482"/>
                  </a:lnTo>
                  <a:lnTo>
                    <a:pt x="3549" y="41006"/>
                  </a:lnTo>
                  <a:lnTo>
                    <a:pt x="1894" y="3620"/>
                  </a:lnTo>
                  <a:lnTo>
                    <a:pt x="12526" y="4085"/>
                  </a:lnTo>
                  <a:lnTo>
                    <a:pt x="12729" y="4096"/>
                  </a:lnTo>
                  <a:lnTo>
                    <a:pt x="12931" y="4049"/>
                  </a:lnTo>
                  <a:lnTo>
                    <a:pt x="25004" y="1822"/>
                  </a:lnTo>
                  <a:close/>
                  <a:moveTo>
                    <a:pt x="24873" y="1"/>
                  </a:moveTo>
                  <a:lnTo>
                    <a:pt x="12598" y="2275"/>
                  </a:lnTo>
                  <a:lnTo>
                    <a:pt x="1" y="1727"/>
                  </a:lnTo>
                  <a:lnTo>
                    <a:pt x="1811" y="42744"/>
                  </a:lnTo>
                  <a:lnTo>
                    <a:pt x="14431" y="43292"/>
                  </a:lnTo>
                  <a:lnTo>
                    <a:pt x="26707" y="41018"/>
                  </a:lnTo>
                  <a:lnTo>
                    <a:pt x="39315" y="41565"/>
                  </a:lnTo>
                  <a:lnTo>
                    <a:pt x="39315" y="41565"/>
                  </a:lnTo>
                  <a:lnTo>
                    <a:pt x="37494" y="548"/>
                  </a:lnTo>
                  <a:lnTo>
                    <a:pt x="2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16"/>
            <p:cNvSpPr/>
            <p:nvPr/>
          </p:nvSpPr>
          <p:spPr>
            <a:xfrm>
              <a:off x="1462233" y="1388073"/>
              <a:ext cx="88379" cy="8956"/>
            </a:xfrm>
            <a:custGeom>
              <a:avLst/>
              <a:gdLst/>
              <a:ahLst/>
              <a:cxnLst/>
              <a:rect l="l" t="t" r="r" b="b"/>
              <a:pathLst>
                <a:path w="2477" h="251" extrusionOk="0">
                  <a:moveTo>
                    <a:pt x="0" y="0"/>
                  </a:moveTo>
                  <a:lnTo>
                    <a:pt x="0" y="143"/>
                  </a:lnTo>
                  <a:lnTo>
                    <a:pt x="2465" y="250"/>
                  </a:lnTo>
                  <a:lnTo>
                    <a:pt x="2477" y="10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16"/>
            <p:cNvSpPr/>
            <p:nvPr/>
          </p:nvSpPr>
          <p:spPr>
            <a:xfrm>
              <a:off x="1258315" y="2042289"/>
              <a:ext cx="6387" cy="34041"/>
            </a:xfrm>
            <a:custGeom>
              <a:avLst/>
              <a:gdLst/>
              <a:ahLst/>
              <a:cxnLst/>
              <a:rect l="l" t="t" r="r" b="b"/>
              <a:pathLst>
                <a:path w="179" h="954" extrusionOk="0">
                  <a:moveTo>
                    <a:pt x="0" y="1"/>
                  </a:moveTo>
                  <a:lnTo>
                    <a:pt x="48" y="953"/>
                  </a:lnTo>
                  <a:lnTo>
                    <a:pt x="179" y="953"/>
                  </a:lnTo>
                  <a:lnTo>
                    <a:pt x="1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16"/>
            <p:cNvSpPr/>
            <p:nvPr/>
          </p:nvSpPr>
          <p:spPr>
            <a:xfrm>
              <a:off x="1260848" y="2101342"/>
              <a:ext cx="8528" cy="76503"/>
            </a:xfrm>
            <a:custGeom>
              <a:avLst/>
              <a:gdLst/>
              <a:ahLst/>
              <a:cxnLst/>
              <a:rect l="l" t="t" r="r" b="b"/>
              <a:pathLst>
                <a:path w="239" h="2144" extrusionOk="0">
                  <a:moveTo>
                    <a:pt x="1" y="1"/>
                  </a:moveTo>
                  <a:lnTo>
                    <a:pt x="96" y="2144"/>
                  </a:lnTo>
                  <a:lnTo>
                    <a:pt x="239" y="2144"/>
                  </a:lnTo>
                  <a:lnTo>
                    <a:pt x="1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16"/>
            <p:cNvSpPr/>
            <p:nvPr/>
          </p:nvSpPr>
          <p:spPr>
            <a:xfrm>
              <a:off x="2443144" y="1608762"/>
              <a:ext cx="469906" cy="423194"/>
            </a:xfrm>
            <a:custGeom>
              <a:avLst/>
              <a:gdLst/>
              <a:ahLst/>
              <a:cxnLst/>
              <a:rect l="l" t="t" r="r" b="b"/>
              <a:pathLst>
                <a:path w="13170" h="11860" extrusionOk="0">
                  <a:moveTo>
                    <a:pt x="6548" y="0"/>
                  </a:moveTo>
                  <a:cubicBezTo>
                    <a:pt x="5088" y="0"/>
                    <a:pt x="3634" y="537"/>
                    <a:pt x="2501" y="1602"/>
                  </a:cubicBezTo>
                  <a:cubicBezTo>
                    <a:pt x="299" y="3662"/>
                    <a:pt x="1" y="7043"/>
                    <a:pt x="1799" y="9472"/>
                  </a:cubicBezTo>
                  <a:lnTo>
                    <a:pt x="1715" y="11663"/>
                  </a:lnTo>
                  <a:lnTo>
                    <a:pt x="3859" y="11210"/>
                  </a:lnTo>
                  <a:cubicBezTo>
                    <a:pt x="4722" y="11650"/>
                    <a:pt x="5646" y="11860"/>
                    <a:pt x="6558" y="11860"/>
                  </a:cubicBezTo>
                  <a:cubicBezTo>
                    <a:pt x="8487" y="11860"/>
                    <a:pt x="10362" y="10920"/>
                    <a:pt x="11502" y="9222"/>
                  </a:cubicBezTo>
                  <a:cubicBezTo>
                    <a:pt x="13169" y="6710"/>
                    <a:pt x="12693" y="3352"/>
                    <a:pt x="10395" y="1411"/>
                  </a:cubicBezTo>
                  <a:cubicBezTo>
                    <a:pt x="9280" y="468"/>
                    <a:pt x="7911" y="0"/>
                    <a:pt x="6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16"/>
            <p:cNvSpPr/>
            <p:nvPr/>
          </p:nvSpPr>
          <p:spPr>
            <a:xfrm>
              <a:off x="2517076" y="1660821"/>
              <a:ext cx="319514" cy="319501"/>
            </a:xfrm>
            <a:custGeom>
              <a:avLst/>
              <a:gdLst/>
              <a:ahLst/>
              <a:cxnLst/>
              <a:rect l="l" t="t" r="r" b="b"/>
              <a:pathLst>
                <a:path w="8955" h="8954" extrusionOk="0">
                  <a:moveTo>
                    <a:pt x="4477" y="0"/>
                  </a:moveTo>
                  <a:cubicBezTo>
                    <a:pt x="2001" y="0"/>
                    <a:pt x="1" y="2012"/>
                    <a:pt x="1" y="4477"/>
                  </a:cubicBezTo>
                  <a:cubicBezTo>
                    <a:pt x="1" y="6953"/>
                    <a:pt x="2001" y="8954"/>
                    <a:pt x="4477" y="8954"/>
                  </a:cubicBezTo>
                  <a:cubicBezTo>
                    <a:pt x="6954" y="8954"/>
                    <a:pt x="8954" y="6953"/>
                    <a:pt x="8954" y="4477"/>
                  </a:cubicBezTo>
                  <a:cubicBezTo>
                    <a:pt x="8954" y="2012"/>
                    <a:pt x="6954" y="0"/>
                    <a:pt x="44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16"/>
            <p:cNvSpPr/>
            <p:nvPr/>
          </p:nvSpPr>
          <p:spPr>
            <a:xfrm>
              <a:off x="2517076" y="1660821"/>
              <a:ext cx="319514" cy="319501"/>
            </a:xfrm>
            <a:custGeom>
              <a:avLst/>
              <a:gdLst/>
              <a:ahLst/>
              <a:cxnLst/>
              <a:rect l="l" t="t" r="r" b="b"/>
              <a:pathLst>
                <a:path w="8955" h="8954" extrusionOk="0">
                  <a:moveTo>
                    <a:pt x="4477" y="0"/>
                  </a:moveTo>
                  <a:cubicBezTo>
                    <a:pt x="2001" y="0"/>
                    <a:pt x="1" y="2012"/>
                    <a:pt x="1" y="4477"/>
                  </a:cubicBezTo>
                  <a:cubicBezTo>
                    <a:pt x="1" y="6953"/>
                    <a:pt x="2001" y="8954"/>
                    <a:pt x="4477" y="8954"/>
                  </a:cubicBezTo>
                  <a:cubicBezTo>
                    <a:pt x="6954" y="8954"/>
                    <a:pt x="8954" y="6953"/>
                    <a:pt x="8954" y="4477"/>
                  </a:cubicBezTo>
                  <a:cubicBezTo>
                    <a:pt x="8954" y="2012"/>
                    <a:pt x="6954" y="0"/>
                    <a:pt x="4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16"/>
            <p:cNvSpPr/>
            <p:nvPr/>
          </p:nvSpPr>
          <p:spPr>
            <a:xfrm>
              <a:off x="2725240" y="2766227"/>
              <a:ext cx="42959" cy="90527"/>
            </a:xfrm>
            <a:custGeom>
              <a:avLst/>
              <a:gdLst/>
              <a:ahLst/>
              <a:cxnLst/>
              <a:rect l="l" t="t" r="r" b="b"/>
              <a:pathLst>
                <a:path w="1204" h="2537" extrusionOk="0">
                  <a:moveTo>
                    <a:pt x="1" y="0"/>
                  </a:moveTo>
                  <a:lnTo>
                    <a:pt x="108" y="2536"/>
                  </a:lnTo>
                  <a:lnTo>
                    <a:pt x="1203" y="2536"/>
                  </a:lnTo>
                  <a:lnTo>
                    <a:pt x="1096"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16"/>
            <p:cNvSpPr/>
            <p:nvPr/>
          </p:nvSpPr>
          <p:spPr>
            <a:xfrm>
              <a:off x="2856511" y="1679910"/>
              <a:ext cx="159347" cy="242213"/>
            </a:xfrm>
            <a:custGeom>
              <a:avLst/>
              <a:gdLst/>
              <a:ahLst/>
              <a:cxnLst/>
              <a:rect l="l" t="t" r="r" b="b"/>
              <a:pathLst>
                <a:path w="4466" h="6788" extrusionOk="0">
                  <a:moveTo>
                    <a:pt x="3013" y="4716"/>
                  </a:moveTo>
                  <a:cubicBezTo>
                    <a:pt x="3019" y="4722"/>
                    <a:pt x="3007" y="4746"/>
                    <a:pt x="2980" y="4777"/>
                  </a:cubicBezTo>
                  <a:lnTo>
                    <a:pt x="2980" y="4777"/>
                  </a:lnTo>
                  <a:cubicBezTo>
                    <a:pt x="2985" y="4756"/>
                    <a:pt x="2996" y="4733"/>
                    <a:pt x="3013" y="4716"/>
                  </a:cubicBezTo>
                  <a:close/>
                  <a:moveTo>
                    <a:pt x="3072" y="1"/>
                  </a:moveTo>
                  <a:lnTo>
                    <a:pt x="1596" y="739"/>
                  </a:lnTo>
                  <a:cubicBezTo>
                    <a:pt x="1727" y="1037"/>
                    <a:pt x="1870" y="1370"/>
                    <a:pt x="2001" y="1703"/>
                  </a:cubicBezTo>
                  <a:cubicBezTo>
                    <a:pt x="2144" y="2025"/>
                    <a:pt x="2275" y="2358"/>
                    <a:pt x="2394" y="2692"/>
                  </a:cubicBezTo>
                  <a:cubicBezTo>
                    <a:pt x="2632" y="3335"/>
                    <a:pt x="2822" y="4001"/>
                    <a:pt x="2953" y="4680"/>
                  </a:cubicBezTo>
                  <a:lnTo>
                    <a:pt x="2974" y="4784"/>
                  </a:lnTo>
                  <a:lnTo>
                    <a:pt x="2974" y="4784"/>
                  </a:lnTo>
                  <a:cubicBezTo>
                    <a:pt x="2947" y="4814"/>
                    <a:pt x="2908" y="4849"/>
                    <a:pt x="2858" y="4882"/>
                  </a:cubicBezTo>
                  <a:cubicBezTo>
                    <a:pt x="2608" y="5061"/>
                    <a:pt x="2322" y="5204"/>
                    <a:pt x="2037" y="5323"/>
                  </a:cubicBezTo>
                  <a:cubicBezTo>
                    <a:pt x="1370" y="5573"/>
                    <a:pt x="691" y="5787"/>
                    <a:pt x="1" y="5966"/>
                  </a:cubicBezTo>
                  <a:lnTo>
                    <a:pt x="108" y="6787"/>
                  </a:lnTo>
                  <a:cubicBezTo>
                    <a:pt x="882" y="6776"/>
                    <a:pt x="1656" y="6692"/>
                    <a:pt x="2418" y="6514"/>
                  </a:cubicBezTo>
                  <a:cubicBezTo>
                    <a:pt x="2834" y="6418"/>
                    <a:pt x="3227" y="6264"/>
                    <a:pt x="3608" y="6061"/>
                  </a:cubicBezTo>
                  <a:cubicBezTo>
                    <a:pt x="3870" y="5918"/>
                    <a:pt x="4085" y="5716"/>
                    <a:pt x="4251" y="5478"/>
                  </a:cubicBezTo>
                  <a:cubicBezTo>
                    <a:pt x="4370" y="5299"/>
                    <a:pt x="4442" y="5097"/>
                    <a:pt x="4466" y="4882"/>
                  </a:cubicBezTo>
                  <a:cubicBezTo>
                    <a:pt x="4466" y="4823"/>
                    <a:pt x="4466" y="4763"/>
                    <a:pt x="4466" y="4704"/>
                  </a:cubicBezTo>
                  <a:lnTo>
                    <a:pt x="4466" y="4609"/>
                  </a:lnTo>
                  <a:lnTo>
                    <a:pt x="4442" y="4466"/>
                  </a:lnTo>
                  <a:cubicBezTo>
                    <a:pt x="4430" y="4263"/>
                    <a:pt x="4406" y="4061"/>
                    <a:pt x="4370" y="3870"/>
                  </a:cubicBezTo>
                  <a:cubicBezTo>
                    <a:pt x="4335" y="3668"/>
                    <a:pt x="4299" y="3477"/>
                    <a:pt x="4251" y="3287"/>
                  </a:cubicBezTo>
                  <a:cubicBezTo>
                    <a:pt x="4168" y="2906"/>
                    <a:pt x="4061" y="2525"/>
                    <a:pt x="3942" y="2156"/>
                  </a:cubicBezTo>
                  <a:cubicBezTo>
                    <a:pt x="3823" y="1787"/>
                    <a:pt x="3704" y="1430"/>
                    <a:pt x="3549" y="1072"/>
                  </a:cubicBezTo>
                  <a:cubicBezTo>
                    <a:pt x="3477" y="894"/>
                    <a:pt x="3394" y="715"/>
                    <a:pt x="3323" y="537"/>
                  </a:cubicBezTo>
                  <a:cubicBezTo>
                    <a:pt x="3251" y="358"/>
                    <a:pt x="3168" y="191"/>
                    <a:pt x="3072"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16"/>
            <p:cNvSpPr/>
            <p:nvPr/>
          </p:nvSpPr>
          <p:spPr>
            <a:xfrm>
              <a:off x="2893441" y="1647476"/>
              <a:ext cx="121134" cy="160357"/>
            </a:xfrm>
            <a:custGeom>
              <a:avLst/>
              <a:gdLst/>
              <a:ahLst/>
              <a:cxnLst/>
              <a:rect l="l" t="t" r="r" b="b"/>
              <a:pathLst>
                <a:path w="3395" h="4494" extrusionOk="0">
                  <a:moveTo>
                    <a:pt x="1386" y="0"/>
                  </a:moveTo>
                  <a:cubicBezTo>
                    <a:pt x="622" y="0"/>
                    <a:pt x="0" y="804"/>
                    <a:pt x="263" y="1934"/>
                  </a:cubicBezTo>
                  <a:cubicBezTo>
                    <a:pt x="466" y="2803"/>
                    <a:pt x="740" y="3660"/>
                    <a:pt x="1073" y="4494"/>
                  </a:cubicBezTo>
                  <a:lnTo>
                    <a:pt x="3395" y="3565"/>
                  </a:lnTo>
                  <a:cubicBezTo>
                    <a:pt x="3395" y="3565"/>
                    <a:pt x="2859" y="576"/>
                    <a:pt x="1907" y="124"/>
                  </a:cubicBezTo>
                  <a:cubicBezTo>
                    <a:pt x="1731" y="40"/>
                    <a:pt x="1555" y="0"/>
                    <a:pt x="13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16"/>
            <p:cNvSpPr/>
            <p:nvPr/>
          </p:nvSpPr>
          <p:spPr>
            <a:xfrm>
              <a:off x="2995025" y="2766227"/>
              <a:ext cx="65865" cy="90527"/>
            </a:xfrm>
            <a:custGeom>
              <a:avLst/>
              <a:gdLst/>
              <a:ahLst/>
              <a:cxnLst/>
              <a:rect l="l" t="t" r="r" b="b"/>
              <a:pathLst>
                <a:path w="1846" h="2537" extrusionOk="0">
                  <a:moveTo>
                    <a:pt x="0" y="0"/>
                  </a:moveTo>
                  <a:lnTo>
                    <a:pt x="750" y="2536"/>
                  </a:lnTo>
                  <a:lnTo>
                    <a:pt x="1846" y="2536"/>
                  </a:lnTo>
                  <a:lnTo>
                    <a:pt x="1095"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16"/>
            <p:cNvSpPr/>
            <p:nvPr/>
          </p:nvSpPr>
          <p:spPr>
            <a:xfrm>
              <a:off x="2724812" y="2766227"/>
              <a:ext cx="42102" cy="48029"/>
            </a:xfrm>
            <a:custGeom>
              <a:avLst/>
              <a:gdLst/>
              <a:ahLst/>
              <a:cxnLst/>
              <a:rect l="l" t="t" r="r" b="b"/>
              <a:pathLst>
                <a:path w="1180" h="1346" extrusionOk="0">
                  <a:moveTo>
                    <a:pt x="1" y="0"/>
                  </a:moveTo>
                  <a:lnTo>
                    <a:pt x="48" y="1345"/>
                  </a:lnTo>
                  <a:lnTo>
                    <a:pt x="1179" y="1345"/>
                  </a:lnTo>
                  <a:lnTo>
                    <a:pt x="112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16"/>
            <p:cNvSpPr/>
            <p:nvPr/>
          </p:nvSpPr>
          <p:spPr>
            <a:xfrm>
              <a:off x="2994597" y="2766227"/>
              <a:ext cx="53984" cy="48029"/>
            </a:xfrm>
            <a:custGeom>
              <a:avLst/>
              <a:gdLst/>
              <a:ahLst/>
              <a:cxnLst/>
              <a:rect l="l" t="t" r="r" b="b"/>
              <a:pathLst>
                <a:path w="1513" h="1346" extrusionOk="0">
                  <a:moveTo>
                    <a:pt x="0" y="0"/>
                  </a:moveTo>
                  <a:lnTo>
                    <a:pt x="393" y="1345"/>
                  </a:lnTo>
                  <a:lnTo>
                    <a:pt x="1512" y="1345"/>
                  </a:lnTo>
                  <a:lnTo>
                    <a:pt x="1119"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16"/>
            <p:cNvSpPr/>
            <p:nvPr/>
          </p:nvSpPr>
          <p:spPr>
            <a:xfrm>
              <a:off x="2774944" y="1985378"/>
              <a:ext cx="290185" cy="817843"/>
            </a:xfrm>
            <a:custGeom>
              <a:avLst/>
              <a:gdLst/>
              <a:ahLst/>
              <a:cxnLst/>
              <a:rect l="l" t="t" r="r" b="b"/>
              <a:pathLst>
                <a:path w="8133" h="22920" extrusionOk="0">
                  <a:moveTo>
                    <a:pt x="4692" y="0"/>
                  </a:moveTo>
                  <a:lnTo>
                    <a:pt x="906" y="12"/>
                  </a:lnTo>
                  <a:cubicBezTo>
                    <a:pt x="906" y="12"/>
                    <a:pt x="1" y="7704"/>
                    <a:pt x="679" y="10835"/>
                  </a:cubicBezTo>
                  <a:cubicBezTo>
                    <a:pt x="1429" y="14264"/>
                    <a:pt x="6132" y="22920"/>
                    <a:pt x="6132" y="22920"/>
                  </a:cubicBezTo>
                  <a:lnTo>
                    <a:pt x="8133" y="22920"/>
                  </a:lnTo>
                  <a:cubicBezTo>
                    <a:pt x="8133" y="22920"/>
                    <a:pt x="4394" y="14550"/>
                    <a:pt x="3965" y="11145"/>
                  </a:cubicBezTo>
                  <a:cubicBezTo>
                    <a:pt x="3513" y="7454"/>
                    <a:pt x="4692" y="3001"/>
                    <a:pt x="4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16"/>
            <p:cNvSpPr/>
            <p:nvPr/>
          </p:nvSpPr>
          <p:spPr>
            <a:xfrm>
              <a:off x="2840383" y="1881296"/>
              <a:ext cx="35288" cy="49777"/>
            </a:xfrm>
            <a:custGeom>
              <a:avLst/>
              <a:gdLst/>
              <a:ahLst/>
              <a:cxnLst/>
              <a:rect l="l" t="t" r="r" b="b"/>
              <a:pathLst>
                <a:path w="989" h="1395" extrusionOk="0">
                  <a:moveTo>
                    <a:pt x="0" y="0"/>
                  </a:moveTo>
                  <a:lnTo>
                    <a:pt x="24" y="1393"/>
                  </a:lnTo>
                  <a:cubicBezTo>
                    <a:pt x="24" y="1393"/>
                    <a:pt x="39" y="1394"/>
                    <a:pt x="65" y="1394"/>
                  </a:cubicBezTo>
                  <a:cubicBezTo>
                    <a:pt x="208" y="1394"/>
                    <a:pt x="696" y="1369"/>
                    <a:pt x="988" y="1036"/>
                  </a:cubicBezTo>
                  <a:lnTo>
                    <a:pt x="762" y="274"/>
                  </a:lnTo>
                  <a:lnTo>
                    <a:pt x="0"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16"/>
            <p:cNvSpPr/>
            <p:nvPr/>
          </p:nvSpPr>
          <p:spPr>
            <a:xfrm>
              <a:off x="2805130" y="1879155"/>
              <a:ext cx="35288" cy="51882"/>
            </a:xfrm>
            <a:custGeom>
              <a:avLst/>
              <a:gdLst/>
              <a:ahLst/>
              <a:cxnLst/>
              <a:rect l="l" t="t" r="r" b="b"/>
              <a:pathLst>
                <a:path w="989" h="1454" extrusionOk="0">
                  <a:moveTo>
                    <a:pt x="0" y="1"/>
                  </a:moveTo>
                  <a:lnTo>
                    <a:pt x="71" y="1156"/>
                  </a:lnTo>
                  <a:lnTo>
                    <a:pt x="988" y="1453"/>
                  </a:lnTo>
                  <a:lnTo>
                    <a:pt x="964" y="60"/>
                  </a:lnTo>
                  <a:lnTo>
                    <a:pt x="0"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16"/>
            <p:cNvSpPr/>
            <p:nvPr/>
          </p:nvSpPr>
          <p:spPr>
            <a:xfrm>
              <a:off x="2755819" y="1530335"/>
              <a:ext cx="8528" cy="11169"/>
            </a:xfrm>
            <a:custGeom>
              <a:avLst/>
              <a:gdLst/>
              <a:ahLst/>
              <a:cxnLst/>
              <a:rect l="l" t="t" r="r" b="b"/>
              <a:pathLst>
                <a:path w="239" h="313" extrusionOk="0">
                  <a:moveTo>
                    <a:pt x="100" y="0"/>
                  </a:moveTo>
                  <a:cubicBezTo>
                    <a:pt x="94" y="0"/>
                    <a:pt x="89" y="1"/>
                    <a:pt x="84" y="2"/>
                  </a:cubicBezTo>
                  <a:cubicBezTo>
                    <a:pt x="25" y="14"/>
                    <a:pt x="1" y="85"/>
                    <a:pt x="13" y="180"/>
                  </a:cubicBezTo>
                  <a:cubicBezTo>
                    <a:pt x="35" y="257"/>
                    <a:pt x="76" y="313"/>
                    <a:pt x="129" y="313"/>
                  </a:cubicBezTo>
                  <a:cubicBezTo>
                    <a:pt x="134" y="313"/>
                    <a:pt x="139" y="312"/>
                    <a:pt x="144" y="311"/>
                  </a:cubicBezTo>
                  <a:cubicBezTo>
                    <a:pt x="203" y="300"/>
                    <a:pt x="239" y="216"/>
                    <a:pt x="215" y="133"/>
                  </a:cubicBezTo>
                  <a:cubicBezTo>
                    <a:pt x="204" y="57"/>
                    <a:pt x="154"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16"/>
            <p:cNvSpPr/>
            <p:nvPr/>
          </p:nvSpPr>
          <p:spPr>
            <a:xfrm>
              <a:off x="2753713" y="1541003"/>
              <a:ext cx="15307" cy="30937"/>
            </a:xfrm>
            <a:custGeom>
              <a:avLst/>
              <a:gdLst/>
              <a:ahLst/>
              <a:cxnLst/>
              <a:rect l="l" t="t" r="r" b="b"/>
              <a:pathLst>
                <a:path w="429" h="867" extrusionOk="0">
                  <a:moveTo>
                    <a:pt x="274" y="1"/>
                  </a:moveTo>
                  <a:cubicBezTo>
                    <a:pt x="215" y="274"/>
                    <a:pt x="131" y="560"/>
                    <a:pt x="0" y="822"/>
                  </a:cubicBezTo>
                  <a:cubicBezTo>
                    <a:pt x="72" y="852"/>
                    <a:pt x="146" y="867"/>
                    <a:pt x="219" y="867"/>
                  </a:cubicBezTo>
                  <a:cubicBezTo>
                    <a:pt x="292" y="867"/>
                    <a:pt x="363" y="852"/>
                    <a:pt x="429" y="822"/>
                  </a:cubicBezTo>
                  <a:lnTo>
                    <a:pt x="274"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16"/>
            <p:cNvSpPr/>
            <p:nvPr/>
          </p:nvSpPr>
          <p:spPr>
            <a:xfrm>
              <a:off x="2753285" y="1510389"/>
              <a:ext cx="19160" cy="5602"/>
            </a:xfrm>
            <a:custGeom>
              <a:avLst/>
              <a:gdLst/>
              <a:ahLst/>
              <a:cxnLst/>
              <a:rect l="l" t="t" r="r" b="b"/>
              <a:pathLst>
                <a:path w="537" h="157" extrusionOk="0">
                  <a:moveTo>
                    <a:pt x="288" y="1"/>
                  </a:moveTo>
                  <a:cubicBezTo>
                    <a:pt x="201" y="1"/>
                    <a:pt x="114" y="22"/>
                    <a:pt x="36" y="61"/>
                  </a:cubicBezTo>
                  <a:cubicBezTo>
                    <a:pt x="12" y="85"/>
                    <a:pt x="0" y="108"/>
                    <a:pt x="12" y="132"/>
                  </a:cubicBezTo>
                  <a:cubicBezTo>
                    <a:pt x="24" y="144"/>
                    <a:pt x="48" y="156"/>
                    <a:pt x="60" y="156"/>
                  </a:cubicBezTo>
                  <a:cubicBezTo>
                    <a:pt x="72" y="156"/>
                    <a:pt x="84" y="156"/>
                    <a:pt x="84" y="144"/>
                  </a:cubicBezTo>
                  <a:cubicBezTo>
                    <a:pt x="143" y="114"/>
                    <a:pt x="209" y="100"/>
                    <a:pt x="274" y="100"/>
                  </a:cubicBezTo>
                  <a:cubicBezTo>
                    <a:pt x="340" y="100"/>
                    <a:pt x="405" y="114"/>
                    <a:pt x="465" y="144"/>
                  </a:cubicBezTo>
                  <a:cubicBezTo>
                    <a:pt x="471" y="147"/>
                    <a:pt x="478" y="149"/>
                    <a:pt x="484" y="149"/>
                  </a:cubicBezTo>
                  <a:cubicBezTo>
                    <a:pt x="501" y="149"/>
                    <a:pt x="516" y="138"/>
                    <a:pt x="524" y="120"/>
                  </a:cubicBezTo>
                  <a:cubicBezTo>
                    <a:pt x="536" y="97"/>
                    <a:pt x="524" y="61"/>
                    <a:pt x="501" y="49"/>
                  </a:cubicBezTo>
                  <a:cubicBezTo>
                    <a:pt x="435" y="16"/>
                    <a:pt x="362" y="1"/>
                    <a:pt x="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16"/>
            <p:cNvSpPr/>
            <p:nvPr/>
          </p:nvSpPr>
          <p:spPr>
            <a:xfrm>
              <a:off x="2765167" y="1540575"/>
              <a:ext cx="119421" cy="128778"/>
            </a:xfrm>
            <a:custGeom>
              <a:avLst/>
              <a:gdLst/>
              <a:ahLst/>
              <a:cxnLst/>
              <a:rect l="l" t="t" r="r" b="b"/>
              <a:pathLst>
                <a:path w="3347" h="3609" extrusionOk="0">
                  <a:moveTo>
                    <a:pt x="3096" y="1"/>
                  </a:moveTo>
                  <a:lnTo>
                    <a:pt x="1572" y="1298"/>
                  </a:lnTo>
                  <a:cubicBezTo>
                    <a:pt x="1727" y="1918"/>
                    <a:pt x="1751" y="2584"/>
                    <a:pt x="858" y="2799"/>
                  </a:cubicBezTo>
                  <a:cubicBezTo>
                    <a:pt x="858" y="2799"/>
                    <a:pt x="1" y="3608"/>
                    <a:pt x="1644" y="3608"/>
                  </a:cubicBezTo>
                  <a:cubicBezTo>
                    <a:pt x="3132" y="3608"/>
                    <a:pt x="3346" y="2799"/>
                    <a:pt x="3346" y="2799"/>
                  </a:cubicBezTo>
                  <a:cubicBezTo>
                    <a:pt x="2787" y="2263"/>
                    <a:pt x="2942" y="798"/>
                    <a:pt x="309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16"/>
            <p:cNvSpPr/>
            <p:nvPr/>
          </p:nvSpPr>
          <p:spPr>
            <a:xfrm>
              <a:off x="2784292" y="1626531"/>
              <a:ext cx="110501" cy="22409"/>
            </a:xfrm>
            <a:custGeom>
              <a:avLst/>
              <a:gdLst/>
              <a:ahLst/>
              <a:cxnLst/>
              <a:rect l="l" t="t" r="r" b="b"/>
              <a:pathLst>
                <a:path w="3097" h="628" extrusionOk="0">
                  <a:moveTo>
                    <a:pt x="2208" y="0"/>
                  </a:moveTo>
                  <a:cubicBezTo>
                    <a:pt x="1353" y="0"/>
                    <a:pt x="191" y="211"/>
                    <a:pt x="191" y="211"/>
                  </a:cubicBezTo>
                  <a:lnTo>
                    <a:pt x="1" y="544"/>
                  </a:lnTo>
                  <a:lnTo>
                    <a:pt x="3061" y="628"/>
                  </a:lnTo>
                  <a:cubicBezTo>
                    <a:pt x="3084" y="509"/>
                    <a:pt x="3096" y="390"/>
                    <a:pt x="3096" y="271"/>
                  </a:cubicBezTo>
                  <a:cubicBezTo>
                    <a:pt x="3066" y="66"/>
                    <a:pt x="2685" y="0"/>
                    <a:pt x="2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16"/>
            <p:cNvSpPr/>
            <p:nvPr/>
          </p:nvSpPr>
          <p:spPr>
            <a:xfrm>
              <a:off x="2995025" y="2850078"/>
              <a:ext cx="21693" cy="9313"/>
            </a:xfrm>
            <a:custGeom>
              <a:avLst/>
              <a:gdLst/>
              <a:ahLst/>
              <a:cxnLst/>
              <a:rect l="l" t="t" r="r" b="b"/>
              <a:pathLst>
                <a:path w="608" h="261" extrusionOk="0">
                  <a:moveTo>
                    <a:pt x="131" y="55"/>
                  </a:moveTo>
                  <a:cubicBezTo>
                    <a:pt x="262" y="79"/>
                    <a:pt x="381" y="115"/>
                    <a:pt x="488" y="186"/>
                  </a:cubicBezTo>
                  <a:cubicBezTo>
                    <a:pt x="426" y="200"/>
                    <a:pt x="355" y="206"/>
                    <a:pt x="288" y="206"/>
                  </a:cubicBezTo>
                  <a:cubicBezTo>
                    <a:pt x="177" y="206"/>
                    <a:pt x="77" y="188"/>
                    <a:pt x="48" y="150"/>
                  </a:cubicBezTo>
                  <a:cubicBezTo>
                    <a:pt x="48" y="150"/>
                    <a:pt x="24" y="127"/>
                    <a:pt x="48" y="91"/>
                  </a:cubicBezTo>
                  <a:cubicBezTo>
                    <a:pt x="60" y="67"/>
                    <a:pt x="83" y="55"/>
                    <a:pt x="95" y="55"/>
                  </a:cubicBezTo>
                  <a:close/>
                  <a:moveTo>
                    <a:pt x="169" y="1"/>
                  </a:moveTo>
                  <a:cubicBezTo>
                    <a:pt x="151" y="1"/>
                    <a:pt x="135" y="3"/>
                    <a:pt x="119" y="8"/>
                  </a:cubicBezTo>
                  <a:cubicBezTo>
                    <a:pt x="83" y="8"/>
                    <a:pt x="48" y="31"/>
                    <a:pt x="36" y="67"/>
                  </a:cubicBezTo>
                  <a:cubicBezTo>
                    <a:pt x="0" y="103"/>
                    <a:pt x="0" y="150"/>
                    <a:pt x="36" y="186"/>
                  </a:cubicBezTo>
                  <a:cubicBezTo>
                    <a:pt x="95" y="236"/>
                    <a:pt x="171" y="261"/>
                    <a:pt x="250" y="261"/>
                  </a:cubicBezTo>
                  <a:cubicBezTo>
                    <a:pt x="266" y="261"/>
                    <a:pt x="282" y="260"/>
                    <a:pt x="298" y="258"/>
                  </a:cubicBezTo>
                  <a:cubicBezTo>
                    <a:pt x="393" y="258"/>
                    <a:pt x="488" y="246"/>
                    <a:pt x="584" y="234"/>
                  </a:cubicBezTo>
                  <a:cubicBezTo>
                    <a:pt x="607" y="222"/>
                    <a:pt x="607" y="198"/>
                    <a:pt x="584" y="186"/>
                  </a:cubicBezTo>
                  <a:cubicBezTo>
                    <a:pt x="573" y="175"/>
                    <a:pt x="330" y="1"/>
                    <a:pt x="1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16"/>
            <p:cNvSpPr/>
            <p:nvPr/>
          </p:nvSpPr>
          <p:spPr>
            <a:xfrm>
              <a:off x="3003517" y="2840551"/>
              <a:ext cx="13630" cy="17877"/>
            </a:xfrm>
            <a:custGeom>
              <a:avLst/>
              <a:gdLst/>
              <a:ahLst/>
              <a:cxnLst/>
              <a:rect l="l" t="t" r="r" b="b"/>
              <a:pathLst>
                <a:path w="382" h="501" extrusionOk="0">
                  <a:moveTo>
                    <a:pt x="150" y="9"/>
                  </a:moveTo>
                  <a:cubicBezTo>
                    <a:pt x="173" y="13"/>
                    <a:pt x="194" y="23"/>
                    <a:pt x="215" y="36"/>
                  </a:cubicBezTo>
                  <a:cubicBezTo>
                    <a:pt x="284" y="99"/>
                    <a:pt x="321" y="233"/>
                    <a:pt x="340" y="337"/>
                  </a:cubicBezTo>
                  <a:lnTo>
                    <a:pt x="340" y="337"/>
                  </a:lnTo>
                  <a:cubicBezTo>
                    <a:pt x="232" y="244"/>
                    <a:pt x="122" y="88"/>
                    <a:pt x="143" y="24"/>
                  </a:cubicBezTo>
                  <a:cubicBezTo>
                    <a:pt x="143" y="24"/>
                    <a:pt x="143" y="16"/>
                    <a:pt x="150" y="9"/>
                  </a:cubicBezTo>
                  <a:close/>
                  <a:moveTo>
                    <a:pt x="179" y="1"/>
                  </a:moveTo>
                  <a:cubicBezTo>
                    <a:pt x="164" y="1"/>
                    <a:pt x="156" y="5"/>
                    <a:pt x="150" y="9"/>
                  </a:cubicBezTo>
                  <a:lnTo>
                    <a:pt x="150" y="9"/>
                  </a:lnTo>
                  <a:cubicBezTo>
                    <a:pt x="144" y="8"/>
                    <a:pt x="138" y="8"/>
                    <a:pt x="131" y="8"/>
                  </a:cubicBezTo>
                  <a:cubicBezTo>
                    <a:pt x="120" y="8"/>
                    <a:pt x="108" y="9"/>
                    <a:pt x="95" y="13"/>
                  </a:cubicBezTo>
                  <a:cubicBezTo>
                    <a:pt x="60" y="13"/>
                    <a:pt x="24" y="36"/>
                    <a:pt x="12" y="72"/>
                  </a:cubicBezTo>
                  <a:cubicBezTo>
                    <a:pt x="0" y="203"/>
                    <a:pt x="215" y="441"/>
                    <a:pt x="322" y="501"/>
                  </a:cubicBezTo>
                  <a:lnTo>
                    <a:pt x="346" y="501"/>
                  </a:lnTo>
                  <a:cubicBezTo>
                    <a:pt x="357" y="489"/>
                    <a:pt x="357" y="489"/>
                    <a:pt x="357" y="477"/>
                  </a:cubicBezTo>
                  <a:cubicBezTo>
                    <a:pt x="357" y="472"/>
                    <a:pt x="353" y="412"/>
                    <a:pt x="340" y="337"/>
                  </a:cubicBezTo>
                  <a:lnTo>
                    <a:pt x="340" y="337"/>
                  </a:lnTo>
                  <a:cubicBezTo>
                    <a:pt x="354" y="349"/>
                    <a:pt x="368" y="360"/>
                    <a:pt x="381" y="370"/>
                  </a:cubicBezTo>
                  <a:cubicBezTo>
                    <a:pt x="369" y="239"/>
                    <a:pt x="322" y="120"/>
                    <a:pt x="250" y="24"/>
                  </a:cubicBezTo>
                  <a:cubicBezTo>
                    <a:pt x="226" y="13"/>
                    <a:pt x="215" y="1"/>
                    <a:pt x="1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16"/>
            <p:cNvSpPr/>
            <p:nvPr/>
          </p:nvSpPr>
          <p:spPr>
            <a:xfrm>
              <a:off x="2701012" y="2850078"/>
              <a:ext cx="25119" cy="9206"/>
            </a:xfrm>
            <a:custGeom>
              <a:avLst/>
              <a:gdLst/>
              <a:ahLst/>
              <a:cxnLst/>
              <a:rect l="l" t="t" r="r" b="b"/>
              <a:pathLst>
                <a:path w="704" h="258" extrusionOk="0">
                  <a:moveTo>
                    <a:pt x="168" y="43"/>
                  </a:moveTo>
                  <a:cubicBezTo>
                    <a:pt x="322" y="67"/>
                    <a:pt x="465" y="115"/>
                    <a:pt x="608" y="186"/>
                  </a:cubicBezTo>
                  <a:cubicBezTo>
                    <a:pt x="530" y="195"/>
                    <a:pt x="443" y="200"/>
                    <a:pt x="363" y="200"/>
                  </a:cubicBezTo>
                  <a:cubicBezTo>
                    <a:pt x="224" y="200"/>
                    <a:pt x="103" y="184"/>
                    <a:pt x="72" y="138"/>
                  </a:cubicBezTo>
                  <a:cubicBezTo>
                    <a:pt x="61" y="138"/>
                    <a:pt x="49" y="115"/>
                    <a:pt x="72" y="91"/>
                  </a:cubicBezTo>
                  <a:cubicBezTo>
                    <a:pt x="84" y="67"/>
                    <a:pt x="108" y="55"/>
                    <a:pt x="120" y="43"/>
                  </a:cubicBezTo>
                  <a:close/>
                  <a:moveTo>
                    <a:pt x="167" y="1"/>
                  </a:moveTo>
                  <a:cubicBezTo>
                    <a:pt x="146" y="1"/>
                    <a:pt x="126" y="3"/>
                    <a:pt x="108" y="8"/>
                  </a:cubicBezTo>
                  <a:cubicBezTo>
                    <a:pt x="72" y="8"/>
                    <a:pt x="49" y="31"/>
                    <a:pt x="25" y="67"/>
                  </a:cubicBezTo>
                  <a:cubicBezTo>
                    <a:pt x="1" y="103"/>
                    <a:pt x="1" y="138"/>
                    <a:pt x="25" y="174"/>
                  </a:cubicBezTo>
                  <a:cubicBezTo>
                    <a:pt x="72" y="246"/>
                    <a:pt x="203" y="258"/>
                    <a:pt x="346" y="258"/>
                  </a:cubicBezTo>
                  <a:cubicBezTo>
                    <a:pt x="465" y="258"/>
                    <a:pt x="572" y="246"/>
                    <a:pt x="680" y="234"/>
                  </a:cubicBezTo>
                  <a:cubicBezTo>
                    <a:pt x="692" y="234"/>
                    <a:pt x="703" y="222"/>
                    <a:pt x="703" y="210"/>
                  </a:cubicBezTo>
                  <a:cubicBezTo>
                    <a:pt x="703" y="198"/>
                    <a:pt x="703" y="186"/>
                    <a:pt x="692" y="186"/>
                  </a:cubicBezTo>
                  <a:cubicBezTo>
                    <a:pt x="670" y="175"/>
                    <a:pt x="359" y="1"/>
                    <a:pt x="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16"/>
            <p:cNvSpPr/>
            <p:nvPr/>
          </p:nvSpPr>
          <p:spPr>
            <a:xfrm>
              <a:off x="2710789" y="2838874"/>
              <a:ext cx="15771" cy="17877"/>
            </a:xfrm>
            <a:custGeom>
              <a:avLst/>
              <a:gdLst/>
              <a:ahLst/>
              <a:cxnLst/>
              <a:rect l="l" t="t" r="r" b="b"/>
              <a:pathLst>
                <a:path w="442" h="501" extrusionOk="0">
                  <a:moveTo>
                    <a:pt x="369" y="199"/>
                  </a:moveTo>
                  <a:cubicBezTo>
                    <a:pt x="399" y="272"/>
                    <a:pt x="415" y="352"/>
                    <a:pt x="423" y="405"/>
                  </a:cubicBezTo>
                  <a:lnTo>
                    <a:pt x="423" y="405"/>
                  </a:lnTo>
                  <a:cubicBezTo>
                    <a:pt x="429" y="409"/>
                    <a:pt x="435" y="413"/>
                    <a:pt x="441" y="417"/>
                  </a:cubicBezTo>
                  <a:cubicBezTo>
                    <a:pt x="434" y="342"/>
                    <a:pt x="408" y="267"/>
                    <a:pt x="369" y="199"/>
                  </a:cubicBezTo>
                  <a:close/>
                  <a:moveTo>
                    <a:pt x="120" y="0"/>
                  </a:moveTo>
                  <a:cubicBezTo>
                    <a:pt x="48" y="12"/>
                    <a:pt x="25" y="48"/>
                    <a:pt x="25" y="71"/>
                  </a:cubicBezTo>
                  <a:cubicBezTo>
                    <a:pt x="1" y="202"/>
                    <a:pt x="263" y="441"/>
                    <a:pt x="394" y="500"/>
                  </a:cubicBezTo>
                  <a:lnTo>
                    <a:pt x="406" y="500"/>
                  </a:lnTo>
                  <a:cubicBezTo>
                    <a:pt x="406" y="500"/>
                    <a:pt x="418" y="500"/>
                    <a:pt x="418" y="488"/>
                  </a:cubicBezTo>
                  <a:cubicBezTo>
                    <a:pt x="429" y="488"/>
                    <a:pt x="429" y="476"/>
                    <a:pt x="429" y="464"/>
                  </a:cubicBezTo>
                  <a:cubicBezTo>
                    <a:pt x="429" y="461"/>
                    <a:pt x="428" y="438"/>
                    <a:pt x="423" y="405"/>
                  </a:cubicBezTo>
                  <a:lnTo>
                    <a:pt x="423" y="405"/>
                  </a:lnTo>
                  <a:cubicBezTo>
                    <a:pt x="294" y="317"/>
                    <a:pt x="132" y="152"/>
                    <a:pt x="144" y="83"/>
                  </a:cubicBezTo>
                  <a:cubicBezTo>
                    <a:pt x="144" y="71"/>
                    <a:pt x="144" y="48"/>
                    <a:pt x="191" y="48"/>
                  </a:cubicBezTo>
                  <a:lnTo>
                    <a:pt x="203" y="48"/>
                  </a:lnTo>
                  <a:cubicBezTo>
                    <a:pt x="239" y="48"/>
                    <a:pt x="263" y="60"/>
                    <a:pt x="287" y="83"/>
                  </a:cubicBezTo>
                  <a:cubicBezTo>
                    <a:pt x="318" y="119"/>
                    <a:pt x="345" y="158"/>
                    <a:pt x="369" y="199"/>
                  </a:cubicBezTo>
                  <a:lnTo>
                    <a:pt x="369" y="199"/>
                  </a:lnTo>
                  <a:cubicBezTo>
                    <a:pt x="344" y="139"/>
                    <a:pt x="310" y="83"/>
                    <a:pt x="263" y="48"/>
                  </a:cubicBezTo>
                  <a:cubicBezTo>
                    <a:pt x="227" y="12"/>
                    <a:pt x="168" y="0"/>
                    <a:pt x="1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16"/>
            <p:cNvSpPr/>
            <p:nvPr/>
          </p:nvSpPr>
          <p:spPr>
            <a:xfrm>
              <a:off x="2930871" y="2856607"/>
              <a:ext cx="143184" cy="45602"/>
            </a:xfrm>
            <a:custGeom>
              <a:avLst/>
              <a:gdLst/>
              <a:ahLst/>
              <a:cxnLst/>
              <a:rect l="l" t="t" r="r" b="b"/>
              <a:pathLst>
                <a:path w="4013" h="1278" extrusionOk="0">
                  <a:moveTo>
                    <a:pt x="2113" y="0"/>
                  </a:moveTo>
                  <a:cubicBezTo>
                    <a:pt x="2048" y="0"/>
                    <a:pt x="1990" y="23"/>
                    <a:pt x="1941" y="63"/>
                  </a:cubicBezTo>
                  <a:cubicBezTo>
                    <a:pt x="1620" y="325"/>
                    <a:pt x="1239" y="575"/>
                    <a:pt x="226" y="765"/>
                  </a:cubicBezTo>
                  <a:cubicBezTo>
                    <a:pt x="0" y="813"/>
                    <a:pt x="72" y="1277"/>
                    <a:pt x="619" y="1277"/>
                  </a:cubicBezTo>
                  <a:cubicBezTo>
                    <a:pt x="1167" y="1277"/>
                    <a:pt x="1989" y="1241"/>
                    <a:pt x="2382" y="1241"/>
                  </a:cubicBezTo>
                  <a:cubicBezTo>
                    <a:pt x="3036" y="1241"/>
                    <a:pt x="3286" y="1277"/>
                    <a:pt x="3798" y="1277"/>
                  </a:cubicBezTo>
                  <a:lnTo>
                    <a:pt x="3846" y="1277"/>
                  </a:lnTo>
                  <a:cubicBezTo>
                    <a:pt x="3941" y="1265"/>
                    <a:pt x="4013" y="1170"/>
                    <a:pt x="4001" y="1075"/>
                  </a:cubicBezTo>
                  <a:lnTo>
                    <a:pt x="3739" y="75"/>
                  </a:lnTo>
                  <a:cubicBezTo>
                    <a:pt x="3728" y="33"/>
                    <a:pt x="3691" y="1"/>
                    <a:pt x="3650" y="1"/>
                  </a:cubicBezTo>
                  <a:cubicBezTo>
                    <a:pt x="3644" y="1"/>
                    <a:pt x="3638" y="2"/>
                    <a:pt x="3632" y="3"/>
                  </a:cubicBezTo>
                  <a:lnTo>
                    <a:pt x="2155" y="3"/>
                  </a:lnTo>
                  <a:cubicBezTo>
                    <a:pt x="2141" y="1"/>
                    <a:pt x="2127" y="0"/>
                    <a:pt x="2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16"/>
            <p:cNvSpPr/>
            <p:nvPr/>
          </p:nvSpPr>
          <p:spPr>
            <a:xfrm>
              <a:off x="2631363" y="2851184"/>
              <a:ext cx="152104" cy="44211"/>
            </a:xfrm>
            <a:custGeom>
              <a:avLst/>
              <a:gdLst/>
              <a:ahLst/>
              <a:cxnLst/>
              <a:rect l="l" t="t" r="r" b="b"/>
              <a:pathLst>
                <a:path w="4263" h="1239" extrusionOk="0">
                  <a:moveTo>
                    <a:pt x="2751" y="0"/>
                  </a:moveTo>
                  <a:cubicBezTo>
                    <a:pt x="2655" y="0"/>
                    <a:pt x="2560" y="36"/>
                    <a:pt x="2477" y="84"/>
                  </a:cubicBezTo>
                  <a:cubicBezTo>
                    <a:pt x="1739" y="536"/>
                    <a:pt x="1048" y="560"/>
                    <a:pt x="191" y="739"/>
                  </a:cubicBezTo>
                  <a:cubicBezTo>
                    <a:pt x="0" y="786"/>
                    <a:pt x="131" y="1239"/>
                    <a:pt x="572" y="1239"/>
                  </a:cubicBezTo>
                  <a:cubicBezTo>
                    <a:pt x="1310" y="1239"/>
                    <a:pt x="1858" y="1203"/>
                    <a:pt x="2501" y="1203"/>
                  </a:cubicBezTo>
                  <a:cubicBezTo>
                    <a:pt x="3036" y="1203"/>
                    <a:pt x="3656" y="1227"/>
                    <a:pt x="4084" y="1239"/>
                  </a:cubicBezTo>
                  <a:lnTo>
                    <a:pt x="4132" y="1239"/>
                  </a:lnTo>
                  <a:cubicBezTo>
                    <a:pt x="4215" y="1215"/>
                    <a:pt x="4263" y="1131"/>
                    <a:pt x="4251" y="1048"/>
                  </a:cubicBezTo>
                  <a:lnTo>
                    <a:pt x="4025" y="72"/>
                  </a:lnTo>
                  <a:cubicBezTo>
                    <a:pt x="4025" y="36"/>
                    <a:pt x="3977" y="0"/>
                    <a:pt x="3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16"/>
            <p:cNvSpPr/>
            <p:nvPr/>
          </p:nvSpPr>
          <p:spPr>
            <a:xfrm>
              <a:off x="2484784" y="1669313"/>
              <a:ext cx="296572" cy="199144"/>
            </a:xfrm>
            <a:custGeom>
              <a:avLst/>
              <a:gdLst/>
              <a:ahLst/>
              <a:cxnLst/>
              <a:rect l="l" t="t" r="r" b="b"/>
              <a:pathLst>
                <a:path w="8312" h="5581" extrusionOk="0">
                  <a:moveTo>
                    <a:pt x="7061" y="0"/>
                  </a:moveTo>
                  <a:cubicBezTo>
                    <a:pt x="6549" y="572"/>
                    <a:pt x="6025" y="1167"/>
                    <a:pt x="5501" y="1762"/>
                  </a:cubicBezTo>
                  <a:lnTo>
                    <a:pt x="3965" y="3548"/>
                  </a:lnTo>
                  <a:lnTo>
                    <a:pt x="3573" y="4001"/>
                  </a:lnTo>
                  <a:lnTo>
                    <a:pt x="3549" y="4025"/>
                  </a:lnTo>
                  <a:lnTo>
                    <a:pt x="3537" y="4048"/>
                  </a:lnTo>
                  <a:cubicBezTo>
                    <a:pt x="3537" y="4048"/>
                    <a:pt x="3525" y="4048"/>
                    <a:pt x="3525" y="4060"/>
                  </a:cubicBezTo>
                  <a:cubicBezTo>
                    <a:pt x="3489" y="4084"/>
                    <a:pt x="3454" y="4096"/>
                    <a:pt x="3418" y="4120"/>
                  </a:cubicBezTo>
                  <a:cubicBezTo>
                    <a:pt x="3287" y="4167"/>
                    <a:pt x="3144" y="4191"/>
                    <a:pt x="3001" y="4203"/>
                  </a:cubicBezTo>
                  <a:cubicBezTo>
                    <a:pt x="2834" y="4227"/>
                    <a:pt x="2656" y="4227"/>
                    <a:pt x="2489" y="4227"/>
                  </a:cubicBezTo>
                  <a:cubicBezTo>
                    <a:pt x="1739" y="4215"/>
                    <a:pt x="989" y="4144"/>
                    <a:pt x="239" y="4025"/>
                  </a:cubicBezTo>
                  <a:lnTo>
                    <a:pt x="1" y="4810"/>
                  </a:lnTo>
                  <a:cubicBezTo>
                    <a:pt x="763" y="5144"/>
                    <a:pt x="1560" y="5394"/>
                    <a:pt x="2382" y="5525"/>
                  </a:cubicBezTo>
                  <a:cubicBezTo>
                    <a:pt x="2596" y="5562"/>
                    <a:pt x="2813" y="5580"/>
                    <a:pt x="3029" y="5580"/>
                  </a:cubicBezTo>
                  <a:cubicBezTo>
                    <a:pt x="3293" y="5580"/>
                    <a:pt x="3555" y="5553"/>
                    <a:pt x="3811" y="5501"/>
                  </a:cubicBezTo>
                  <a:cubicBezTo>
                    <a:pt x="3965" y="5477"/>
                    <a:pt x="4120" y="5418"/>
                    <a:pt x="4263" y="5346"/>
                  </a:cubicBezTo>
                  <a:cubicBezTo>
                    <a:pt x="4335" y="5298"/>
                    <a:pt x="4418" y="5251"/>
                    <a:pt x="4489" y="5191"/>
                  </a:cubicBezTo>
                  <a:cubicBezTo>
                    <a:pt x="4525" y="5168"/>
                    <a:pt x="4573" y="5132"/>
                    <a:pt x="4608" y="5096"/>
                  </a:cubicBezTo>
                  <a:lnTo>
                    <a:pt x="4668" y="5037"/>
                  </a:lnTo>
                  <a:lnTo>
                    <a:pt x="5085" y="4608"/>
                  </a:lnTo>
                  <a:cubicBezTo>
                    <a:pt x="5644" y="4036"/>
                    <a:pt x="6192" y="3477"/>
                    <a:pt x="6728" y="2882"/>
                  </a:cubicBezTo>
                  <a:cubicBezTo>
                    <a:pt x="7264" y="2286"/>
                    <a:pt x="7787" y="1703"/>
                    <a:pt x="8311" y="1096"/>
                  </a:cubicBezTo>
                  <a:lnTo>
                    <a:pt x="7061"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16"/>
            <p:cNvSpPr/>
            <p:nvPr/>
          </p:nvSpPr>
          <p:spPr>
            <a:xfrm>
              <a:off x="2902397" y="1716876"/>
              <a:ext cx="63332" cy="90955"/>
            </a:xfrm>
            <a:custGeom>
              <a:avLst/>
              <a:gdLst/>
              <a:ahLst/>
              <a:cxnLst/>
              <a:rect l="l" t="t" r="r" b="b"/>
              <a:pathLst>
                <a:path w="1775" h="2549" extrusionOk="0">
                  <a:moveTo>
                    <a:pt x="1" y="1"/>
                  </a:moveTo>
                  <a:lnTo>
                    <a:pt x="1" y="1"/>
                  </a:lnTo>
                  <a:cubicBezTo>
                    <a:pt x="215" y="870"/>
                    <a:pt x="489" y="1727"/>
                    <a:pt x="822" y="2549"/>
                  </a:cubicBezTo>
                  <a:lnTo>
                    <a:pt x="1775" y="2168"/>
                  </a:lnTo>
                  <a:cubicBezTo>
                    <a:pt x="1584" y="1656"/>
                    <a:pt x="1096" y="906"/>
                    <a:pt x="691" y="144"/>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16"/>
            <p:cNvSpPr/>
            <p:nvPr/>
          </p:nvSpPr>
          <p:spPr>
            <a:xfrm>
              <a:off x="2716320" y="1727509"/>
              <a:ext cx="37856" cy="88814"/>
            </a:xfrm>
            <a:custGeom>
              <a:avLst/>
              <a:gdLst/>
              <a:ahLst/>
              <a:cxnLst/>
              <a:rect l="l" t="t" r="r" b="b"/>
              <a:pathLst>
                <a:path w="1061" h="2489" extrusionOk="0">
                  <a:moveTo>
                    <a:pt x="1060" y="0"/>
                  </a:moveTo>
                  <a:lnTo>
                    <a:pt x="36" y="358"/>
                  </a:lnTo>
                  <a:cubicBezTo>
                    <a:pt x="13" y="929"/>
                    <a:pt x="1" y="1632"/>
                    <a:pt x="36" y="2489"/>
                  </a:cubicBezTo>
                  <a:lnTo>
                    <a:pt x="10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16"/>
            <p:cNvSpPr/>
            <p:nvPr/>
          </p:nvSpPr>
          <p:spPr>
            <a:xfrm>
              <a:off x="2452493" y="1786990"/>
              <a:ext cx="45920" cy="56699"/>
            </a:xfrm>
            <a:custGeom>
              <a:avLst/>
              <a:gdLst/>
              <a:ahLst/>
              <a:cxnLst/>
              <a:rect l="l" t="t" r="r" b="b"/>
              <a:pathLst>
                <a:path w="1287" h="1589" extrusionOk="0">
                  <a:moveTo>
                    <a:pt x="453" y="0"/>
                  </a:moveTo>
                  <a:lnTo>
                    <a:pt x="1" y="1346"/>
                  </a:lnTo>
                  <a:cubicBezTo>
                    <a:pt x="1" y="1346"/>
                    <a:pt x="192" y="1588"/>
                    <a:pt x="649" y="1588"/>
                  </a:cubicBezTo>
                  <a:cubicBezTo>
                    <a:pt x="774" y="1588"/>
                    <a:pt x="918" y="1570"/>
                    <a:pt x="1084" y="1524"/>
                  </a:cubicBezTo>
                  <a:lnTo>
                    <a:pt x="1287" y="810"/>
                  </a:lnTo>
                  <a:lnTo>
                    <a:pt x="453"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16"/>
            <p:cNvSpPr/>
            <p:nvPr/>
          </p:nvSpPr>
          <p:spPr>
            <a:xfrm>
              <a:off x="2434652" y="1777213"/>
              <a:ext cx="34039" cy="57806"/>
            </a:xfrm>
            <a:custGeom>
              <a:avLst/>
              <a:gdLst/>
              <a:ahLst/>
              <a:cxnLst/>
              <a:rect l="l" t="t" r="r" b="b"/>
              <a:pathLst>
                <a:path w="954" h="1620" extrusionOk="0">
                  <a:moveTo>
                    <a:pt x="322" y="0"/>
                  </a:moveTo>
                  <a:lnTo>
                    <a:pt x="1" y="1167"/>
                  </a:lnTo>
                  <a:lnTo>
                    <a:pt x="501" y="1620"/>
                  </a:lnTo>
                  <a:lnTo>
                    <a:pt x="953" y="274"/>
                  </a:lnTo>
                  <a:lnTo>
                    <a:pt x="322"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16"/>
            <p:cNvSpPr/>
            <p:nvPr/>
          </p:nvSpPr>
          <p:spPr>
            <a:xfrm>
              <a:off x="2749039" y="1461398"/>
              <a:ext cx="126628" cy="152721"/>
            </a:xfrm>
            <a:custGeom>
              <a:avLst/>
              <a:gdLst/>
              <a:ahLst/>
              <a:cxnLst/>
              <a:rect l="l" t="t" r="r" b="b"/>
              <a:pathLst>
                <a:path w="3549" h="4280" extrusionOk="0">
                  <a:moveTo>
                    <a:pt x="1787" y="0"/>
                  </a:moveTo>
                  <a:cubicBezTo>
                    <a:pt x="1509" y="0"/>
                    <a:pt x="1224" y="80"/>
                    <a:pt x="965" y="255"/>
                  </a:cubicBezTo>
                  <a:cubicBezTo>
                    <a:pt x="0" y="886"/>
                    <a:pt x="179" y="2493"/>
                    <a:pt x="596" y="3398"/>
                  </a:cubicBezTo>
                  <a:cubicBezTo>
                    <a:pt x="861" y="3963"/>
                    <a:pt x="1416" y="4279"/>
                    <a:pt x="1966" y="4279"/>
                  </a:cubicBezTo>
                  <a:cubicBezTo>
                    <a:pt x="2402" y="4279"/>
                    <a:pt x="2835" y="4080"/>
                    <a:pt x="3120" y="3648"/>
                  </a:cubicBezTo>
                  <a:cubicBezTo>
                    <a:pt x="3548" y="2994"/>
                    <a:pt x="3406" y="2374"/>
                    <a:pt x="3251" y="1303"/>
                  </a:cubicBezTo>
                  <a:lnTo>
                    <a:pt x="3251" y="1291"/>
                  </a:lnTo>
                  <a:cubicBezTo>
                    <a:pt x="3157" y="514"/>
                    <a:pt x="2493" y="0"/>
                    <a:pt x="1787"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16"/>
            <p:cNvSpPr/>
            <p:nvPr/>
          </p:nvSpPr>
          <p:spPr>
            <a:xfrm>
              <a:off x="2705294" y="1399955"/>
              <a:ext cx="202627" cy="183301"/>
            </a:xfrm>
            <a:custGeom>
              <a:avLst/>
              <a:gdLst/>
              <a:ahLst/>
              <a:cxnLst/>
              <a:rect l="l" t="t" r="r" b="b"/>
              <a:pathLst>
                <a:path w="5679" h="5137" extrusionOk="0">
                  <a:moveTo>
                    <a:pt x="2036" y="1"/>
                  </a:moveTo>
                  <a:cubicBezTo>
                    <a:pt x="1072" y="1"/>
                    <a:pt x="1345" y="763"/>
                    <a:pt x="1345" y="763"/>
                  </a:cubicBezTo>
                  <a:cubicBezTo>
                    <a:pt x="1345" y="763"/>
                    <a:pt x="1100" y="522"/>
                    <a:pt x="824" y="522"/>
                  </a:cubicBezTo>
                  <a:cubicBezTo>
                    <a:pt x="674" y="522"/>
                    <a:pt x="515" y="593"/>
                    <a:pt x="381" y="810"/>
                  </a:cubicBezTo>
                  <a:cubicBezTo>
                    <a:pt x="0" y="1429"/>
                    <a:pt x="822" y="1656"/>
                    <a:pt x="822" y="1656"/>
                  </a:cubicBezTo>
                  <a:cubicBezTo>
                    <a:pt x="822" y="1656"/>
                    <a:pt x="772" y="1644"/>
                    <a:pt x="697" y="1644"/>
                  </a:cubicBezTo>
                  <a:cubicBezTo>
                    <a:pt x="494" y="1644"/>
                    <a:pt x="109" y="1733"/>
                    <a:pt x="48" y="2394"/>
                  </a:cubicBezTo>
                  <a:cubicBezTo>
                    <a:pt x="11" y="2741"/>
                    <a:pt x="169" y="2848"/>
                    <a:pt x="378" y="2848"/>
                  </a:cubicBezTo>
                  <a:cubicBezTo>
                    <a:pt x="713" y="2848"/>
                    <a:pt x="1179" y="2572"/>
                    <a:pt x="1179" y="2572"/>
                  </a:cubicBezTo>
                  <a:cubicBezTo>
                    <a:pt x="1362" y="2908"/>
                    <a:pt x="1562" y="3009"/>
                    <a:pt x="1773" y="3009"/>
                  </a:cubicBezTo>
                  <a:cubicBezTo>
                    <a:pt x="1809" y="3009"/>
                    <a:pt x="1845" y="3006"/>
                    <a:pt x="1881" y="3001"/>
                  </a:cubicBezTo>
                  <a:cubicBezTo>
                    <a:pt x="1898" y="2999"/>
                    <a:pt x="1915" y="2999"/>
                    <a:pt x="1932" y="2999"/>
                  </a:cubicBezTo>
                  <a:cubicBezTo>
                    <a:pt x="2164" y="2999"/>
                    <a:pt x="2386" y="3149"/>
                    <a:pt x="2453" y="3382"/>
                  </a:cubicBezTo>
                  <a:cubicBezTo>
                    <a:pt x="2755" y="4300"/>
                    <a:pt x="3296" y="5136"/>
                    <a:pt x="4090" y="5136"/>
                  </a:cubicBezTo>
                  <a:cubicBezTo>
                    <a:pt x="4202" y="5136"/>
                    <a:pt x="4319" y="5120"/>
                    <a:pt x="4441" y="5085"/>
                  </a:cubicBezTo>
                  <a:cubicBezTo>
                    <a:pt x="5227" y="4847"/>
                    <a:pt x="5644" y="3465"/>
                    <a:pt x="5667" y="2453"/>
                  </a:cubicBezTo>
                  <a:cubicBezTo>
                    <a:pt x="5679" y="1796"/>
                    <a:pt x="5241" y="1315"/>
                    <a:pt x="4980" y="1315"/>
                  </a:cubicBezTo>
                  <a:cubicBezTo>
                    <a:pt x="4962" y="1315"/>
                    <a:pt x="4945" y="1318"/>
                    <a:pt x="4929" y="1322"/>
                  </a:cubicBezTo>
                  <a:cubicBezTo>
                    <a:pt x="4782" y="706"/>
                    <a:pt x="4190" y="550"/>
                    <a:pt x="3627" y="550"/>
                  </a:cubicBezTo>
                  <a:cubicBezTo>
                    <a:pt x="3048" y="550"/>
                    <a:pt x="2500" y="715"/>
                    <a:pt x="2500" y="715"/>
                  </a:cubicBezTo>
                  <a:cubicBezTo>
                    <a:pt x="2500" y="715"/>
                    <a:pt x="3000" y="1"/>
                    <a:pt x="2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16"/>
            <p:cNvSpPr/>
            <p:nvPr/>
          </p:nvSpPr>
          <p:spPr>
            <a:xfrm>
              <a:off x="2786005" y="1510317"/>
              <a:ext cx="31042" cy="47636"/>
            </a:xfrm>
            <a:custGeom>
              <a:avLst/>
              <a:gdLst/>
              <a:ahLst/>
              <a:cxnLst/>
              <a:rect l="l" t="t" r="r" b="b"/>
              <a:pathLst>
                <a:path w="870" h="1335" extrusionOk="0">
                  <a:moveTo>
                    <a:pt x="489" y="1"/>
                  </a:moveTo>
                  <a:cubicBezTo>
                    <a:pt x="416" y="1"/>
                    <a:pt x="339" y="27"/>
                    <a:pt x="262" y="87"/>
                  </a:cubicBezTo>
                  <a:cubicBezTo>
                    <a:pt x="0" y="289"/>
                    <a:pt x="24" y="777"/>
                    <a:pt x="119" y="1051"/>
                  </a:cubicBezTo>
                  <a:cubicBezTo>
                    <a:pt x="182" y="1226"/>
                    <a:pt x="303" y="1335"/>
                    <a:pt x="427" y="1335"/>
                  </a:cubicBezTo>
                  <a:cubicBezTo>
                    <a:pt x="515" y="1335"/>
                    <a:pt x="605" y="1281"/>
                    <a:pt x="679" y="1158"/>
                  </a:cubicBezTo>
                  <a:cubicBezTo>
                    <a:pt x="822" y="932"/>
                    <a:pt x="869" y="658"/>
                    <a:pt x="846" y="384"/>
                  </a:cubicBezTo>
                  <a:cubicBezTo>
                    <a:pt x="812" y="157"/>
                    <a:pt x="665" y="1"/>
                    <a:pt x="489"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16"/>
            <p:cNvSpPr/>
            <p:nvPr/>
          </p:nvSpPr>
          <p:spPr>
            <a:xfrm>
              <a:off x="2788538" y="2075188"/>
              <a:ext cx="53128" cy="237788"/>
            </a:xfrm>
            <a:custGeom>
              <a:avLst/>
              <a:gdLst/>
              <a:ahLst/>
              <a:cxnLst/>
              <a:rect l="l" t="t" r="r" b="b"/>
              <a:pathLst>
                <a:path w="1489" h="6664" extrusionOk="0">
                  <a:moveTo>
                    <a:pt x="906" y="0"/>
                  </a:moveTo>
                  <a:cubicBezTo>
                    <a:pt x="719" y="0"/>
                    <a:pt x="467" y="472"/>
                    <a:pt x="215" y="1115"/>
                  </a:cubicBezTo>
                  <a:cubicBezTo>
                    <a:pt x="84" y="2877"/>
                    <a:pt x="1" y="4984"/>
                    <a:pt x="96" y="6663"/>
                  </a:cubicBezTo>
                  <a:cubicBezTo>
                    <a:pt x="501" y="4591"/>
                    <a:pt x="1489" y="1389"/>
                    <a:pt x="1084" y="210"/>
                  </a:cubicBezTo>
                  <a:cubicBezTo>
                    <a:pt x="1036" y="65"/>
                    <a:pt x="975" y="0"/>
                    <a:pt x="9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16"/>
            <p:cNvSpPr/>
            <p:nvPr/>
          </p:nvSpPr>
          <p:spPr>
            <a:xfrm>
              <a:off x="2648775" y="1985806"/>
              <a:ext cx="222215" cy="817843"/>
            </a:xfrm>
            <a:custGeom>
              <a:avLst/>
              <a:gdLst/>
              <a:ahLst/>
              <a:cxnLst/>
              <a:rect l="l" t="t" r="r" b="b"/>
              <a:pathLst>
                <a:path w="6228" h="22920" extrusionOk="0">
                  <a:moveTo>
                    <a:pt x="2382" y="0"/>
                  </a:moveTo>
                  <a:cubicBezTo>
                    <a:pt x="2382" y="0"/>
                    <a:pt x="1" y="6870"/>
                    <a:pt x="108" y="10216"/>
                  </a:cubicBezTo>
                  <a:cubicBezTo>
                    <a:pt x="227" y="13693"/>
                    <a:pt x="1786" y="22920"/>
                    <a:pt x="1786" y="22920"/>
                  </a:cubicBezTo>
                  <a:lnTo>
                    <a:pt x="3644" y="22920"/>
                  </a:lnTo>
                  <a:cubicBezTo>
                    <a:pt x="3644" y="22920"/>
                    <a:pt x="3370" y="13895"/>
                    <a:pt x="3453" y="10478"/>
                  </a:cubicBezTo>
                  <a:cubicBezTo>
                    <a:pt x="3549" y="6751"/>
                    <a:pt x="6227" y="0"/>
                    <a:pt x="6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16"/>
            <p:cNvSpPr/>
            <p:nvPr/>
          </p:nvSpPr>
          <p:spPr>
            <a:xfrm>
              <a:off x="2973331" y="2776824"/>
              <a:ext cx="97335" cy="26798"/>
            </a:xfrm>
            <a:custGeom>
              <a:avLst/>
              <a:gdLst/>
              <a:ahLst/>
              <a:cxnLst/>
              <a:rect l="l" t="t" r="r" b="b"/>
              <a:pathLst>
                <a:path w="2728" h="751" extrusionOk="0">
                  <a:moveTo>
                    <a:pt x="13" y="1"/>
                  </a:moveTo>
                  <a:cubicBezTo>
                    <a:pt x="1" y="1"/>
                    <a:pt x="441" y="751"/>
                    <a:pt x="441" y="751"/>
                  </a:cubicBezTo>
                  <a:lnTo>
                    <a:pt x="2727" y="751"/>
                  </a:lnTo>
                  <a:lnTo>
                    <a:pt x="25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16"/>
            <p:cNvSpPr/>
            <p:nvPr/>
          </p:nvSpPr>
          <p:spPr>
            <a:xfrm>
              <a:off x="2699763" y="2775968"/>
              <a:ext cx="86702" cy="27654"/>
            </a:xfrm>
            <a:custGeom>
              <a:avLst/>
              <a:gdLst/>
              <a:ahLst/>
              <a:cxnLst/>
              <a:rect l="l" t="t" r="r" b="b"/>
              <a:pathLst>
                <a:path w="2430" h="775" extrusionOk="0">
                  <a:moveTo>
                    <a:pt x="0" y="1"/>
                  </a:moveTo>
                  <a:cubicBezTo>
                    <a:pt x="0" y="1"/>
                    <a:pt x="107" y="775"/>
                    <a:pt x="107" y="775"/>
                  </a:cubicBezTo>
                  <a:lnTo>
                    <a:pt x="2370" y="775"/>
                  </a:lnTo>
                  <a:lnTo>
                    <a:pt x="2429" y="8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16"/>
            <p:cNvSpPr/>
            <p:nvPr/>
          </p:nvSpPr>
          <p:spPr>
            <a:xfrm>
              <a:off x="2694233" y="1641696"/>
              <a:ext cx="260428" cy="349260"/>
            </a:xfrm>
            <a:custGeom>
              <a:avLst/>
              <a:gdLst/>
              <a:ahLst/>
              <a:cxnLst/>
              <a:rect l="l" t="t" r="r" b="b"/>
              <a:pathLst>
                <a:path w="7299" h="9788" extrusionOk="0">
                  <a:moveTo>
                    <a:pt x="4095" y="0"/>
                  </a:moveTo>
                  <a:cubicBezTo>
                    <a:pt x="3680" y="0"/>
                    <a:pt x="3263" y="12"/>
                    <a:pt x="2846" y="36"/>
                  </a:cubicBezTo>
                  <a:cubicBezTo>
                    <a:pt x="2286" y="96"/>
                    <a:pt x="1715" y="191"/>
                    <a:pt x="1167" y="334"/>
                  </a:cubicBezTo>
                  <a:cubicBezTo>
                    <a:pt x="1167" y="334"/>
                    <a:pt x="0" y="1655"/>
                    <a:pt x="1108" y="9787"/>
                  </a:cubicBezTo>
                  <a:lnTo>
                    <a:pt x="6954" y="9787"/>
                  </a:lnTo>
                  <a:cubicBezTo>
                    <a:pt x="6989" y="8894"/>
                    <a:pt x="6430" y="4513"/>
                    <a:pt x="7299" y="286"/>
                  </a:cubicBezTo>
                  <a:cubicBezTo>
                    <a:pt x="6644" y="155"/>
                    <a:pt x="5989" y="72"/>
                    <a:pt x="5334" y="36"/>
                  </a:cubicBezTo>
                  <a:cubicBezTo>
                    <a:pt x="4924" y="12"/>
                    <a:pt x="4510" y="0"/>
                    <a:pt x="4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16"/>
            <p:cNvSpPr/>
            <p:nvPr/>
          </p:nvSpPr>
          <p:spPr>
            <a:xfrm>
              <a:off x="2633468" y="1649046"/>
              <a:ext cx="144290" cy="164746"/>
            </a:xfrm>
            <a:custGeom>
              <a:avLst/>
              <a:gdLst/>
              <a:ahLst/>
              <a:cxnLst/>
              <a:rect l="l" t="t" r="r" b="b"/>
              <a:pathLst>
                <a:path w="4044" h="4617" extrusionOk="0">
                  <a:moveTo>
                    <a:pt x="3187" y="1"/>
                  </a:moveTo>
                  <a:cubicBezTo>
                    <a:pt x="2759" y="1"/>
                    <a:pt x="2209" y="248"/>
                    <a:pt x="1632" y="771"/>
                  </a:cubicBezTo>
                  <a:cubicBezTo>
                    <a:pt x="632" y="1687"/>
                    <a:pt x="1" y="3116"/>
                    <a:pt x="1" y="3116"/>
                  </a:cubicBezTo>
                  <a:lnTo>
                    <a:pt x="1977" y="4616"/>
                  </a:lnTo>
                  <a:cubicBezTo>
                    <a:pt x="1977" y="4616"/>
                    <a:pt x="4025" y="2068"/>
                    <a:pt x="4037" y="1033"/>
                  </a:cubicBezTo>
                  <a:cubicBezTo>
                    <a:pt x="4044" y="361"/>
                    <a:pt x="3704" y="1"/>
                    <a:pt x="31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8" name="Google Shape;3648;p116"/>
          <p:cNvGrpSpPr/>
          <p:nvPr/>
        </p:nvGrpSpPr>
        <p:grpSpPr>
          <a:xfrm>
            <a:off x="4407232" y="1874624"/>
            <a:ext cx="4136103" cy="3172545"/>
            <a:chOff x="3729450" y="1590989"/>
            <a:chExt cx="4042900" cy="2791511"/>
          </a:xfrm>
        </p:grpSpPr>
        <p:sp>
          <p:nvSpPr>
            <p:cNvPr id="3649" name="Google Shape;3649;p116"/>
            <p:cNvSpPr/>
            <p:nvPr/>
          </p:nvSpPr>
          <p:spPr>
            <a:xfrm>
              <a:off x="3729450" y="4146475"/>
              <a:ext cx="4042900" cy="236025"/>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16"/>
            <p:cNvSpPr/>
            <p:nvPr/>
          </p:nvSpPr>
          <p:spPr>
            <a:xfrm>
              <a:off x="5449000" y="3376775"/>
              <a:ext cx="1813825" cy="565425"/>
            </a:xfrm>
            <a:custGeom>
              <a:avLst/>
              <a:gdLst/>
              <a:ahLst/>
              <a:cxnLst/>
              <a:rect l="l" t="t" r="r" b="b"/>
              <a:pathLst>
                <a:path w="72553" h="22617" extrusionOk="0">
                  <a:moveTo>
                    <a:pt x="1" y="0"/>
                  </a:moveTo>
                  <a:lnTo>
                    <a:pt x="1" y="22616"/>
                  </a:lnTo>
                  <a:lnTo>
                    <a:pt x="72553" y="22616"/>
                  </a:lnTo>
                  <a:lnTo>
                    <a:pt x="72553" y="10408"/>
                  </a:lnTo>
                  <a:cubicBezTo>
                    <a:pt x="72553" y="8273"/>
                    <a:pt x="71585" y="6205"/>
                    <a:pt x="69917" y="4870"/>
                  </a:cubicBezTo>
                  <a:lnTo>
                    <a:pt x="63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16"/>
            <p:cNvSpPr/>
            <p:nvPr/>
          </p:nvSpPr>
          <p:spPr>
            <a:xfrm>
              <a:off x="5449000" y="3376775"/>
              <a:ext cx="1813825" cy="565425"/>
            </a:xfrm>
            <a:custGeom>
              <a:avLst/>
              <a:gdLst/>
              <a:ahLst/>
              <a:cxnLst/>
              <a:rect l="l" t="t" r="r" b="b"/>
              <a:pathLst>
                <a:path w="72553" h="22617" extrusionOk="0">
                  <a:moveTo>
                    <a:pt x="1" y="0"/>
                  </a:moveTo>
                  <a:lnTo>
                    <a:pt x="1" y="22616"/>
                  </a:lnTo>
                  <a:lnTo>
                    <a:pt x="72553" y="22616"/>
                  </a:lnTo>
                  <a:lnTo>
                    <a:pt x="72553" y="10408"/>
                  </a:lnTo>
                  <a:cubicBezTo>
                    <a:pt x="72553" y="8273"/>
                    <a:pt x="71585" y="6205"/>
                    <a:pt x="69917" y="4870"/>
                  </a:cubicBezTo>
                  <a:lnTo>
                    <a:pt x="639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16"/>
            <p:cNvSpPr/>
            <p:nvPr/>
          </p:nvSpPr>
          <p:spPr>
            <a:xfrm>
              <a:off x="5217175" y="3517700"/>
              <a:ext cx="430325" cy="747225"/>
            </a:xfrm>
            <a:custGeom>
              <a:avLst/>
              <a:gdLst/>
              <a:ahLst/>
              <a:cxnLst/>
              <a:rect l="l" t="t" r="r" b="b"/>
              <a:pathLst>
                <a:path w="17213" h="29889" extrusionOk="0">
                  <a:moveTo>
                    <a:pt x="8340" y="1"/>
                  </a:moveTo>
                  <a:cubicBezTo>
                    <a:pt x="3737" y="1"/>
                    <a:pt x="1" y="6672"/>
                    <a:pt x="1" y="14945"/>
                  </a:cubicBezTo>
                  <a:cubicBezTo>
                    <a:pt x="1" y="23217"/>
                    <a:pt x="3770" y="29889"/>
                    <a:pt x="8340" y="29889"/>
                  </a:cubicBezTo>
                  <a:lnTo>
                    <a:pt x="17213" y="29889"/>
                  </a:lnTo>
                  <a:cubicBezTo>
                    <a:pt x="12610" y="29889"/>
                    <a:pt x="8874" y="23184"/>
                    <a:pt x="8874" y="14945"/>
                  </a:cubicBezTo>
                  <a:cubicBezTo>
                    <a:pt x="8874" y="6705"/>
                    <a:pt x="12610" y="1"/>
                    <a:pt x="17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16"/>
            <p:cNvSpPr/>
            <p:nvPr/>
          </p:nvSpPr>
          <p:spPr>
            <a:xfrm>
              <a:off x="5439000" y="3517700"/>
              <a:ext cx="417825" cy="747225"/>
            </a:xfrm>
            <a:custGeom>
              <a:avLst/>
              <a:gdLst/>
              <a:ahLst/>
              <a:cxnLst/>
              <a:rect l="l" t="t" r="r" b="b"/>
              <a:pathLst>
                <a:path w="16713" h="29889" extrusionOk="0">
                  <a:moveTo>
                    <a:pt x="8340" y="1"/>
                  </a:moveTo>
                  <a:cubicBezTo>
                    <a:pt x="3737" y="1"/>
                    <a:pt x="1" y="6705"/>
                    <a:pt x="1" y="14945"/>
                  </a:cubicBezTo>
                  <a:cubicBezTo>
                    <a:pt x="1" y="23184"/>
                    <a:pt x="3737" y="29889"/>
                    <a:pt x="8340" y="29889"/>
                  </a:cubicBezTo>
                  <a:cubicBezTo>
                    <a:pt x="12943" y="29889"/>
                    <a:pt x="16712" y="23184"/>
                    <a:pt x="16712" y="14945"/>
                  </a:cubicBezTo>
                  <a:cubicBezTo>
                    <a:pt x="16712" y="6705"/>
                    <a:pt x="12943" y="1"/>
                    <a:pt x="8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16"/>
            <p:cNvSpPr/>
            <p:nvPr/>
          </p:nvSpPr>
          <p:spPr>
            <a:xfrm>
              <a:off x="5516550" y="3600250"/>
              <a:ext cx="296075" cy="582125"/>
            </a:xfrm>
            <a:custGeom>
              <a:avLst/>
              <a:gdLst/>
              <a:ahLst/>
              <a:cxnLst/>
              <a:rect l="l" t="t" r="r" b="b"/>
              <a:pathLst>
                <a:path w="11843" h="23285" extrusionOk="0">
                  <a:moveTo>
                    <a:pt x="5905" y="1"/>
                  </a:moveTo>
                  <a:cubicBezTo>
                    <a:pt x="2636" y="1"/>
                    <a:pt x="1" y="5205"/>
                    <a:pt x="1" y="11643"/>
                  </a:cubicBezTo>
                  <a:cubicBezTo>
                    <a:pt x="1" y="18080"/>
                    <a:pt x="2636" y="23284"/>
                    <a:pt x="5905" y="23284"/>
                  </a:cubicBezTo>
                  <a:cubicBezTo>
                    <a:pt x="9174" y="23284"/>
                    <a:pt x="11843" y="18080"/>
                    <a:pt x="11843" y="11643"/>
                  </a:cubicBezTo>
                  <a:cubicBezTo>
                    <a:pt x="11843" y="5205"/>
                    <a:pt x="9174" y="1"/>
                    <a:pt x="5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16"/>
            <p:cNvSpPr/>
            <p:nvPr/>
          </p:nvSpPr>
          <p:spPr>
            <a:xfrm>
              <a:off x="4013825" y="3517700"/>
              <a:ext cx="429500" cy="747225"/>
            </a:xfrm>
            <a:custGeom>
              <a:avLst/>
              <a:gdLst/>
              <a:ahLst/>
              <a:cxnLst/>
              <a:rect l="l" t="t" r="r" b="b"/>
              <a:pathLst>
                <a:path w="17180" h="29889" extrusionOk="0">
                  <a:moveTo>
                    <a:pt x="8339" y="1"/>
                  </a:moveTo>
                  <a:cubicBezTo>
                    <a:pt x="3703" y="1"/>
                    <a:pt x="0" y="6672"/>
                    <a:pt x="0" y="14945"/>
                  </a:cubicBezTo>
                  <a:cubicBezTo>
                    <a:pt x="0" y="23217"/>
                    <a:pt x="3736" y="29889"/>
                    <a:pt x="8339" y="29889"/>
                  </a:cubicBezTo>
                  <a:lnTo>
                    <a:pt x="17179" y="29889"/>
                  </a:lnTo>
                  <a:cubicBezTo>
                    <a:pt x="12576" y="29889"/>
                    <a:pt x="8840" y="23184"/>
                    <a:pt x="8840" y="14945"/>
                  </a:cubicBezTo>
                  <a:cubicBezTo>
                    <a:pt x="8840" y="6705"/>
                    <a:pt x="12576" y="1"/>
                    <a:pt x="17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16"/>
            <p:cNvSpPr/>
            <p:nvPr/>
          </p:nvSpPr>
          <p:spPr>
            <a:xfrm>
              <a:off x="4234800" y="3517700"/>
              <a:ext cx="417825" cy="747225"/>
            </a:xfrm>
            <a:custGeom>
              <a:avLst/>
              <a:gdLst/>
              <a:ahLst/>
              <a:cxnLst/>
              <a:rect l="l" t="t" r="r" b="b"/>
              <a:pathLst>
                <a:path w="16713" h="29889" extrusionOk="0">
                  <a:moveTo>
                    <a:pt x="8340" y="1"/>
                  </a:moveTo>
                  <a:cubicBezTo>
                    <a:pt x="3737" y="1"/>
                    <a:pt x="1" y="6705"/>
                    <a:pt x="1" y="14945"/>
                  </a:cubicBezTo>
                  <a:cubicBezTo>
                    <a:pt x="1" y="23184"/>
                    <a:pt x="3737" y="29889"/>
                    <a:pt x="8340" y="29889"/>
                  </a:cubicBezTo>
                  <a:cubicBezTo>
                    <a:pt x="12977" y="29889"/>
                    <a:pt x="16713" y="23184"/>
                    <a:pt x="16713" y="14945"/>
                  </a:cubicBezTo>
                  <a:cubicBezTo>
                    <a:pt x="16713" y="6705"/>
                    <a:pt x="12977" y="1"/>
                    <a:pt x="8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16"/>
            <p:cNvSpPr/>
            <p:nvPr/>
          </p:nvSpPr>
          <p:spPr>
            <a:xfrm>
              <a:off x="6649025" y="3517700"/>
              <a:ext cx="430350" cy="747225"/>
            </a:xfrm>
            <a:custGeom>
              <a:avLst/>
              <a:gdLst/>
              <a:ahLst/>
              <a:cxnLst/>
              <a:rect l="l" t="t" r="r" b="b"/>
              <a:pathLst>
                <a:path w="17214" h="29889" extrusionOk="0">
                  <a:moveTo>
                    <a:pt x="8340" y="1"/>
                  </a:moveTo>
                  <a:cubicBezTo>
                    <a:pt x="3737" y="1"/>
                    <a:pt x="1" y="6672"/>
                    <a:pt x="1" y="14945"/>
                  </a:cubicBezTo>
                  <a:cubicBezTo>
                    <a:pt x="1" y="23217"/>
                    <a:pt x="3770" y="29889"/>
                    <a:pt x="8340" y="29889"/>
                  </a:cubicBezTo>
                  <a:lnTo>
                    <a:pt x="17213" y="29889"/>
                  </a:lnTo>
                  <a:cubicBezTo>
                    <a:pt x="12610" y="29889"/>
                    <a:pt x="8840" y="23184"/>
                    <a:pt x="8840" y="14945"/>
                  </a:cubicBezTo>
                  <a:cubicBezTo>
                    <a:pt x="8840" y="6705"/>
                    <a:pt x="12610" y="1"/>
                    <a:pt x="17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16"/>
            <p:cNvSpPr/>
            <p:nvPr/>
          </p:nvSpPr>
          <p:spPr>
            <a:xfrm>
              <a:off x="6870025" y="3517700"/>
              <a:ext cx="417825" cy="747225"/>
            </a:xfrm>
            <a:custGeom>
              <a:avLst/>
              <a:gdLst/>
              <a:ahLst/>
              <a:cxnLst/>
              <a:rect l="l" t="t" r="r" b="b"/>
              <a:pathLst>
                <a:path w="16713" h="29889" extrusionOk="0">
                  <a:moveTo>
                    <a:pt x="8373" y="1"/>
                  </a:moveTo>
                  <a:cubicBezTo>
                    <a:pt x="3736" y="1"/>
                    <a:pt x="0" y="6705"/>
                    <a:pt x="0" y="14945"/>
                  </a:cubicBezTo>
                  <a:cubicBezTo>
                    <a:pt x="0" y="23184"/>
                    <a:pt x="3736" y="29889"/>
                    <a:pt x="8373" y="29889"/>
                  </a:cubicBezTo>
                  <a:cubicBezTo>
                    <a:pt x="12976" y="29889"/>
                    <a:pt x="16712" y="23184"/>
                    <a:pt x="16712" y="14945"/>
                  </a:cubicBezTo>
                  <a:cubicBezTo>
                    <a:pt x="16712" y="6705"/>
                    <a:pt x="12976" y="1"/>
                    <a:pt x="8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16"/>
            <p:cNvSpPr/>
            <p:nvPr/>
          </p:nvSpPr>
          <p:spPr>
            <a:xfrm>
              <a:off x="6947575" y="3600250"/>
              <a:ext cx="296900" cy="582125"/>
            </a:xfrm>
            <a:custGeom>
              <a:avLst/>
              <a:gdLst/>
              <a:ahLst/>
              <a:cxnLst/>
              <a:rect l="l" t="t" r="r" b="b"/>
              <a:pathLst>
                <a:path w="11876" h="23285" extrusionOk="0">
                  <a:moveTo>
                    <a:pt x="5938" y="1"/>
                  </a:moveTo>
                  <a:cubicBezTo>
                    <a:pt x="2669" y="1"/>
                    <a:pt x="1" y="5205"/>
                    <a:pt x="1" y="11643"/>
                  </a:cubicBezTo>
                  <a:cubicBezTo>
                    <a:pt x="1" y="18080"/>
                    <a:pt x="2669" y="23284"/>
                    <a:pt x="5938" y="23284"/>
                  </a:cubicBezTo>
                  <a:cubicBezTo>
                    <a:pt x="9207" y="23284"/>
                    <a:pt x="11876" y="18080"/>
                    <a:pt x="11876" y="11643"/>
                  </a:cubicBezTo>
                  <a:cubicBezTo>
                    <a:pt x="11876" y="5205"/>
                    <a:pt x="9207" y="1"/>
                    <a:pt x="5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16"/>
            <p:cNvSpPr/>
            <p:nvPr/>
          </p:nvSpPr>
          <p:spPr>
            <a:xfrm>
              <a:off x="3944600" y="3625275"/>
              <a:ext cx="1521100" cy="370300"/>
            </a:xfrm>
            <a:custGeom>
              <a:avLst/>
              <a:gdLst/>
              <a:ahLst/>
              <a:cxnLst/>
              <a:rect l="l" t="t" r="r" b="b"/>
              <a:pathLst>
                <a:path w="60844" h="14812" extrusionOk="0">
                  <a:moveTo>
                    <a:pt x="34" y="1"/>
                  </a:moveTo>
                  <a:lnTo>
                    <a:pt x="34" y="8807"/>
                  </a:lnTo>
                  <a:cubicBezTo>
                    <a:pt x="1" y="12009"/>
                    <a:pt x="2602" y="14578"/>
                    <a:pt x="5771" y="14578"/>
                  </a:cubicBezTo>
                  <a:lnTo>
                    <a:pt x="6772" y="14578"/>
                  </a:lnTo>
                  <a:lnTo>
                    <a:pt x="7139" y="14244"/>
                  </a:lnTo>
                  <a:cubicBezTo>
                    <a:pt x="7739" y="13610"/>
                    <a:pt x="8573" y="13277"/>
                    <a:pt x="9441" y="13277"/>
                  </a:cubicBezTo>
                  <a:lnTo>
                    <a:pt x="36226" y="13277"/>
                  </a:lnTo>
                  <a:cubicBezTo>
                    <a:pt x="37127" y="13277"/>
                    <a:pt x="37961" y="13610"/>
                    <a:pt x="38561" y="14244"/>
                  </a:cubicBezTo>
                  <a:lnTo>
                    <a:pt x="39162" y="14811"/>
                  </a:lnTo>
                  <a:lnTo>
                    <a:pt x="49903" y="14811"/>
                  </a:lnTo>
                  <a:cubicBezTo>
                    <a:pt x="52638" y="14811"/>
                    <a:pt x="55073" y="13077"/>
                    <a:pt x="56007" y="10508"/>
                  </a:cubicBezTo>
                  <a:lnTo>
                    <a:pt x="608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16"/>
            <p:cNvSpPr/>
            <p:nvPr/>
          </p:nvSpPr>
          <p:spPr>
            <a:xfrm>
              <a:off x="3944600" y="3625275"/>
              <a:ext cx="1521100" cy="370300"/>
            </a:xfrm>
            <a:custGeom>
              <a:avLst/>
              <a:gdLst/>
              <a:ahLst/>
              <a:cxnLst/>
              <a:rect l="l" t="t" r="r" b="b"/>
              <a:pathLst>
                <a:path w="60844" h="14812" extrusionOk="0">
                  <a:moveTo>
                    <a:pt x="34" y="1"/>
                  </a:moveTo>
                  <a:lnTo>
                    <a:pt x="34" y="8807"/>
                  </a:lnTo>
                  <a:cubicBezTo>
                    <a:pt x="1" y="12009"/>
                    <a:pt x="2602" y="14578"/>
                    <a:pt x="5771" y="14578"/>
                  </a:cubicBezTo>
                  <a:lnTo>
                    <a:pt x="6772" y="14578"/>
                  </a:lnTo>
                  <a:lnTo>
                    <a:pt x="7139" y="14244"/>
                  </a:lnTo>
                  <a:cubicBezTo>
                    <a:pt x="7739" y="13610"/>
                    <a:pt x="8573" y="13277"/>
                    <a:pt x="9441" y="13277"/>
                  </a:cubicBezTo>
                  <a:lnTo>
                    <a:pt x="36226" y="13277"/>
                  </a:lnTo>
                  <a:cubicBezTo>
                    <a:pt x="37127" y="13277"/>
                    <a:pt x="37961" y="13610"/>
                    <a:pt x="38561" y="14244"/>
                  </a:cubicBezTo>
                  <a:lnTo>
                    <a:pt x="39162" y="14811"/>
                  </a:lnTo>
                  <a:lnTo>
                    <a:pt x="49903" y="14811"/>
                  </a:lnTo>
                  <a:cubicBezTo>
                    <a:pt x="52638" y="14811"/>
                    <a:pt x="55073" y="13077"/>
                    <a:pt x="56007" y="10508"/>
                  </a:cubicBezTo>
                  <a:lnTo>
                    <a:pt x="60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16"/>
            <p:cNvSpPr/>
            <p:nvPr/>
          </p:nvSpPr>
          <p:spPr>
            <a:xfrm>
              <a:off x="6768275" y="2549025"/>
              <a:ext cx="86275" cy="136450"/>
            </a:xfrm>
            <a:custGeom>
              <a:avLst/>
              <a:gdLst/>
              <a:ahLst/>
              <a:cxnLst/>
              <a:rect l="l" t="t" r="r" b="b"/>
              <a:pathLst>
                <a:path w="3451" h="5458" extrusionOk="0">
                  <a:moveTo>
                    <a:pt x="3150" y="1"/>
                  </a:moveTo>
                  <a:cubicBezTo>
                    <a:pt x="3081" y="1"/>
                    <a:pt x="3012" y="35"/>
                    <a:pt x="2970" y="120"/>
                  </a:cubicBezTo>
                  <a:lnTo>
                    <a:pt x="68" y="5123"/>
                  </a:lnTo>
                  <a:cubicBezTo>
                    <a:pt x="1" y="5224"/>
                    <a:pt x="34" y="5357"/>
                    <a:pt x="134" y="5424"/>
                  </a:cubicBezTo>
                  <a:cubicBezTo>
                    <a:pt x="168" y="5424"/>
                    <a:pt x="201" y="5457"/>
                    <a:pt x="234" y="5457"/>
                  </a:cubicBezTo>
                  <a:cubicBezTo>
                    <a:pt x="301" y="5424"/>
                    <a:pt x="368" y="5390"/>
                    <a:pt x="401" y="5324"/>
                  </a:cubicBezTo>
                  <a:lnTo>
                    <a:pt x="3337" y="320"/>
                  </a:lnTo>
                  <a:cubicBezTo>
                    <a:pt x="3450" y="160"/>
                    <a:pt x="3300" y="1"/>
                    <a:pt x="3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16"/>
            <p:cNvSpPr/>
            <p:nvPr/>
          </p:nvSpPr>
          <p:spPr>
            <a:xfrm>
              <a:off x="5630800" y="2585350"/>
              <a:ext cx="1631200" cy="1397700"/>
            </a:xfrm>
            <a:custGeom>
              <a:avLst/>
              <a:gdLst/>
              <a:ahLst/>
              <a:cxnLst/>
              <a:rect l="l" t="t" r="r" b="b"/>
              <a:pathLst>
                <a:path w="65248" h="55908" extrusionOk="0">
                  <a:moveTo>
                    <a:pt x="25505" y="1"/>
                  </a:moveTo>
                  <a:cubicBezTo>
                    <a:pt x="24014" y="1"/>
                    <a:pt x="22593" y="34"/>
                    <a:pt x="21283" y="101"/>
                  </a:cubicBezTo>
                  <a:cubicBezTo>
                    <a:pt x="12176" y="602"/>
                    <a:pt x="1" y="19649"/>
                    <a:pt x="1" y="19649"/>
                  </a:cubicBezTo>
                  <a:lnTo>
                    <a:pt x="1335" y="36027"/>
                  </a:lnTo>
                  <a:cubicBezTo>
                    <a:pt x="1455" y="36027"/>
                    <a:pt x="1592" y="36025"/>
                    <a:pt x="1744" y="36025"/>
                  </a:cubicBezTo>
                  <a:cubicBezTo>
                    <a:pt x="3920" y="36025"/>
                    <a:pt x="9131" y="36520"/>
                    <a:pt x="9941" y="51671"/>
                  </a:cubicBezTo>
                  <a:cubicBezTo>
                    <a:pt x="10041" y="54040"/>
                    <a:pt x="12009" y="55908"/>
                    <a:pt x="14411" y="55908"/>
                  </a:cubicBezTo>
                  <a:lnTo>
                    <a:pt x="46267" y="55908"/>
                  </a:lnTo>
                  <a:cubicBezTo>
                    <a:pt x="48502" y="55908"/>
                    <a:pt x="50370" y="54273"/>
                    <a:pt x="50670" y="52072"/>
                  </a:cubicBezTo>
                  <a:cubicBezTo>
                    <a:pt x="51504" y="46301"/>
                    <a:pt x="53672" y="36027"/>
                    <a:pt x="58943" y="36027"/>
                  </a:cubicBezTo>
                  <a:cubicBezTo>
                    <a:pt x="62612" y="36027"/>
                    <a:pt x="65247" y="39163"/>
                    <a:pt x="65247" y="42798"/>
                  </a:cubicBezTo>
                  <a:cubicBezTo>
                    <a:pt x="65247" y="38796"/>
                    <a:pt x="64280" y="34893"/>
                    <a:pt x="62445" y="31390"/>
                  </a:cubicBezTo>
                  <a:lnTo>
                    <a:pt x="61144" y="28888"/>
                  </a:lnTo>
                  <a:lnTo>
                    <a:pt x="61144" y="23184"/>
                  </a:lnTo>
                  <a:cubicBezTo>
                    <a:pt x="61144" y="20216"/>
                    <a:pt x="56775" y="6106"/>
                    <a:pt x="50804" y="3437"/>
                  </a:cubicBezTo>
                  <a:cubicBezTo>
                    <a:pt x="45692" y="1181"/>
                    <a:pt x="34371" y="1"/>
                    <a:pt x="25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4" name="Google Shape;3664;p116"/>
            <p:cNvSpPr/>
            <p:nvPr/>
          </p:nvSpPr>
          <p:spPr>
            <a:xfrm>
              <a:off x="4444125" y="2588700"/>
              <a:ext cx="1718750" cy="487875"/>
            </a:xfrm>
            <a:custGeom>
              <a:avLst/>
              <a:gdLst/>
              <a:ahLst/>
              <a:cxnLst/>
              <a:rect l="l" t="t" r="r" b="b"/>
              <a:pathLst>
                <a:path w="68750" h="19515" extrusionOk="0">
                  <a:moveTo>
                    <a:pt x="35392" y="1"/>
                  </a:moveTo>
                  <a:cubicBezTo>
                    <a:pt x="18814" y="1"/>
                    <a:pt x="0" y="19515"/>
                    <a:pt x="0" y="19515"/>
                  </a:cubicBezTo>
                  <a:lnTo>
                    <a:pt x="47501" y="19515"/>
                  </a:lnTo>
                  <a:cubicBezTo>
                    <a:pt x="47501" y="19515"/>
                    <a:pt x="59643" y="468"/>
                    <a:pt x="68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16"/>
            <p:cNvSpPr/>
            <p:nvPr/>
          </p:nvSpPr>
          <p:spPr>
            <a:xfrm>
              <a:off x="3945425" y="3076550"/>
              <a:ext cx="1718750" cy="548750"/>
            </a:xfrm>
            <a:custGeom>
              <a:avLst/>
              <a:gdLst/>
              <a:ahLst/>
              <a:cxnLst/>
              <a:rect l="l" t="t" r="r" b="b"/>
              <a:pathLst>
                <a:path w="68750" h="21950" extrusionOk="0">
                  <a:moveTo>
                    <a:pt x="67449" y="1"/>
                  </a:moveTo>
                  <a:lnTo>
                    <a:pt x="49903" y="13844"/>
                  </a:lnTo>
                  <a:lnTo>
                    <a:pt x="2703" y="13677"/>
                  </a:lnTo>
                  <a:cubicBezTo>
                    <a:pt x="2703" y="13677"/>
                    <a:pt x="1" y="17647"/>
                    <a:pt x="1" y="21950"/>
                  </a:cubicBezTo>
                  <a:lnTo>
                    <a:pt x="60811" y="21950"/>
                  </a:lnTo>
                  <a:cubicBezTo>
                    <a:pt x="61778" y="19314"/>
                    <a:pt x="65281" y="16379"/>
                    <a:pt x="68750" y="16379"/>
                  </a:cubicBezTo>
                  <a:cubicBezTo>
                    <a:pt x="68750" y="11475"/>
                    <a:pt x="67449" y="1"/>
                    <a:pt x="674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16"/>
            <p:cNvSpPr/>
            <p:nvPr/>
          </p:nvSpPr>
          <p:spPr>
            <a:xfrm>
              <a:off x="4520000" y="2588700"/>
              <a:ext cx="1642875" cy="487875"/>
            </a:xfrm>
            <a:custGeom>
              <a:avLst/>
              <a:gdLst/>
              <a:ahLst/>
              <a:cxnLst/>
              <a:rect l="l" t="t" r="r" b="b"/>
              <a:pathLst>
                <a:path w="65715" h="19515" extrusionOk="0">
                  <a:moveTo>
                    <a:pt x="33358" y="1"/>
                  </a:moveTo>
                  <a:cubicBezTo>
                    <a:pt x="19381" y="1"/>
                    <a:pt x="4738" y="13844"/>
                    <a:pt x="468" y="18214"/>
                  </a:cubicBezTo>
                  <a:cubicBezTo>
                    <a:pt x="1" y="18681"/>
                    <a:pt x="335" y="19515"/>
                    <a:pt x="1035" y="19515"/>
                  </a:cubicBezTo>
                  <a:lnTo>
                    <a:pt x="39329" y="19515"/>
                  </a:lnTo>
                  <a:cubicBezTo>
                    <a:pt x="42431" y="19515"/>
                    <a:pt x="45400" y="18047"/>
                    <a:pt x="47235" y="15512"/>
                  </a:cubicBezTo>
                  <a:cubicBezTo>
                    <a:pt x="51371" y="9908"/>
                    <a:pt x="59310" y="334"/>
                    <a:pt x="65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16"/>
            <p:cNvSpPr/>
            <p:nvPr/>
          </p:nvSpPr>
          <p:spPr>
            <a:xfrm>
              <a:off x="5338925" y="3057450"/>
              <a:ext cx="340275" cy="263475"/>
            </a:xfrm>
            <a:custGeom>
              <a:avLst/>
              <a:gdLst/>
              <a:ahLst/>
              <a:cxnLst/>
              <a:rect l="l" t="t" r="r" b="b"/>
              <a:pathLst>
                <a:path w="13611" h="10539" extrusionOk="0">
                  <a:moveTo>
                    <a:pt x="12352" y="1"/>
                  </a:moveTo>
                  <a:cubicBezTo>
                    <a:pt x="12207" y="1"/>
                    <a:pt x="12058" y="166"/>
                    <a:pt x="12176" y="331"/>
                  </a:cubicBezTo>
                  <a:cubicBezTo>
                    <a:pt x="13143" y="1765"/>
                    <a:pt x="12910" y="3700"/>
                    <a:pt x="11576" y="4801"/>
                  </a:cubicBezTo>
                  <a:cubicBezTo>
                    <a:pt x="8340" y="7603"/>
                    <a:pt x="4404" y="9437"/>
                    <a:pt x="201" y="10105"/>
                  </a:cubicBezTo>
                  <a:cubicBezTo>
                    <a:pt x="67" y="10138"/>
                    <a:pt x="1" y="10238"/>
                    <a:pt x="1" y="10338"/>
                  </a:cubicBezTo>
                  <a:cubicBezTo>
                    <a:pt x="34" y="10438"/>
                    <a:pt x="101" y="10538"/>
                    <a:pt x="234" y="10538"/>
                  </a:cubicBezTo>
                  <a:lnTo>
                    <a:pt x="268" y="10538"/>
                  </a:lnTo>
                  <a:cubicBezTo>
                    <a:pt x="4537" y="9838"/>
                    <a:pt x="8540" y="7970"/>
                    <a:pt x="11842" y="5134"/>
                  </a:cubicBezTo>
                  <a:cubicBezTo>
                    <a:pt x="13310" y="3867"/>
                    <a:pt x="13610" y="1699"/>
                    <a:pt x="12510" y="97"/>
                  </a:cubicBezTo>
                  <a:cubicBezTo>
                    <a:pt x="12471" y="29"/>
                    <a:pt x="12411" y="1"/>
                    <a:pt x="12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16"/>
            <p:cNvSpPr/>
            <p:nvPr/>
          </p:nvSpPr>
          <p:spPr>
            <a:xfrm>
              <a:off x="4012975" y="3076550"/>
              <a:ext cx="1618700" cy="346100"/>
            </a:xfrm>
            <a:custGeom>
              <a:avLst/>
              <a:gdLst/>
              <a:ahLst/>
              <a:cxnLst/>
              <a:rect l="l" t="t" r="r" b="b"/>
              <a:pathLst>
                <a:path w="64748" h="13844" extrusionOk="0">
                  <a:moveTo>
                    <a:pt x="17246" y="1"/>
                  </a:moveTo>
                  <a:cubicBezTo>
                    <a:pt x="8307" y="4037"/>
                    <a:pt x="1" y="13677"/>
                    <a:pt x="1" y="13677"/>
                  </a:cubicBezTo>
                  <a:lnTo>
                    <a:pt x="47201" y="13844"/>
                  </a:lnTo>
                  <a:lnTo>
                    <a:pt x="64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16"/>
            <p:cNvSpPr/>
            <p:nvPr/>
          </p:nvSpPr>
          <p:spPr>
            <a:xfrm>
              <a:off x="4152250" y="3418475"/>
              <a:ext cx="778925" cy="23350"/>
            </a:xfrm>
            <a:custGeom>
              <a:avLst/>
              <a:gdLst/>
              <a:ahLst/>
              <a:cxnLst/>
              <a:rect l="l" t="t" r="r" b="b"/>
              <a:pathLst>
                <a:path w="31157" h="934" extrusionOk="0">
                  <a:moveTo>
                    <a:pt x="0" y="0"/>
                  </a:moveTo>
                  <a:lnTo>
                    <a:pt x="0" y="934"/>
                  </a:lnTo>
                  <a:lnTo>
                    <a:pt x="31156" y="934"/>
                  </a:lnTo>
                  <a:lnTo>
                    <a:pt x="31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16"/>
            <p:cNvSpPr/>
            <p:nvPr/>
          </p:nvSpPr>
          <p:spPr>
            <a:xfrm>
              <a:off x="4887775" y="3243225"/>
              <a:ext cx="534575" cy="248075"/>
            </a:xfrm>
            <a:custGeom>
              <a:avLst/>
              <a:gdLst/>
              <a:ahLst/>
              <a:cxnLst/>
              <a:rect l="l" t="t" r="r" b="b"/>
              <a:pathLst>
                <a:path w="21383" h="9923" extrusionOk="0">
                  <a:moveTo>
                    <a:pt x="17331" y="0"/>
                  </a:moveTo>
                  <a:cubicBezTo>
                    <a:pt x="17122" y="0"/>
                    <a:pt x="16914" y="25"/>
                    <a:pt x="16712" y="72"/>
                  </a:cubicBezTo>
                  <a:lnTo>
                    <a:pt x="4103" y="2807"/>
                  </a:lnTo>
                  <a:cubicBezTo>
                    <a:pt x="3603" y="2907"/>
                    <a:pt x="3103" y="3174"/>
                    <a:pt x="2736" y="3541"/>
                  </a:cubicBezTo>
                  <a:lnTo>
                    <a:pt x="1068" y="5209"/>
                  </a:lnTo>
                  <a:cubicBezTo>
                    <a:pt x="0" y="6310"/>
                    <a:pt x="0" y="8044"/>
                    <a:pt x="1068" y="9112"/>
                  </a:cubicBezTo>
                  <a:cubicBezTo>
                    <a:pt x="1608" y="9652"/>
                    <a:pt x="2311" y="9922"/>
                    <a:pt x="3054" y="9922"/>
                  </a:cubicBezTo>
                  <a:cubicBezTo>
                    <a:pt x="3136" y="9922"/>
                    <a:pt x="3219" y="9919"/>
                    <a:pt x="3303" y="9912"/>
                  </a:cubicBezTo>
                  <a:lnTo>
                    <a:pt x="15512" y="8811"/>
                  </a:lnTo>
                  <a:cubicBezTo>
                    <a:pt x="16212" y="8745"/>
                    <a:pt x="16879" y="8411"/>
                    <a:pt x="17346" y="7877"/>
                  </a:cubicBezTo>
                  <a:lnTo>
                    <a:pt x="20048" y="4775"/>
                  </a:lnTo>
                  <a:cubicBezTo>
                    <a:pt x="21382" y="3241"/>
                    <a:pt x="20682" y="839"/>
                    <a:pt x="18714" y="272"/>
                  </a:cubicBezTo>
                  <a:lnTo>
                    <a:pt x="18047" y="105"/>
                  </a:lnTo>
                  <a:cubicBezTo>
                    <a:pt x="17814" y="34"/>
                    <a:pt x="17572" y="0"/>
                    <a:pt x="17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16"/>
            <p:cNvSpPr/>
            <p:nvPr/>
          </p:nvSpPr>
          <p:spPr>
            <a:xfrm>
              <a:off x="3982950" y="3301150"/>
              <a:ext cx="201025" cy="187400"/>
            </a:xfrm>
            <a:custGeom>
              <a:avLst/>
              <a:gdLst/>
              <a:ahLst/>
              <a:cxnLst/>
              <a:rect l="l" t="t" r="r" b="b"/>
              <a:pathLst>
                <a:path w="8041" h="7496" extrusionOk="0">
                  <a:moveTo>
                    <a:pt x="4276" y="1"/>
                  </a:moveTo>
                  <a:cubicBezTo>
                    <a:pt x="3921" y="1"/>
                    <a:pt x="3564" y="85"/>
                    <a:pt x="3237" y="256"/>
                  </a:cubicBezTo>
                  <a:lnTo>
                    <a:pt x="2169" y="824"/>
                  </a:lnTo>
                  <a:cubicBezTo>
                    <a:pt x="1669" y="1090"/>
                    <a:pt x="1269" y="1557"/>
                    <a:pt x="1102" y="2091"/>
                  </a:cubicBezTo>
                  <a:lnTo>
                    <a:pt x="435" y="3993"/>
                  </a:lnTo>
                  <a:cubicBezTo>
                    <a:pt x="1" y="5293"/>
                    <a:pt x="835" y="6728"/>
                    <a:pt x="2203" y="6961"/>
                  </a:cubicBezTo>
                  <a:lnTo>
                    <a:pt x="5105" y="7462"/>
                  </a:lnTo>
                  <a:cubicBezTo>
                    <a:pt x="5235" y="7484"/>
                    <a:pt x="5365" y="7495"/>
                    <a:pt x="5493" y="7495"/>
                  </a:cubicBezTo>
                  <a:cubicBezTo>
                    <a:pt x="6315" y="7495"/>
                    <a:pt x="7069" y="7044"/>
                    <a:pt x="7473" y="6294"/>
                  </a:cubicBezTo>
                  <a:lnTo>
                    <a:pt x="7673" y="5927"/>
                  </a:lnTo>
                  <a:cubicBezTo>
                    <a:pt x="8040" y="5260"/>
                    <a:pt x="8040" y="4460"/>
                    <a:pt x="7673" y="3792"/>
                  </a:cubicBezTo>
                  <a:lnTo>
                    <a:pt x="6272" y="1191"/>
                  </a:lnTo>
                  <a:cubicBezTo>
                    <a:pt x="6072" y="824"/>
                    <a:pt x="5805" y="523"/>
                    <a:pt x="5438" y="323"/>
                  </a:cubicBezTo>
                  <a:cubicBezTo>
                    <a:pt x="5083" y="110"/>
                    <a:pt x="4680"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16"/>
            <p:cNvSpPr/>
            <p:nvPr/>
          </p:nvSpPr>
          <p:spPr>
            <a:xfrm>
              <a:off x="5799250" y="2661050"/>
              <a:ext cx="1240925" cy="429700"/>
            </a:xfrm>
            <a:custGeom>
              <a:avLst/>
              <a:gdLst/>
              <a:ahLst/>
              <a:cxnLst/>
              <a:rect l="l" t="t" r="r" b="b"/>
              <a:pathLst>
                <a:path w="49637" h="17188" extrusionOk="0">
                  <a:moveTo>
                    <a:pt x="21285" y="1"/>
                  </a:moveTo>
                  <a:cubicBezTo>
                    <a:pt x="16087" y="1"/>
                    <a:pt x="11045" y="2079"/>
                    <a:pt x="7373" y="5813"/>
                  </a:cubicBezTo>
                  <a:cubicBezTo>
                    <a:pt x="5038" y="8181"/>
                    <a:pt x="2903" y="10783"/>
                    <a:pt x="1035" y="13552"/>
                  </a:cubicBezTo>
                  <a:cubicBezTo>
                    <a:pt x="1" y="15086"/>
                    <a:pt x="1135" y="17188"/>
                    <a:pt x="2970" y="17188"/>
                  </a:cubicBezTo>
                  <a:lnTo>
                    <a:pt x="46868" y="17188"/>
                  </a:lnTo>
                  <a:cubicBezTo>
                    <a:pt x="48469" y="17188"/>
                    <a:pt x="49636" y="15620"/>
                    <a:pt x="49169" y="14119"/>
                  </a:cubicBezTo>
                  <a:cubicBezTo>
                    <a:pt x="48169" y="10783"/>
                    <a:pt x="46234" y="5546"/>
                    <a:pt x="43365" y="2877"/>
                  </a:cubicBezTo>
                  <a:cubicBezTo>
                    <a:pt x="43032" y="2611"/>
                    <a:pt x="42665" y="2410"/>
                    <a:pt x="42231" y="2310"/>
                  </a:cubicBezTo>
                  <a:cubicBezTo>
                    <a:pt x="37061" y="1210"/>
                    <a:pt x="28721" y="476"/>
                    <a:pt x="22550" y="42"/>
                  </a:cubicBezTo>
                  <a:cubicBezTo>
                    <a:pt x="22128" y="15"/>
                    <a:pt x="21706" y="1"/>
                    <a:pt x="21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16"/>
            <p:cNvSpPr/>
            <p:nvPr/>
          </p:nvSpPr>
          <p:spPr>
            <a:xfrm>
              <a:off x="5007850" y="3685325"/>
              <a:ext cx="156825" cy="124275"/>
            </a:xfrm>
            <a:custGeom>
              <a:avLst/>
              <a:gdLst/>
              <a:ahLst/>
              <a:cxnLst/>
              <a:rect l="l" t="t" r="r" b="b"/>
              <a:pathLst>
                <a:path w="6273" h="4971" extrusionOk="0">
                  <a:moveTo>
                    <a:pt x="3136" y="0"/>
                  </a:moveTo>
                  <a:cubicBezTo>
                    <a:pt x="1402" y="0"/>
                    <a:pt x="1" y="1101"/>
                    <a:pt x="1" y="2469"/>
                  </a:cubicBezTo>
                  <a:cubicBezTo>
                    <a:pt x="1" y="3836"/>
                    <a:pt x="1402" y="4971"/>
                    <a:pt x="3136" y="4971"/>
                  </a:cubicBezTo>
                  <a:cubicBezTo>
                    <a:pt x="4871" y="4971"/>
                    <a:pt x="6272" y="3836"/>
                    <a:pt x="6272" y="2469"/>
                  </a:cubicBezTo>
                  <a:cubicBezTo>
                    <a:pt x="6272" y="1101"/>
                    <a:pt x="4871" y="0"/>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16"/>
            <p:cNvSpPr/>
            <p:nvPr/>
          </p:nvSpPr>
          <p:spPr>
            <a:xfrm>
              <a:off x="4459125" y="3371775"/>
              <a:ext cx="113450" cy="116750"/>
            </a:xfrm>
            <a:custGeom>
              <a:avLst/>
              <a:gdLst/>
              <a:ahLst/>
              <a:cxnLst/>
              <a:rect l="l" t="t" r="r" b="b"/>
              <a:pathLst>
                <a:path w="4538" h="4670" extrusionOk="0">
                  <a:moveTo>
                    <a:pt x="3003" y="0"/>
                  </a:moveTo>
                  <a:cubicBezTo>
                    <a:pt x="1969" y="0"/>
                    <a:pt x="835" y="1034"/>
                    <a:pt x="401" y="2335"/>
                  </a:cubicBezTo>
                  <a:cubicBezTo>
                    <a:pt x="1" y="3636"/>
                    <a:pt x="501" y="4670"/>
                    <a:pt x="1535" y="4670"/>
                  </a:cubicBezTo>
                  <a:cubicBezTo>
                    <a:pt x="2569" y="4670"/>
                    <a:pt x="3704" y="3636"/>
                    <a:pt x="4137" y="2335"/>
                  </a:cubicBezTo>
                  <a:cubicBezTo>
                    <a:pt x="4537" y="1034"/>
                    <a:pt x="4037" y="0"/>
                    <a:pt x="3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16"/>
            <p:cNvSpPr/>
            <p:nvPr/>
          </p:nvSpPr>
          <p:spPr>
            <a:xfrm>
              <a:off x="3963775" y="3685325"/>
              <a:ext cx="44225" cy="124275"/>
            </a:xfrm>
            <a:custGeom>
              <a:avLst/>
              <a:gdLst/>
              <a:ahLst/>
              <a:cxnLst/>
              <a:rect l="l" t="t" r="r" b="b"/>
              <a:pathLst>
                <a:path w="1769" h="4971" extrusionOk="0">
                  <a:moveTo>
                    <a:pt x="901" y="0"/>
                  </a:moveTo>
                  <a:cubicBezTo>
                    <a:pt x="434" y="0"/>
                    <a:pt x="1" y="1101"/>
                    <a:pt x="1" y="2469"/>
                  </a:cubicBezTo>
                  <a:cubicBezTo>
                    <a:pt x="1" y="3836"/>
                    <a:pt x="434" y="4971"/>
                    <a:pt x="901" y="4971"/>
                  </a:cubicBezTo>
                  <a:cubicBezTo>
                    <a:pt x="1368" y="4971"/>
                    <a:pt x="1769" y="3836"/>
                    <a:pt x="1769" y="2469"/>
                  </a:cubicBezTo>
                  <a:cubicBezTo>
                    <a:pt x="1769" y="1101"/>
                    <a:pt x="1368" y="0"/>
                    <a:pt x="9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16"/>
            <p:cNvSpPr/>
            <p:nvPr/>
          </p:nvSpPr>
          <p:spPr>
            <a:xfrm>
              <a:off x="5840125" y="2977425"/>
              <a:ext cx="269375" cy="170875"/>
            </a:xfrm>
            <a:custGeom>
              <a:avLst/>
              <a:gdLst/>
              <a:ahLst/>
              <a:cxnLst/>
              <a:rect l="l" t="t" r="r" b="b"/>
              <a:pathLst>
                <a:path w="10775" h="6835" extrusionOk="0">
                  <a:moveTo>
                    <a:pt x="2690" y="0"/>
                  </a:moveTo>
                  <a:cubicBezTo>
                    <a:pt x="1229" y="0"/>
                    <a:pt x="0" y="1196"/>
                    <a:pt x="0" y="2731"/>
                  </a:cubicBezTo>
                  <a:lnTo>
                    <a:pt x="0" y="4132"/>
                  </a:lnTo>
                  <a:cubicBezTo>
                    <a:pt x="0" y="5633"/>
                    <a:pt x="1201" y="6834"/>
                    <a:pt x="2702" y="6834"/>
                  </a:cubicBezTo>
                  <a:lnTo>
                    <a:pt x="8073" y="6834"/>
                  </a:lnTo>
                  <a:cubicBezTo>
                    <a:pt x="9540" y="6834"/>
                    <a:pt x="10775" y="5633"/>
                    <a:pt x="10775" y="4132"/>
                  </a:cubicBezTo>
                  <a:lnTo>
                    <a:pt x="10775" y="3832"/>
                  </a:lnTo>
                  <a:cubicBezTo>
                    <a:pt x="10775" y="2531"/>
                    <a:pt x="9874" y="1430"/>
                    <a:pt x="8606" y="1164"/>
                  </a:cubicBezTo>
                  <a:lnTo>
                    <a:pt x="3269" y="63"/>
                  </a:lnTo>
                  <a:cubicBezTo>
                    <a:pt x="3074" y="21"/>
                    <a:pt x="2880" y="0"/>
                    <a:pt x="2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16"/>
            <p:cNvSpPr/>
            <p:nvPr/>
          </p:nvSpPr>
          <p:spPr>
            <a:xfrm>
              <a:off x="6493925" y="2672925"/>
              <a:ext cx="208500" cy="417825"/>
            </a:xfrm>
            <a:custGeom>
              <a:avLst/>
              <a:gdLst/>
              <a:ahLst/>
              <a:cxnLst/>
              <a:rect l="l" t="t" r="r" b="b"/>
              <a:pathLst>
                <a:path w="8340" h="16713" extrusionOk="0">
                  <a:moveTo>
                    <a:pt x="0" y="1"/>
                  </a:moveTo>
                  <a:lnTo>
                    <a:pt x="0" y="1"/>
                  </a:lnTo>
                  <a:cubicBezTo>
                    <a:pt x="5504" y="11242"/>
                    <a:pt x="4103" y="16713"/>
                    <a:pt x="4103" y="16713"/>
                  </a:cubicBezTo>
                  <a:lnTo>
                    <a:pt x="8306" y="16713"/>
                  </a:lnTo>
                  <a:cubicBezTo>
                    <a:pt x="8340" y="9841"/>
                    <a:pt x="1968" y="167"/>
                    <a:pt x="1968" y="167"/>
                  </a:cubicBezTo>
                  <a:cubicBezTo>
                    <a:pt x="1968" y="167"/>
                    <a:pt x="1268" y="10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16"/>
            <p:cNvSpPr/>
            <p:nvPr/>
          </p:nvSpPr>
          <p:spPr>
            <a:xfrm>
              <a:off x="6604000" y="3111350"/>
              <a:ext cx="91750" cy="797500"/>
            </a:xfrm>
            <a:custGeom>
              <a:avLst/>
              <a:gdLst/>
              <a:ahLst/>
              <a:cxnLst/>
              <a:rect l="l" t="t" r="r" b="b"/>
              <a:pathLst>
                <a:path w="3670" h="31900" extrusionOk="0">
                  <a:moveTo>
                    <a:pt x="2903" y="1"/>
                  </a:moveTo>
                  <a:cubicBezTo>
                    <a:pt x="2882" y="1"/>
                    <a:pt x="2859" y="4"/>
                    <a:pt x="2836" y="10"/>
                  </a:cubicBezTo>
                  <a:cubicBezTo>
                    <a:pt x="2736" y="43"/>
                    <a:pt x="2669" y="143"/>
                    <a:pt x="2702" y="276"/>
                  </a:cubicBezTo>
                  <a:cubicBezTo>
                    <a:pt x="3269" y="2111"/>
                    <a:pt x="3269" y="4913"/>
                    <a:pt x="2702" y="7448"/>
                  </a:cubicBezTo>
                  <a:cubicBezTo>
                    <a:pt x="2135" y="10083"/>
                    <a:pt x="0" y="27463"/>
                    <a:pt x="0" y="31699"/>
                  </a:cubicBezTo>
                  <a:cubicBezTo>
                    <a:pt x="0" y="31799"/>
                    <a:pt x="101" y="31899"/>
                    <a:pt x="201" y="31899"/>
                  </a:cubicBezTo>
                  <a:cubicBezTo>
                    <a:pt x="301" y="31899"/>
                    <a:pt x="401" y="31799"/>
                    <a:pt x="401" y="31699"/>
                  </a:cubicBezTo>
                  <a:cubicBezTo>
                    <a:pt x="401" y="27496"/>
                    <a:pt x="2536" y="10150"/>
                    <a:pt x="3103" y="7548"/>
                  </a:cubicBezTo>
                  <a:cubicBezTo>
                    <a:pt x="3670" y="4946"/>
                    <a:pt x="3670" y="2044"/>
                    <a:pt x="3103" y="143"/>
                  </a:cubicBezTo>
                  <a:cubicBezTo>
                    <a:pt x="3075" y="61"/>
                    <a:pt x="3003" y="1"/>
                    <a:pt x="2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16"/>
            <p:cNvSpPr/>
            <p:nvPr/>
          </p:nvSpPr>
          <p:spPr>
            <a:xfrm>
              <a:off x="6449725" y="3250000"/>
              <a:ext cx="173475" cy="53400"/>
            </a:xfrm>
            <a:custGeom>
              <a:avLst/>
              <a:gdLst/>
              <a:ahLst/>
              <a:cxnLst/>
              <a:rect l="l" t="t" r="r" b="b"/>
              <a:pathLst>
                <a:path w="6939" h="2136" extrusionOk="0">
                  <a:moveTo>
                    <a:pt x="1101" y="1"/>
                  </a:moveTo>
                  <a:cubicBezTo>
                    <a:pt x="668" y="34"/>
                    <a:pt x="301" y="334"/>
                    <a:pt x="201" y="768"/>
                  </a:cubicBezTo>
                  <a:lnTo>
                    <a:pt x="100" y="1368"/>
                  </a:lnTo>
                  <a:cubicBezTo>
                    <a:pt x="0" y="1769"/>
                    <a:pt x="334" y="2136"/>
                    <a:pt x="734" y="2136"/>
                  </a:cubicBezTo>
                  <a:lnTo>
                    <a:pt x="5838" y="2136"/>
                  </a:lnTo>
                  <a:cubicBezTo>
                    <a:pt x="6272" y="2136"/>
                    <a:pt x="6638" y="1802"/>
                    <a:pt x="6739" y="1368"/>
                  </a:cubicBezTo>
                  <a:lnTo>
                    <a:pt x="6839" y="768"/>
                  </a:lnTo>
                  <a:cubicBezTo>
                    <a:pt x="6939" y="368"/>
                    <a:pt x="6605" y="1"/>
                    <a:pt x="6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16"/>
            <p:cNvSpPr/>
            <p:nvPr/>
          </p:nvSpPr>
          <p:spPr>
            <a:xfrm>
              <a:off x="6742461" y="1590989"/>
              <a:ext cx="286050" cy="285250"/>
            </a:xfrm>
            <a:custGeom>
              <a:avLst/>
              <a:gdLst/>
              <a:ahLst/>
              <a:cxnLst/>
              <a:rect l="l" t="t" r="r" b="b"/>
              <a:pathLst>
                <a:path w="11442" h="11410" extrusionOk="0">
                  <a:moveTo>
                    <a:pt x="0" y="1"/>
                  </a:moveTo>
                  <a:lnTo>
                    <a:pt x="0" y="401"/>
                  </a:lnTo>
                  <a:cubicBezTo>
                    <a:pt x="4003" y="435"/>
                    <a:pt x="7672" y="2603"/>
                    <a:pt x="9640" y="6072"/>
                  </a:cubicBezTo>
                  <a:lnTo>
                    <a:pt x="10007" y="5872"/>
                  </a:lnTo>
                  <a:cubicBezTo>
                    <a:pt x="7972" y="2236"/>
                    <a:pt x="4170" y="1"/>
                    <a:pt x="0" y="1"/>
                  </a:cubicBezTo>
                  <a:close/>
                  <a:moveTo>
                    <a:pt x="10975" y="8140"/>
                  </a:moveTo>
                  <a:lnTo>
                    <a:pt x="10541" y="8274"/>
                  </a:lnTo>
                  <a:cubicBezTo>
                    <a:pt x="10841" y="9308"/>
                    <a:pt x="11008" y="10342"/>
                    <a:pt x="11008" y="11409"/>
                  </a:cubicBezTo>
                  <a:lnTo>
                    <a:pt x="11442" y="11409"/>
                  </a:lnTo>
                  <a:cubicBezTo>
                    <a:pt x="11442" y="10308"/>
                    <a:pt x="11275" y="9208"/>
                    <a:pt x="10975" y="814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16"/>
            <p:cNvSpPr/>
            <p:nvPr/>
          </p:nvSpPr>
          <p:spPr>
            <a:xfrm>
              <a:off x="6493936" y="1627689"/>
              <a:ext cx="497875" cy="653000"/>
            </a:xfrm>
            <a:custGeom>
              <a:avLst/>
              <a:gdLst/>
              <a:ahLst/>
              <a:cxnLst/>
              <a:rect l="l" t="t" r="r" b="b"/>
              <a:pathLst>
                <a:path w="19915" h="26120" extrusionOk="0">
                  <a:moveTo>
                    <a:pt x="9938" y="5328"/>
                  </a:moveTo>
                  <a:cubicBezTo>
                    <a:pt x="12326" y="5328"/>
                    <a:pt x="14611" y="7179"/>
                    <a:pt x="14611" y="9975"/>
                  </a:cubicBezTo>
                  <a:cubicBezTo>
                    <a:pt x="14611" y="12543"/>
                    <a:pt x="12510" y="14645"/>
                    <a:pt x="9941" y="14645"/>
                  </a:cubicBezTo>
                  <a:cubicBezTo>
                    <a:pt x="5805" y="14611"/>
                    <a:pt x="3737" y="9608"/>
                    <a:pt x="6672" y="6706"/>
                  </a:cubicBezTo>
                  <a:cubicBezTo>
                    <a:pt x="7624" y="5754"/>
                    <a:pt x="8792" y="5328"/>
                    <a:pt x="9938" y="5328"/>
                  </a:cubicBezTo>
                  <a:close/>
                  <a:moveTo>
                    <a:pt x="9941" y="1"/>
                  </a:moveTo>
                  <a:cubicBezTo>
                    <a:pt x="4470" y="1"/>
                    <a:pt x="1" y="4437"/>
                    <a:pt x="1" y="9941"/>
                  </a:cubicBezTo>
                  <a:cubicBezTo>
                    <a:pt x="1" y="19548"/>
                    <a:pt x="9941" y="26119"/>
                    <a:pt x="9941" y="26119"/>
                  </a:cubicBezTo>
                  <a:cubicBezTo>
                    <a:pt x="9941" y="26119"/>
                    <a:pt x="19915" y="19515"/>
                    <a:pt x="19915" y="9941"/>
                  </a:cubicBezTo>
                  <a:cubicBezTo>
                    <a:pt x="19915" y="4437"/>
                    <a:pt x="15445" y="1"/>
                    <a:pt x="9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16"/>
            <p:cNvSpPr/>
            <p:nvPr/>
          </p:nvSpPr>
          <p:spPr>
            <a:xfrm>
              <a:off x="6251250" y="4102275"/>
              <a:ext cx="80925" cy="146800"/>
            </a:xfrm>
            <a:custGeom>
              <a:avLst/>
              <a:gdLst/>
              <a:ahLst/>
              <a:cxnLst/>
              <a:rect l="l" t="t" r="r" b="b"/>
              <a:pathLst>
                <a:path w="3237" h="5872" extrusionOk="0">
                  <a:moveTo>
                    <a:pt x="3236" y="1"/>
                  </a:moveTo>
                  <a:lnTo>
                    <a:pt x="734" y="34"/>
                  </a:lnTo>
                  <a:lnTo>
                    <a:pt x="0" y="5872"/>
                  </a:lnTo>
                  <a:lnTo>
                    <a:pt x="2502" y="5838"/>
                  </a:lnTo>
                  <a:lnTo>
                    <a:pt x="32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16"/>
            <p:cNvSpPr/>
            <p:nvPr/>
          </p:nvSpPr>
          <p:spPr>
            <a:xfrm>
              <a:off x="6513925" y="4087275"/>
              <a:ext cx="98450" cy="156800"/>
            </a:xfrm>
            <a:custGeom>
              <a:avLst/>
              <a:gdLst/>
              <a:ahLst/>
              <a:cxnLst/>
              <a:rect l="l" t="t" r="r" b="b"/>
              <a:pathLst>
                <a:path w="3938" h="6272" extrusionOk="0">
                  <a:moveTo>
                    <a:pt x="2436" y="0"/>
                  </a:moveTo>
                  <a:lnTo>
                    <a:pt x="1" y="768"/>
                  </a:lnTo>
                  <a:lnTo>
                    <a:pt x="1502" y="6272"/>
                  </a:lnTo>
                  <a:lnTo>
                    <a:pt x="3937" y="5538"/>
                  </a:lnTo>
                  <a:lnTo>
                    <a:pt x="243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16"/>
            <p:cNvSpPr/>
            <p:nvPr/>
          </p:nvSpPr>
          <p:spPr>
            <a:xfrm>
              <a:off x="6538950" y="4194675"/>
              <a:ext cx="208200" cy="116250"/>
            </a:xfrm>
            <a:custGeom>
              <a:avLst/>
              <a:gdLst/>
              <a:ahLst/>
              <a:cxnLst/>
              <a:rect l="l" t="t" r="r" b="b"/>
              <a:pathLst>
                <a:path w="8328" h="4650" extrusionOk="0">
                  <a:moveTo>
                    <a:pt x="7664" y="0"/>
                  </a:moveTo>
                  <a:cubicBezTo>
                    <a:pt x="7645" y="0"/>
                    <a:pt x="7625" y="3"/>
                    <a:pt x="7606" y="8"/>
                  </a:cubicBezTo>
                  <a:cubicBezTo>
                    <a:pt x="6206" y="370"/>
                    <a:pt x="4998" y="557"/>
                    <a:pt x="4133" y="557"/>
                  </a:cubicBezTo>
                  <a:cubicBezTo>
                    <a:pt x="3804" y="557"/>
                    <a:pt x="3524" y="530"/>
                    <a:pt x="3303" y="475"/>
                  </a:cubicBezTo>
                  <a:cubicBezTo>
                    <a:pt x="3252" y="449"/>
                    <a:pt x="3196" y="438"/>
                    <a:pt x="3139" y="438"/>
                  </a:cubicBezTo>
                  <a:cubicBezTo>
                    <a:pt x="3047" y="438"/>
                    <a:pt x="2952" y="467"/>
                    <a:pt x="2869" y="508"/>
                  </a:cubicBezTo>
                  <a:lnTo>
                    <a:pt x="134" y="1909"/>
                  </a:lnTo>
                  <a:cubicBezTo>
                    <a:pt x="67" y="1976"/>
                    <a:pt x="1" y="2076"/>
                    <a:pt x="34" y="2176"/>
                  </a:cubicBezTo>
                  <a:lnTo>
                    <a:pt x="634" y="4377"/>
                  </a:lnTo>
                  <a:cubicBezTo>
                    <a:pt x="659" y="4550"/>
                    <a:pt x="811" y="4650"/>
                    <a:pt x="970" y="4650"/>
                  </a:cubicBezTo>
                  <a:cubicBezTo>
                    <a:pt x="1026" y="4650"/>
                    <a:pt x="1082" y="4637"/>
                    <a:pt x="1135" y="4611"/>
                  </a:cubicBezTo>
                  <a:cubicBezTo>
                    <a:pt x="2002" y="4144"/>
                    <a:pt x="2636" y="3777"/>
                    <a:pt x="3737" y="3177"/>
                  </a:cubicBezTo>
                  <a:cubicBezTo>
                    <a:pt x="4404" y="2843"/>
                    <a:pt x="6505" y="1842"/>
                    <a:pt x="7439" y="1375"/>
                  </a:cubicBezTo>
                  <a:cubicBezTo>
                    <a:pt x="8328" y="899"/>
                    <a:pt x="8039" y="0"/>
                    <a:pt x="7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16"/>
            <p:cNvSpPr/>
            <p:nvPr/>
          </p:nvSpPr>
          <p:spPr>
            <a:xfrm>
              <a:off x="6228725" y="4240725"/>
              <a:ext cx="224350" cy="72575"/>
            </a:xfrm>
            <a:custGeom>
              <a:avLst/>
              <a:gdLst/>
              <a:ahLst/>
              <a:cxnLst/>
              <a:rect l="l" t="t" r="r" b="b"/>
              <a:pathLst>
                <a:path w="8974" h="2903" extrusionOk="0">
                  <a:moveTo>
                    <a:pt x="3470" y="0"/>
                  </a:moveTo>
                  <a:lnTo>
                    <a:pt x="701" y="34"/>
                  </a:lnTo>
                  <a:cubicBezTo>
                    <a:pt x="601" y="34"/>
                    <a:pt x="534" y="134"/>
                    <a:pt x="501" y="234"/>
                  </a:cubicBezTo>
                  <a:lnTo>
                    <a:pt x="34" y="2469"/>
                  </a:lnTo>
                  <a:cubicBezTo>
                    <a:pt x="1" y="2702"/>
                    <a:pt x="168" y="2902"/>
                    <a:pt x="401" y="2902"/>
                  </a:cubicBezTo>
                  <a:cubicBezTo>
                    <a:pt x="1402" y="2869"/>
                    <a:pt x="2836" y="2802"/>
                    <a:pt x="4070" y="2769"/>
                  </a:cubicBezTo>
                  <a:cubicBezTo>
                    <a:pt x="5049" y="2769"/>
                    <a:pt x="5568" y="2784"/>
                    <a:pt x="6309" y="2784"/>
                  </a:cubicBezTo>
                  <a:cubicBezTo>
                    <a:pt x="6680" y="2784"/>
                    <a:pt x="7106" y="2780"/>
                    <a:pt x="7673" y="2769"/>
                  </a:cubicBezTo>
                  <a:cubicBezTo>
                    <a:pt x="8707" y="2769"/>
                    <a:pt x="8974" y="1701"/>
                    <a:pt x="8540" y="1635"/>
                  </a:cubicBezTo>
                  <a:cubicBezTo>
                    <a:pt x="6572" y="1201"/>
                    <a:pt x="5772" y="1201"/>
                    <a:pt x="4070" y="167"/>
                  </a:cubicBezTo>
                  <a:cubicBezTo>
                    <a:pt x="3870" y="67"/>
                    <a:pt x="3670" y="0"/>
                    <a:pt x="3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16"/>
            <p:cNvSpPr/>
            <p:nvPr/>
          </p:nvSpPr>
          <p:spPr>
            <a:xfrm rot="-2475715" flipH="1">
              <a:off x="6289151" y="2493789"/>
              <a:ext cx="322774" cy="293849"/>
            </a:xfrm>
            <a:custGeom>
              <a:avLst/>
              <a:gdLst/>
              <a:ahLst/>
              <a:cxnLst/>
              <a:rect l="l" t="t" r="r" b="b"/>
              <a:pathLst>
                <a:path w="12911" h="11754" extrusionOk="0">
                  <a:moveTo>
                    <a:pt x="3437" y="1"/>
                  </a:moveTo>
                  <a:lnTo>
                    <a:pt x="1" y="1635"/>
                  </a:lnTo>
                  <a:cubicBezTo>
                    <a:pt x="301" y="2336"/>
                    <a:pt x="635" y="2969"/>
                    <a:pt x="968" y="3603"/>
                  </a:cubicBezTo>
                  <a:cubicBezTo>
                    <a:pt x="1302" y="4237"/>
                    <a:pt x="1669" y="4871"/>
                    <a:pt x="2036" y="5471"/>
                  </a:cubicBezTo>
                  <a:cubicBezTo>
                    <a:pt x="2769" y="6705"/>
                    <a:pt x="3603" y="7906"/>
                    <a:pt x="4504" y="9074"/>
                  </a:cubicBezTo>
                  <a:cubicBezTo>
                    <a:pt x="4738" y="9341"/>
                    <a:pt x="4938" y="9608"/>
                    <a:pt x="5205" y="9908"/>
                  </a:cubicBezTo>
                  <a:lnTo>
                    <a:pt x="5571" y="10308"/>
                  </a:lnTo>
                  <a:lnTo>
                    <a:pt x="5672" y="10408"/>
                  </a:lnTo>
                  <a:lnTo>
                    <a:pt x="5805" y="10542"/>
                  </a:lnTo>
                  <a:cubicBezTo>
                    <a:pt x="5872" y="10642"/>
                    <a:pt x="5972" y="10742"/>
                    <a:pt x="6072" y="10842"/>
                  </a:cubicBezTo>
                  <a:cubicBezTo>
                    <a:pt x="6539" y="11242"/>
                    <a:pt x="7073" y="11509"/>
                    <a:pt x="7673" y="11676"/>
                  </a:cubicBezTo>
                  <a:cubicBezTo>
                    <a:pt x="7917" y="11727"/>
                    <a:pt x="8166" y="11754"/>
                    <a:pt x="8414" y="11754"/>
                  </a:cubicBezTo>
                  <a:cubicBezTo>
                    <a:pt x="8811" y="11754"/>
                    <a:pt x="9205" y="11686"/>
                    <a:pt x="9574" y="11542"/>
                  </a:cubicBezTo>
                  <a:cubicBezTo>
                    <a:pt x="10075" y="11375"/>
                    <a:pt x="10508" y="11109"/>
                    <a:pt x="10909" y="10775"/>
                  </a:cubicBezTo>
                  <a:cubicBezTo>
                    <a:pt x="11242" y="10475"/>
                    <a:pt x="11509" y="10175"/>
                    <a:pt x="11776" y="9808"/>
                  </a:cubicBezTo>
                  <a:cubicBezTo>
                    <a:pt x="12009" y="9507"/>
                    <a:pt x="12243" y="9174"/>
                    <a:pt x="12410" y="8807"/>
                  </a:cubicBezTo>
                  <a:cubicBezTo>
                    <a:pt x="12610" y="8473"/>
                    <a:pt x="12777" y="8106"/>
                    <a:pt x="12910" y="7740"/>
                  </a:cubicBezTo>
                  <a:lnTo>
                    <a:pt x="11242" y="6806"/>
                  </a:lnTo>
                  <a:cubicBezTo>
                    <a:pt x="11042" y="7006"/>
                    <a:pt x="10809" y="7273"/>
                    <a:pt x="10575" y="7473"/>
                  </a:cubicBezTo>
                  <a:cubicBezTo>
                    <a:pt x="10375" y="7673"/>
                    <a:pt x="10141" y="7873"/>
                    <a:pt x="9908" y="8073"/>
                  </a:cubicBezTo>
                  <a:cubicBezTo>
                    <a:pt x="9574" y="8373"/>
                    <a:pt x="9141" y="8573"/>
                    <a:pt x="8707" y="8640"/>
                  </a:cubicBezTo>
                  <a:cubicBezTo>
                    <a:pt x="8574" y="8640"/>
                    <a:pt x="8574" y="8607"/>
                    <a:pt x="8574" y="8573"/>
                  </a:cubicBezTo>
                  <a:cubicBezTo>
                    <a:pt x="8540" y="8540"/>
                    <a:pt x="8507" y="8473"/>
                    <a:pt x="8407" y="8340"/>
                  </a:cubicBezTo>
                  <a:lnTo>
                    <a:pt x="7940" y="7706"/>
                  </a:lnTo>
                  <a:cubicBezTo>
                    <a:pt x="7740" y="7439"/>
                    <a:pt x="7573" y="7172"/>
                    <a:pt x="7373" y="6906"/>
                  </a:cubicBezTo>
                  <a:cubicBezTo>
                    <a:pt x="6639" y="5838"/>
                    <a:pt x="5972" y="4671"/>
                    <a:pt x="5305" y="3536"/>
                  </a:cubicBezTo>
                  <a:cubicBezTo>
                    <a:pt x="4671" y="2369"/>
                    <a:pt x="4004" y="1168"/>
                    <a:pt x="3437"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16"/>
            <p:cNvSpPr/>
            <p:nvPr/>
          </p:nvSpPr>
          <p:spPr>
            <a:xfrm>
              <a:off x="6281275" y="2285850"/>
              <a:ext cx="239350" cy="264525"/>
            </a:xfrm>
            <a:custGeom>
              <a:avLst/>
              <a:gdLst/>
              <a:ahLst/>
              <a:cxnLst/>
              <a:rect l="l" t="t" r="r" b="b"/>
              <a:pathLst>
                <a:path w="9574" h="10581" extrusionOk="0">
                  <a:moveTo>
                    <a:pt x="3085" y="0"/>
                  </a:moveTo>
                  <a:cubicBezTo>
                    <a:pt x="1989" y="0"/>
                    <a:pt x="1045" y="669"/>
                    <a:pt x="667" y="1974"/>
                  </a:cubicBezTo>
                  <a:cubicBezTo>
                    <a:pt x="0" y="4276"/>
                    <a:pt x="4770" y="10580"/>
                    <a:pt x="4770" y="10580"/>
                  </a:cubicBezTo>
                  <a:lnTo>
                    <a:pt x="9574" y="7478"/>
                  </a:lnTo>
                  <a:cubicBezTo>
                    <a:pt x="8673" y="5476"/>
                    <a:pt x="7539" y="3575"/>
                    <a:pt x="6238" y="1807"/>
                  </a:cubicBezTo>
                  <a:cubicBezTo>
                    <a:pt x="5283" y="594"/>
                    <a:pt x="4117" y="0"/>
                    <a:pt x="30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16"/>
            <p:cNvSpPr/>
            <p:nvPr/>
          </p:nvSpPr>
          <p:spPr>
            <a:xfrm>
              <a:off x="6281275" y="2285850"/>
              <a:ext cx="239350" cy="264525"/>
            </a:xfrm>
            <a:custGeom>
              <a:avLst/>
              <a:gdLst/>
              <a:ahLst/>
              <a:cxnLst/>
              <a:rect l="l" t="t" r="r" b="b"/>
              <a:pathLst>
                <a:path w="9574" h="10581" extrusionOk="0">
                  <a:moveTo>
                    <a:pt x="3085" y="0"/>
                  </a:moveTo>
                  <a:cubicBezTo>
                    <a:pt x="1989" y="0"/>
                    <a:pt x="1045" y="669"/>
                    <a:pt x="667" y="1974"/>
                  </a:cubicBezTo>
                  <a:cubicBezTo>
                    <a:pt x="0" y="4276"/>
                    <a:pt x="4770" y="10580"/>
                    <a:pt x="4770" y="10580"/>
                  </a:cubicBezTo>
                  <a:lnTo>
                    <a:pt x="9574" y="7478"/>
                  </a:lnTo>
                  <a:cubicBezTo>
                    <a:pt x="8673" y="5476"/>
                    <a:pt x="7539" y="3575"/>
                    <a:pt x="6238" y="1807"/>
                  </a:cubicBezTo>
                  <a:cubicBezTo>
                    <a:pt x="5283" y="594"/>
                    <a:pt x="4117" y="0"/>
                    <a:pt x="30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16"/>
            <p:cNvSpPr/>
            <p:nvPr/>
          </p:nvSpPr>
          <p:spPr>
            <a:xfrm>
              <a:off x="6323800" y="2401450"/>
              <a:ext cx="127625" cy="148925"/>
            </a:xfrm>
            <a:custGeom>
              <a:avLst/>
              <a:gdLst/>
              <a:ahLst/>
              <a:cxnLst/>
              <a:rect l="l" t="t" r="r" b="b"/>
              <a:pathLst>
                <a:path w="5105" h="5957" extrusionOk="0">
                  <a:moveTo>
                    <a:pt x="1649" y="1"/>
                  </a:moveTo>
                  <a:cubicBezTo>
                    <a:pt x="1150" y="1"/>
                    <a:pt x="539" y="524"/>
                    <a:pt x="0" y="1119"/>
                  </a:cubicBezTo>
                  <a:cubicBezTo>
                    <a:pt x="901" y="2821"/>
                    <a:pt x="1935" y="4422"/>
                    <a:pt x="3069" y="5956"/>
                  </a:cubicBezTo>
                  <a:lnTo>
                    <a:pt x="5104" y="4622"/>
                  </a:lnTo>
                  <a:cubicBezTo>
                    <a:pt x="4337" y="2854"/>
                    <a:pt x="2903" y="452"/>
                    <a:pt x="1902" y="52"/>
                  </a:cubicBezTo>
                  <a:cubicBezTo>
                    <a:pt x="1822" y="17"/>
                    <a:pt x="1737" y="1"/>
                    <a:pt x="16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16"/>
            <p:cNvSpPr/>
            <p:nvPr/>
          </p:nvSpPr>
          <p:spPr>
            <a:xfrm rot="-2475715" flipH="1">
              <a:off x="6302332" y="2703029"/>
              <a:ext cx="80900" cy="95075"/>
            </a:xfrm>
            <a:custGeom>
              <a:avLst/>
              <a:gdLst/>
              <a:ahLst/>
              <a:cxnLst/>
              <a:rect l="l" t="t" r="r" b="b"/>
              <a:pathLst>
                <a:path w="3236" h="3803" extrusionOk="0">
                  <a:moveTo>
                    <a:pt x="1735" y="0"/>
                  </a:moveTo>
                  <a:lnTo>
                    <a:pt x="0" y="2836"/>
                  </a:lnTo>
                  <a:lnTo>
                    <a:pt x="1568" y="3803"/>
                  </a:lnTo>
                  <a:cubicBezTo>
                    <a:pt x="2302" y="3569"/>
                    <a:pt x="2869" y="3102"/>
                    <a:pt x="3236" y="2435"/>
                  </a:cubicBezTo>
                  <a:lnTo>
                    <a:pt x="1735"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16"/>
            <p:cNvSpPr/>
            <p:nvPr/>
          </p:nvSpPr>
          <p:spPr>
            <a:xfrm rot="-2475715" flipH="1">
              <a:off x="6271053" y="2716146"/>
              <a:ext cx="60900" cy="75875"/>
            </a:xfrm>
            <a:custGeom>
              <a:avLst/>
              <a:gdLst/>
              <a:ahLst/>
              <a:cxnLst/>
              <a:rect l="l" t="t" r="r" b="b"/>
              <a:pathLst>
                <a:path w="2436" h="3035" extrusionOk="0">
                  <a:moveTo>
                    <a:pt x="1779" y="0"/>
                  </a:moveTo>
                  <a:cubicBezTo>
                    <a:pt x="1710" y="0"/>
                    <a:pt x="1639" y="10"/>
                    <a:pt x="1569" y="32"/>
                  </a:cubicBezTo>
                  <a:lnTo>
                    <a:pt x="1" y="599"/>
                  </a:lnTo>
                  <a:lnTo>
                    <a:pt x="1535" y="3034"/>
                  </a:lnTo>
                  <a:lnTo>
                    <a:pt x="2169" y="2267"/>
                  </a:lnTo>
                  <a:cubicBezTo>
                    <a:pt x="2336" y="2033"/>
                    <a:pt x="2436" y="1767"/>
                    <a:pt x="2436" y="1500"/>
                  </a:cubicBezTo>
                  <a:lnTo>
                    <a:pt x="2436" y="632"/>
                  </a:lnTo>
                  <a:cubicBezTo>
                    <a:pt x="2436" y="270"/>
                    <a:pt x="2132" y="0"/>
                    <a:pt x="1779"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16"/>
            <p:cNvSpPr/>
            <p:nvPr/>
          </p:nvSpPr>
          <p:spPr>
            <a:xfrm>
              <a:off x="6024425" y="2275975"/>
              <a:ext cx="421150" cy="577100"/>
            </a:xfrm>
            <a:custGeom>
              <a:avLst/>
              <a:gdLst/>
              <a:ahLst/>
              <a:cxnLst/>
              <a:rect l="l" t="t" r="r" b="b"/>
              <a:pathLst>
                <a:path w="16846" h="23084" extrusionOk="0">
                  <a:moveTo>
                    <a:pt x="9907" y="1"/>
                  </a:moveTo>
                  <a:cubicBezTo>
                    <a:pt x="8006" y="34"/>
                    <a:pt x="6071" y="167"/>
                    <a:pt x="4203" y="434"/>
                  </a:cubicBezTo>
                  <a:cubicBezTo>
                    <a:pt x="3836" y="468"/>
                    <a:pt x="3469" y="501"/>
                    <a:pt x="3102" y="568"/>
                  </a:cubicBezTo>
                  <a:lnTo>
                    <a:pt x="2168" y="734"/>
                  </a:lnTo>
                  <a:lnTo>
                    <a:pt x="2135" y="734"/>
                  </a:lnTo>
                  <a:cubicBezTo>
                    <a:pt x="834" y="1001"/>
                    <a:pt x="0" y="2269"/>
                    <a:pt x="334" y="3570"/>
                  </a:cubicBezTo>
                  <a:cubicBezTo>
                    <a:pt x="2369" y="12410"/>
                    <a:pt x="1935" y="21182"/>
                    <a:pt x="2135" y="23084"/>
                  </a:cubicBezTo>
                  <a:lnTo>
                    <a:pt x="15578" y="22083"/>
                  </a:lnTo>
                  <a:cubicBezTo>
                    <a:pt x="16846" y="7706"/>
                    <a:pt x="13810" y="401"/>
                    <a:pt x="13810" y="401"/>
                  </a:cubicBezTo>
                  <a:cubicBezTo>
                    <a:pt x="13810" y="401"/>
                    <a:pt x="12943" y="234"/>
                    <a:pt x="11775" y="134"/>
                  </a:cubicBezTo>
                  <a:cubicBezTo>
                    <a:pt x="11408" y="67"/>
                    <a:pt x="11008" y="34"/>
                    <a:pt x="10608" y="34"/>
                  </a:cubicBezTo>
                  <a:cubicBezTo>
                    <a:pt x="10374" y="34"/>
                    <a:pt x="10141" y="1"/>
                    <a:pt x="99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16"/>
            <p:cNvSpPr/>
            <p:nvPr/>
          </p:nvSpPr>
          <p:spPr>
            <a:xfrm>
              <a:off x="6024425" y="2275975"/>
              <a:ext cx="421150" cy="577100"/>
            </a:xfrm>
            <a:custGeom>
              <a:avLst/>
              <a:gdLst/>
              <a:ahLst/>
              <a:cxnLst/>
              <a:rect l="l" t="t" r="r" b="b"/>
              <a:pathLst>
                <a:path w="16846" h="23084" extrusionOk="0">
                  <a:moveTo>
                    <a:pt x="9907" y="1"/>
                  </a:moveTo>
                  <a:cubicBezTo>
                    <a:pt x="8006" y="34"/>
                    <a:pt x="6071" y="167"/>
                    <a:pt x="4203" y="434"/>
                  </a:cubicBezTo>
                  <a:cubicBezTo>
                    <a:pt x="3836" y="468"/>
                    <a:pt x="3469" y="501"/>
                    <a:pt x="3102" y="568"/>
                  </a:cubicBezTo>
                  <a:lnTo>
                    <a:pt x="2168" y="734"/>
                  </a:lnTo>
                  <a:lnTo>
                    <a:pt x="2135" y="734"/>
                  </a:lnTo>
                  <a:cubicBezTo>
                    <a:pt x="834" y="1001"/>
                    <a:pt x="0" y="2269"/>
                    <a:pt x="334" y="3570"/>
                  </a:cubicBezTo>
                  <a:cubicBezTo>
                    <a:pt x="2369" y="12410"/>
                    <a:pt x="1935" y="21182"/>
                    <a:pt x="2135" y="23084"/>
                  </a:cubicBezTo>
                  <a:lnTo>
                    <a:pt x="15578" y="22083"/>
                  </a:lnTo>
                  <a:cubicBezTo>
                    <a:pt x="16846" y="7706"/>
                    <a:pt x="13810" y="401"/>
                    <a:pt x="13810" y="401"/>
                  </a:cubicBezTo>
                  <a:cubicBezTo>
                    <a:pt x="13810" y="401"/>
                    <a:pt x="12943" y="234"/>
                    <a:pt x="11775" y="134"/>
                  </a:cubicBezTo>
                  <a:cubicBezTo>
                    <a:pt x="11408" y="67"/>
                    <a:pt x="11008" y="34"/>
                    <a:pt x="10608" y="34"/>
                  </a:cubicBezTo>
                  <a:cubicBezTo>
                    <a:pt x="10374" y="34"/>
                    <a:pt x="10141" y="1"/>
                    <a:pt x="99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16"/>
            <p:cNvSpPr/>
            <p:nvPr/>
          </p:nvSpPr>
          <p:spPr>
            <a:xfrm>
              <a:off x="6050275" y="2411900"/>
              <a:ext cx="50050" cy="149300"/>
            </a:xfrm>
            <a:custGeom>
              <a:avLst/>
              <a:gdLst/>
              <a:ahLst/>
              <a:cxnLst/>
              <a:rect l="l" t="t" r="r" b="b"/>
              <a:pathLst>
                <a:path w="2002" h="5972" extrusionOk="0">
                  <a:moveTo>
                    <a:pt x="1568" y="1"/>
                  </a:moveTo>
                  <a:lnTo>
                    <a:pt x="0" y="1969"/>
                  </a:lnTo>
                  <a:cubicBezTo>
                    <a:pt x="0" y="2002"/>
                    <a:pt x="0" y="2036"/>
                    <a:pt x="0" y="2069"/>
                  </a:cubicBezTo>
                  <a:cubicBezTo>
                    <a:pt x="234" y="3403"/>
                    <a:pt x="401" y="4704"/>
                    <a:pt x="534" y="5972"/>
                  </a:cubicBezTo>
                  <a:cubicBezTo>
                    <a:pt x="2002" y="4171"/>
                    <a:pt x="1802" y="868"/>
                    <a:pt x="15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16"/>
            <p:cNvSpPr/>
            <p:nvPr/>
          </p:nvSpPr>
          <p:spPr>
            <a:xfrm>
              <a:off x="6128650" y="2172700"/>
              <a:ext cx="171000" cy="161000"/>
            </a:xfrm>
            <a:custGeom>
              <a:avLst/>
              <a:gdLst/>
              <a:ahLst/>
              <a:cxnLst/>
              <a:rect l="l" t="t" r="r" b="b"/>
              <a:pathLst>
                <a:path w="6840" h="6440" extrusionOk="0">
                  <a:moveTo>
                    <a:pt x="1166" y="1"/>
                  </a:moveTo>
                  <a:cubicBezTo>
                    <a:pt x="839" y="1"/>
                    <a:pt x="582" y="315"/>
                    <a:pt x="668" y="629"/>
                  </a:cubicBezTo>
                  <a:cubicBezTo>
                    <a:pt x="1002" y="1997"/>
                    <a:pt x="968" y="3498"/>
                    <a:pt x="1" y="4565"/>
                  </a:cubicBezTo>
                  <a:cubicBezTo>
                    <a:pt x="1021" y="5426"/>
                    <a:pt x="2347" y="6440"/>
                    <a:pt x="4356" y="6440"/>
                  </a:cubicBezTo>
                  <a:cubicBezTo>
                    <a:pt x="4448" y="6440"/>
                    <a:pt x="4542" y="6438"/>
                    <a:pt x="4638" y="6433"/>
                  </a:cubicBezTo>
                  <a:cubicBezTo>
                    <a:pt x="6839" y="6367"/>
                    <a:pt x="6339" y="4899"/>
                    <a:pt x="5705" y="4132"/>
                  </a:cubicBezTo>
                  <a:cubicBezTo>
                    <a:pt x="3837" y="3831"/>
                    <a:pt x="3837" y="2631"/>
                    <a:pt x="3837" y="1296"/>
                  </a:cubicBezTo>
                  <a:cubicBezTo>
                    <a:pt x="3837" y="1029"/>
                    <a:pt x="3637" y="763"/>
                    <a:pt x="3370" y="696"/>
                  </a:cubicBezTo>
                  <a:lnTo>
                    <a:pt x="1335" y="29"/>
                  </a:lnTo>
                  <a:cubicBezTo>
                    <a:pt x="1278" y="10"/>
                    <a:pt x="1221" y="1"/>
                    <a:pt x="1166"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16"/>
            <p:cNvSpPr/>
            <p:nvPr/>
          </p:nvSpPr>
          <p:spPr>
            <a:xfrm>
              <a:off x="6229575" y="2394400"/>
              <a:ext cx="109250" cy="155125"/>
            </a:xfrm>
            <a:custGeom>
              <a:avLst/>
              <a:gdLst/>
              <a:ahLst/>
              <a:cxnLst/>
              <a:rect l="l" t="t" r="r" b="b"/>
              <a:pathLst>
                <a:path w="4370" h="6205" extrusionOk="0">
                  <a:moveTo>
                    <a:pt x="1868" y="401"/>
                  </a:moveTo>
                  <a:cubicBezTo>
                    <a:pt x="2769" y="401"/>
                    <a:pt x="3669" y="1635"/>
                    <a:pt x="3803" y="3103"/>
                  </a:cubicBezTo>
                  <a:cubicBezTo>
                    <a:pt x="3970" y="3903"/>
                    <a:pt x="3769" y="4737"/>
                    <a:pt x="3302" y="5404"/>
                  </a:cubicBezTo>
                  <a:cubicBezTo>
                    <a:pt x="3102" y="5638"/>
                    <a:pt x="2835" y="5771"/>
                    <a:pt x="2535" y="5771"/>
                  </a:cubicBezTo>
                  <a:cubicBezTo>
                    <a:pt x="1668" y="5771"/>
                    <a:pt x="767" y="4537"/>
                    <a:pt x="601" y="3069"/>
                  </a:cubicBezTo>
                  <a:cubicBezTo>
                    <a:pt x="434" y="2269"/>
                    <a:pt x="634" y="1435"/>
                    <a:pt x="1101" y="768"/>
                  </a:cubicBezTo>
                  <a:cubicBezTo>
                    <a:pt x="1301" y="534"/>
                    <a:pt x="1568" y="401"/>
                    <a:pt x="1868" y="401"/>
                  </a:cubicBezTo>
                  <a:close/>
                  <a:moveTo>
                    <a:pt x="1868" y="0"/>
                  </a:moveTo>
                  <a:cubicBezTo>
                    <a:pt x="1434" y="0"/>
                    <a:pt x="1068" y="167"/>
                    <a:pt x="801" y="501"/>
                  </a:cubicBezTo>
                  <a:cubicBezTo>
                    <a:pt x="234" y="1235"/>
                    <a:pt x="0" y="2202"/>
                    <a:pt x="167" y="3136"/>
                  </a:cubicBezTo>
                  <a:cubicBezTo>
                    <a:pt x="367" y="4837"/>
                    <a:pt x="1401" y="6205"/>
                    <a:pt x="2535" y="6205"/>
                  </a:cubicBezTo>
                  <a:cubicBezTo>
                    <a:pt x="2936" y="6205"/>
                    <a:pt x="3336" y="6005"/>
                    <a:pt x="3603" y="5704"/>
                  </a:cubicBezTo>
                  <a:cubicBezTo>
                    <a:pt x="4170" y="4937"/>
                    <a:pt x="4370" y="4003"/>
                    <a:pt x="4236" y="3069"/>
                  </a:cubicBezTo>
                  <a:cubicBezTo>
                    <a:pt x="4036" y="1335"/>
                    <a:pt x="2969" y="0"/>
                    <a:pt x="18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16"/>
            <p:cNvSpPr/>
            <p:nvPr/>
          </p:nvSpPr>
          <p:spPr>
            <a:xfrm>
              <a:off x="6172850" y="2206750"/>
              <a:ext cx="57575" cy="43400"/>
            </a:xfrm>
            <a:custGeom>
              <a:avLst/>
              <a:gdLst/>
              <a:ahLst/>
              <a:cxnLst/>
              <a:rect l="l" t="t" r="r" b="b"/>
              <a:pathLst>
                <a:path w="2303" h="1736" extrusionOk="0">
                  <a:moveTo>
                    <a:pt x="2069" y="1"/>
                  </a:moveTo>
                  <a:lnTo>
                    <a:pt x="1" y="268"/>
                  </a:lnTo>
                  <a:cubicBezTo>
                    <a:pt x="34" y="368"/>
                    <a:pt x="101" y="468"/>
                    <a:pt x="168" y="535"/>
                  </a:cubicBezTo>
                  <a:cubicBezTo>
                    <a:pt x="535" y="1168"/>
                    <a:pt x="1402" y="1569"/>
                    <a:pt x="2302" y="1736"/>
                  </a:cubicBezTo>
                  <a:cubicBezTo>
                    <a:pt x="2102" y="1168"/>
                    <a:pt x="2036" y="601"/>
                    <a:pt x="20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16"/>
            <p:cNvSpPr/>
            <p:nvPr/>
          </p:nvSpPr>
          <p:spPr>
            <a:xfrm>
              <a:off x="6291275" y="2002450"/>
              <a:ext cx="81725" cy="71425"/>
            </a:xfrm>
            <a:custGeom>
              <a:avLst/>
              <a:gdLst/>
              <a:ahLst/>
              <a:cxnLst/>
              <a:rect l="l" t="t" r="r" b="b"/>
              <a:pathLst>
                <a:path w="3269" h="2857" extrusionOk="0">
                  <a:moveTo>
                    <a:pt x="2803" y="0"/>
                  </a:moveTo>
                  <a:lnTo>
                    <a:pt x="2803" y="0"/>
                  </a:lnTo>
                  <a:cubicBezTo>
                    <a:pt x="2402" y="481"/>
                    <a:pt x="1474" y="577"/>
                    <a:pt x="795" y="577"/>
                  </a:cubicBezTo>
                  <a:cubicBezTo>
                    <a:pt x="342" y="577"/>
                    <a:pt x="1" y="534"/>
                    <a:pt x="1" y="534"/>
                  </a:cubicBezTo>
                  <a:lnTo>
                    <a:pt x="1" y="2836"/>
                  </a:lnTo>
                  <a:cubicBezTo>
                    <a:pt x="78" y="2849"/>
                    <a:pt x="160" y="2856"/>
                    <a:pt x="246" y="2856"/>
                  </a:cubicBezTo>
                  <a:cubicBezTo>
                    <a:pt x="1419" y="2856"/>
                    <a:pt x="3269" y="1617"/>
                    <a:pt x="28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16"/>
            <p:cNvSpPr/>
            <p:nvPr/>
          </p:nvSpPr>
          <p:spPr>
            <a:xfrm>
              <a:off x="6104475" y="2115875"/>
              <a:ext cx="78000" cy="71900"/>
            </a:xfrm>
            <a:custGeom>
              <a:avLst/>
              <a:gdLst/>
              <a:ahLst/>
              <a:cxnLst/>
              <a:rect l="l" t="t" r="r" b="b"/>
              <a:pathLst>
                <a:path w="3120" h="2876" extrusionOk="0">
                  <a:moveTo>
                    <a:pt x="701" y="0"/>
                  </a:moveTo>
                  <a:lnTo>
                    <a:pt x="701" y="0"/>
                  </a:lnTo>
                  <a:cubicBezTo>
                    <a:pt x="701" y="0"/>
                    <a:pt x="834" y="2168"/>
                    <a:pt x="1" y="2769"/>
                  </a:cubicBezTo>
                  <a:cubicBezTo>
                    <a:pt x="209" y="2842"/>
                    <a:pt x="413" y="2876"/>
                    <a:pt x="612" y="2876"/>
                  </a:cubicBezTo>
                  <a:cubicBezTo>
                    <a:pt x="2030" y="2876"/>
                    <a:pt x="3120" y="1158"/>
                    <a:pt x="3003" y="133"/>
                  </a:cubicBezTo>
                  <a:lnTo>
                    <a:pt x="7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16"/>
            <p:cNvSpPr/>
            <p:nvPr/>
          </p:nvSpPr>
          <p:spPr>
            <a:xfrm>
              <a:off x="6122000" y="1987800"/>
              <a:ext cx="201825" cy="245925"/>
            </a:xfrm>
            <a:custGeom>
              <a:avLst/>
              <a:gdLst/>
              <a:ahLst/>
              <a:cxnLst/>
              <a:rect l="l" t="t" r="r" b="b"/>
              <a:pathLst>
                <a:path w="8073" h="9837" extrusionOk="0">
                  <a:moveTo>
                    <a:pt x="3993" y="0"/>
                  </a:moveTo>
                  <a:cubicBezTo>
                    <a:pt x="2360" y="0"/>
                    <a:pt x="818" y="1188"/>
                    <a:pt x="600" y="3022"/>
                  </a:cubicBezTo>
                  <a:cubicBezTo>
                    <a:pt x="300" y="5490"/>
                    <a:pt x="0" y="6924"/>
                    <a:pt x="1001" y="8425"/>
                  </a:cubicBezTo>
                  <a:cubicBezTo>
                    <a:pt x="1651" y="9394"/>
                    <a:pt x="2628" y="9836"/>
                    <a:pt x="3610" y="9836"/>
                  </a:cubicBezTo>
                  <a:cubicBezTo>
                    <a:pt x="4893" y="9836"/>
                    <a:pt x="6186" y="9081"/>
                    <a:pt x="6772" y="7758"/>
                  </a:cubicBezTo>
                  <a:cubicBezTo>
                    <a:pt x="7739" y="5690"/>
                    <a:pt x="8072" y="1987"/>
                    <a:pt x="5838" y="553"/>
                  </a:cubicBezTo>
                  <a:cubicBezTo>
                    <a:pt x="5256" y="174"/>
                    <a:pt x="4618" y="0"/>
                    <a:pt x="399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16"/>
            <p:cNvSpPr/>
            <p:nvPr/>
          </p:nvSpPr>
          <p:spPr>
            <a:xfrm>
              <a:off x="6053600" y="1934350"/>
              <a:ext cx="285225" cy="194000"/>
            </a:xfrm>
            <a:custGeom>
              <a:avLst/>
              <a:gdLst/>
              <a:ahLst/>
              <a:cxnLst/>
              <a:rect l="l" t="t" r="r" b="b"/>
              <a:pathLst>
                <a:path w="11409" h="7760" extrusionOk="0">
                  <a:moveTo>
                    <a:pt x="3506" y="0"/>
                  </a:moveTo>
                  <a:cubicBezTo>
                    <a:pt x="2418" y="0"/>
                    <a:pt x="1542" y="510"/>
                    <a:pt x="1769" y="2391"/>
                  </a:cubicBezTo>
                  <a:cubicBezTo>
                    <a:pt x="201" y="2491"/>
                    <a:pt x="1" y="4459"/>
                    <a:pt x="3003" y="7661"/>
                  </a:cubicBezTo>
                  <a:cubicBezTo>
                    <a:pt x="3067" y="7729"/>
                    <a:pt x="3143" y="7760"/>
                    <a:pt x="3227" y="7760"/>
                  </a:cubicBezTo>
                  <a:cubicBezTo>
                    <a:pt x="3936" y="7760"/>
                    <a:pt x="5239" y="5590"/>
                    <a:pt x="4971" y="4726"/>
                  </a:cubicBezTo>
                  <a:lnTo>
                    <a:pt x="4971" y="4726"/>
                  </a:lnTo>
                  <a:cubicBezTo>
                    <a:pt x="5084" y="4774"/>
                    <a:pt x="5216" y="4797"/>
                    <a:pt x="5355" y="4797"/>
                  </a:cubicBezTo>
                  <a:cubicBezTo>
                    <a:pt x="5993" y="4797"/>
                    <a:pt x="6788" y="4308"/>
                    <a:pt x="6706" y="3458"/>
                  </a:cubicBezTo>
                  <a:lnTo>
                    <a:pt x="6706" y="3458"/>
                  </a:lnTo>
                  <a:cubicBezTo>
                    <a:pt x="7781" y="4024"/>
                    <a:pt x="9113" y="4516"/>
                    <a:pt x="10073" y="4516"/>
                  </a:cubicBezTo>
                  <a:cubicBezTo>
                    <a:pt x="10810" y="4516"/>
                    <a:pt x="11328" y="4226"/>
                    <a:pt x="11342" y="3458"/>
                  </a:cubicBezTo>
                  <a:cubicBezTo>
                    <a:pt x="11409" y="1657"/>
                    <a:pt x="9674" y="289"/>
                    <a:pt x="8006" y="156"/>
                  </a:cubicBezTo>
                  <a:lnTo>
                    <a:pt x="8006" y="156"/>
                  </a:lnTo>
                  <a:cubicBezTo>
                    <a:pt x="8154" y="550"/>
                    <a:pt x="7902" y="780"/>
                    <a:pt x="7332" y="780"/>
                  </a:cubicBezTo>
                  <a:cubicBezTo>
                    <a:pt x="7129" y="780"/>
                    <a:pt x="6885" y="751"/>
                    <a:pt x="6605" y="690"/>
                  </a:cubicBezTo>
                  <a:cubicBezTo>
                    <a:pt x="6040" y="570"/>
                    <a:pt x="4655" y="0"/>
                    <a:pt x="3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16"/>
            <p:cNvSpPr/>
            <p:nvPr/>
          </p:nvSpPr>
          <p:spPr>
            <a:xfrm>
              <a:off x="6094825" y="2069350"/>
              <a:ext cx="56375" cy="76050"/>
            </a:xfrm>
            <a:custGeom>
              <a:avLst/>
              <a:gdLst/>
              <a:ahLst/>
              <a:cxnLst/>
              <a:rect l="l" t="t" r="r" b="b"/>
              <a:pathLst>
                <a:path w="2255" h="3042" extrusionOk="0">
                  <a:moveTo>
                    <a:pt x="1160" y="1"/>
                  </a:moveTo>
                  <a:cubicBezTo>
                    <a:pt x="522" y="1"/>
                    <a:pt x="0" y="607"/>
                    <a:pt x="120" y="1294"/>
                  </a:cubicBezTo>
                  <a:cubicBezTo>
                    <a:pt x="220" y="1894"/>
                    <a:pt x="553" y="2461"/>
                    <a:pt x="1054" y="2862"/>
                  </a:cubicBezTo>
                  <a:cubicBezTo>
                    <a:pt x="1231" y="2986"/>
                    <a:pt x="1389" y="3042"/>
                    <a:pt x="1528" y="3042"/>
                  </a:cubicBezTo>
                  <a:cubicBezTo>
                    <a:pt x="1910" y="3042"/>
                    <a:pt x="2139" y="2616"/>
                    <a:pt x="2188" y="2028"/>
                  </a:cubicBezTo>
                  <a:cubicBezTo>
                    <a:pt x="2255" y="1327"/>
                    <a:pt x="2188" y="227"/>
                    <a:pt x="1387" y="26"/>
                  </a:cubicBezTo>
                  <a:cubicBezTo>
                    <a:pt x="1310" y="9"/>
                    <a:pt x="1234" y="1"/>
                    <a:pt x="1160"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16"/>
            <p:cNvSpPr/>
            <p:nvPr/>
          </p:nvSpPr>
          <p:spPr>
            <a:xfrm>
              <a:off x="6192050" y="2828050"/>
              <a:ext cx="250200" cy="1335975"/>
            </a:xfrm>
            <a:custGeom>
              <a:avLst/>
              <a:gdLst/>
              <a:ahLst/>
              <a:cxnLst/>
              <a:rect l="l" t="t" r="r" b="b"/>
              <a:pathLst>
                <a:path w="10008" h="53439" extrusionOk="0">
                  <a:moveTo>
                    <a:pt x="8840" y="0"/>
                  </a:moveTo>
                  <a:lnTo>
                    <a:pt x="33" y="667"/>
                  </a:lnTo>
                  <a:lnTo>
                    <a:pt x="0" y="667"/>
                  </a:lnTo>
                  <a:cubicBezTo>
                    <a:pt x="0" y="667"/>
                    <a:pt x="2235" y="16045"/>
                    <a:pt x="2235" y="26586"/>
                  </a:cubicBezTo>
                  <a:cubicBezTo>
                    <a:pt x="2235" y="34458"/>
                    <a:pt x="1901" y="53438"/>
                    <a:pt x="1901" y="53438"/>
                  </a:cubicBezTo>
                  <a:lnTo>
                    <a:pt x="6138" y="53372"/>
                  </a:lnTo>
                  <a:cubicBezTo>
                    <a:pt x="6138" y="53372"/>
                    <a:pt x="9807" y="33791"/>
                    <a:pt x="9907" y="25785"/>
                  </a:cubicBezTo>
                  <a:cubicBezTo>
                    <a:pt x="10007" y="18113"/>
                    <a:pt x="8840" y="0"/>
                    <a:pt x="8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16"/>
            <p:cNvSpPr/>
            <p:nvPr/>
          </p:nvSpPr>
          <p:spPr>
            <a:xfrm>
              <a:off x="6277925" y="3315050"/>
              <a:ext cx="150150" cy="594625"/>
            </a:xfrm>
            <a:custGeom>
              <a:avLst/>
              <a:gdLst/>
              <a:ahLst/>
              <a:cxnLst/>
              <a:rect l="l" t="t" r="r" b="b"/>
              <a:pathLst>
                <a:path w="6006" h="23785" extrusionOk="0">
                  <a:moveTo>
                    <a:pt x="1" y="1"/>
                  </a:moveTo>
                  <a:lnTo>
                    <a:pt x="1" y="1"/>
                  </a:lnTo>
                  <a:cubicBezTo>
                    <a:pt x="101" y="534"/>
                    <a:pt x="3403" y="15212"/>
                    <a:pt x="4471" y="23784"/>
                  </a:cubicBezTo>
                  <a:cubicBezTo>
                    <a:pt x="5038" y="20215"/>
                    <a:pt x="5605" y="16212"/>
                    <a:pt x="6005" y="12676"/>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16"/>
            <p:cNvSpPr/>
            <p:nvPr/>
          </p:nvSpPr>
          <p:spPr>
            <a:xfrm>
              <a:off x="6077800" y="2837225"/>
              <a:ext cx="530400" cy="1306775"/>
            </a:xfrm>
            <a:custGeom>
              <a:avLst/>
              <a:gdLst/>
              <a:ahLst/>
              <a:cxnLst/>
              <a:rect l="l" t="t" r="r" b="b"/>
              <a:pathLst>
                <a:path w="21216" h="52271" extrusionOk="0">
                  <a:moveTo>
                    <a:pt x="8673" y="0"/>
                  </a:moveTo>
                  <a:lnTo>
                    <a:pt x="0" y="634"/>
                  </a:lnTo>
                  <a:cubicBezTo>
                    <a:pt x="367" y="7239"/>
                    <a:pt x="9073" y="21015"/>
                    <a:pt x="11275" y="29688"/>
                  </a:cubicBezTo>
                  <a:cubicBezTo>
                    <a:pt x="13210" y="37327"/>
                    <a:pt x="16645" y="52271"/>
                    <a:pt x="16645" y="52271"/>
                  </a:cubicBezTo>
                  <a:lnTo>
                    <a:pt x="21215" y="51570"/>
                  </a:lnTo>
                  <a:cubicBezTo>
                    <a:pt x="21215" y="51570"/>
                    <a:pt x="18547" y="31589"/>
                    <a:pt x="16879" y="23684"/>
                  </a:cubicBezTo>
                  <a:cubicBezTo>
                    <a:pt x="15378" y="16445"/>
                    <a:pt x="8673" y="0"/>
                    <a:pt x="8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16"/>
            <p:cNvSpPr/>
            <p:nvPr/>
          </p:nvSpPr>
          <p:spPr>
            <a:xfrm>
              <a:off x="6463075" y="4088100"/>
              <a:ext cx="159300" cy="80925"/>
            </a:xfrm>
            <a:custGeom>
              <a:avLst/>
              <a:gdLst/>
              <a:ahLst/>
              <a:cxnLst/>
              <a:rect l="l" t="t" r="r" b="b"/>
              <a:pathLst>
                <a:path w="6372" h="3237" extrusionOk="0">
                  <a:moveTo>
                    <a:pt x="6171" y="1"/>
                  </a:moveTo>
                  <a:lnTo>
                    <a:pt x="0" y="1068"/>
                  </a:lnTo>
                  <a:lnTo>
                    <a:pt x="701" y="3236"/>
                  </a:lnTo>
                  <a:lnTo>
                    <a:pt x="6371" y="1902"/>
                  </a:lnTo>
                  <a:lnTo>
                    <a:pt x="6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16"/>
            <p:cNvSpPr/>
            <p:nvPr/>
          </p:nvSpPr>
          <p:spPr>
            <a:xfrm>
              <a:off x="6232075" y="4121475"/>
              <a:ext cx="141775" cy="45050"/>
            </a:xfrm>
            <a:custGeom>
              <a:avLst/>
              <a:gdLst/>
              <a:ahLst/>
              <a:cxnLst/>
              <a:rect l="l" t="t" r="r" b="b"/>
              <a:pathLst>
                <a:path w="5671" h="1802" extrusionOk="0">
                  <a:moveTo>
                    <a:pt x="5671" y="0"/>
                  </a:moveTo>
                  <a:lnTo>
                    <a:pt x="0" y="167"/>
                  </a:lnTo>
                  <a:lnTo>
                    <a:pt x="34" y="1801"/>
                  </a:lnTo>
                  <a:lnTo>
                    <a:pt x="5104" y="1735"/>
                  </a:lnTo>
                  <a:lnTo>
                    <a:pt x="56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16"/>
            <p:cNvSpPr/>
            <p:nvPr/>
          </p:nvSpPr>
          <p:spPr>
            <a:xfrm>
              <a:off x="6222900" y="2087125"/>
              <a:ext cx="13350" cy="18875"/>
            </a:xfrm>
            <a:custGeom>
              <a:avLst/>
              <a:gdLst/>
              <a:ahLst/>
              <a:cxnLst/>
              <a:rect l="l" t="t" r="r" b="b"/>
              <a:pathLst>
                <a:path w="534" h="755" extrusionOk="0">
                  <a:moveTo>
                    <a:pt x="273" y="1"/>
                  </a:moveTo>
                  <a:cubicBezTo>
                    <a:pt x="162" y="1"/>
                    <a:pt x="62" y="147"/>
                    <a:pt x="34" y="316"/>
                  </a:cubicBezTo>
                  <a:cubicBezTo>
                    <a:pt x="0" y="516"/>
                    <a:pt x="67" y="683"/>
                    <a:pt x="200" y="750"/>
                  </a:cubicBezTo>
                  <a:cubicBezTo>
                    <a:pt x="212" y="753"/>
                    <a:pt x="223" y="754"/>
                    <a:pt x="235" y="754"/>
                  </a:cubicBezTo>
                  <a:cubicBezTo>
                    <a:pt x="356" y="754"/>
                    <a:pt x="470" y="599"/>
                    <a:pt x="501" y="416"/>
                  </a:cubicBezTo>
                  <a:cubicBezTo>
                    <a:pt x="534" y="216"/>
                    <a:pt x="467" y="49"/>
                    <a:pt x="334" y="16"/>
                  </a:cubicBezTo>
                  <a:cubicBezTo>
                    <a:pt x="313" y="6"/>
                    <a:pt x="293"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16"/>
            <p:cNvSpPr/>
            <p:nvPr/>
          </p:nvSpPr>
          <p:spPr>
            <a:xfrm>
              <a:off x="6284600" y="2099900"/>
              <a:ext cx="13375" cy="18625"/>
            </a:xfrm>
            <a:custGeom>
              <a:avLst/>
              <a:gdLst/>
              <a:ahLst/>
              <a:cxnLst/>
              <a:rect l="l" t="t" r="r" b="b"/>
              <a:pathLst>
                <a:path w="535" h="745" extrusionOk="0">
                  <a:moveTo>
                    <a:pt x="300" y="1"/>
                  </a:moveTo>
                  <a:cubicBezTo>
                    <a:pt x="179" y="1"/>
                    <a:pt x="65" y="156"/>
                    <a:pt x="34" y="339"/>
                  </a:cubicBezTo>
                  <a:cubicBezTo>
                    <a:pt x="1" y="539"/>
                    <a:pt x="67" y="706"/>
                    <a:pt x="201" y="739"/>
                  </a:cubicBezTo>
                  <a:cubicBezTo>
                    <a:pt x="215" y="743"/>
                    <a:pt x="228" y="744"/>
                    <a:pt x="242" y="744"/>
                  </a:cubicBezTo>
                  <a:cubicBezTo>
                    <a:pt x="361" y="744"/>
                    <a:pt x="471" y="618"/>
                    <a:pt x="501" y="439"/>
                  </a:cubicBezTo>
                  <a:cubicBezTo>
                    <a:pt x="534" y="239"/>
                    <a:pt x="468" y="39"/>
                    <a:pt x="334" y="5"/>
                  </a:cubicBezTo>
                  <a:cubicBezTo>
                    <a:pt x="323" y="2"/>
                    <a:pt x="311"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16"/>
            <p:cNvSpPr/>
            <p:nvPr/>
          </p:nvSpPr>
          <p:spPr>
            <a:xfrm>
              <a:off x="6256250" y="2106700"/>
              <a:ext cx="24200" cy="50050"/>
            </a:xfrm>
            <a:custGeom>
              <a:avLst/>
              <a:gdLst/>
              <a:ahLst/>
              <a:cxnLst/>
              <a:rect l="l" t="t" r="r" b="b"/>
              <a:pathLst>
                <a:path w="968" h="2002" extrusionOk="0">
                  <a:moveTo>
                    <a:pt x="367" y="0"/>
                  </a:moveTo>
                  <a:lnTo>
                    <a:pt x="1" y="1901"/>
                  </a:lnTo>
                  <a:cubicBezTo>
                    <a:pt x="151" y="1968"/>
                    <a:pt x="317" y="2002"/>
                    <a:pt x="484" y="2002"/>
                  </a:cubicBezTo>
                  <a:cubicBezTo>
                    <a:pt x="651" y="2002"/>
                    <a:pt x="818" y="1968"/>
                    <a:pt x="968" y="1901"/>
                  </a:cubicBezTo>
                  <a:cubicBezTo>
                    <a:pt x="701" y="1301"/>
                    <a:pt x="468" y="667"/>
                    <a:pt x="367" y="0"/>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16"/>
            <p:cNvSpPr/>
            <p:nvPr/>
          </p:nvSpPr>
          <p:spPr>
            <a:xfrm>
              <a:off x="6217900" y="2148050"/>
              <a:ext cx="35875" cy="22050"/>
            </a:xfrm>
            <a:custGeom>
              <a:avLst/>
              <a:gdLst/>
              <a:ahLst/>
              <a:cxnLst/>
              <a:rect l="l" t="t" r="r" b="b"/>
              <a:pathLst>
                <a:path w="1435" h="882" extrusionOk="0">
                  <a:moveTo>
                    <a:pt x="63" y="0"/>
                  </a:moveTo>
                  <a:cubicBezTo>
                    <a:pt x="53" y="0"/>
                    <a:pt x="43" y="4"/>
                    <a:pt x="33" y="14"/>
                  </a:cubicBezTo>
                  <a:cubicBezTo>
                    <a:pt x="33" y="14"/>
                    <a:pt x="0" y="47"/>
                    <a:pt x="33" y="81"/>
                  </a:cubicBezTo>
                  <a:cubicBezTo>
                    <a:pt x="267" y="481"/>
                    <a:pt x="667" y="748"/>
                    <a:pt x="1101" y="848"/>
                  </a:cubicBezTo>
                  <a:cubicBezTo>
                    <a:pt x="1201" y="881"/>
                    <a:pt x="1301" y="881"/>
                    <a:pt x="1368" y="881"/>
                  </a:cubicBezTo>
                  <a:cubicBezTo>
                    <a:pt x="1434" y="881"/>
                    <a:pt x="1434" y="781"/>
                    <a:pt x="1368" y="781"/>
                  </a:cubicBezTo>
                  <a:cubicBezTo>
                    <a:pt x="867" y="748"/>
                    <a:pt x="400" y="448"/>
                    <a:pt x="134" y="47"/>
                  </a:cubicBezTo>
                  <a:cubicBezTo>
                    <a:pt x="110" y="24"/>
                    <a:pt x="86" y="0"/>
                    <a:pt x="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16"/>
            <p:cNvSpPr/>
            <p:nvPr/>
          </p:nvSpPr>
          <p:spPr>
            <a:xfrm>
              <a:off x="6215400" y="2059500"/>
              <a:ext cx="29200" cy="13025"/>
            </a:xfrm>
            <a:custGeom>
              <a:avLst/>
              <a:gdLst/>
              <a:ahLst/>
              <a:cxnLst/>
              <a:rect l="l" t="t" r="r" b="b"/>
              <a:pathLst>
                <a:path w="1168" h="521" extrusionOk="0">
                  <a:moveTo>
                    <a:pt x="845" y="0"/>
                  </a:moveTo>
                  <a:cubicBezTo>
                    <a:pt x="546" y="0"/>
                    <a:pt x="247" y="107"/>
                    <a:pt x="33" y="320"/>
                  </a:cubicBezTo>
                  <a:cubicBezTo>
                    <a:pt x="0" y="387"/>
                    <a:pt x="0" y="454"/>
                    <a:pt x="33" y="487"/>
                  </a:cubicBezTo>
                  <a:cubicBezTo>
                    <a:pt x="33" y="520"/>
                    <a:pt x="67" y="520"/>
                    <a:pt x="100" y="520"/>
                  </a:cubicBezTo>
                  <a:lnTo>
                    <a:pt x="200" y="520"/>
                  </a:lnTo>
                  <a:cubicBezTo>
                    <a:pt x="359" y="335"/>
                    <a:pt x="582" y="233"/>
                    <a:pt x="835" y="233"/>
                  </a:cubicBezTo>
                  <a:cubicBezTo>
                    <a:pt x="899" y="233"/>
                    <a:pt x="966" y="240"/>
                    <a:pt x="1034" y="254"/>
                  </a:cubicBezTo>
                  <a:cubicBezTo>
                    <a:pt x="1067" y="254"/>
                    <a:pt x="1134" y="220"/>
                    <a:pt x="1168" y="154"/>
                  </a:cubicBezTo>
                  <a:cubicBezTo>
                    <a:pt x="1168" y="87"/>
                    <a:pt x="1134" y="53"/>
                    <a:pt x="1067" y="20"/>
                  </a:cubicBezTo>
                  <a:cubicBezTo>
                    <a:pt x="994" y="7"/>
                    <a:pt x="919"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16"/>
            <p:cNvSpPr/>
            <p:nvPr/>
          </p:nvSpPr>
          <p:spPr>
            <a:xfrm>
              <a:off x="6300450" y="2068325"/>
              <a:ext cx="22550" cy="25050"/>
            </a:xfrm>
            <a:custGeom>
              <a:avLst/>
              <a:gdLst/>
              <a:ahLst/>
              <a:cxnLst/>
              <a:rect l="l" t="t" r="r" b="b"/>
              <a:pathLst>
                <a:path w="902" h="1002" extrusionOk="0">
                  <a:moveTo>
                    <a:pt x="167" y="1"/>
                  </a:moveTo>
                  <a:cubicBezTo>
                    <a:pt x="101" y="1"/>
                    <a:pt x="34" y="34"/>
                    <a:pt x="0" y="101"/>
                  </a:cubicBezTo>
                  <a:cubicBezTo>
                    <a:pt x="0" y="167"/>
                    <a:pt x="34" y="234"/>
                    <a:pt x="101" y="234"/>
                  </a:cubicBezTo>
                  <a:cubicBezTo>
                    <a:pt x="367" y="334"/>
                    <a:pt x="568" y="601"/>
                    <a:pt x="634" y="901"/>
                  </a:cubicBezTo>
                  <a:cubicBezTo>
                    <a:pt x="668" y="935"/>
                    <a:pt x="701" y="968"/>
                    <a:pt x="734" y="968"/>
                  </a:cubicBezTo>
                  <a:cubicBezTo>
                    <a:pt x="734" y="1001"/>
                    <a:pt x="768" y="1001"/>
                    <a:pt x="801" y="1001"/>
                  </a:cubicBezTo>
                  <a:cubicBezTo>
                    <a:pt x="868" y="968"/>
                    <a:pt x="901" y="901"/>
                    <a:pt x="868" y="835"/>
                  </a:cubicBezTo>
                  <a:cubicBezTo>
                    <a:pt x="801" y="468"/>
                    <a:pt x="534" y="167"/>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16"/>
            <p:cNvSpPr/>
            <p:nvPr/>
          </p:nvSpPr>
          <p:spPr>
            <a:xfrm>
              <a:off x="6616500" y="4189025"/>
              <a:ext cx="28375" cy="24200"/>
            </a:xfrm>
            <a:custGeom>
              <a:avLst/>
              <a:gdLst/>
              <a:ahLst/>
              <a:cxnLst/>
              <a:rect l="l" t="t" r="r" b="b"/>
              <a:pathLst>
                <a:path w="1135" h="968" extrusionOk="0">
                  <a:moveTo>
                    <a:pt x="868" y="100"/>
                  </a:moveTo>
                  <a:cubicBezTo>
                    <a:pt x="901" y="100"/>
                    <a:pt x="935" y="100"/>
                    <a:pt x="935" y="133"/>
                  </a:cubicBezTo>
                  <a:cubicBezTo>
                    <a:pt x="1002" y="200"/>
                    <a:pt x="1002" y="300"/>
                    <a:pt x="968" y="367"/>
                  </a:cubicBezTo>
                  <a:cubicBezTo>
                    <a:pt x="768" y="601"/>
                    <a:pt x="501" y="767"/>
                    <a:pt x="201" y="801"/>
                  </a:cubicBezTo>
                  <a:cubicBezTo>
                    <a:pt x="401" y="500"/>
                    <a:pt x="701" y="100"/>
                    <a:pt x="868" y="100"/>
                  </a:cubicBezTo>
                  <a:close/>
                  <a:moveTo>
                    <a:pt x="868" y="0"/>
                  </a:moveTo>
                  <a:cubicBezTo>
                    <a:pt x="568" y="0"/>
                    <a:pt x="68" y="801"/>
                    <a:pt x="34" y="901"/>
                  </a:cubicBezTo>
                  <a:cubicBezTo>
                    <a:pt x="1" y="901"/>
                    <a:pt x="1" y="934"/>
                    <a:pt x="34" y="967"/>
                  </a:cubicBezTo>
                  <a:lnTo>
                    <a:pt x="101" y="967"/>
                  </a:lnTo>
                  <a:cubicBezTo>
                    <a:pt x="301" y="901"/>
                    <a:pt x="501" y="834"/>
                    <a:pt x="701" y="734"/>
                  </a:cubicBezTo>
                  <a:cubicBezTo>
                    <a:pt x="868" y="667"/>
                    <a:pt x="1002" y="567"/>
                    <a:pt x="1102" y="434"/>
                  </a:cubicBezTo>
                  <a:cubicBezTo>
                    <a:pt x="1135" y="334"/>
                    <a:pt x="1102" y="200"/>
                    <a:pt x="1068" y="100"/>
                  </a:cubicBezTo>
                  <a:cubicBezTo>
                    <a:pt x="1035" y="33"/>
                    <a:pt x="968" y="0"/>
                    <a:pt x="8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16"/>
            <p:cNvSpPr/>
            <p:nvPr/>
          </p:nvSpPr>
          <p:spPr>
            <a:xfrm>
              <a:off x="6611500" y="4180600"/>
              <a:ext cx="16700" cy="32625"/>
            </a:xfrm>
            <a:custGeom>
              <a:avLst/>
              <a:gdLst/>
              <a:ahLst/>
              <a:cxnLst/>
              <a:rect l="l" t="t" r="r" b="b"/>
              <a:pathLst>
                <a:path w="668" h="1305" extrusionOk="0">
                  <a:moveTo>
                    <a:pt x="390" y="141"/>
                  </a:moveTo>
                  <a:cubicBezTo>
                    <a:pt x="420" y="141"/>
                    <a:pt x="434" y="170"/>
                    <a:pt x="434" y="170"/>
                  </a:cubicBezTo>
                  <a:cubicBezTo>
                    <a:pt x="534" y="304"/>
                    <a:pt x="434" y="804"/>
                    <a:pt x="301" y="1104"/>
                  </a:cubicBezTo>
                  <a:cubicBezTo>
                    <a:pt x="167" y="837"/>
                    <a:pt x="134" y="537"/>
                    <a:pt x="201" y="270"/>
                  </a:cubicBezTo>
                  <a:cubicBezTo>
                    <a:pt x="201" y="204"/>
                    <a:pt x="268" y="170"/>
                    <a:pt x="301" y="170"/>
                  </a:cubicBezTo>
                  <a:lnTo>
                    <a:pt x="334" y="170"/>
                  </a:lnTo>
                  <a:cubicBezTo>
                    <a:pt x="357" y="148"/>
                    <a:pt x="375" y="141"/>
                    <a:pt x="390" y="141"/>
                  </a:cubicBezTo>
                  <a:close/>
                  <a:moveTo>
                    <a:pt x="355" y="0"/>
                  </a:moveTo>
                  <a:cubicBezTo>
                    <a:pt x="323" y="0"/>
                    <a:pt x="293" y="11"/>
                    <a:pt x="268" y="37"/>
                  </a:cubicBezTo>
                  <a:cubicBezTo>
                    <a:pt x="167" y="70"/>
                    <a:pt x="101" y="137"/>
                    <a:pt x="67" y="204"/>
                  </a:cubicBezTo>
                  <a:cubicBezTo>
                    <a:pt x="1" y="571"/>
                    <a:pt x="67" y="938"/>
                    <a:pt x="201" y="1271"/>
                  </a:cubicBezTo>
                  <a:cubicBezTo>
                    <a:pt x="234" y="1271"/>
                    <a:pt x="234" y="1304"/>
                    <a:pt x="268" y="1304"/>
                  </a:cubicBezTo>
                  <a:lnTo>
                    <a:pt x="301" y="1304"/>
                  </a:lnTo>
                  <a:cubicBezTo>
                    <a:pt x="301" y="1304"/>
                    <a:pt x="301" y="1271"/>
                    <a:pt x="334" y="1271"/>
                  </a:cubicBezTo>
                  <a:cubicBezTo>
                    <a:pt x="501" y="1038"/>
                    <a:pt x="668" y="304"/>
                    <a:pt x="501" y="70"/>
                  </a:cubicBezTo>
                  <a:cubicBezTo>
                    <a:pt x="460" y="29"/>
                    <a:pt x="406" y="0"/>
                    <a:pt x="3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16"/>
            <p:cNvSpPr/>
            <p:nvPr/>
          </p:nvSpPr>
          <p:spPr>
            <a:xfrm>
              <a:off x="6320475" y="4235425"/>
              <a:ext cx="39200" cy="16375"/>
            </a:xfrm>
            <a:custGeom>
              <a:avLst/>
              <a:gdLst/>
              <a:ahLst/>
              <a:cxnLst/>
              <a:rect l="l" t="t" r="r" b="b"/>
              <a:pathLst>
                <a:path w="1568" h="655" extrusionOk="0">
                  <a:moveTo>
                    <a:pt x="1401" y="112"/>
                  </a:moveTo>
                  <a:lnTo>
                    <a:pt x="1434" y="146"/>
                  </a:lnTo>
                  <a:cubicBezTo>
                    <a:pt x="1434" y="146"/>
                    <a:pt x="1468" y="179"/>
                    <a:pt x="1468" y="179"/>
                  </a:cubicBezTo>
                  <a:cubicBezTo>
                    <a:pt x="1468" y="279"/>
                    <a:pt x="1434" y="346"/>
                    <a:pt x="1401" y="379"/>
                  </a:cubicBezTo>
                  <a:cubicBezTo>
                    <a:pt x="1172" y="483"/>
                    <a:pt x="929" y="535"/>
                    <a:pt x="690" y="535"/>
                  </a:cubicBezTo>
                  <a:cubicBezTo>
                    <a:pt x="547" y="535"/>
                    <a:pt x="405" y="517"/>
                    <a:pt x="267" y="479"/>
                  </a:cubicBezTo>
                  <a:cubicBezTo>
                    <a:pt x="600" y="279"/>
                    <a:pt x="1001" y="146"/>
                    <a:pt x="1401" y="112"/>
                  </a:cubicBezTo>
                  <a:close/>
                  <a:moveTo>
                    <a:pt x="1282" y="1"/>
                  </a:moveTo>
                  <a:cubicBezTo>
                    <a:pt x="876" y="1"/>
                    <a:pt x="146" y="389"/>
                    <a:pt x="33" y="446"/>
                  </a:cubicBezTo>
                  <a:cubicBezTo>
                    <a:pt x="0" y="479"/>
                    <a:pt x="0" y="546"/>
                    <a:pt x="33" y="546"/>
                  </a:cubicBezTo>
                  <a:lnTo>
                    <a:pt x="67" y="579"/>
                  </a:lnTo>
                  <a:cubicBezTo>
                    <a:pt x="267" y="613"/>
                    <a:pt x="550" y="654"/>
                    <a:pt x="817" y="654"/>
                  </a:cubicBezTo>
                  <a:cubicBezTo>
                    <a:pt x="1084" y="654"/>
                    <a:pt x="1334" y="613"/>
                    <a:pt x="1468" y="479"/>
                  </a:cubicBezTo>
                  <a:cubicBezTo>
                    <a:pt x="1534" y="412"/>
                    <a:pt x="1568" y="312"/>
                    <a:pt x="1568" y="179"/>
                  </a:cubicBezTo>
                  <a:cubicBezTo>
                    <a:pt x="1568" y="112"/>
                    <a:pt x="1534" y="79"/>
                    <a:pt x="1468" y="45"/>
                  </a:cubicBezTo>
                  <a:cubicBezTo>
                    <a:pt x="1421" y="14"/>
                    <a:pt x="1357" y="1"/>
                    <a:pt x="1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16"/>
            <p:cNvSpPr/>
            <p:nvPr/>
          </p:nvSpPr>
          <p:spPr>
            <a:xfrm>
              <a:off x="6320475" y="4220700"/>
              <a:ext cx="25025" cy="29225"/>
            </a:xfrm>
            <a:custGeom>
              <a:avLst/>
              <a:gdLst/>
              <a:ahLst/>
              <a:cxnLst/>
              <a:rect l="l" t="t" r="r" b="b"/>
              <a:pathLst>
                <a:path w="1001" h="1169" extrusionOk="0">
                  <a:moveTo>
                    <a:pt x="767" y="134"/>
                  </a:moveTo>
                  <a:cubicBezTo>
                    <a:pt x="801" y="167"/>
                    <a:pt x="801" y="167"/>
                    <a:pt x="801" y="201"/>
                  </a:cubicBezTo>
                  <a:cubicBezTo>
                    <a:pt x="834" y="368"/>
                    <a:pt x="434" y="801"/>
                    <a:pt x="133" y="1001"/>
                  </a:cubicBezTo>
                  <a:cubicBezTo>
                    <a:pt x="167" y="701"/>
                    <a:pt x="267" y="434"/>
                    <a:pt x="467" y="201"/>
                  </a:cubicBezTo>
                  <a:cubicBezTo>
                    <a:pt x="534" y="167"/>
                    <a:pt x="600" y="134"/>
                    <a:pt x="701" y="134"/>
                  </a:cubicBezTo>
                  <a:close/>
                  <a:moveTo>
                    <a:pt x="734" y="1"/>
                  </a:moveTo>
                  <a:cubicBezTo>
                    <a:pt x="600" y="1"/>
                    <a:pt x="467" y="34"/>
                    <a:pt x="400" y="134"/>
                  </a:cubicBezTo>
                  <a:cubicBezTo>
                    <a:pt x="167" y="401"/>
                    <a:pt x="33" y="735"/>
                    <a:pt x="33" y="1101"/>
                  </a:cubicBezTo>
                  <a:cubicBezTo>
                    <a:pt x="0" y="1101"/>
                    <a:pt x="33" y="1135"/>
                    <a:pt x="33" y="1135"/>
                  </a:cubicBezTo>
                  <a:cubicBezTo>
                    <a:pt x="67" y="1168"/>
                    <a:pt x="100" y="1168"/>
                    <a:pt x="100" y="1168"/>
                  </a:cubicBezTo>
                  <a:cubicBezTo>
                    <a:pt x="400" y="1001"/>
                    <a:pt x="1001" y="468"/>
                    <a:pt x="934" y="167"/>
                  </a:cubicBezTo>
                  <a:cubicBezTo>
                    <a:pt x="934" y="101"/>
                    <a:pt x="901" y="1"/>
                    <a:pt x="7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16"/>
            <p:cNvSpPr/>
            <p:nvPr/>
          </p:nvSpPr>
          <p:spPr>
            <a:xfrm>
              <a:off x="5931025" y="2336025"/>
              <a:ext cx="201825" cy="515400"/>
            </a:xfrm>
            <a:custGeom>
              <a:avLst/>
              <a:gdLst/>
              <a:ahLst/>
              <a:cxnLst/>
              <a:rect l="l" t="t" r="r" b="b"/>
              <a:pathLst>
                <a:path w="8073" h="20616" extrusionOk="0">
                  <a:moveTo>
                    <a:pt x="4770" y="0"/>
                  </a:moveTo>
                  <a:cubicBezTo>
                    <a:pt x="3836" y="1601"/>
                    <a:pt x="2969" y="3269"/>
                    <a:pt x="2202" y="4971"/>
                  </a:cubicBezTo>
                  <a:cubicBezTo>
                    <a:pt x="1401" y="6705"/>
                    <a:pt x="767" y="8506"/>
                    <a:pt x="300" y="10374"/>
                  </a:cubicBezTo>
                  <a:cubicBezTo>
                    <a:pt x="267" y="10608"/>
                    <a:pt x="200" y="10875"/>
                    <a:pt x="167" y="11108"/>
                  </a:cubicBezTo>
                  <a:cubicBezTo>
                    <a:pt x="134" y="11242"/>
                    <a:pt x="100" y="11308"/>
                    <a:pt x="100" y="11509"/>
                  </a:cubicBezTo>
                  <a:cubicBezTo>
                    <a:pt x="67" y="11675"/>
                    <a:pt x="34" y="11842"/>
                    <a:pt x="34" y="12009"/>
                  </a:cubicBezTo>
                  <a:cubicBezTo>
                    <a:pt x="0" y="12643"/>
                    <a:pt x="100" y="13277"/>
                    <a:pt x="300" y="13910"/>
                  </a:cubicBezTo>
                  <a:cubicBezTo>
                    <a:pt x="634" y="14911"/>
                    <a:pt x="1168" y="15878"/>
                    <a:pt x="1835" y="16712"/>
                  </a:cubicBezTo>
                  <a:cubicBezTo>
                    <a:pt x="3036" y="18247"/>
                    <a:pt x="4470" y="19548"/>
                    <a:pt x="6071" y="20615"/>
                  </a:cubicBezTo>
                  <a:lnTo>
                    <a:pt x="7272" y="19181"/>
                  </a:lnTo>
                  <a:cubicBezTo>
                    <a:pt x="6138" y="17913"/>
                    <a:pt x="5137" y="16546"/>
                    <a:pt x="4270" y="15078"/>
                  </a:cubicBezTo>
                  <a:cubicBezTo>
                    <a:pt x="3903" y="14444"/>
                    <a:pt x="3636" y="13777"/>
                    <a:pt x="3469" y="13043"/>
                  </a:cubicBezTo>
                  <a:cubicBezTo>
                    <a:pt x="3403" y="12810"/>
                    <a:pt x="3403" y="12543"/>
                    <a:pt x="3436" y="12276"/>
                  </a:cubicBezTo>
                  <a:cubicBezTo>
                    <a:pt x="3436" y="12209"/>
                    <a:pt x="3436" y="12176"/>
                    <a:pt x="3469" y="12109"/>
                  </a:cubicBezTo>
                  <a:cubicBezTo>
                    <a:pt x="3469" y="12076"/>
                    <a:pt x="3503" y="11942"/>
                    <a:pt x="3536" y="11842"/>
                  </a:cubicBezTo>
                  <a:cubicBezTo>
                    <a:pt x="3603" y="11642"/>
                    <a:pt x="3636" y="11475"/>
                    <a:pt x="3703" y="11275"/>
                  </a:cubicBezTo>
                  <a:cubicBezTo>
                    <a:pt x="4237" y="9674"/>
                    <a:pt x="4870" y="8073"/>
                    <a:pt x="5638" y="6572"/>
                  </a:cubicBezTo>
                  <a:cubicBezTo>
                    <a:pt x="6405" y="5004"/>
                    <a:pt x="7239" y="3436"/>
                    <a:pt x="8073" y="1968"/>
                  </a:cubicBezTo>
                  <a:lnTo>
                    <a:pt x="4770"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16"/>
            <p:cNvSpPr/>
            <p:nvPr/>
          </p:nvSpPr>
          <p:spPr>
            <a:xfrm>
              <a:off x="5952700" y="2294975"/>
              <a:ext cx="222375" cy="222025"/>
            </a:xfrm>
            <a:custGeom>
              <a:avLst/>
              <a:gdLst/>
              <a:ahLst/>
              <a:cxnLst/>
              <a:rect l="l" t="t" r="r" b="b"/>
              <a:pathLst>
                <a:path w="8895" h="8881" extrusionOk="0">
                  <a:moveTo>
                    <a:pt x="5774" y="1"/>
                  </a:moveTo>
                  <a:cubicBezTo>
                    <a:pt x="5403" y="1"/>
                    <a:pt x="5000" y="57"/>
                    <a:pt x="4570" y="175"/>
                  </a:cubicBezTo>
                  <a:cubicBezTo>
                    <a:pt x="2269" y="808"/>
                    <a:pt x="1" y="7346"/>
                    <a:pt x="1" y="7346"/>
                  </a:cubicBezTo>
                  <a:lnTo>
                    <a:pt x="5571" y="8881"/>
                  </a:lnTo>
                  <a:cubicBezTo>
                    <a:pt x="6572" y="7513"/>
                    <a:pt x="7339" y="6012"/>
                    <a:pt x="7906" y="4411"/>
                  </a:cubicBezTo>
                  <a:cubicBezTo>
                    <a:pt x="8895" y="1727"/>
                    <a:pt x="7826" y="1"/>
                    <a:pt x="5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16"/>
            <p:cNvSpPr/>
            <p:nvPr/>
          </p:nvSpPr>
          <p:spPr>
            <a:xfrm>
              <a:off x="5952700" y="2294975"/>
              <a:ext cx="222375" cy="222025"/>
            </a:xfrm>
            <a:custGeom>
              <a:avLst/>
              <a:gdLst/>
              <a:ahLst/>
              <a:cxnLst/>
              <a:rect l="l" t="t" r="r" b="b"/>
              <a:pathLst>
                <a:path w="8895" h="8881" extrusionOk="0">
                  <a:moveTo>
                    <a:pt x="5774" y="1"/>
                  </a:moveTo>
                  <a:cubicBezTo>
                    <a:pt x="5403" y="1"/>
                    <a:pt x="5000" y="57"/>
                    <a:pt x="4570" y="175"/>
                  </a:cubicBezTo>
                  <a:cubicBezTo>
                    <a:pt x="2269" y="808"/>
                    <a:pt x="1" y="7346"/>
                    <a:pt x="1" y="7346"/>
                  </a:cubicBezTo>
                  <a:lnTo>
                    <a:pt x="5571" y="8881"/>
                  </a:lnTo>
                  <a:cubicBezTo>
                    <a:pt x="6572" y="7513"/>
                    <a:pt x="7339" y="6012"/>
                    <a:pt x="7906" y="4411"/>
                  </a:cubicBezTo>
                  <a:cubicBezTo>
                    <a:pt x="8895" y="1727"/>
                    <a:pt x="7826" y="1"/>
                    <a:pt x="5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16"/>
            <p:cNvSpPr/>
            <p:nvPr/>
          </p:nvSpPr>
          <p:spPr>
            <a:xfrm>
              <a:off x="6067775" y="2804700"/>
              <a:ext cx="82600" cy="76725"/>
            </a:xfrm>
            <a:custGeom>
              <a:avLst/>
              <a:gdLst/>
              <a:ahLst/>
              <a:cxnLst/>
              <a:rect l="l" t="t" r="r" b="b"/>
              <a:pathLst>
                <a:path w="3304" h="3069" extrusionOk="0">
                  <a:moveTo>
                    <a:pt x="735" y="0"/>
                  </a:moveTo>
                  <a:lnTo>
                    <a:pt x="1" y="1334"/>
                  </a:lnTo>
                  <a:cubicBezTo>
                    <a:pt x="1" y="2569"/>
                    <a:pt x="2269" y="3069"/>
                    <a:pt x="2269" y="3069"/>
                  </a:cubicBezTo>
                  <a:lnTo>
                    <a:pt x="3303" y="667"/>
                  </a:lnTo>
                  <a:lnTo>
                    <a:pt x="735"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16"/>
            <p:cNvSpPr/>
            <p:nvPr/>
          </p:nvSpPr>
          <p:spPr>
            <a:xfrm>
              <a:off x="6124500" y="2821375"/>
              <a:ext cx="50050" cy="88425"/>
            </a:xfrm>
            <a:custGeom>
              <a:avLst/>
              <a:gdLst/>
              <a:ahLst/>
              <a:cxnLst/>
              <a:rect l="l" t="t" r="r" b="b"/>
              <a:pathLst>
                <a:path w="2002" h="3537" extrusionOk="0">
                  <a:moveTo>
                    <a:pt x="1001" y="0"/>
                  </a:moveTo>
                  <a:lnTo>
                    <a:pt x="0" y="2402"/>
                  </a:lnTo>
                  <a:lnTo>
                    <a:pt x="1234" y="3536"/>
                  </a:lnTo>
                  <a:lnTo>
                    <a:pt x="2002" y="1635"/>
                  </a:lnTo>
                  <a:lnTo>
                    <a:pt x="1001"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260;p114">
            <a:extLst>
              <a:ext uri="{FF2B5EF4-FFF2-40B4-BE49-F238E27FC236}">
                <a16:creationId xmlns:a16="http://schemas.microsoft.com/office/drawing/2014/main" id="{792E7F40-BFC7-08CB-E4F6-44848D8802CC}"/>
              </a:ext>
            </a:extLst>
          </p:cNvPr>
          <p:cNvSpPr txBox="1">
            <a:spLocks/>
          </p:cNvSpPr>
          <p:nvPr/>
        </p:nvSpPr>
        <p:spPr>
          <a:xfrm>
            <a:off x="2889694" y="1712140"/>
            <a:ext cx="4568100" cy="522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dirty="0"/>
              <a:t>Do you have any questions?</a:t>
            </a:r>
          </a:p>
        </p:txBody>
      </p:sp>
      <p:sp>
        <p:nvSpPr>
          <p:cNvPr id="3" name="TextBox 2">
            <a:extLst>
              <a:ext uri="{FF2B5EF4-FFF2-40B4-BE49-F238E27FC236}">
                <a16:creationId xmlns:a16="http://schemas.microsoft.com/office/drawing/2014/main" id="{3642F061-4040-3B57-2C36-1E8523D9113F}"/>
              </a:ext>
            </a:extLst>
          </p:cNvPr>
          <p:cNvSpPr txBox="1"/>
          <p:nvPr/>
        </p:nvSpPr>
        <p:spPr>
          <a:xfrm>
            <a:off x="8338274" y="4437673"/>
            <a:ext cx="636192" cy="523220"/>
          </a:xfrm>
          <a:prstGeom prst="rect">
            <a:avLst/>
          </a:prstGeom>
          <a:noFill/>
        </p:spPr>
        <p:txBody>
          <a:bodyPr wrap="square">
            <a:spAutoFit/>
          </a:bodyPr>
          <a:lstStyle/>
          <a:p>
            <a:r>
              <a:rPr lang="en-US" sz="2800" b="1" dirty="0">
                <a:solidFill>
                  <a:schemeClr val="accent5"/>
                </a:solidFill>
              </a:rPr>
              <a:t>10</a:t>
            </a:r>
            <a:endParaRPr lang="LID4096" sz="2800" b="1" dirty="0">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grpSp>
        <p:nvGrpSpPr>
          <p:cNvPr id="1055" name="Google Shape;1055;p62"/>
          <p:cNvGrpSpPr/>
          <p:nvPr/>
        </p:nvGrpSpPr>
        <p:grpSpPr>
          <a:xfrm>
            <a:off x="3525559" y="3073783"/>
            <a:ext cx="645845" cy="645845"/>
            <a:chOff x="1662975" y="1078284"/>
            <a:chExt cx="666300" cy="666300"/>
          </a:xfrm>
        </p:grpSpPr>
        <p:sp>
          <p:nvSpPr>
            <p:cNvPr id="1056" name="Google Shape;1056;p62"/>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2"/>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62"/>
          <p:cNvGrpSpPr/>
          <p:nvPr/>
        </p:nvGrpSpPr>
        <p:grpSpPr>
          <a:xfrm>
            <a:off x="1673186" y="3044029"/>
            <a:ext cx="645845" cy="645845"/>
            <a:chOff x="1662975" y="1078284"/>
            <a:chExt cx="666300" cy="666300"/>
          </a:xfrm>
        </p:grpSpPr>
        <p:sp>
          <p:nvSpPr>
            <p:cNvPr id="1059" name="Google Shape;1059;p62"/>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2"/>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62"/>
          <p:cNvGrpSpPr/>
          <p:nvPr/>
        </p:nvGrpSpPr>
        <p:grpSpPr>
          <a:xfrm>
            <a:off x="6824836" y="3044029"/>
            <a:ext cx="645845" cy="645845"/>
            <a:chOff x="1662975" y="1078284"/>
            <a:chExt cx="666300" cy="666300"/>
          </a:xfrm>
        </p:grpSpPr>
        <p:sp>
          <p:nvSpPr>
            <p:cNvPr id="1062" name="Google Shape;1062;p62"/>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2"/>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62"/>
          <p:cNvGrpSpPr/>
          <p:nvPr/>
        </p:nvGrpSpPr>
        <p:grpSpPr>
          <a:xfrm>
            <a:off x="3462043" y="1256197"/>
            <a:ext cx="645845" cy="645845"/>
            <a:chOff x="1662975" y="1078283"/>
            <a:chExt cx="666300" cy="666300"/>
          </a:xfrm>
        </p:grpSpPr>
        <p:sp>
          <p:nvSpPr>
            <p:cNvPr id="1065" name="Google Shape;1065;p62"/>
            <p:cNvSpPr/>
            <p:nvPr/>
          </p:nvSpPr>
          <p:spPr>
            <a:xfrm>
              <a:off x="1662975" y="1078283"/>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2"/>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62"/>
          <p:cNvGrpSpPr/>
          <p:nvPr/>
        </p:nvGrpSpPr>
        <p:grpSpPr>
          <a:xfrm>
            <a:off x="1673186" y="1240892"/>
            <a:ext cx="645845" cy="645845"/>
            <a:chOff x="1662975" y="1078284"/>
            <a:chExt cx="666300" cy="666300"/>
          </a:xfrm>
        </p:grpSpPr>
        <p:sp>
          <p:nvSpPr>
            <p:cNvPr id="1068" name="Google Shape;1068;p62"/>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2"/>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62"/>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1071" name="Google Shape;1071;p62"/>
          <p:cNvSpPr txBox="1">
            <a:spLocks noGrp="1"/>
          </p:cNvSpPr>
          <p:nvPr>
            <p:ph type="title" idx="2"/>
          </p:nvPr>
        </p:nvSpPr>
        <p:spPr>
          <a:xfrm>
            <a:off x="1569075" y="1279186"/>
            <a:ext cx="854700" cy="5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72" name="Google Shape;1072;p62"/>
          <p:cNvSpPr txBox="1">
            <a:spLocks noGrp="1"/>
          </p:cNvSpPr>
          <p:nvPr>
            <p:ph type="title" idx="3"/>
          </p:nvPr>
        </p:nvSpPr>
        <p:spPr>
          <a:xfrm>
            <a:off x="845925" y="1841275"/>
            <a:ext cx="23010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074" name="Google Shape;1074;p62"/>
          <p:cNvSpPr txBox="1">
            <a:spLocks noGrp="1"/>
          </p:cNvSpPr>
          <p:nvPr>
            <p:ph type="title" idx="6"/>
          </p:nvPr>
        </p:nvSpPr>
        <p:spPr>
          <a:xfrm>
            <a:off x="2597862" y="2117065"/>
            <a:ext cx="23010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Statement</a:t>
            </a:r>
            <a:endParaRPr dirty="0"/>
          </a:p>
        </p:txBody>
      </p:sp>
      <p:sp>
        <p:nvSpPr>
          <p:cNvPr id="1076" name="Google Shape;1076;p62"/>
          <p:cNvSpPr txBox="1">
            <a:spLocks noGrp="1"/>
          </p:cNvSpPr>
          <p:nvPr>
            <p:ph type="title" idx="8"/>
          </p:nvPr>
        </p:nvSpPr>
        <p:spPr>
          <a:xfrm>
            <a:off x="1582875" y="3101139"/>
            <a:ext cx="8271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077" name="Google Shape;1077;p62"/>
          <p:cNvSpPr txBox="1">
            <a:spLocks noGrp="1"/>
          </p:cNvSpPr>
          <p:nvPr>
            <p:ph type="title" idx="9"/>
          </p:nvPr>
        </p:nvSpPr>
        <p:spPr>
          <a:xfrm>
            <a:off x="6410475" y="1871557"/>
            <a:ext cx="23010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Methodology</a:t>
            </a:r>
            <a:endParaRPr dirty="0"/>
          </a:p>
        </p:txBody>
      </p:sp>
      <p:sp>
        <p:nvSpPr>
          <p:cNvPr id="1079" name="Google Shape;1079;p62"/>
          <p:cNvSpPr txBox="1">
            <a:spLocks noGrp="1"/>
          </p:cNvSpPr>
          <p:nvPr>
            <p:ph type="title" idx="15"/>
          </p:nvPr>
        </p:nvSpPr>
        <p:spPr>
          <a:xfrm>
            <a:off x="754726" y="3727160"/>
            <a:ext cx="23010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Risk level </a:t>
            </a:r>
            <a:endParaRPr dirty="0"/>
          </a:p>
        </p:txBody>
      </p:sp>
      <p:sp>
        <p:nvSpPr>
          <p:cNvPr id="1081" name="Google Shape;1081;p62"/>
          <p:cNvSpPr txBox="1">
            <a:spLocks noGrp="1"/>
          </p:cNvSpPr>
          <p:nvPr>
            <p:ph type="title" idx="5"/>
          </p:nvPr>
        </p:nvSpPr>
        <p:spPr>
          <a:xfrm>
            <a:off x="3397801" y="1300162"/>
            <a:ext cx="8271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082" name="Google Shape;1082;p62"/>
          <p:cNvSpPr txBox="1">
            <a:spLocks noGrp="1"/>
          </p:cNvSpPr>
          <p:nvPr>
            <p:ph type="title" idx="14"/>
          </p:nvPr>
        </p:nvSpPr>
        <p:spPr>
          <a:xfrm>
            <a:off x="3393725" y="3113178"/>
            <a:ext cx="8271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083" name="Google Shape;1083;p62"/>
          <p:cNvSpPr txBox="1">
            <a:spLocks noGrp="1"/>
          </p:cNvSpPr>
          <p:nvPr>
            <p:ph type="title" idx="18"/>
          </p:nvPr>
        </p:nvSpPr>
        <p:spPr>
          <a:xfrm>
            <a:off x="4760783" y="2025768"/>
            <a:ext cx="1645184"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Desctription</a:t>
            </a:r>
            <a:endParaRPr dirty="0"/>
          </a:p>
        </p:txBody>
      </p:sp>
      <p:sp>
        <p:nvSpPr>
          <p:cNvPr id="1085" name="Google Shape;1085;p62"/>
          <p:cNvSpPr txBox="1">
            <a:spLocks noGrp="1"/>
          </p:cNvSpPr>
          <p:nvPr>
            <p:ph type="title" idx="20"/>
          </p:nvPr>
        </p:nvSpPr>
        <p:spPr>
          <a:xfrm>
            <a:off x="6733875" y="3101139"/>
            <a:ext cx="8271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1086" name="Google Shape;1086;p62"/>
          <p:cNvSpPr txBox="1">
            <a:spLocks noGrp="1"/>
          </p:cNvSpPr>
          <p:nvPr>
            <p:ph type="title" idx="21"/>
          </p:nvPr>
        </p:nvSpPr>
        <p:spPr>
          <a:xfrm>
            <a:off x="2830506" y="3918341"/>
            <a:ext cx="1908918"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Legal equirments</a:t>
            </a:r>
            <a:endParaRPr dirty="0"/>
          </a:p>
        </p:txBody>
      </p:sp>
      <p:grpSp>
        <p:nvGrpSpPr>
          <p:cNvPr id="1088" name="Google Shape;1088;p62"/>
          <p:cNvGrpSpPr/>
          <p:nvPr/>
        </p:nvGrpSpPr>
        <p:grpSpPr>
          <a:xfrm>
            <a:off x="6824836" y="1240892"/>
            <a:ext cx="645845" cy="645845"/>
            <a:chOff x="1662975" y="1078284"/>
            <a:chExt cx="666300" cy="666300"/>
          </a:xfrm>
        </p:grpSpPr>
        <p:sp>
          <p:nvSpPr>
            <p:cNvPr id="1089" name="Google Shape;1089;p62"/>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2"/>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064;p62">
            <a:extLst>
              <a:ext uri="{FF2B5EF4-FFF2-40B4-BE49-F238E27FC236}">
                <a16:creationId xmlns:a16="http://schemas.microsoft.com/office/drawing/2014/main" id="{1DE66FA8-9BEF-CC0B-4DB3-28D559D94BD1}"/>
              </a:ext>
            </a:extLst>
          </p:cNvPr>
          <p:cNvGrpSpPr/>
          <p:nvPr/>
        </p:nvGrpSpPr>
        <p:grpSpPr>
          <a:xfrm>
            <a:off x="5224268" y="1224794"/>
            <a:ext cx="645845" cy="645845"/>
            <a:chOff x="1662975" y="1078283"/>
            <a:chExt cx="666300" cy="666300"/>
          </a:xfrm>
        </p:grpSpPr>
        <p:sp>
          <p:nvSpPr>
            <p:cNvPr id="5" name="Google Shape;1065;p62">
              <a:extLst>
                <a:ext uri="{FF2B5EF4-FFF2-40B4-BE49-F238E27FC236}">
                  <a16:creationId xmlns:a16="http://schemas.microsoft.com/office/drawing/2014/main" id="{F357F877-EB55-4E99-2285-85E87D21839F}"/>
                </a:ext>
              </a:extLst>
            </p:cNvPr>
            <p:cNvSpPr/>
            <p:nvPr/>
          </p:nvSpPr>
          <p:spPr>
            <a:xfrm>
              <a:off x="1662975" y="1078283"/>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066;p62">
              <a:extLst>
                <a:ext uri="{FF2B5EF4-FFF2-40B4-BE49-F238E27FC236}">
                  <a16:creationId xmlns:a16="http://schemas.microsoft.com/office/drawing/2014/main" id="{9A640B40-AB01-0B61-A188-DB482F212B82}"/>
                </a:ext>
              </a:extLst>
            </p:cNvPr>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itle 7">
            <a:extLst>
              <a:ext uri="{FF2B5EF4-FFF2-40B4-BE49-F238E27FC236}">
                <a16:creationId xmlns:a16="http://schemas.microsoft.com/office/drawing/2014/main" id="{AFCC8E3F-C144-50CB-7CB7-6ECCE9A39374}"/>
              </a:ext>
            </a:extLst>
          </p:cNvPr>
          <p:cNvSpPr>
            <a:spLocks noGrp="1"/>
          </p:cNvSpPr>
          <p:nvPr>
            <p:ph type="title" idx="17"/>
          </p:nvPr>
        </p:nvSpPr>
        <p:spPr/>
        <p:txBody>
          <a:bodyPr/>
          <a:lstStyle/>
          <a:p>
            <a:r>
              <a:rPr lang="en-US" dirty="0"/>
              <a:t>04</a:t>
            </a:r>
            <a:endParaRPr lang="LID4096" dirty="0"/>
          </a:p>
        </p:txBody>
      </p:sp>
      <p:sp>
        <p:nvSpPr>
          <p:cNvPr id="9" name="Google Shape;1091;p62">
            <a:extLst>
              <a:ext uri="{FF2B5EF4-FFF2-40B4-BE49-F238E27FC236}">
                <a16:creationId xmlns:a16="http://schemas.microsoft.com/office/drawing/2014/main" id="{E3D60DB7-3984-5F71-9AEF-4F221691FB4A}"/>
              </a:ext>
            </a:extLst>
          </p:cNvPr>
          <p:cNvSpPr txBox="1">
            <a:spLocks/>
          </p:cNvSpPr>
          <p:nvPr/>
        </p:nvSpPr>
        <p:spPr>
          <a:xfrm>
            <a:off x="5152865" y="1262081"/>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Exo 2"/>
              <a:buNone/>
              <a:defRPr sz="3000" b="0" i="0" u="none" strike="noStrike" cap="none">
                <a:solidFill>
                  <a:schemeClr val="dk2"/>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2pPr>
            <a:lvl3pPr marR="0" lvl="2"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3pPr>
            <a:lvl4pPr marR="0" lvl="3"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4pPr>
            <a:lvl5pPr marR="0" lvl="4"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5pPr>
            <a:lvl6pPr marR="0" lvl="5"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6pPr>
            <a:lvl7pPr marR="0" lvl="6"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7pPr>
            <a:lvl8pPr marR="0" lvl="7"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8pPr>
            <a:lvl9pPr marR="0" lvl="8"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9pPr>
          </a:lstStyle>
          <a:p>
            <a:r>
              <a:rPr lang="en" dirty="0"/>
              <a:t>03</a:t>
            </a:r>
          </a:p>
        </p:txBody>
      </p:sp>
      <p:grpSp>
        <p:nvGrpSpPr>
          <p:cNvPr id="18" name="Google Shape;1055;p62">
            <a:extLst>
              <a:ext uri="{FF2B5EF4-FFF2-40B4-BE49-F238E27FC236}">
                <a16:creationId xmlns:a16="http://schemas.microsoft.com/office/drawing/2014/main" id="{67A89133-E3D8-2102-B2C0-94F21F0CE28A}"/>
              </a:ext>
            </a:extLst>
          </p:cNvPr>
          <p:cNvGrpSpPr/>
          <p:nvPr/>
        </p:nvGrpSpPr>
        <p:grpSpPr>
          <a:xfrm>
            <a:off x="5295519" y="3073783"/>
            <a:ext cx="645845" cy="645845"/>
            <a:chOff x="1662975" y="1078284"/>
            <a:chExt cx="666300" cy="666300"/>
          </a:xfrm>
        </p:grpSpPr>
        <p:sp>
          <p:nvSpPr>
            <p:cNvPr id="19" name="Google Shape;1056;p62">
              <a:extLst>
                <a:ext uri="{FF2B5EF4-FFF2-40B4-BE49-F238E27FC236}">
                  <a16:creationId xmlns:a16="http://schemas.microsoft.com/office/drawing/2014/main" id="{BAB711AC-08E5-7A22-2EBE-96515BB43F8C}"/>
                </a:ext>
              </a:extLst>
            </p:cNvPr>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7;p62">
              <a:extLst>
                <a:ext uri="{FF2B5EF4-FFF2-40B4-BE49-F238E27FC236}">
                  <a16:creationId xmlns:a16="http://schemas.microsoft.com/office/drawing/2014/main" id="{10759513-BDEE-8215-A992-F93C6C2F253D}"/>
                </a:ext>
              </a:extLst>
            </p:cNvPr>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085;p62">
            <a:extLst>
              <a:ext uri="{FF2B5EF4-FFF2-40B4-BE49-F238E27FC236}">
                <a16:creationId xmlns:a16="http://schemas.microsoft.com/office/drawing/2014/main" id="{697A4260-D149-72D0-7297-F23892F338DC}"/>
              </a:ext>
            </a:extLst>
          </p:cNvPr>
          <p:cNvSpPr txBox="1">
            <a:spLocks/>
          </p:cNvSpPr>
          <p:nvPr/>
        </p:nvSpPr>
        <p:spPr>
          <a:xfrm>
            <a:off x="5249627" y="3123321"/>
            <a:ext cx="827100"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Exo 2"/>
              <a:buNone/>
              <a:defRPr sz="3000" b="0" i="0" u="none" strike="noStrike" cap="none">
                <a:solidFill>
                  <a:schemeClr val="dk2"/>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2pPr>
            <a:lvl3pPr marR="0" lvl="2"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3pPr>
            <a:lvl4pPr marR="0" lvl="3"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4pPr>
            <a:lvl5pPr marR="0" lvl="4"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5pPr>
            <a:lvl6pPr marR="0" lvl="5"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6pPr>
            <a:lvl7pPr marR="0" lvl="6"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7pPr>
            <a:lvl8pPr marR="0" lvl="7"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8pPr>
            <a:lvl9pPr marR="0" lvl="8" algn="ctr" rtl="0">
              <a:lnSpc>
                <a:spcPct val="100000"/>
              </a:lnSpc>
              <a:spcBef>
                <a:spcPts val="0"/>
              </a:spcBef>
              <a:spcAft>
                <a:spcPts val="0"/>
              </a:spcAft>
              <a:buClr>
                <a:schemeClr val="dk1"/>
              </a:buClr>
              <a:buSzPts val="3000"/>
              <a:buFont typeface="Exo 2"/>
              <a:buNone/>
              <a:defRPr sz="3000" b="1" i="0" u="none" strike="noStrike" cap="none">
                <a:solidFill>
                  <a:schemeClr val="dk1"/>
                </a:solidFill>
                <a:latin typeface="Exo 2"/>
                <a:ea typeface="Exo 2"/>
                <a:cs typeface="Exo 2"/>
                <a:sym typeface="Exo 2"/>
              </a:defRPr>
            </a:lvl9pPr>
          </a:lstStyle>
          <a:p>
            <a:r>
              <a:rPr lang="en" dirty="0"/>
              <a:t>07</a:t>
            </a:r>
          </a:p>
        </p:txBody>
      </p:sp>
      <p:sp>
        <p:nvSpPr>
          <p:cNvPr id="24" name="Google Shape;1086;p62">
            <a:extLst>
              <a:ext uri="{FF2B5EF4-FFF2-40B4-BE49-F238E27FC236}">
                <a16:creationId xmlns:a16="http://schemas.microsoft.com/office/drawing/2014/main" id="{598E332D-6343-CC11-9E22-F35707609362}"/>
              </a:ext>
            </a:extLst>
          </p:cNvPr>
          <p:cNvSpPr txBox="1">
            <a:spLocks/>
          </p:cNvSpPr>
          <p:nvPr/>
        </p:nvSpPr>
        <p:spPr>
          <a:xfrm>
            <a:off x="4760783" y="3641611"/>
            <a:ext cx="1684683" cy="8939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Exo 2"/>
              <a:buNone/>
              <a:defRPr sz="1900" b="1" i="0" u="none" strike="noStrike" cap="none">
                <a:solidFill>
                  <a:schemeClr val="accent5"/>
                </a:solidFill>
                <a:latin typeface="Exo 2"/>
                <a:ea typeface="Exo 2"/>
                <a:cs typeface="Exo 2"/>
                <a:sym typeface="Exo 2"/>
              </a:defRPr>
            </a:lvl1pPr>
            <a:lvl2pPr marR="0" lvl="1"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2pPr>
            <a:lvl3pPr marR="0" lvl="2"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3pPr>
            <a:lvl4pPr marR="0" lvl="3"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4pPr>
            <a:lvl5pPr marR="0" lvl="4"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5pPr>
            <a:lvl6pPr marR="0" lvl="5"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6pPr>
            <a:lvl7pPr marR="0" lvl="6"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7pPr>
            <a:lvl8pPr marR="0" lvl="7"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8pPr>
            <a:lvl9pPr marR="0" lvl="8"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9pPr>
          </a:lstStyle>
          <a:p>
            <a:r>
              <a:rPr lang="en-US" dirty="0" err="1"/>
              <a:t>Streamlit</a:t>
            </a:r>
            <a:r>
              <a:rPr lang="en-US" dirty="0"/>
              <a:t> App</a:t>
            </a:r>
          </a:p>
        </p:txBody>
      </p:sp>
      <p:sp>
        <p:nvSpPr>
          <p:cNvPr id="25" name="Google Shape;1086;p62">
            <a:extLst>
              <a:ext uri="{FF2B5EF4-FFF2-40B4-BE49-F238E27FC236}">
                <a16:creationId xmlns:a16="http://schemas.microsoft.com/office/drawing/2014/main" id="{2E1EAA93-8381-DB81-0949-233420B5A83F}"/>
              </a:ext>
            </a:extLst>
          </p:cNvPr>
          <p:cNvSpPr txBox="1">
            <a:spLocks/>
          </p:cNvSpPr>
          <p:nvPr/>
        </p:nvSpPr>
        <p:spPr>
          <a:xfrm>
            <a:off x="5996925" y="3942364"/>
            <a:ext cx="2301000" cy="53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Exo 2"/>
              <a:buNone/>
              <a:defRPr sz="1900" b="1" i="0" u="none" strike="noStrike" cap="none">
                <a:solidFill>
                  <a:schemeClr val="accent5"/>
                </a:solidFill>
                <a:latin typeface="Exo 2"/>
                <a:ea typeface="Exo 2"/>
                <a:cs typeface="Exo 2"/>
                <a:sym typeface="Exo 2"/>
              </a:defRPr>
            </a:lvl1pPr>
            <a:lvl2pPr marR="0" lvl="1"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2pPr>
            <a:lvl3pPr marR="0" lvl="2"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3pPr>
            <a:lvl4pPr marR="0" lvl="3"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4pPr>
            <a:lvl5pPr marR="0" lvl="4"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5pPr>
            <a:lvl6pPr marR="0" lvl="5"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6pPr>
            <a:lvl7pPr marR="0" lvl="6"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7pPr>
            <a:lvl8pPr marR="0" lvl="7"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8pPr>
            <a:lvl9pPr marR="0" lvl="8" algn="ctr" rtl="0">
              <a:lnSpc>
                <a:spcPct val="100000"/>
              </a:lnSpc>
              <a:spcBef>
                <a:spcPts val="0"/>
              </a:spcBef>
              <a:spcAft>
                <a:spcPts val="0"/>
              </a:spcAft>
              <a:buClr>
                <a:schemeClr val="dk1"/>
              </a:buClr>
              <a:buSzPts val="2000"/>
              <a:buFont typeface="Exo 2"/>
              <a:buNone/>
              <a:defRPr sz="2000" b="1" i="0" u="none" strike="noStrike" cap="none">
                <a:solidFill>
                  <a:schemeClr val="dk1"/>
                </a:solidFill>
                <a:latin typeface="Exo 2"/>
                <a:ea typeface="Exo 2"/>
                <a:cs typeface="Exo 2"/>
                <a:sym typeface="Exo 2"/>
              </a:defRPr>
            </a:lvl9pPr>
          </a:lstStyle>
          <a:p>
            <a:r>
              <a:rPr lang="en-US" dirty="0"/>
              <a:t>Figma</a:t>
            </a:r>
          </a:p>
          <a:p>
            <a:r>
              <a:rPr lang="en-US" dirty="0"/>
              <a:t> Design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57"/>
          <p:cNvSpPr txBox="1">
            <a:spLocks noGrp="1"/>
          </p:cNvSpPr>
          <p:nvPr>
            <p:ph type="title"/>
          </p:nvPr>
        </p:nvSpPr>
        <p:spPr>
          <a:xfrm>
            <a:off x="3937949" y="413681"/>
            <a:ext cx="4045200" cy="89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717" name="Google Shape;717;p57"/>
          <p:cNvSpPr txBox="1">
            <a:spLocks noGrp="1"/>
          </p:cNvSpPr>
          <p:nvPr>
            <p:ph type="subTitle" idx="1"/>
          </p:nvPr>
        </p:nvSpPr>
        <p:spPr>
          <a:xfrm>
            <a:off x="3937949" y="1422348"/>
            <a:ext cx="4867383" cy="33074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b="1" dirty="0">
                <a:solidFill>
                  <a:schemeClr val="tx1"/>
                </a:solidFill>
              </a:rPr>
              <a:t>Objective</a:t>
            </a:r>
            <a:r>
              <a:rPr lang="en-GB" sz="1600" dirty="0">
                <a:solidFill>
                  <a:schemeClr val="tx1"/>
                </a:solidFill>
              </a:rPr>
              <a:t>: Integrate a predictive machine learning model into Google Maps to forecast road risk levels.</a:t>
            </a:r>
          </a:p>
          <a:p>
            <a:pPr marL="0" lvl="0" indent="0" algn="ctr" rtl="0">
              <a:spcBef>
                <a:spcPts val="0"/>
              </a:spcBef>
              <a:spcAft>
                <a:spcPts val="0"/>
              </a:spcAft>
              <a:buNone/>
            </a:pPr>
            <a:endParaRPr lang="en-GB" sz="1600" dirty="0">
              <a:solidFill>
                <a:schemeClr val="tx1"/>
              </a:solidFill>
            </a:endParaRPr>
          </a:p>
          <a:p>
            <a:pPr marL="0" lvl="0" indent="0" algn="ctr" rtl="0">
              <a:spcBef>
                <a:spcPts val="0"/>
              </a:spcBef>
              <a:spcAft>
                <a:spcPts val="0"/>
              </a:spcAft>
              <a:buNone/>
            </a:pPr>
            <a:r>
              <a:rPr lang="en-GB" sz="1600" dirty="0">
                <a:solidFill>
                  <a:schemeClr val="tx1"/>
                </a:solidFill>
              </a:rPr>
              <a:t> </a:t>
            </a:r>
            <a:r>
              <a:rPr lang="en-GB" sz="1600" b="1" dirty="0">
                <a:solidFill>
                  <a:schemeClr val="tx1"/>
                </a:solidFill>
              </a:rPr>
              <a:t>Implementation</a:t>
            </a:r>
            <a:r>
              <a:rPr lang="en-GB" sz="1600" dirty="0">
                <a:solidFill>
                  <a:schemeClr val="tx1"/>
                </a:solidFill>
              </a:rPr>
              <a:t>: Demonstrated through a </a:t>
            </a:r>
            <a:r>
              <a:rPr lang="en-GB" sz="1600" dirty="0" err="1">
                <a:solidFill>
                  <a:schemeClr val="tx1"/>
                </a:solidFill>
              </a:rPr>
              <a:t>Streamlit</a:t>
            </a:r>
            <a:r>
              <a:rPr lang="en-GB" sz="1600" dirty="0">
                <a:solidFill>
                  <a:schemeClr val="tx1"/>
                </a:solidFill>
              </a:rPr>
              <a:t> app and visualized integration plans using Figma. </a:t>
            </a:r>
          </a:p>
          <a:p>
            <a:pPr marL="0" lvl="0" indent="0" algn="ctr" rtl="0">
              <a:spcBef>
                <a:spcPts val="0"/>
              </a:spcBef>
              <a:spcAft>
                <a:spcPts val="0"/>
              </a:spcAft>
              <a:buNone/>
            </a:pPr>
            <a:endParaRPr lang="en-GB" sz="1600" dirty="0">
              <a:solidFill>
                <a:schemeClr val="tx1"/>
              </a:solidFill>
            </a:endParaRPr>
          </a:p>
          <a:p>
            <a:pPr marL="0" lvl="0" indent="0" algn="ctr" rtl="0">
              <a:spcBef>
                <a:spcPts val="0"/>
              </a:spcBef>
              <a:spcAft>
                <a:spcPts val="0"/>
              </a:spcAft>
              <a:buNone/>
            </a:pPr>
            <a:r>
              <a:rPr lang="en-GB" sz="1600" b="1" dirty="0">
                <a:solidFill>
                  <a:schemeClr val="tx1"/>
                </a:solidFill>
              </a:rPr>
              <a:t>Purpose</a:t>
            </a:r>
            <a:r>
              <a:rPr lang="en-GB" sz="1600" dirty="0">
                <a:solidFill>
                  <a:schemeClr val="tx1"/>
                </a:solidFill>
              </a:rPr>
              <a:t>: To equip drivers with real-time data, enhancing decision-making and aiming to reduce road accidents in Breda.</a:t>
            </a:r>
            <a:endParaRPr sz="1600" dirty="0">
              <a:solidFill>
                <a:schemeClr val="tx1"/>
              </a:solidFill>
            </a:endParaRPr>
          </a:p>
        </p:txBody>
      </p:sp>
      <p:grpSp>
        <p:nvGrpSpPr>
          <p:cNvPr id="718" name="Google Shape;718;p57"/>
          <p:cNvGrpSpPr/>
          <p:nvPr/>
        </p:nvGrpSpPr>
        <p:grpSpPr>
          <a:xfrm>
            <a:off x="1105757" y="1514232"/>
            <a:ext cx="2274972" cy="2268566"/>
            <a:chOff x="4955788" y="614492"/>
            <a:chExt cx="1313039" cy="1309342"/>
          </a:xfrm>
        </p:grpSpPr>
        <p:sp>
          <p:nvSpPr>
            <p:cNvPr id="719" name="Google Shape;719;p57"/>
            <p:cNvSpPr/>
            <p:nvPr/>
          </p:nvSpPr>
          <p:spPr>
            <a:xfrm>
              <a:off x="5138165" y="794929"/>
              <a:ext cx="948363" cy="948284"/>
            </a:xfrm>
            <a:custGeom>
              <a:avLst/>
              <a:gdLst/>
              <a:ahLst/>
              <a:cxnLst/>
              <a:rect l="l" t="t" r="r" b="b"/>
              <a:pathLst>
                <a:path w="36166" h="36163" extrusionOk="0">
                  <a:moveTo>
                    <a:pt x="18075" y="13890"/>
                  </a:moveTo>
                  <a:cubicBezTo>
                    <a:pt x="18081" y="13890"/>
                    <a:pt x="18086" y="13890"/>
                    <a:pt x="18092" y="13890"/>
                  </a:cubicBezTo>
                  <a:cubicBezTo>
                    <a:pt x="20429" y="13898"/>
                    <a:pt x="22318" y="15795"/>
                    <a:pt x="22311" y="18130"/>
                  </a:cubicBezTo>
                  <a:cubicBezTo>
                    <a:pt x="22302" y="20462"/>
                    <a:pt x="20411" y="22344"/>
                    <a:pt x="18083" y="22344"/>
                  </a:cubicBezTo>
                  <a:cubicBezTo>
                    <a:pt x="18078" y="22344"/>
                    <a:pt x="18072" y="22344"/>
                    <a:pt x="18067" y="22344"/>
                  </a:cubicBezTo>
                  <a:cubicBezTo>
                    <a:pt x="15731" y="22337"/>
                    <a:pt x="13844" y="20439"/>
                    <a:pt x="13853" y="18104"/>
                  </a:cubicBezTo>
                  <a:cubicBezTo>
                    <a:pt x="13858" y="15771"/>
                    <a:pt x="15747" y="13890"/>
                    <a:pt x="18075" y="13890"/>
                  </a:cubicBezTo>
                  <a:close/>
                  <a:moveTo>
                    <a:pt x="18316" y="1"/>
                  </a:moveTo>
                  <a:lnTo>
                    <a:pt x="15713" y="12885"/>
                  </a:lnTo>
                  <a:lnTo>
                    <a:pt x="7581" y="7309"/>
                  </a:lnTo>
                  <a:lnTo>
                    <a:pt x="12911" y="15338"/>
                  </a:lnTo>
                  <a:lnTo>
                    <a:pt x="1" y="18057"/>
                  </a:lnTo>
                  <a:lnTo>
                    <a:pt x="12651" y="20697"/>
                  </a:lnTo>
                  <a:lnTo>
                    <a:pt x="7434" y="28705"/>
                  </a:lnTo>
                  <a:lnTo>
                    <a:pt x="15455" y="23452"/>
                  </a:lnTo>
                  <a:lnTo>
                    <a:pt x="18201" y="36163"/>
                  </a:lnTo>
                  <a:lnTo>
                    <a:pt x="20873" y="23545"/>
                  </a:lnTo>
                  <a:lnTo>
                    <a:pt x="28791" y="28649"/>
                  </a:lnTo>
                  <a:lnTo>
                    <a:pt x="28791" y="28649"/>
                  </a:lnTo>
                  <a:lnTo>
                    <a:pt x="23605" y="20682"/>
                  </a:lnTo>
                  <a:lnTo>
                    <a:pt x="36165" y="18141"/>
                  </a:lnTo>
                  <a:lnTo>
                    <a:pt x="23544" y="15334"/>
                  </a:lnTo>
                  <a:lnTo>
                    <a:pt x="28754" y="7479"/>
                  </a:lnTo>
                  <a:lnTo>
                    <a:pt x="20666" y="12625"/>
                  </a:lnTo>
                  <a:lnTo>
                    <a:pt x="183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7"/>
            <p:cNvSpPr/>
            <p:nvPr/>
          </p:nvSpPr>
          <p:spPr>
            <a:xfrm>
              <a:off x="4955788" y="614492"/>
              <a:ext cx="1313039" cy="1309342"/>
            </a:xfrm>
            <a:custGeom>
              <a:avLst/>
              <a:gdLst/>
              <a:ahLst/>
              <a:cxnLst/>
              <a:rect l="l" t="t" r="r" b="b"/>
              <a:pathLst>
                <a:path w="50073" h="49932" extrusionOk="0">
                  <a:moveTo>
                    <a:pt x="25037" y="3329"/>
                  </a:moveTo>
                  <a:cubicBezTo>
                    <a:pt x="36917" y="3329"/>
                    <a:pt x="46611" y="12961"/>
                    <a:pt x="46673" y="24853"/>
                  </a:cubicBezTo>
                  <a:cubicBezTo>
                    <a:pt x="46735" y="36782"/>
                    <a:pt x="37080" y="46539"/>
                    <a:pt x="25150" y="46601"/>
                  </a:cubicBezTo>
                  <a:cubicBezTo>
                    <a:pt x="25112" y="46601"/>
                    <a:pt x="25075" y="46601"/>
                    <a:pt x="25037" y="46601"/>
                  </a:cubicBezTo>
                  <a:cubicBezTo>
                    <a:pt x="13156" y="46601"/>
                    <a:pt x="3463" y="36971"/>
                    <a:pt x="3401" y="25076"/>
                  </a:cubicBezTo>
                  <a:cubicBezTo>
                    <a:pt x="3338" y="13149"/>
                    <a:pt x="12993" y="3392"/>
                    <a:pt x="24923" y="3329"/>
                  </a:cubicBezTo>
                  <a:cubicBezTo>
                    <a:pt x="24961" y="3329"/>
                    <a:pt x="24999" y="3329"/>
                    <a:pt x="25037" y="3329"/>
                  </a:cubicBezTo>
                  <a:close/>
                  <a:moveTo>
                    <a:pt x="25038" y="0"/>
                  </a:moveTo>
                  <a:cubicBezTo>
                    <a:pt x="24994" y="0"/>
                    <a:pt x="24950" y="0"/>
                    <a:pt x="24907" y="1"/>
                  </a:cubicBezTo>
                  <a:cubicBezTo>
                    <a:pt x="11142" y="73"/>
                    <a:pt x="1" y="11331"/>
                    <a:pt x="72" y="25096"/>
                  </a:cubicBezTo>
                  <a:cubicBezTo>
                    <a:pt x="144" y="38818"/>
                    <a:pt x="11330" y="49931"/>
                    <a:pt x="25036" y="49931"/>
                  </a:cubicBezTo>
                  <a:cubicBezTo>
                    <a:pt x="25079" y="49931"/>
                    <a:pt x="25123" y="49931"/>
                    <a:pt x="25167" y="49931"/>
                  </a:cubicBezTo>
                  <a:cubicBezTo>
                    <a:pt x="38932" y="49859"/>
                    <a:pt x="50073" y="38601"/>
                    <a:pt x="50002" y="24836"/>
                  </a:cubicBezTo>
                  <a:cubicBezTo>
                    <a:pt x="49929" y="11114"/>
                    <a:pt x="38744" y="0"/>
                    <a:pt x="25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7"/>
            <p:cNvSpPr/>
            <p:nvPr/>
          </p:nvSpPr>
          <p:spPr>
            <a:xfrm>
              <a:off x="5538740" y="1195793"/>
              <a:ext cx="147108" cy="146715"/>
            </a:xfrm>
            <a:custGeom>
              <a:avLst/>
              <a:gdLst/>
              <a:ahLst/>
              <a:cxnLst/>
              <a:rect l="l" t="t" r="r" b="b"/>
              <a:pathLst>
                <a:path w="5610" h="5595" extrusionOk="0">
                  <a:moveTo>
                    <a:pt x="2807" y="1"/>
                  </a:moveTo>
                  <a:cubicBezTo>
                    <a:pt x="2801" y="1"/>
                    <a:pt x="2795" y="1"/>
                    <a:pt x="2789" y="1"/>
                  </a:cubicBezTo>
                  <a:cubicBezTo>
                    <a:pt x="1245" y="8"/>
                    <a:pt x="0" y="1268"/>
                    <a:pt x="8" y="2812"/>
                  </a:cubicBezTo>
                  <a:cubicBezTo>
                    <a:pt x="16" y="4350"/>
                    <a:pt x="1268" y="5595"/>
                    <a:pt x="2805" y="5595"/>
                  </a:cubicBezTo>
                  <a:cubicBezTo>
                    <a:pt x="2809" y="5595"/>
                    <a:pt x="2814" y="5595"/>
                    <a:pt x="2818" y="5595"/>
                  </a:cubicBezTo>
                  <a:cubicBezTo>
                    <a:pt x="4364" y="5585"/>
                    <a:pt x="5609" y="4328"/>
                    <a:pt x="5602" y="2783"/>
                  </a:cubicBezTo>
                  <a:cubicBezTo>
                    <a:pt x="5593" y="1244"/>
                    <a:pt x="4345" y="1"/>
                    <a:pt x="2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AE1A0EFC-8522-E9C8-4AB3-C428FB7D7644}"/>
              </a:ext>
            </a:extLst>
          </p:cNvPr>
          <p:cNvSpPr txBox="1"/>
          <p:nvPr/>
        </p:nvSpPr>
        <p:spPr>
          <a:xfrm>
            <a:off x="8321040" y="4468209"/>
            <a:ext cx="385042" cy="523220"/>
          </a:xfrm>
          <a:prstGeom prst="rect">
            <a:avLst/>
          </a:prstGeom>
          <a:noFill/>
        </p:spPr>
        <p:txBody>
          <a:bodyPr wrap="none" rtlCol="0">
            <a:spAutoFit/>
          </a:bodyPr>
          <a:lstStyle/>
          <a:p>
            <a:r>
              <a:rPr lang="en-US" sz="2800" b="1" dirty="0">
                <a:solidFill>
                  <a:schemeClr val="accent5"/>
                </a:solidFill>
              </a:rPr>
              <a:t>1</a:t>
            </a:r>
            <a:endParaRPr lang="LID4096" sz="2800" b="1" dirty="0">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8"/>
                                        </p:tgtEl>
                                        <p:attrNameLst>
                                          <p:attrName>style.visibility</p:attrName>
                                        </p:attrNameLst>
                                      </p:cBhvr>
                                      <p:to>
                                        <p:strVal val="visible"/>
                                      </p:to>
                                    </p:set>
                                    <p:animEffect transition="in" filter="fade">
                                      <p:cBhvr>
                                        <p:cTn id="7" dur="1000"/>
                                        <p:tgtEl>
                                          <p:spTgt spid="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grpSp>
        <p:nvGrpSpPr>
          <p:cNvPr id="907" name="Google Shape;907;p59"/>
          <p:cNvGrpSpPr/>
          <p:nvPr/>
        </p:nvGrpSpPr>
        <p:grpSpPr>
          <a:xfrm flipH="1">
            <a:off x="5208356" y="859246"/>
            <a:ext cx="2925373" cy="1982641"/>
            <a:chOff x="5044233" y="483096"/>
            <a:chExt cx="2925373" cy="1982641"/>
          </a:xfrm>
        </p:grpSpPr>
        <p:sp>
          <p:nvSpPr>
            <p:cNvPr id="908" name="Google Shape;908;p59"/>
            <p:cNvSpPr/>
            <p:nvPr/>
          </p:nvSpPr>
          <p:spPr>
            <a:xfrm>
              <a:off x="5110296" y="557758"/>
              <a:ext cx="2793899" cy="1836618"/>
            </a:xfrm>
            <a:custGeom>
              <a:avLst/>
              <a:gdLst/>
              <a:ahLst/>
              <a:cxnLst/>
              <a:rect l="l" t="t" r="r" b="b"/>
              <a:pathLst>
                <a:path w="141338" h="92911" extrusionOk="0">
                  <a:moveTo>
                    <a:pt x="141305" y="0"/>
                  </a:moveTo>
                  <a:lnTo>
                    <a:pt x="108552" y="3877"/>
                  </a:lnTo>
                  <a:lnTo>
                    <a:pt x="101600" y="4713"/>
                  </a:lnTo>
                  <a:lnTo>
                    <a:pt x="91641" y="5883"/>
                  </a:lnTo>
                  <a:lnTo>
                    <a:pt x="76702" y="4178"/>
                  </a:lnTo>
                  <a:lnTo>
                    <a:pt x="74295" y="3877"/>
                  </a:lnTo>
                  <a:lnTo>
                    <a:pt x="48461" y="936"/>
                  </a:lnTo>
                  <a:lnTo>
                    <a:pt x="48427" y="936"/>
                  </a:lnTo>
                  <a:lnTo>
                    <a:pt x="0" y="4445"/>
                  </a:lnTo>
                  <a:lnTo>
                    <a:pt x="0" y="91440"/>
                  </a:lnTo>
                  <a:lnTo>
                    <a:pt x="37265" y="88767"/>
                  </a:lnTo>
                  <a:lnTo>
                    <a:pt x="45687" y="88132"/>
                  </a:lnTo>
                  <a:lnTo>
                    <a:pt x="47057" y="88065"/>
                  </a:lnTo>
                  <a:lnTo>
                    <a:pt x="48461" y="87931"/>
                  </a:lnTo>
                  <a:lnTo>
                    <a:pt x="91641" y="92911"/>
                  </a:lnTo>
                  <a:lnTo>
                    <a:pt x="101567" y="91741"/>
                  </a:lnTo>
                  <a:lnTo>
                    <a:pt x="108552" y="90906"/>
                  </a:lnTo>
                  <a:lnTo>
                    <a:pt x="141305" y="86995"/>
                  </a:lnTo>
                  <a:lnTo>
                    <a:pt x="141305" y="72424"/>
                  </a:lnTo>
                  <a:lnTo>
                    <a:pt x="141305" y="68179"/>
                  </a:lnTo>
                  <a:lnTo>
                    <a:pt x="141305" y="36429"/>
                  </a:lnTo>
                  <a:lnTo>
                    <a:pt x="141305" y="32151"/>
                  </a:lnTo>
                  <a:lnTo>
                    <a:pt x="141305" y="13269"/>
                  </a:lnTo>
                  <a:lnTo>
                    <a:pt x="141338" y="13269"/>
                  </a:lnTo>
                  <a:lnTo>
                    <a:pt x="141338" y="8991"/>
                  </a:lnTo>
                  <a:lnTo>
                    <a:pt x="141305" y="8991"/>
                  </a:lnTo>
                  <a:lnTo>
                    <a:pt x="141305" y="34"/>
                  </a:lnTo>
                  <a:lnTo>
                    <a:pt x="141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9"/>
            <p:cNvSpPr/>
            <p:nvPr/>
          </p:nvSpPr>
          <p:spPr>
            <a:xfrm>
              <a:off x="5110296" y="562384"/>
              <a:ext cx="2797872" cy="1820765"/>
            </a:xfrm>
            <a:custGeom>
              <a:avLst/>
              <a:gdLst/>
              <a:ahLst/>
              <a:cxnLst/>
              <a:rect l="l" t="t" r="r" b="b"/>
              <a:pathLst>
                <a:path w="141539" h="92109" extrusionOk="0">
                  <a:moveTo>
                    <a:pt x="7353" y="3543"/>
                  </a:moveTo>
                  <a:lnTo>
                    <a:pt x="6785" y="3610"/>
                  </a:lnTo>
                  <a:lnTo>
                    <a:pt x="9124" y="5047"/>
                  </a:lnTo>
                  <a:cubicBezTo>
                    <a:pt x="9154" y="5077"/>
                    <a:pt x="9191" y="5094"/>
                    <a:pt x="9229" y="5094"/>
                  </a:cubicBezTo>
                  <a:cubicBezTo>
                    <a:pt x="9275" y="5094"/>
                    <a:pt x="9321" y="5069"/>
                    <a:pt x="9358" y="5014"/>
                  </a:cubicBezTo>
                  <a:cubicBezTo>
                    <a:pt x="9392" y="4947"/>
                    <a:pt x="9392" y="4846"/>
                    <a:pt x="9325" y="4780"/>
                  </a:cubicBezTo>
                  <a:lnTo>
                    <a:pt x="7353" y="3543"/>
                  </a:lnTo>
                  <a:close/>
                  <a:moveTo>
                    <a:pt x="72324" y="3309"/>
                  </a:moveTo>
                  <a:lnTo>
                    <a:pt x="71488" y="4846"/>
                  </a:lnTo>
                  <a:cubicBezTo>
                    <a:pt x="71455" y="4980"/>
                    <a:pt x="71488" y="5047"/>
                    <a:pt x="71588" y="5114"/>
                  </a:cubicBezTo>
                  <a:lnTo>
                    <a:pt x="71655" y="5114"/>
                  </a:lnTo>
                  <a:cubicBezTo>
                    <a:pt x="71689" y="5114"/>
                    <a:pt x="71789" y="5047"/>
                    <a:pt x="71822" y="5014"/>
                  </a:cubicBezTo>
                  <a:lnTo>
                    <a:pt x="72691" y="3343"/>
                  </a:lnTo>
                  <a:lnTo>
                    <a:pt x="72324" y="3309"/>
                  </a:lnTo>
                  <a:close/>
                  <a:moveTo>
                    <a:pt x="112128" y="3209"/>
                  </a:moveTo>
                  <a:lnTo>
                    <a:pt x="111727" y="3276"/>
                  </a:lnTo>
                  <a:lnTo>
                    <a:pt x="110657" y="5314"/>
                  </a:lnTo>
                  <a:lnTo>
                    <a:pt x="108920" y="4880"/>
                  </a:lnTo>
                  <a:lnTo>
                    <a:pt x="109287" y="3510"/>
                  </a:lnTo>
                  <a:lnTo>
                    <a:pt x="109287" y="3510"/>
                  </a:lnTo>
                  <a:lnTo>
                    <a:pt x="108920" y="3543"/>
                  </a:lnTo>
                  <a:lnTo>
                    <a:pt x="108585" y="4813"/>
                  </a:lnTo>
                  <a:lnTo>
                    <a:pt x="105912" y="4178"/>
                  </a:lnTo>
                  <a:lnTo>
                    <a:pt x="105878" y="3877"/>
                  </a:lnTo>
                  <a:lnTo>
                    <a:pt x="105544" y="3944"/>
                  </a:lnTo>
                  <a:lnTo>
                    <a:pt x="105544" y="4111"/>
                  </a:lnTo>
                  <a:lnTo>
                    <a:pt x="105043" y="3978"/>
                  </a:lnTo>
                  <a:lnTo>
                    <a:pt x="104040" y="4111"/>
                  </a:lnTo>
                  <a:lnTo>
                    <a:pt x="108619" y="5147"/>
                  </a:lnTo>
                  <a:lnTo>
                    <a:pt x="110724" y="5682"/>
                  </a:lnTo>
                  <a:lnTo>
                    <a:pt x="110758" y="5682"/>
                  </a:lnTo>
                  <a:cubicBezTo>
                    <a:pt x="110858" y="5682"/>
                    <a:pt x="110891" y="5649"/>
                    <a:pt x="110925" y="5615"/>
                  </a:cubicBezTo>
                  <a:lnTo>
                    <a:pt x="112128" y="3209"/>
                  </a:lnTo>
                  <a:close/>
                  <a:moveTo>
                    <a:pt x="68246" y="2841"/>
                  </a:moveTo>
                  <a:lnTo>
                    <a:pt x="71655" y="5682"/>
                  </a:lnTo>
                  <a:cubicBezTo>
                    <a:pt x="71697" y="5696"/>
                    <a:pt x="71732" y="5704"/>
                    <a:pt x="71767" y="5704"/>
                  </a:cubicBezTo>
                  <a:cubicBezTo>
                    <a:pt x="71816" y="5704"/>
                    <a:pt x="71864" y="5688"/>
                    <a:pt x="71922" y="5649"/>
                  </a:cubicBezTo>
                  <a:cubicBezTo>
                    <a:pt x="71956" y="5548"/>
                    <a:pt x="71956" y="5481"/>
                    <a:pt x="71856" y="5381"/>
                  </a:cubicBezTo>
                  <a:lnTo>
                    <a:pt x="68848" y="2941"/>
                  </a:lnTo>
                  <a:lnTo>
                    <a:pt x="68246" y="2841"/>
                  </a:lnTo>
                  <a:close/>
                  <a:moveTo>
                    <a:pt x="92978" y="5381"/>
                  </a:moveTo>
                  <a:lnTo>
                    <a:pt x="92009" y="5515"/>
                  </a:lnTo>
                  <a:lnTo>
                    <a:pt x="94181" y="6016"/>
                  </a:lnTo>
                  <a:cubicBezTo>
                    <a:pt x="94315" y="6016"/>
                    <a:pt x="94348" y="5983"/>
                    <a:pt x="94381" y="5882"/>
                  </a:cubicBezTo>
                  <a:cubicBezTo>
                    <a:pt x="94415" y="5816"/>
                    <a:pt x="94348" y="5715"/>
                    <a:pt x="94248" y="5682"/>
                  </a:cubicBezTo>
                  <a:lnTo>
                    <a:pt x="92978" y="5381"/>
                  </a:lnTo>
                  <a:close/>
                  <a:moveTo>
                    <a:pt x="73192" y="3476"/>
                  </a:moveTo>
                  <a:lnTo>
                    <a:pt x="75866" y="6451"/>
                  </a:lnTo>
                  <a:cubicBezTo>
                    <a:pt x="75866" y="6451"/>
                    <a:pt x="75933" y="6484"/>
                    <a:pt x="75966" y="6484"/>
                  </a:cubicBezTo>
                  <a:cubicBezTo>
                    <a:pt x="76000" y="6484"/>
                    <a:pt x="76033" y="6484"/>
                    <a:pt x="76100" y="6451"/>
                  </a:cubicBezTo>
                  <a:cubicBezTo>
                    <a:pt x="76167" y="6384"/>
                    <a:pt x="76167" y="6250"/>
                    <a:pt x="76100" y="6183"/>
                  </a:cubicBezTo>
                  <a:lnTo>
                    <a:pt x="73694" y="3510"/>
                  </a:lnTo>
                  <a:lnTo>
                    <a:pt x="73192" y="3476"/>
                  </a:lnTo>
                  <a:close/>
                  <a:moveTo>
                    <a:pt x="5080" y="3777"/>
                  </a:moveTo>
                  <a:lnTo>
                    <a:pt x="4679" y="3810"/>
                  </a:lnTo>
                  <a:lnTo>
                    <a:pt x="3409" y="6384"/>
                  </a:lnTo>
                  <a:cubicBezTo>
                    <a:pt x="3309" y="6484"/>
                    <a:pt x="3342" y="6551"/>
                    <a:pt x="3443" y="6618"/>
                  </a:cubicBezTo>
                  <a:lnTo>
                    <a:pt x="3510" y="6618"/>
                  </a:lnTo>
                  <a:cubicBezTo>
                    <a:pt x="3543" y="6618"/>
                    <a:pt x="3643" y="6551"/>
                    <a:pt x="3677" y="6517"/>
                  </a:cubicBezTo>
                  <a:lnTo>
                    <a:pt x="5080" y="3777"/>
                  </a:lnTo>
                  <a:close/>
                  <a:moveTo>
                    <a:pt x="116974" y="4211"/>
                  </a:moveTo>
                  <a:lnTo>
                    <a:pt x="115403" y="7888"/>
                  </a:lnTo>
                  <a:lnTo>
                    <a:pt x="111359" y="7654"/>
                  </a:lnTo>
                  <a:lnTo>
                    <a:pt x="111059" y="7520"/>
                  </a:lnTo>
                  <a:lnTo>
                    <a:pt x="116974" y="4211"/>
                  </a:lnTo>
                  <a:close/>
                  <a:moveTo>
                    <a:pt x="42211" y="1170"/>
                  </a:moveTo>
                  <a:lnTo>
                    <a:pt x="41710" y="1204"/>
                  </a:lnTo>
                  <a:lnTo>
                    <a:pt x="38769" y="4312"/>
                  </a:lnTo>
                  <a:cubicBezTo>
                    <a:pt x="38760" y="4307"/>
                    <a:pt x="38752" y="4305"/>
                    <a:pt x="38745" y="4305"/>
                  </a:cubicBezTo>
                  <a:cubicBezTo>
                    <a:pt x="38703" y="4305"/>
                    <a:pt x="38711" y="4388"/>
                    <a:pt x="38769" y="4445"/>
                  </a:cubicBezTo>
                  <a:cubicBezTo>
                    <a:pt x="38836" y="4479"/>
                    <a:pt x="38869" y="4479"/>
                    <a:pt x="38902" y="4479"/>
                  </a:cubicBezTo>
                  <a:cubicBezTo>
                    <a:pt x="38936" y="4479"/>
                    <a:pt x="39003" y="4479"/>
                    <a:pt x="39036" y="4445"/>
                  </a:cubicBezTo>
                  <a:lnTo>
                    <a:pt x="40206" y="3175"/>
                  </a:lnTo>
                  <a:lnTo>
                    <a:pt x="43448" y="5281"/>
                  </a:lnTo>
                  <a:lnTo>
                    <a:pt x="42011" y="7787"/>
                  </a:lnTo>
                  <a:cubicBezTo>
                    <a:pt x="41944" y="7854"/>
                    <a:pt x="42011" y="7955"/>
                    <a:pt x="42044" y="8021"/>
                  </a:cubicBezTo>
                  <a:cubicBezTo>
                    <a:pt x="42077" y="8021"/>
                    <a:pt x="42077" y="8055"/>
                    <a:pt x="42111" y="8055"/>
                  </a:cubicBezTo>
                  <a:cubicBezTo>
                    <a:pt x="42178" y="8055"/>
                    <a:pt x="42245" y="8021"/>
                    <a:pt x="42278" y="7988"/>
                  </a:cubicBezTo>
                  <a:lnTo>
                    <a:pt x="43849" y="5348"/>
                  </a:lnTo>
                  <a:cubicBezTo>
                    <a:pt x="43882" y="5281"/>
                    <a:pt x="43882" y="5181"/>
                    <a:pt x="43782" y="5147"/>
                  </a:cubicBezTo>
                  <a:lnTo>
                    <a:pt x="40440" y="3008"/>
                  </a:lnTo>
                  <a:lnTo>
                    <a:pt x="42211" y="1170"/>
                  </a:lnTo>
                  <a:close/>
                  <a:moveTo>
                    <a:pt x="124561" y="5047"/>
                  </a:moveTo>
                  <a:lnTo>
                    <a:pt x="125664" y="8289"/>
                  </a:lnTo>
                  <a:lnTo>
                    <a:pt x="123291" y="8824"/>
                  </a:lnTo>
                  <a:lnTo>
                    <a:pt x="121987" y="5649"/>
                  </a:lnTo>
                  <a:lnTo>
                    <a:pt x="124561" y="5047"/>
                  </a:lnTo>
                  <a:close/>
                  <a:moveTo>
                    <a:pt x="59824" y="4980"/>
                  </a:moveTo>
                  <a:cubicBezTo>
                    <a:pt x="60292" y="5014"/>
                    <a:pt x="60593" y="5348"/>
                    <a:pt x="60593" y="5348"/>
                  </a:cubicBezTo>
                  <a:lnTo>
                    <a:pt x="61963" y="6785"/>
                  </a:lnTo>
                  <a:lnTo>
                    <a:pt x="59390" y="9325"/>
                  </a:lnTo>
                  <a:lnTo>
                    <a:pt x="57719" y="7554"/>
                  </a:lnTo>
                  <a:cubicBezTo>
                    <a:pt x="57719" y="7520"/>
                    <a:pt x="57150" y="6685"/>
                    <a:pt x="58454" y="5548"/>
                  </a:cubicBezTo>
                  <a:cubicBezTo>
                    <a:pt x="58855" y="5181"/>
                    <a:pt x="59323" y="4980"/>
                    <a:pt x="59690" y="4980"/>
                  </a:cubicBezTo>
                  <a:close/>
                  <a:moveTo>
                    <a:pt x="65974" y="3276"/>
                  </a:moveTo>
                  <a:lnTo>
                    <a:pt x="67745" y="7554"/>
                  </a:lnTo>
                  <a:cubicBezTo>
                    <a:pt x="66742" y="8055"/>
                    <a:pt x="65472" y="8957"/>
                    <a:pt x="65372" y="8991"/>
                  </a:cubicBezTo>
                  <a:lnTo>
                    <a:pt x="65004" y="9358"/>
                  </a:lnTo>
                  <a:lnTo>
                    <a:pt x="62464" y="6718"/>
                  </a:lnTo>
                  <a:lnTo>
                    <a:pt x="65974" y="3276"/>
                  </a:lnTo>
                  <a:close/>
                  <a:moveTo>
                    <a:pt x="56315" y="7787"/>
                  </a:moveTo>
                  <a:lnTo>
                    <a:pt x="57485" y="7821"/>
                  </a:lnTo>
                  <a:lnTo>
                    <a:pt x="59156" y="9525"/>
                  </a:lnTo>
                  <a:lnTo>
                    <a:pt x="58554" y="10160"/>
                  </a:lnTo>
                  <a:lnTo>
                    <a:pt x="56315" y="7787"/>
                  </a:lnTo>
                  <a:close/>
                  <a:moveTo>
                    <a:pt x="85525" y="4846"/>
                  </a:moveTo>
                  <a:lnTo>
                    <a:pt x="85358" y="6183"/>
                  </a:lnTo>
                  <a:lnTo>
                    <a:pt x="82684" y="7353"/>
                  </a:lnTo>
                  <a:cubicBezTo>
                    <a:pt x="82651" y="7386"/>
                    <a:pt x="82617" y="7453"/>
                    <a:pt x="82617" y="7487"/>
                  </a:cubicBezTo>
                  <a:lnTo>
                    <a:pt x="82546" y="7710"/>
                  </a:lnTo>
                  <a:lnTo>
                    <a:pt x="85324" y="6651"/>
                  </a:lnTo>
                  <a:lnTo>
                    <a:pt x="85291" y="7052"/>
                  </a:lnTo>
                  <a:cubicBezTo>
                    <a:pt x="85291" y="7119"/>
                    <a:pt x="85291" y="7152"/>
                    <a:pt x="85324" y="7186"/>
                  </a:cubicBezTo>
                  <a:lnTo>
                    <a:pt x="87330" y="9057"/>
                  </a:lnTo>
                  <a:cubicBezTo>
                    <a:pt x="87363" y="9057"/>
                    <a:pt x="87363" y="9124"/>
                    <a:pt x="87396" y="9124"/>
                  </a:cubicBezTo>
                  <a:lnTo>
                    <a:pt x="91975" y="10327"/>
                  </a:lnTo>
                  <a:lnTo>
                    <a:pt x="92009" y="10327"/>
                  </a:lnTo>
                  <a:cubicBezTo>
                    <a:pt x="92075" y="10327"/>
                    <a:pt x="92176" y="10294"/>
                    <a:pt x="92176" y="10194"/>
                  </a:cubicBezTo>
                  <a:cubicBezTo>
                    <a:pt x="92176" y="10127"/>
                    <a:pt x="92142" y="10027"/>
                    <a:pt x="92042" y="9993"/>
                  </a:cubicBezTo>
                  <a:lnTo>
                    <a:pt x="87530" y="8790"/>
                  </a:lnTo>
                  <a:lnTo>
                    <a:pt x="85592" y="6985"/>
                  </a:lnTo>
                  <a:lnTo>
                    <a:pt x="85826" y="5381"/>
                  </a:lnTo>
                  <a:lnTo>
                    <a:pt x="89001" y="5715"/>
                  </a:lnTo>
                  <a:lnTo>
                    <a:pt x="89034" y="5715"/>
                  </a:lnTo>
                  <a:lnTo>
                    <a:pt x="90839" y="5481"/>
                  </a:lnTo>
                  <a:lnTo>
                    <a:pt x="89469" y="5314"/>
                  </a:lnTo>
                  <a:lnTo>
                    <a:pt x="89001" y="5348"/>
                  </a:lnTo>
                  <a:lnTo>
                    <a:pt x="85859" y="5047"/>
                  </a:lnTo>
                  <a:lnTo>
                    <a:pt x="85859" y="4880"/>
                  </a:lnTo>
                  <a:lnTo>
                    <a:pt x="85525" y="4846"/>
                  </a:lnTo>
                  <a:close/>
                  <a:moveTo>
                    <a:pt x="18115" y="4011"/>
                  </a:moveTo>
                  <a:lnTo>
                    <a:pt x="21824" y="7320"/>
                  </a:lnTo>
                  <a:lnTo>
                    <a:pt x="19953" y="10495"/>
                  </a:lnTo>
                  <a:lnTo>
                    <a:pt x="15675" y="6651"/>
                  </a:lnTo>
                  <a:lnTo>
                    <a:pt x="18115" y="4011"/>
                  </a:lnTo>
                  <a:close/>
                  <a:moveTo>
                    <a:pt x="24231" y="3810"/>
                  </a:moveTo>
                  <a:lnTo>
                    <a:pt x="26570" y="5782"/>
                  </a:lnTo>
                  <a:lnTo>
                    <a:pt x="24899" y="7687"/>
                  </a:lnTo>
                  <a:cubicBezTo>
                    <a:pt x="24832" y="7787"/>
                    <a:pt x="24832" y="7888"/>
                    <a:pt x="24899" y="7955"/>
                  </a:cubicBezTo>
                  <a:cubicBezTo>
                    <a:pt x="24966" y="7988"/>
                    <a:pt x="24999" y="7988"/>
                    <a:pt x="25033" y="7988"/>
                  </a:cubicBezTo>
                  <a:cubicBezTo>
                    <a:pt x="25066" y="7988"/>
                    <a:pt x="25133" y="7988"/>
                    <a:pt x="25166" y="7955"/>
                  </a:cubicBezTo>
                  <a:lnTo>
                    <a:pt x="26837" y="6016"/>
                  </a:lnTo>
                  <a:lnTo>
                    <a:pt x="29578" y="8356"/>
                  </a:lnTo>
                  <a:lnTo>
                    <a:pt x="26670" y="10962"/>
                  </a:lnTo>
                  <a:lnTo>
                    <a:pt x="22292" y="7219"/>
                  </a:lnTo>
                  <a:lnTo>
                    <a:pt x="24231" y="3810"/>
                  </a:lnTo>
                  <a:close/>
                  <a:moveTo>
                    <a:pt x="82546" y="7710"/>
                  </a:moveTo>
                  <a:lnTo>
                    <a:pt x="82517" y="7721"/>
                  </a:lnTo>
                  <a:lnTo>
                    <a:pt x="81404" y="11157"/>
                  </a:lnTo>
                  <a:lnTo>
                    <a:pt x="81481" y="11029"/>
                  </a:lnTo>
                  <a:lnTo>
                    <a:pt x="82546" y="7710"/>
                  </a:lnTo>
                  <a:close/>
                  <a:moveTo>
                    <a:pt x="62230" y="6985"/>
                  </a:moveTo>
                  <a:lnTo>
                    <a:pt x="64770" y="9559"/>
                  </a:lnTo>
                  <a:lnTo>
                    <a:pt x="62164" y="12166"/>
                  </a:lnTo>
                  <a:lnTo>
                    <a:pt x="59624" y="9525"/>
                  </a:lnTo>
                  <a:lnTo>
                    <a:pt x="62230" y="6985"/>
                  </a:lnTo>
                  <a:close/>
                  <a:moveTo>
                    <a:pt x="133785" y="3443"/>
                  </a:moveTo>
                  <a:lnTo>
                    <a:pt x="132348" y="12199"/>
                  </a:lnTo>
                  <a:lnTo>
                    <a:pt x="131011" y="12232"/>
                  </a:lnTo>
                  <a:lnTo>
                    <a:pt x="129474" y="7721"/>
                  </a:lnTo>
                  <a:cubicBezTo>
                    <a:pt x="129507" y="7687"/>
                    <a:pt x="129574" y="7620"/>
                    <a:pt x="129574" y="7520"/>
                  </a:cubicBezTo>
                  <a:cubicBezTo>
                    <a:pt x="129507" y="7453"/>
                    <a:pt x="129440" y="7386"/>
                    <a:pt x="129340" y="7386"/>
                  </a:cubicBezTo>
                  <a:lnTo>
                    <a:pt x="128638" y="5448"/>
                  </a:lnTo>
                  <a:lnTo>
                    <a:pt x="127970" y="3978"/>
                  </a:lnTo>
                  <a:lnTo>
                    <a:pt x="133785" y="3443"/>
                  </a:lnTo>
                  <a:close/>
                  <a:moveTo>
                    <a:pt x="15474" y="6885"/>
                  </a:moveTo>
                  <a:lnTo>
                    <a:pt x="19786" y="10795"/>
                  </a:lnTo>
                  <a:lnTo>
                    <a:pt x="17814" y="13035"/>
                  </a:lnTo>
                  <a:lnTo>
                    <a:pt x="13369" y="9158"/>
                  </a:lnTo>
                  <a:lnTo>
                    <a:pt x="15474" y="6885"/>
                  </a:lnTo>
                  <a:close/>
                  <a:moveTo>
                    <a:pt x="65004" y="9826"/>
                  </a:moveTo>
                  <a:lnTo>
                    <a:pt x="67578" y="12466"/>
                  </a:lnTo>
                  <a:lnTo>
                    <a:pt x="66408" y="13670"/>
                  </a:lnTo>
                  <a:lnTo>
                    <a:pt x="63768" y="11063"/>
                  </a:lnTo>
                  <a:lnTo>
                    <a:pt x="65004" y="9826"/>
                  </a:lnTo>
                  <a:close/>
                  <a:moveTo>
                    <a:pt x="22125" y="7554"/>
                  </a:moveTo>
                  <a:lnTo>
                    <a:pt x="26403" y="11196"/>
                  </a:lnTo>
                  <a:lnTo>
                    <a:pt x="23462" y="13803"/>
                  </a:lnTo>
                  <a:lnTo>
                    <a:pt x="20220" y="10729"/>
                  </a:lnTo>
                  <a:lnTo>
                    <a:pt x="22125" y="7554"/>
                  </a:lnTo>
                  <a:close/>
                  <a:moveTo>
                    <a:pt x="80378" y="12834"/>
                  </a:moveTo>
                  <a:lnTo>
                    <a:pt x="79657" y="14017"/>
                  </a:lnTo>
                  <a:lnTo>
                    <a:pt x="79676" y="14037"/>
                  </a:lnTo>
                  <a:lnTo>
                    <a:pt x="80394" y="12840"/>
                  </a:lnTo>
                  <a:lnTo>
                    <a:pt x="80394" y="12840"/>
                  </a:lnTo>
                  <a:lnTo>
                    <a:pt x="80378" y="12834"/>
                  </a:lnTo>
                  <a:close/>
                  <a:moveTo>
                    <a:pt x="132314" y="12533"/>
                  </a:moveTo>
                  <a:lnTo>
                    <a:pt x="131947" y="14873"/>
                  </a:lnTo>
                  <a:lnTo>
                    <a:pt x="131145" y="12567"/>
                  </a:lnTo>
                  <a:lnTo>
                    <a:pt x="132314" y="12533"/>
                  </a:lnTo>
                  <a:close/>
                  <a:moveTo>
                    <a:pt x="63500" y="11330"/>
                  </a:moveTo>
                  <a:lnTo>
                    <a:pt x="66141" y="13904"/>
                  </a:lnTo>
                  <a:lnTo>
                    <a:pt x="64971" y="15073"/>
                  </a:lnTo>
                  <a:lnTo>
                    <a:pt x="62397" y="12400"/>
                  </a:lnTo>
                  <a:lnTo>
                    <a:pt x="63500" y="11330"/>
                  </a:lnTo>
                  <a:close/>
                  <a:moveTo>
                    <a:pt x="67912" y="7888"/>
                  </a:moveTo>
                  <a:lnTo>
                    <a:pt x="71020" y="15541"/>
                  </a:lnTo>
                  <a:lnTo>
                    <a:pt x="67945" y="12366"/>
                  </a:lnTo>
                  <a:lnTo>
                    <a:pt x="65272" y="9592"/>
                  </a:lnTo>
                  <a:lnTo>
                    <a:pt x="65639" y="9225"/>
                  </a:lnTo>
                  <a:cubicBezTo>
                    <a:pt x="65639" y="9225"/>
                    <a:pt x="66909" y="8356"/>
                    <a:pt x="67912" y="7888"/>
                  </a:cubicBezTo>
                  <a:close/>
                  <a:moveTo>
                    <a:pt x="56783" y="10695"/>
                  </a:moveTo>
                  <a:lnTo>
                    <a:pt x="58788" y="13502"/>
                  </a:lnTo>
                  <a:lnTo>
                    <a:pt x="56047" y="16210"/>
                  </a:lnTo>
                  <a:lnTo>
                    <a:pt x="55914" y="15976"/>
                  </a:lnTo>
                  <a:lnTo>
                    <a:pt x="55880" y="15909"/>
                  </a:lnTo>
                  <a:lnTo>
                    <a:pt x="53474" y="13970"/>
                  </a:lnTo>
                  <a:lnTo>
                    <a:pt x="53474" y="12567"/>
                  </a:lnTo>
                  <a:lnTo>
                    <a:pt x="53808" y="11196"/>
                  </a:lnTo>
                  <a:lnTo>
                    <a:pt x="55112" y="11698"/>
                  </a:lnTo>
                  <a:cubicBezTo>
                    <a:pt x="55162" y="11714"/>
                    <a:pt x="55195" y="11723"/>
                    <a:pt x="55220" y="11723"/>
                  </a:cubicBezTo>
                  <a:cubicBezTo>
                    <a:pt x="55245" y="11723"/>
                    <a:pt x="55262" y="11714"/>
                    <a:pt x="55279" y="11698"/>
                  </a:cubicBezTo>
                  <a:lnTo>
                    <a:pt x="56783" y="10695"/>
                  </a:lnTo>
                  <a:close/>
                  <a:moveTo>
                    <a:pt x="20020" y="10996"/>
                  </a:moveTo>
                  <a:lnTo>
                    <a:pt x="23195" y="14004"/>
                  </a:lnTo>
                  <a:lnTo>
                    <a:pt x="20020" y="16811"/>
                  </a:lnTo>
                  <a:lnTo>
                    <a:pt x="17179" y="14305"/>
                  </a:lnTo>
                  <a:lnTo>
                    <a:pt x="17981" y="13369"/>
                  </a:lnTo>
                  <a:lnTo>
                    <a:pt x="20020" y="10996"/>
                  </a:lnTo>
                  <a:close/>
                  <a:moveTo>
                    <a:pt x="79149" y="14991"/>
                  </a:moveTo>
                  <a:lnTo>
                    <a:pt x="79141" y="15006"/>
                  </a:lnTo>
                  <a:lnTo>
                    <a:pt x="79367" y="17312"/>
                  </a:lnTo>
                  <a:lnTo>
                    <a:pt x="79149" y="14991"/>
                  </a:lnTo>
                  <a:close/>
                  <a:moveTo>
                    <a:pt x="79367" y="17312"/>
                  </a:moveTo>
                  <a:lnTo>
                    <a:pt x="79367" y="17312"/>
                  </a:lnTo>
                  <a:lnTo>
                    <a:pt x="79367" y="17312"/>
                  </a:lnTo>
                  <a:close/>
                  <a:moveTo>
                    <a:pt x="122789" y="11531"/>
                  </a:moveTo>
                  <a:lnTo>
                    <a:pt x="123926" y="12734"/>
                  </a:lnTo>
                  <a:cubicBezTo>
                    <a:pt x="123959" y="12767"/>
                    <a:pt x="123992" y="12767"/>
                    <a:pt x="124059" y="12767"/>
                  </a:cubicBezTo>
                  <a:lnTo>
                    <a:pt x="130744" y="12567"/>
                  </a:lnTo>
                  <a:lnTo>
                    <a:pt x="131746" y="15407"/>
                  </a:lnTo>
                  <a:lnTo>
                    <a:pt x="128003" y="16577"/>
                  </a:lnTo>
                  <a:lnTo>
                    <a:pt x="127268" y="14906"/>
                  </a:lnTo>
                  <a:cubicBezTo>
                    <a:pt x="127268" y="14873"/>
                    <a:pt x="127234" y="14839"/>
                    <a:pt x="127167" y="14839"/>
                  </a:cubicBezTo>
                  <a:cubicBezTo>
                    <a:pt x="127151" y="14823"/>
                    <a:pt x="127134" y="14814"/>
                    <a:pt x="127117" y="14814"/>
                  </a:cubicBezTo>
                  <a:cubicBezTo>
                    <a:pt x="127101" y="14814"/>
                    <a:pt x="127084" y="14823"/>
                    <a:pt x="127067" y="14839"/>
                  </a:cubicBezTo>
                  <a:lnTo>
                    <a:pt x="122489" y="17546"/>
                  </a:lnTo>
                  <a:lnTo>
                    <a:pt x="122489" y="17546"/>
                  </a:lnTo>
                  <a:lnTo>
                    <a:pt x="122789" y="11531"/>
                  </a:lnTo>
                  <a:close/>
                  <a:moveTo>
                    <a:pt x="48108" y="13884"/>
                  </a:moveTo>
                  <a:cubicBezTo>
                    <a:pt x="48080" y="13884"/>
                    <a:pt x="48051" y="13891"/>
                    <a:pt x="48026" y="13904"/>
                  </a:cubicBezTo>
                  <a:lnTo>
                    <a:pt x="42211" y="17814"/>
                  </a:lnTo>
                  <a:cubicBezTo>
                    <a:pt x="42111" y="17847"/>
                    <a:pt x="42111" y="17981"/>
                    <a:pt x="42178" y="18048"/>
                  </a:cubicBezTo>
                  <a:cubicBezTo>
                    <a:pt x="42211" y="18081"/>
                    <a:pt x="42245" y="18148"/>
                    <a:pt x="42278" y="18148"/>
                  </a:cubicBezTo>
                  <a:cubicBezTo>
                    <a:pt x="42345" y="18148"/>
                    <a:pt x="42378" y="18148"/>
                    <a:pt x="42378" y="18081"/>
                  </a:cubicBezTo>
                  <a:lnTo>
                    <a:pt x="48194" y="14204"/>
                  </a:lnTo>
                  <a:cubicBezTo>
                    <a:pt x="48260" y="14171"/>
                    <a:pt x="48260" y="14037"/>
                    <a:pt x="48227" y="13970"/>
                  </a:cubicBezTo>
                  <a:cubicBezTo>
                    <a:pt x="48206" y="13907"/>
                    <a:pt x="48158" y="13884"/>
                    <a:pt x="48108" y="13884"/>
                  </a:cubicBezTo>
                  <a:close/>
                  <a:moveTo>
                    <a:pt x="127067" y="15207"/>
                  </a:moveTo>
                  <a:lnTo>
                    <a:pt x="127736" y="16677"/>
                  </a:lnTo>
                  <a:lnTo>
                    <a:pt x="122455" y="18315"/>
                  </a:lnTo>
                  <a:lnTo>
                    <a:pt x="122455" y="17914"/>
                  </a:lnTo>
                  <a:lnTo>
                    <a:pt x="127067" y="15207"/>
                  </a:lnTo>
                  <a:close/>
                  <a:moveTo>
                    <a:pt x="29845" y="8623"/>
                  </a:moveTo>
                  <a:lnTo>
                    <a:pt x="34090" y="12232"/>
                  </a:lnTo>
                  <a:lnTo>
                    <a:pt x="37165" y="15641"/>
                  </a:lnTo>
                  <a:lnTo>
                    <a:pt x="35260" y="18382"/>
                  </a:lnTo>
                  <a:lnTo>
                    <a:pt x="26904" y="11163"/>
                  </a:lnTo>
                  <a:lnTo>
                    <a:pt x="29845" y="8623"/>
                  </a:lnTo>
                  <a:close/>
                  <a:moveTo>
                    <a:pt x="66408" y="14171"/>
                  </a:moveTo>
                  <a:lnTo>
                    <a:pt x="69650" y="17379"/>
                  </a:lnTo>
                  <a:lnTo>
                    <a:pt x="68480" y="18716"/>
                  </a:lnTo>
                  <a:lnTo>
                    <a:pt x="65238" y="15341"/>
                  </a:lnTo>
                  <a:lnTo>
                    <a:pt x="66408" y="14171"/>
                  </a:lnTo>
                  <a:close/>
                  <a:moveTo>
                    <a:pt x="67812" y="12734"/>
                  </a:moveTo>
                  <a:lnTo>
                    <a:pt x="71354" y="16377"/>
                  </a:lnTo>
                  <a:lnTo>
                    <a:pt x="71388" y="16577"/>
                  </a:lnTo>
                  <a:lnTo>
                    <a:pt x="68881" y="19184"/>
                  </a:lnTo>
                  <a:lnTo>
                    <a:pt x="68681" y="18984"/>
                  </a:lnTo>
                  <a:lnTo>
                    <a:pt x="69984" y="17513"/>
                  </a:lnTo>
                  <a:cubicBezTo>
                    <a:pt x="70084" y="17413"/>
                    <a:pt x="70084" y="17346"/>
                    <a:pt x="69984" y="17246"/>
                  </a:cubicBezTo>
                  <a:lnTo>
                    <a:pt x="66642" y="13904"/>
                  </a:lnTo>
                  <a:lnTo>
                    <a:pt x="67812" y="12734"/>
                  </a:lnTo>
                  <a:close/>
                  <a:moveTo>
                    <a:pt x="16945" y="14539"/>
                  </a:moveTo>
                  <a:lnTo>
                    <a:pt x="19719" y="17012"/>
                  </a:lnTo>
                  <a:lnTo>
                    <a:pt x="17179" y="19251"/>
                  </a:lnTo>
                  <a:lnTo>
                    <a:pt x="14672" y="17179"/>
                  </a:lnTo>
                  <a:lnTo>
                    <a:pt x="16945" y="14539"/>
                  </a:lnTo>
                  <a:close/>
                  <a:moveTo>
                    <a:pt x="117275" y="4312"/>
                  </a:moveTo>
                  <a:lnTo>
                    <a:pt x="119915" y="12032"/>
                  </a:lnTo>
                  <a:lnTo>
                    <a:pt x="119915" y="12333"/>
                  </a:lnTo>
                  <a:lnTo>
                    <a:pt x="115938" y="14204"/>
                  </a:lnTo>
                  <a:cubicBezTo>
                    <a:pt x="115905" y="14238"/>
                    <a:pt x="115871" y="14305"/>
                    <a:pt x="115871" y="14371"/>
                  </a:cubicBezTo>
                  <a:lnTo>
                    <a:pt x="115871" y="19685"/>
                  </a:lnTo>
                  <a:lnTo>
                    <a:pt x="112964" y="19886"/>
                  </a:lnTo>
                  <a:lnTo>
                    <a:pt x="112629" y="14706"/>
                  </a:lnTo>
                  <a:lnTo>
                    <a:pt x="115871" y="10695"/>
                  </a:lnTo>
                  <a:cubicBezTo>
                    <a:pt x="115905" y="10662"/>
                    <a:pt x="115905" y="10628"/>
                    <a:pt x="115905" y="10561"/>
                  </a:cubicBezTo>
                  <a:lnTo>
                    <a:pt x="115637" y="8122"/>
                  </a:lnTo>
                  <a:lnTo>
                    <a:pt x="117275" y="4312"/>
                  </a:lnTo>
                  <a:close/>
                  <a:moveTo>
                    <a:pt x="71689" y="16744"/>
                  </a:moveTo>
                  <a:lnTo>
                    <a:pt x="72290" y="17379"/>
                  </a:lnTo>
                  <a:lnTo>
                    <a:pt x="69683" y="19986"/>
                  </a:lnTo>
                  <a:lnTo>
                    <a:pt x="69149" y="19385"/>
                  </a:lnTo>
                  <a:lnTo>
                    <a:pt x="71689" y="16744"/>
                  </a:lnTo>
                  <a:close/>
                  <a:moveTo>
                    <a:pt x="23395" y="14238"/>
                  </a:moveTo>
                  <a:lnTo>
                    <a:pt x="28542" y="19084"/>
                  </a:lnTo>
                  <a:lnTo>
                    <a:pt x="27539" y="20187"/>
                  </a:lnTo>
                  <a:lnTo>
                    <a:pt x="21457" y="15976"/>
                  </a:lnTo>
                  <a:lnTo>
                    <a:pt x="23395" y="14238"/>
                  </a:lnTo>
                  <a:close/>
                  <a:moveTo>
                    <a:pt x="102035" y="6183"/>
                  </a:moveTo>
                  <a:lnTo>
                    <a:pt x="107683" y="6484"/>
                  </a:lnTo>
                  <a:lnTo>
                    <a:pt x="111192" y="7988"/>
                  </a:lnTo>
                  <a:lnTo>
                    <a:pt x="111226" y="7988"/>
                  </a:lnTo>
                  <a:lnTo>
                    <a:pt x="115270" y="8222"/>
                  </a:lnTo>
                  <a:lnTo>
                    <a:pt x="115470" y="10495"/>
                  </a:lnTo>
                  <a:lnTo>
                    <a:pt x="112262" y="14505"/>
                  </a:lnTo>
                  <a:cubicBezTo>
                    <a:pt x="112228" y="14539"/>
                    <a:pt x="112228" y="14572"/>
                    <a:pt x="112228" y="14605"/>
                  </a:cubicBezTo>
                  <a:lnTo>
                    <a:pt x="112596" y="19919"/>
                  </a:lnTo>
                  <a:lnTo>
                    <a:pt x="111426" y="20688"/>
                  </a:lnTo>
                  <a:lnTo>
                    <a:pt x="108184" y="19886"/>
                  </a:lnTo>
                  <a:lnTo>
                    <a:pt x="108184" y="17580"/>
                  </a:lnTo>
                  <a:lnTo>
                    <a:pt x="108184" y="17546"/>
                  </a:lnTo>
                  <a:lnTo>
                    <a:pt x="107549" y="15508"/>
                  </a:lnTo>
                  <a:cubicBezTo>
                    <a:pt x="107549" y="15407"/>
                    <a:pt x="107449" y="15374"/>
                    <a:pt x="107416" y="15374"/>
                  </a:cubicBezTo>
                  <a:lnTo>
                    <a:pt x="101767" y="14171"/>
                  </a:lnTo>
                  <a:lnTo>
                    <a:pt x="101901" y="9726"/>
                  </a:lnTo>
                  <a:lnTo>
                    <a:pt x="108552" y="11230"/>
                  </a:lnTo>
                  <a:cubicBezTo>
                    <a:pt x="108564" y="11236"/>
                    <a:pt x="108578" y="11239"/>
                    <a:pt x="108593" y="11239"/>
                  </a:cubicBezTo>
                  <a:cubicBezTo>
                    <a:pt x="108662" y="11239"/>
                    <a:pt x="108752" y="11179"/>
                    <a:pt x="108752" y="11096"/>
                  </a:cubicBezTo>
                  <a:cubicBezTo>
                    <a:pt x="108786" y="11029"/>
                    <a:pt x="108719" y="10896"/>
                    <a:pt x="108619" y="10896"/>
                  </a:cubicBezTo>
                  <a:lnTo>
                    <a:pt x="101935" y="9392"/>
                  </a:lnTo>
                  <a:lnTo>
                    <a:pt x="102035" y="6183"/>
                  </a:lnTo>
                  <a:close/>
                  <a:moveTo>
                    <a:pt x="127836" y="17012"/>
                  </a:moveTo>
                  <a:lnTo>
                    <a:pt x="128270" y="17914"/>
                  </a:lnTo>
                  <a:lnTo>
                    <a:pt x="127502" y="22025"/>
                  </a:lnTo>
                  <a:lnTo>
                    <a:pt x="122255" y="21590"/>
                  </a:lnTo>
                  <a:lnTo>
                    <a:pt x="122422" y="18683"/>
                  </a:lnTo>
                  <a:lnTo>
                    <a:pt x="127836" y="17012"/>
                  </a:lnTo>
                  <a:close/>
                  <a:moveTo>
                    <a:pt x="26670" y="11364"/>
                  </a:moveTo>
                  <a:lnTo>
                    <a:pt x="35092" y="18649"/>
                  </a:lnTo>
                  <a:lnTo>
                    <a:pt x="32252" y="22092"/>
                  </a:lnTo>
                  <a:lnTo>
                    <a:pt x="23696" y="14004"/>
                  </a:lnTo>
                  <a:lnTo>
                    <a:pt x="26670" y="11364"/>
                  </a:lnTo>
                  <a:close/>
                  <a:moveTo>
                    <a:pt x="131780" y="15809"/>
                  </a:moveTo>
                  <a:lnTo>
                    <a:pt x="130977" y="22292"/>
                  </a:lnTo>
                  <a:lnTo>
                    <a:pt x="127836" y="22058"/>
                  </a:lnTo>
                  <a:lnTo>
                    <a:pt x="128605" y="17914"/>
                  </a:lnTo>
                  <a:lnTo>
                    <a:pt x="128605" y="17847"/>
                  </a:lnTo>
                  <a:lnTo>
                    <a:pt x="128170" y="16911"/>
                  </a:lnTo>
                  <a:lnTo>
                    <a:pt x="131780" y="15809"/>
                  </a:lnTo>
                  <a:close/>
                  <a:moveTo>
                    <a:pt x="21189" y="16176"/>
                  </a:moveTo>
                  <a:lnTo>
                    <a:pt x="27339" y="20421"/>
                  </a:lnTo>
                  <a:lnTo>
                    <a:pt x="25534" y="22392"/>
                  </a:lnTo>
                  <a:lnTo>
                    <a:pt x="20220" y="17012"/>
                  </a:lnTo>
                  <a:lnTo>
                    <a:pt x="21189" y="16176"/>
                  </a:lnTo>
                  <a:close/>
                  <a:moveTo>
                    <a:pt x="119815" y="12634"/>
                  </a:moveTo>
                  <a:lnTo>
                    <a:pt x="119614" y="15541"/>
                  </a:lnTo>
                  <a:lnTo>
                    <a:pt x="117208" y="20989"/>
                  </a:lnTo>
                  <a:lnTo>
                    <a:pt x="112395" y="21423"/>
                  </a:lnTo>
                  <a:cubicBezTo>
                    <a:pt x="112329" y="21423"/>
                    <a:pt x="112295" y="21490"/>
                    <a:pt x="112262" y="21524"/>
                  </a:cubicBezTo>
                  <a:lnTo>
                    <a:pt x="111560" y="22727"/>
                  </a:lnTo>
                  <a:lnTo>
                    <a:pt x="108218" y="21356"/>
                  </a:lnTo>
                  <a:lnTo>
                    <a:pt x="108218" y="20220"/>
                  </a:lnTo>
                  <a:lnTo>
                    <a:pt x="111426" y="21022"/>
                  </a:lnTo>
                  <a:lnTo>
                    <a:pt x="111460" y="21022"/>
                  </a:lnTo>
                  <a:cubicBezTo>
                    <a:pt x="111493" y="21022"/>
                    <a:pt x="111493" y="20989"/>
                    <a:pt x="111560" y="20989"/>
                  </a:cubicBezTo>
                  <a:lnTo>
                    <a:pt x="112863" y="20153"/>
                  </a:lnTo>
                  <a:lnTo>
                    <a:pt x="115971" y="19886"/>
                  </a:lnTo>
                  <a:cubicBezTo>
                    <a:pt x="116072" y="19886"/>
                    <a:pt x="116139" y="19819"/>
                    <a:pt x="116139" y="19719"/>
                  </a:cubicBezTo>
                  <a:lnTo>
                    <a:pt x="116139" y="14371"/>
                  </a:lnTo>
                  <a:lnTo>
                    <a:pt x="119815" y="12634"/>
                  </a:lnTo>
                  <a:close/>
                  <a:moveTo>
                    <a:pt x="79041" y="19986"/>
                  </a:moveTo>
                  <a:lnTo>
                    <a:pt x="77011" y="23413"/>
                  </a:lnTo>
                  <a:lnTo>
                    <a:pt x="77011" y="23413"/>
                  </a:lnTo>
                  <a:lnTo>
                    <a:pt x="77036" y="23429"/>
                  </a:lnTo>
                  <a:lnTo>
                    <a:pt x="79058" y="19995"/>
                  </a:lnTo>
                  <a:lnTo>
                    <a:pt x="79041" y="19986"/>
                  </a:lnTo>
                  <a:close/>
                  <a:moveTo>
                    <a:pt x="85491" y="17012"/>
                  </a:moveTo>
                  <a:lnTo>
                    <a:pt x="86026" y="17513"/>
                  </a:lnTo>
                  <a:lnTo>
                    <a:pt x="88466" y="19819"/>
                  </a:lnTo>
                  <a:lnTo>
                    <a:pt x="86461" y="23529"/>
                  </a:lnTo>
                  <a:lnTo>
                    <a:pt x="83954" y="22192"/>
                  </a:lnTo>
                  <a:lnTo>
                    <a:pt x="85491" y="17012"/>
                  </a:lnTo>
                  <a:close/>
                  <a:moveTo>
                    <a:pt x="61762" y="17906"/>
                  </a:moveTo>
                  <a:cubicBezTo>
                    <a:pt x="61721" y="17906"/>
                    <a:pt x="61679" y="17931"/>
                    <a:pt x="61629" y="17981"/>
                  </a:cubicBezTo>
                  <a:cubicBezTo>
                    <a:pt x="61562" y="18048"/>
                    <a:pt x="61562" y="18148"/>
                    <a:pt x="61629" y="18215"/>
                  </a:cubicBezTo>
                  <a:lnTo>
                    <a:pt x="67076" y="23562"/>
                  </a:lnTo>
                  <a:cubicBezTo>
                    <a:pt x="67110" y="23596"/>
                    <a:pt x="67143" y="23596"/>
                    <a:pt x="67177" y="23596"/>
                  </a:cubicBezTo>
                  <a:cubicBezTo>
                    <a:pt x="67244" y="23596"/>
                    <a:pt x="67277" y="23596"/>
                    <a:pt x="67310" y="23562"/>
                  </a:cubicBezTo>
                  <a:cubicBezTo>
                    <a:pt x="67411" y="23495"/>
                    <a:pt x="67411" y="23395"/>
                    <a:pt x="67310" y="23328"/>
                  </a:cubicBezTo>
                  <a:lnTo>
                    <a:pt x="61896" y="17981"/>
                  </a:lnTo>
                  <a:cubicBezTo>
                    <a:pt x="61846" y="17931"/>
                    <a:pt x="61804" y="17906"/>
                    <a:pt x="61762" y="17906"/>
                  </a:cubicBezTo>
                  <a:close/>
                  <a:moveTo>
                    <a:pt x="95986" y="19017"/>
                  </a:moveTo>
                  <a:lnTo>
                    <a:pt x="98225" y="19351"/>
                  </a:lnTo>
                  <a:lnTo>
                    <a:pt x="104909" y="22493"/>
                  </a:lnTo>
                  <a:lnTo>
                    <a:pt x="104575" y="24231"/>
                  </a:lnTo>
                  <a:lnTo>
                    <a:pt x="94749" y="19986"/>
                  </a:lnTo>
                  <a:lnTo>
                    <a:pt x="95986" y="19017"/>
                  </a:lnTo>
                  <a:close/>
                  <a:moveTo>
                    <a:pt x="55993" y="20036"/>
                  </a:moveTo>
                  <a:cubicBezTo>
                    <a:pt x="55947" y="20036"/>
                    <a:pt x="55897" y="20053"/>
                    <a:pt x="55847" y="20086"/>
                  </a:cubicBezTo>
                  <a:lnTo>
                    <a:pt x="51235" y="24264"/>
                  </a:lnTo>
                  <a:cubicBezTo>
                    <a:pt x="51135" y="24364"/>
                    <a:pt x="51135" y="24431"/>
                    <a:pt x="51235" y="24531"/>
                  </a:cubicBezTo>
                  <a:cubicBezTo>
                    <a:pt x="51268" y="24565"/>
                    <a:pt x="51302" y="24565"/>
                    <a:pt x="51335" y="24565"/>
                  </a:cubicBezTo>
                  <a:cubicBezTo>
                    <a:pt x="51402" y="24565"/>
                    <a:pt x="51435" y="24565"/>
                    <a:pt x="51469" y="24531"/>
                  </a:cubicBezTo>
                  <a:lnTo>
                    <a:pt x="56114" y="20354"/>
                  </a:lnTo>
                  <a:cubicBezTo>
                    <a:pt x="56181" y="20254"/>
                    <a:pt x="56181" y="20187"/>
                    <a:pt x="56114" y="20086"/>
                  </a:cubicBezTo>
                  <a:cubicBezTo>
                    <a:pt x="56081" y="20053"/>
                    <a:pt x="56039" y="20036"/>
                    <a:pt x="55993" y="20036"/>
                  </a:cubicBezTo>
                  <a:close/>
                  <a:moveTo>
                    <a:pt x="139366" y="25334"/>
                  </a:moveTo>
                  <a:cubicBezTo>
                    <a:pt x="139299" y="25334"/>
                    <a:pt x="139199" y="25400"/>
                    <a:pt x="139199" y="25501"/>
                  </a:cubicBezTo>
                  <a:cubicBezTo>
                    <a:pt x="139166" y="25567"/>
                    <a:pt x="139266" y="25668"/>
                    <a:pt x="139333" y="25668"/>
                  </a:cubicBezTo>
                  <a:lnTo>
                    <a:pt x="141338" y="25735"/>
                  </a:lnTo>
                  <a:lnTo>
                    <a:pt x="141338" y="25400"/>
                  </a:lnTo>
                  <a:lnTo>
                    <a:pt x="139366" y="25334"/>
                  </a:lnTo>
                  <a:close/>
                  <a:moveTo>
                    <a:pt x="28809" y="19351"/>
                  </a:moveTo>
                  <a:lnTo>
                    <a:pt x="32018" y="22359"/>
                  </a:lnTo>
                  <a:lnTo>
                    <a:pt x="29177" y="26035"/>
                  </a:lnTo>
                  <a:lnTo>
                    <a:pt x="25735" y="22660"/>
                  </a:lnTo>
                  <a:lnTo>
                    <a:pt x="28809" y="19351"/>
                  </a:lnTo>
                  <a:close/>
                  <a:moveTo>
                    <a:pt x="19986" y="17246"/>
                  </a:moveTo>
                  <a:lnTo>
                    <a:pt x="25334" y="22660"/>
                  </a:lnTo>
                  <a:lnTo>
                    <a:pt x="21925" y="26336"/>
                  </a:lnTo>
                  <a:lnTo>
                    <a:pt x="17680" y="19685"/>
                  </a:lnTo>
                  <a:lnTo>
                    <a:pt x="17647" y="19652"/>
                  </a:lnTo>
                  <a:lnTo>
                    <a:pt x="17446" y="19485"/>
                  </a:lnTo>
                  <a:lnTo>
                    <a:pt x="19986" y="17246"/>
                  </a:lnTo>
                  <a:close/>
                  <a:moveTo>
                    <a:pt x="2440" y="13603"/>
                  </a:moveTo>
                  <a:lnTo>
                    <a:pt x="11364" y="24431"/>
                  </a:lnTo>
                  <a:lnTo>
                    <a:pt x="8456" y="27071"/>
                  </a:lnTo>
                  <a:lnTo>
                    <a:pt x="4078" y="20487"/>
                  </a:lnTo>
                  <a:lnTo>
                    <a:pt x="4011" y="20421"/>
                  </a:lnTo>
                  <a:lnTo>
                    <a:pt x="2841" y="19518"/>
                  </a:lnTo>
                  <a:lnTo>
                    <a:pt x="2440" y="13603"/>
                  </a:lnTo>
                  <a:close/>
                  <a:moveTo>
                    <a:pt x="88733" y="20020"/>
                  </a:moveTo>
                  <a:lnTo>
                    <a:pt x="90070" y="20588"/>
                  </a:lnTo>
                  <a:lnTo>
                    <a:pt x="92410" y="24565"/>
                  </a:lnTo>
                  <a:cubicBezTo>
                    <a:pt x="92476" y="24598"/>
                    <a:pt x="92543" y="24665"/>
                    <a:pt x="92577" y="24665"/>
                  </a:cubicBezTo>
                  <a:cubicBezTo>
                    <a:pt x="92644" y="24665"/>
                    <a:pt x="92644" y="24598"/>
                    <a:pt x="92677" y="24598"/>
                  </a:cubicBezTo>
                  <a:cubicBezTo>
                    <a:pt x="92744" y="24565"/>
                    <a:pt x="92744" y="24498"/>
                    <a:pt x="92677" y="24431"/>
                  </a:cubicBezTo>
                  <a:lnTo>
                    <a:pt x="90571" y="20889"/>
                  </a:lnTo>
                  <a:lnTo>
                    <a:pt x="94448" y="22593"/>
                  </a:lnTo>
                  <a:lnTo>
                    <a:pt x="92844" y="27239"/>
                  </a:lnTo>
                  <a:lnTo>
                    <a:pt x="87965" y="24331"/>
                  </a:lnTo>
                  <a:lnTo>
                    <a:pt x="86728" y="23696"/>
                  </a:lnTo>
                  <a:lnTo>
                    <a:pt x="88733" y="20020"/>
                  </a:lnTo>
                  <a:close/>
                  <a:moveTo>
                    <a:pt x="35293" y="18883"/>
                  </a:moveTo>
                  <a:lnTo>
                    <a:pt x="40406" y="24398"/>
                  </a:lnTo>
                  <a:lnTo>
                    <a:pt x="36496" y="27406"/>
                  </a:lnTo>
                  <a:lnTo>
                    <a:pt x="32486" y="22359"/>
                  </a:lnTo>
                  <a:lnTo>
                    <a:pt x="35293" y="18883"/>
                  </a:lnTo>
                  <a:close/>
                  <a:moveTo>
                    <a:pt x="37432" y="15842"/>
                  </a:moveTo>
                  <a:lnTo>
                    <a:pt x="44584" y="23830"/>
                  </a:lnTo>
                  <a:lnTo>
                    <a:pt x="46289" y="25735"/>
                  </a:lnTo>
                  <a:lnTo>
                    <a:pt x="44116" y="27840"/>
                  </a:lnTo>
                  <a:lnTo>
                    <a:pt x="35560" y="18582"/>
                  </a:lnTo>
                  <a:lnTo>
                    <a:pt x="37432" y="15842"/>
                  </a:lnTo>
                  <a:close/>
                  <a:moveTo>
                    <a:pt x="76769" y="23896"/>
                  </a:moveTo>
                  <a:lnTo>
                    <a:pt x="79977" y="25868"/>
                  </a:lnTo>
                  <a:lnTo>
                    <a:pt x="78640" y="27840"/>
                  </a:lnTo>
                  <a:lnTo>
                    <a:pt x="78607" y="27773"/>
                  </a:lnTo>
                  <a:lnTo>
                    <a:pt x="75666" y="25735"/>
                  </a:lnTo>
                  <a:lnTo>
                    <a:pt x="76769" y="23896"/>
                  </a:lnTo>
                  <a:close/>
                  <a:moveTo>
                    <a:pt x="2975" y="20086"/>
                  </a:moveTo>
                  <a:lnTo>
                    <a:pt x="3777" y="20721"/>
                  </a:lnTo>
                  <a:lnTo>
                    <a:pt x="8155" y="27372"/>
                  </a:lnTo>
                  <a:lnTo>
                    <a:pt x="6016" y="29277"/>
                  </a:lnTo>
                  <a:lnTo>
                    <a:pt x="2975" y="20086"/>
                  </a:lnTo>
                  <a:close/>
                  <a:moveTo>
                    <a:pt x="122221" y="21891"/>
                  </a:moveTo>
                  <a:lnTo>
                    <a:pt x="127502" y="22326"/>
                  </a:lnTo>
                  <a:cubicBezTo>
                    <a:pt x="127569" y="22359"/>
                    <a:pt x="127602" y="22392"/>
                    <a:pt x="127635" y="22392"/>
                  </a:cubicBezTo>
                  <a:lnTo>
                    <a:pt x="127669" y="22392"/>
                  </a:lnTo>
                  <a:cubicBezTo>
                    <a:pt x="127736" y="22392"/>
                    <a:pt x="127769" y="22392"/>
                    <a:pt x="127802" y="22359"/>
                  </a:cubicBezTo>
                  <a:lnTo>
                    <a:pt x="130977" y="22593"/>
                  </a:lnTo>
                  <a:lnTo>
                    <a:pt x="130142" y="29377"/>
                  </a:lnTo>
                  <a:lnTo>
                    <a:pt x="121653" y="27740"/>
                  </a:lnTo>
                  <a:lnTo>
                    <a:pt x="122221" y="21891"/>
                  </a:lnTo>
                  <a:close/>
                  <a:moveTo>
                    <a:pt x="25534" y="22860"/>
                  </a:moveTo>
                  <a:lnTo>
                    <a:pt x="28910" y="26269"/>
                  </a:lnTo>
                  <a:lnTo>
                    <a:pt x="24130" y="29712"/>
                  </a:lnTo>
                  <a:lnTo>
                    <a:pt x="22125" y="26570"/>
                  </a:lnTo>
                  <a:lnTo>
                    <a:pt x="25534" y="22860"/>
                  </a:lnTo>
                  <a:close/>
                  <a:moveTo>
                    <a:pt x="121887" y="22326"/>
                  </a:moveTo>
                  <a:lnTo>
                    <a:pt x="121152" y="29545"/>
                  </a:lnTo>
                  <a:lnTo>
                    <a:pt x="118745" y="29779"/>
                  </a:lnTo>
                  <a:lnTo>
                    <a:pt x="118745" y="26169"/>
                  </a:lnTo>
                  <a:lnTo>
                    <a:pt x="121887" y="22326"/>
                  </a:lnTo>
                  <a:close/>
                  <a:moveTo>
                    <a:pt x="83018" y="22058"/>
                  </a:moveTo>
                  <a:lnTo>
                    <a:pt x="86427" y="23863"/>
                  </a:lnTo>
                  <a:lnTo>
                    <a:pt x="87831" y="24565"/>
                  </a:lnTo>
                  <a:lnTo>
                    <a:pt x="91908" y="27038"/>
                  </a:lnTo>
                  <a:lnTo>
                    <a:pt x="90906" y="30213"/>
                  </a:lnTo>
                  <a:lnTo>
                    <a:pt x="81381" y="24398"/>
                  </a:lnTo>
                  <a:lnTo>
                    <a:pt x="83018" y="22058"/>
                  </a:lnTo>
                  <a:close/>
                  <a:moveTo>
                    <a:pt x="94816" y="22693"/>
                  </a:moveTo>
                  <a:lnTo>
                    <a:pt x="104508" y="27038"/>
                  </a:lnTo>
                  <a:lnTo>
                    <a:pt x="104207" y="28442"/>
                  </a:lnTo>
                  <a:lnTo>
                    <a:pt x="98225" y="28442"/>
                  </a:lnTo>
                  <a:cubicBezTo>
                    <a:pt x="98158" y="28442"/>
                    <a:pt x="98058" y="28542"/>
                    <a:pt x="98058" y="28609"/>
                  </a:cubicBezTo>
                  <a:lnTo>
                    <a:pt x="97824" y="30982"/>
                  </a:lnTo>
                  <a:lnTo>
                    <a:pt x="94883" y="28575"/>
                  </a:lnTo>
                  <a:lnTo>
                    <a:pt x="95986" y="25969"/>
                  </a:lnTo>
                  <a:lnTo>
                    <a:pt x="98191" y="26804"/>
                  </a:lnTo>
                  <a:cubicBezTo>
                    <a:pt x="98211" y="26824"/>
                    <a:pt x="98233" y="26832"/>
                    <a:pt x="98256" y="26832"/>
                  </a:cubicBezTo>
                  <a:cubicBezTo>
                    <a:pt x="98311" y="26832"/>
                    <a:pt x="98368" y="26784"/>
                    <a:pt x="98392" y="26737"/>
                  </a:cubicBezTo>
                  <a:cubicBezTo>
                    <a:pt x="98425" y="26637"/>
                    <a:pt x="98392" y="26570"/>
                    <a:pt x="98325" y="26537"/>
                  </a:cubicBezTo>
                  <a:lnTo>
                    <a:pt x="95986" y="25601"/>
                  </a:lnTo>
                  <a:cubicBezTo>
                    <a:pt x="95961" y="25593"/>
                    <a:pt x="95938" y="25588"/>
                    <a:pt x="95916" y="25588"/>
                  </a:cubicBezTo>
                  <a:cubicBezTo>
                    <a:pt x="95852" y="25588"/>
                    <a:pt x="95802" y="25626"/>
                    <a:pt x="95752" y="25701"/>
                  </a:cubicBezTo>
                  <a:lnTo>
                    <a:pt x="94649" y="28308"/>
                  </a:lnTo>
                  <a:lnTo>
                    <a:pt x="94315" y="28041"/>
                  </a:lnTo>
                  <a:lnTo>
                    <a:pt x="93178" y="27372"/>
                  </a:lnTo>
                  <a:lnTo>
                    <a:pt x="94816" y="22693"/>
                  </a:lnTo>
                  <a:close/>
                  <a:moveTo>
                    <a:pt x="40674" y="24665"/>
                  </a:moveTo>
                  <a:lnTo>
                    <a:pt x="43849" y="28074"/>
                  </a:lnTo>
                  <a:lnTo>
                    <a:pt x="41710" y="30213"/>
                  </a:lnTo>
                  <a:lnTo>
                    <a:pt x="39337" y="31015"/>
                  </a:lnTo>
                  <a:lnTo>
                    <a:pt x="36697" y="27706"/>
                  </a:lnTo>
                  <a:lnTo>
                    <a:pt x="40674" y="24665"/>
                  </a:lnTo>
                  <a:close/>
                  <a:moveTo>
                    <a:pt x="68348" y="23640"/>
                  </a:moveTo>
                  <a:cubicBezTo>
                    <a:pt x="68282" y="23640"/>
                    <a:pt x="68231" y="23711"/>
                    <a:pt x="68179" y="23763"/>
                  </a:cubicBezTo>
                  <a:lnTo>
                    <a:pt x="66475" y="30848"/>
                  </a:lnTo>
                  <a:cubicBezTo>
                    <a:pt x="66441" y="30948"/>
                    <a:pt x="66475" y="31049"/>
                    <a:pt x="66609" y="31049"/>
                  </a:cubicBezTo>
                  <a:cubicBezTo>
                    <a:pt x="66742" y="31049"/>
                    <a:pt x="66776" y="31015"/>
                    <a:pt x="66809" y="30915"/>
                  </a:cubicBezTo>
                  <a:lnTo>
                    <a:pt x="68514" y="23863"/>
                  </a:lnTo>
                  <a:cubicBezTo>
                    <a:pt x="68580" y="23763"/>
                    <a:pt x="68480" y="23696"/>
                    <a:pt x="68413" y="23662"/>
                  </a:cubicBezTo>
                  <a:cubicBezTo>
                    <a:pt x="68390" y="23647"/>
                    <a:pt x="68368" y="23640"/>
                    <a:pt x="68348" y="23640"/>
                  </a:cubicBezTo>
                  <a:close/>
                  <a:moveTo>
                    <a:pt x="101534" y="28776"/>
                  </a:moveTo>
                  <a:lnTo>
                    <a:pt x="101534" y="31450"/>
                  </a:lnTo>
                  <a:lnTo>
                    <a:pt x="98325" y="30748"/>
                  </a:lnTo>
                  <a:lnTo>
                    <a:pt x="98225" y="30748"/>
                  </a:lnTo>
                  <a:lnTo>
                    <a:pt x="98425" y="28776"/>
                  </a:lnTo>
                  <a:close/>
                  <a:moveTo>
                    <a:pt x="89469" y="14438"/>
                  </a:moveTo>
                  <a:lnTo>
                    <a:pt x="91908" y="15608"/>
                  </a:lnTo>
                  <a:lnTo>
                    <a:pt x="94716" y="19418"/>
                  </a:lnTo>
                  <a:lnTo>
                    <a:pt x="94214" y="19786"/>
                  </a:lnTo>
                  <a:cubicBezTo>
                    <a:pt x="94181" y="19852"/>
                    <a:pt x="94181" y="19919"/>
                    <a:pt x="94181" y="19953"/>
                  </a:cubicBezTo>
                  <a:cubicBezTo>
                    <a:pt x="94181" y="20020"/>
                    <a:pt x="94214" y="20053"/>
                    <a:pt x="94248" y="20086"/>
                  </a:cubicBezTo>
                  <a:lnTo>
                    <a:pt x="104441" y="24498"/>
                  </a:lnTo>
                  <a:cubicBezTo>
                    <a:pt x="104508" y="24531"/>
                    <a:pt x="104541" y="24565"/>
                    <a:pt x="104575" y="24565"/>
                  </a:cubicBezTo>
                  <a:lnTo>
                    <a:pt x="104675" y="24565"/>
                  </a:lnTo>
                  <a:lnTo>
                    <a:pt x="109588" y="26704"/>
                  </a:lnTo>
                  <a:lnTo>
                    <a:pt x="108017" y="31717"/>
                  </a:lnTo>
                  <a:lnTo>
                    <a:pt x="106346" y="27472"/>
                  </a:lnTo>
                  <a:cubicBezTo>
                    <a:pt x="106346" y="27439"/>
                    <a:pt x="106279" y="27406"/>
                    <a:pt x="106246" y="27406"/>
                  </a:cubicBezTo>
                  <a:lnTo>
                    <a:pt x="104742" y="26737"/>
                  </a:lnTo>
                  <a:lnTo>
                    <a:pt x="88733" y="19585"/>
                  </a:lnTo>
                  <a:lnTo>
                    <a:pt x="86327" y="17312"/>
                  </a:lnTo>
                  <a:lnTo>
                    <a:pt x="87029" y="15341"/>
                  </a:lnTo>
                  <a:lnTo>
                    <a:pt x="89469" y="14438"/>
                  </a:lnTo>
                  <a:close/>
                  <a:moveTo>
                    <a:pt x="93211" y="31750"/>
                  </a:moveTo>
                  <a:lnTo>
                    <a:pt x="93211" y="31750"/>
                  </a:lnTo>
                  <a:cubicBezTo>
                    <a:pt x="93211" y="31751"/>
                    <a:pt x="93211" y="31751"/>
                    <a:pt x="93211" y="31751"/>
                  </a:cubicBezTo>
                  <a:lnTo>
                    <a:pt x="93211" y="31751"/>
                  </a:lnTo>
                  <a:lnTo>
                    <a:pt x="93212" y="31750"/>
                  </a:lnTo>
                  <a:lnTo>
                    <a:pt x="93211" y="31750"/>
                  </a:lnTo>
                  <a:close/>
                  <a:moveTo>
                    <a:pt x="32319" y="22593"/>
                  </a:moveTo>
                  <a:lnTo>
                    <a:pt x="36362" y="27740"/>
                  </a:lnTo>
                  <a:lnTo>
                    <a:pt x="39003" y="31082"/>
                  </a:lnTo>
                  <a:lnTo>
                    <a:pt x="35360" y="32285"/>
                  </a:lnTo>
                  <a:lnTo>
                    <a:pt x="32151" y="28943"/>
                  </a:lnTo>
                  <a:lnTo>
                    <a:pt x="29444" y="26269"/>
                  </a:lnTo>
                  <a:lnTo>
                    <a:pt x="32319" y="22593"/>
                  </a:lnTo>
                  <a:close/>
                  <a:moveTo>
                    <a:pt x="121252" y="29879"/>
                  </a:moveTo>
                  <a:lnTo>
                    <a:pt x="124895" y="31550"/>
                  </a:lnTo>
                  <a:lnTo>
                    <a:pt x="120617" y="32786"/>
                  </a:lnTo>
                  <a:lnTo>
                    <a:pt x="118812" y="30113"/>
                  </a:lnTo>
                  <a:lnTo>
                    <a:pt x="121252" y="29879"/>
                  </a:lnTo>
                  <a:close/>
                  <a:moveTo>
                    <a:pt x="104876" y="27205"/>
                  </a:moveTo>
                  <a:lnTo>
                    <a:pt x="106112" y="27740"/>
                  </a:lnTo>
                  <a:lnTo>
                    <a:pt x="108117" y="32887"/>
                  </a:lnTo>
                  <a:lnTo>
                    <a:pt x="108117" y="32887"/>
                  </a:lnTo>
                  <a:lnTo>
                    <a:pt x="101868" y="31516"/>
                  </a:lnTo>
                  <a:lnTo>
                    <a:pt x="101868" y="28776"/>
                  </a:lnTo>
                  <a:lnTo>
                    <a:pt x="104374" y="28776"/>
                  </a:lnTo>
                  <a:cubicBezTo>
                    <a:pt x="104441" y="28776"/>
                    <a:pt x="104541" y="28742"/>
                    <a:pt x="104541" y="28676"/>
                  </a:cubicBezTo>
                  <a:lnTo>
                    <a:pt x="104876" y="27205"/>
                  </a:lnTo>
                  <a:close/>
                  <a:moveTo>
                    <a:pt x="78005" y="29344"/>
                  </a:moveTo>
                  <a:lnTo>
                    <a:pt x="78807" y="31516"/>
                  </a:lnTo>
                  <a:lnTo>
                    <a:pt x="74964" y="33756"/>
                  </a:lnTo>
                  <a:lnTo>
                    <a:pt x="78005" y="29344"/>
                  </a:lnTo>
                  <a:close/>
                  <a:moveTo>
                    <a:pt x="31951" y="29344"/>
                  </a:moveTo>
                  <a:lnTo>
                    <a:pt x="35026" y="32419"/>
                  </a:lnTo>
                  <a:lnTo>
                    <a:pt x="31516" y="33589"/>
                  </a:lnTo>
                  <a:lnTo>
                    <a:pt x="30414" y="33956"/>
                  </a:lnTo>
                  <a:lnTo>
                    <a:pt x="29377" y="31851"/>
                  </a:lnTo>
                  <a:lnTo>
                    <a:pt x="31951" y="29344"/>
                  </a:lnTo>
                  <a:close/>
                  <a:moveTo>
                    <a:pt x="118478" y="30113"/>
                  </a:moveTo>
                  <a:lnTo>
                    <a:pt x="120316" y="32887"/>
                  </a:lnTo>
                  <a:lnTo>
                    <a:pt x="116606" y="33956"/>
                  </a:lnTo>
                  <a:lnTo>
                    <a:pt x="115704" y="30414"/>
                  </a:lnTo>
                  <a:lnTo>
                    <a:pt x="118478" y="30113"/>
                  </a:lnTo>
                  <a:close/>
                  <a:moveTo>
                    <a:pt x="99829" y="32653"/>
                  </a:moveTo>
                  <a:lnTo>
                    <a:pt x="99819" y="32673"/>
                  </a:lnTo>
                  <a:lnTo>
                    <a:pt x="101467" y="34056"/>
                  </a:lnTo>
                  <a:lnTo>
                    <a:pt x="101467" y="34017"/>
                  </a:lnTo>
                  <a:lnTo>
                    <a:pt x="99829" y="32653"/>
                  </a:lnTo>
                  <a:close/>
                  <a:moveTo>
                    <a:pt x="121620" y="28074"/>
                  </a:moveTo>
                  <a:lnTo>
                    <a:pt x="130109" y="29712"/>
                  </a:lnTo>
                  <a:lnTo>
                    <a:pt x="129474" y="34558"/>
                  </a:lnTo>
                  <a:lnTo>
                    <a:pt x="125430" y="31416"/>
                  </a:lnTo>
                  <a:lnTo>
                    <a:pt x="121452" y="29578"/>
                  </a:lnTo>
                  <a:lnTo>
                    <a:pt x="121620" y="28074"/>
                  </a:lnTo>
                  <a:close/>
                  <a:moveTo>
                    <a:pt x="29177" y="26503"/>
                  </a:moveTo>
                  <a:lnTo>
                    <a:pt x="31717" y="29077"/>
                  </a:lnTo>
                  <a:lnTo>
                    <a:pt x="29043" y="31684"/>
                  </a:lnTo>
                  <a:cubicBezTo>
                    <a:pt x="29010" y="31750"/>
                    <a:pt x="28976" y="31784"/>
                    <a:pt x="29010" y="31884"/>
                  </a:cubicBezTo>
                  <a:lnTo>
                    <a:pt x="30079" y="34090"/>
                  </a:lnTo>
                  <a:lnTo>
                    <a:pt x="27239" y="35026"/>
                  </a:lnTo>
                  <a:lnTo>
                    <a:pt x="27005" y="34224"/>
                  </a:lnTo>
                  <a:lnTo>
                    <a:pt x="27005" y="34190"/>
                  </a:lnTo>
                  <a:lnTo>
                    <a:pt x="24331" y="29946"/>
                  </a:lnTo>
                  <a:lnTo>
                    <a:pt x="29177" y="26503"/>
                  </a:lnTo>
                  <a:close/>
                  <a:moveTo>
                    <a:pt x="43013" y="29411"/>
                  </a:moveTo>
                  <a:lnTo>
                    <a:pt x="44851" y="33756"/>
                  </a:lnTo>
                  <a:lnTo>
                    <a:pt x="38902" y="35393"/>
                  </a:lnTo>
                  <a:lnTo>
                    <a:pt x="35661" y="32619"/>
                  </a:lnTo>
                  <a:lnTo>
                    <a:pt x="39337" y="31383"/>
                  </a:lnTo>
                  <a:lnTo>
                    <a:pt x="41877" y="30514"/>
                  </a:lnTo>
                  <a:cubicBezTo>
                    <a:pt x="41910" y="30514"/>
                    <a:pt x="41944" y="30447"/>
                    <a:pt x="41944" y="30447"/>
                  </a:cubicBezTo>
                  <a:lnTo>
                    <a:pt x="43013" y="29411"/>
                  </a:lnTo>
                  <a:close/>
                  <a:moveTo>
                    <a:pt x="101868" y="31851"/>
                  </a:moveTo>
                  <a:lnTo>
                    <a:pt x="108285" y="33254"/>
                  </a:lnTo>
                  <a:lnTo>
                    <a:pt x="109387" y="35995"/>
                  </a:lnTo>
                  <a:lnTo>
                    <a:pt x="109387" y="35995"/>
                  </a:lnTo>
                  <a:lnTo>
                    <a:pt x="101868" y="35092"/>
                  </a:lnTo>
                  <a:lnTo>
                    <a:pt x="101868" y="34391"/>
                  </a:lnTo>
                  <a:lnTo>
                    <a:pt x="101868" y="31851"/>
                  </a:lnTo>
                  <a:close/>
                  <a:moveTo>
                    <a:pt x="115370" y="30447"/>
                  </a:moveTo>
                  <a:lnTo>
                    <a:pt x="116272" y="34090"/>
                  </a:lnTo>
                  <a:lnTo>
                    <a:pt x="109722" y="35995"/>
                  </a:lnTo>
                  <a:lnTo>
                    <a:pt x="108285" y="32385"/>
                  </a:lnTo>
                  <a:lnTo>
                    <a:pt x="113231" y="30681"/>
                  </a:lnTo>
                  <a:lnTo>
                    <a:pt x="115370" y="30447"/>
                  </a:lnTo>
                  <a:close/>
                  <a:moveTo>
                    <a:pt x="8322" y="27606"/>
                  </a:moveTo>
                  <a:lnTo>
                    <a:pt x="13001" y="34056"/>
                  </a:lnTo>
                  <a:lnTo>
                    <a:pt x="9525" y="36563"/>
                  </a:lnTo>
                  <a:lnTo>
                    <a:pt x="4746" y="30915"/>
                  </a:lnTo>
                  <a:lnTo>
                    <a:pt x="6016" y="29712"/>
                  </a:lnTo>
                  <a:lnTo>
                    <a:pt x="8322" y="27606"/>
                  </a:lnTo>
                  <a:close/>
                  <a:moveTo>
                    <a:pt x="40574" y="35226"/>
                  </a:moveTo>
                  <a:lnTo>
                    <a:pt x="41041" y="37098"/>
                  </a:lnTo>
                  <a:lnTo>
                    <a:pt x="41041" y="37098"/>
                  </a:lnTo>
                  <a:lnTo>
                    <a:pt x="39237" y="35594"/>
                  </a:lnTo>
                  <a:lnTo>
                    <a:pt x="40574" y="35226"/>
                  </a:lnTo>
                  <a:close/>
                  <a:moveTo>
                    <a:pt x="17212" y="19652"/>
                  </a:moveTo>
                  <a:lnTo>
                    <a:pt x="17446" y="19819"/>
                  </a:lnTo>
                  <a:lnTo>
                    <a:pt x="23863" y="29845"/>
                  </a:lnTo>
                  <a:lnTo>
                    <a:pt x="22326" y="30948"/>
                  </a:lnTo>
                  <a:cubicBezTo>
                    <a:pt x="22225" y="31049"/>
                    <a:pt x="22225" y="31115"/>
                    <a:pt x="22292" y="31216"/>
                  </a:cubicBezTo>
                  <a:cubicBezTo>
                    <a:pt x="22292" y="31249"/>
                    <a:pt x="22359" y="31282"/>
                    <a:pt x="22392" y="31282"/>
                  </a:cubicBezTo>
                  <a:cubicBezTo>
                    <a:pt x="22392" y="31282"/>
                    <a:pt x="22459" y="31282"/>
                    <a:pt x="22493" y="31249"/>
                  </a:cubicBezTo>
                  <a:lnTo>
                    <a:pt x="24030" y="30180"/>
                  </a:lnTo>
                  <a:lnTo>
                    <a:pt x="26704" y="34357"/>
                  </a:lnTo>
                  <a:lnTo>
                    <a:pt x="26971" y="35126"/>
                  </a:lnTo>
                  <a:lnTo>
                    <a:pt x="22994" y="36530"/>
                  </a:lnTo>
                  <a:lnTo>
                    <a:pt x="20254" y="37632"/>
                  </a:lnTo>
                  <a:lnTo>
                    <a:pt x="18115" y="34257"/>
                  </a:lnTo>
                  <a:lnTo>
                    <a:pt x="20320" y="32519"/>
                  </a:lnTo>
                  <a:cubicBezTo>
                    <a:pt x="20387" y="32419"/>
                    <a:pt x="20387" y="32352"/>
                    <a:pt x="20354" y="32252"/>
                  </a:cubicBezTo>
                  <a:cubicBezTo>
                    <a:pt x="20315" y="32213"/>
                    <a:pt x="20264" y="32196"/>
                    <a:pt x="20215" y="32196"/>
                  </a:cubicBezTo>
                  <a:cubicBezTo>
                    <a:pt x="20181" y="32196"/>
                    <a:pt x="20148" y="32204"/>
                    <a:pt x="20120" y="32218"/>
                  </a:cubicBezTo>
                  <a:lnTo>
                    <a:pt x="17881" y="33923"/>
                  </a:lnTo>
                  <a:lnTo>
                    <a:pt x="15608" y="30380"/>
                  </a:lnTo>
                  <a:lnTo>
                    <a:pt x="17680" y="28676"/>
                  </a:lnTo>
                  <a:cubicBezTo>
                    <a:pt x="17747" y="28575"/>
                    <a:pt x="17747" y="28509"/>
                    <a:pt x="17714" y="28408"/>
                  </a:cubicBezTo>
                  <a:cubicBezTo>
                    <a:pt x="17674" y="28369"/>
                    <a:pt x="17624" y="28353"/>
                    <a:pt x="17575" y="28353"/>
                  </a:cubicBezTo>
                  <a:cubicBezTo>
                    <a:pt x="17541" y="28353"/>
                    <a:pt x="17507" y="28361"/>
                    <a:pt x="17480" y="28375"/>
                  </a:cubicBezTo>
                  <a:lnTo>
                    <a:pt x="15441" y="30046"/>
                  </a:lnTo>
                  <a:lnTo>
                    <a:pt x="11831" y="24498"/>
                  </a:lnTo>
                  <a:lnTo>
                    <a:pt x="13536" y="22894"/>
                  </a:lnTo>
                  <a:lnTo>
                    <a:pt x="17212" y="19652"/>
                  </a:lnTo>
                  <a:close/>
                  <a:moveTo>
                    <a:pt x="84296" y="33375"/>
                  </a:moveTo>
                  <a:cubicBezTo>
                    <a:pt x="84239" y="33375"/>
                    <a:pt x="84179" y="33406"/>
                    <a:pt x="84155" y="33455"/>
                  </a:cubicBezTo>
                  <a:lnTo>
                    <a:pt x="82617" y="37866"/>
                  </a:lnTo>
                  <a:cubicBezTo>
                    <a:pt x="82550" y="37933"/>
                    <a:pt x="82617" y="38034"/>
                    <a:pt x="82684" y="38067"/>
                  </a:cubicBezTo>
                  <a:lnTo>
                    <a:pt x="82717" y="38100"/>
                  </a:lnTo>
                  <a:cubicBezTo>
                    <a:pt x="82818" y="38100"/>
                    <a:pt x="82851" y="38067"/>
                    <a:pt x="82885" y="37967"/>
                  </a:cubicBezTo>
                  <a:lnTo>
                    <a:pt x="84422" y="33589"/>
                  </a:lnTo>
                  <a:cubicBezTo>
                    <a:pt x="84489" y="33522"/>
                    <a:pt x="84422" y="33421"/>
                    <a:pt x="84355" y="33388"/>
                  </a:cubicBezTo>
                  <a:cubicBezTo>
                    <a:pt x="84337" y="33379"/>
                    <a:pt x="84317" y="33375"/>
                    <a:pt x="84296" y="33375"/>
                  </a:cubicBezTo>
                  <a:close/>
                  <a:moveTo>
                    <a:pt x="62264" y="37933"/>
                  </a:moveTo>
                  <a:lnTo>
                    <a:pt x="62241" y="37941"/>
                  </a:lnTo>
                  <a:lnTo>
                    <a:pt x="62241" y="37941"/>
                  </a:lnTo>
                  <a:lnTo>
                    <a:pt x="63601" y="38936"/>
                  </a:lnTo>
                  <a:lnTo>
                    <a:pt x="63610" y="38927"/>
                  </a:lnTo>
                  <a:lnTo>
                    <a:pt x="63610" y="38927"/>
                  </a:lnTo>
                  <a:lnTo>
                    <a:pt x="62264" y="37933"/>
                  </a:lnTo>
                  <a:close/>
                  <a:moveTo>
                    <a:pt x="11531" y="24765"/>
                  </a:moveTo>
                  <a:lnTo>
                    <a:pt x="19886" y="37766"/>
                  </a:lnTo>
                  <a:lnTo>
                    <a:pt x="16978" y="38969"/>
                  </a:lnTo>
                  <a:lnTo>
                    <a:pt x="8623" y="27406"/>
                  </a:lnTo>
                  <a:lnTo>
                    <a:pt x="11531" y="24765"/>
                  </a:lnTo>
                  <a:close/>
                  <a:moveTo>
                    <a:pt x="86749" y="34162"/>
                  </a:moveTo>
                  <a:cubicBezTo>
                    <a:pt x="86692" y="34162"/>
                    <a:pt x="86651" y="34210"/>
                    <a:pt x="86628" y="34257"/>
                  </a:cubicBezTo>
                  <a:lnTo>
                    <a:pt x="84689" y="38769"/>
                  </a:lnTo>
                  <a:cubicBezTo>
                    <a:pt x="84656" y="38869"/>
                    <a:pt x="84689" y="38936"/>
                    <a:pt x="84756" y="38969"/>
                  </a:cubicBezTo>
                  <a:lnTo>
                    <a:pt x="84823" y="38969"/>
                  </a:lnTo>
                  <a:cubicBezTo>
                    <a:pt x="84890" y="38969"/>
                    <a:pt x="84957" y="38936"/>
                    <a:pt x="84990" y="38902"/>
                  </a:cubicBezTo>
                  <a:lnTo>
                    <a:pt x="86895" y="34391"/>
                  </a:lnTo>
                  <a:cubicBezTo>
                    <a:pt x="86962" y="34290"/>
                    <a:pt x="86895" y="34224"/>
                    <a:pt x="86828" y="34190"/>
                  </a:cubicBezTo>
                  <a:cubicBezTo>
                    <a:pt x="86799" y="34171"/>
                    <a:pt x="86772" y="34162"/>
                    <a:pt x="86749" y="34162"/>
                  </a:cubicBezTo>
                  <a:close/>
                  <a:moveTo>
                    <a:pt x="92563" y="35332"/>
                  </a:moveTo>
                  <a:cubicBezTo>
                    <a:pt x="92504" y="35332"/>
                    <a:pt x="92457" y="35379"/>
                    <a:pt x="92410" y="35427"/>
                  </a:cubicBezTo>
                  <a:lnTo>
                    <a:pt x="90337" y="41209"/>
                  </a:lnTo>
                  <a:cubicBezTo>
                    <a:pt x="90271" y="41275"/>
                    <a:pt x="90337" y="41376"/>
                    <a:pt x="90404" y="41409"/>
                  </a:cubicBezTo>
                  <a:cubicBezTo>
                    <a:pt x="90404" y="41442"/>
                    <a:pt x="90471" y="41442"/>
                    <a:pt x="90471" y="41442"/>
                  </a:cubicBezTo>
                  <a:cubicBezTo>
                    <a:pt x="90538" y="41442"/>
                    <a:pt x="90571" y="41409"/>
                    <a:pt x="90605" y="41309"/>
                  </a:cubicBezTo>
                  <a:lnTo>
                    <a:pt x="92710" y="35560"/>
                  </a:lnTo>
                  <a:cubicBezTo>
                    <a:pt x="92744" y="35460"/>
                    <a:pt x="92710" y="35393"/>
                    <a:pt x="92644" y="35360"/>
                  </a:cubicBezTo>
                  <a:cubicBezTo>
                    <a:pt x="92614" y="35340"/>
                    <a:pt x="92588" y="35332"/>
                    <a:pt x="92563" y="35332"/>
                  </a:cubicBezTo>
                  <a:close/>
                  <a:moveTo>
                    <a:pt x="128605" y="41710"/>
                  </a:moveTo>
                  <a:lnTo>
                    <a:pt x="128601" y="41743"/>
                  </a:lnTo>
                  <a:lnTo>
                    <a:pt x="139769" y="41743"/>
                  </a:lnTo>
                  <a:lnTo>
                    <a:pt x="139767" y="41710"/>
                  </a:lnTo>
                  <a:close/>
                  <a:moveTo>
                    <a:pt x="4579" y="31115"/>
                  </a:moveTo>
                  <a:lnTo>
                    <a:pt x="9459" y="36897"/>
                  </a:lnTo>
                  <a:cubicBezTo>
                    <a:pt x="9492" y="36931"/>
                    <a:pt x="9525" y="36931"/>
                    <a:pt x="9592" y="36931"/>
                  </a:cubicBezTo>
                  <a:cubicBezTo>
                    <a:pt x="9592" y="36931"/>
                    <a:pt x="9626" y="36931"/>
                    <a:pt x="9659" y="36897"/>
                  </a:cubicBezTo>
                  <a:lnTo>
                    <a:pt x="13269" y="34290"/>
                  </a:lnTo>
                  <a:lnTo>
                    <a:pt x="16677" y="39070"/>
                  </a:lnTo>
                  <a:lnTo>
                    <a:pt x="14004" y="40172"/>
                  </a:lnTo>
                  <a:lnTo>
                    <a:pt x="9191" y="43481"/>
                  </a:lnTo>
                  <a:lnTo>
                    <a:pt x="6685" y="40239"/>
                  </a:lnTo>
                  <a:lnTo>
                    <a:pt x="5983" y="39270"/>
                  </a:lnTo>
                  <a:lnTo>
                    <a:pt x="7854" y="38167"/>
                  </a:lnTo>
                  <a:cubicBezTo>
                    <a:pt x="7921" y="38100"/>
                    <a:pt x="7955" y="38000"/>
                    <a:pt x="7921" y="37933"/>
                  </a:cubicBezTo>
                  <a:cubicBezTo>
                    <a:pt x="7852" y="37910"/>
                    <a:pt x="7799" y="37871"/>
                    <a:pt x="7739" y="37871"/>
                  </a:cubicBezTo>
                  <a:cubicBezTo>
                    <a:pt x="7713" y="37871"/>
                    <a:pt x="7685" y="37879"/>
                    <a:pt x="7654" y="37900"/>
                  </a:cubicBezTo>
                  <a:lnTo>
                    <a:pt x="5782" y="38969"/>
                  </a:lnTo>
                  <a:lnTo>
                    <a:pt x="5749" y="39003"/>
                  </a:lnTo>
                  <a:lnTo>
                    <a:pt x="1671" y="33722"/>
                  </a:lnTo>
                  <a:lnTo>
                    <a:pt x="4579" y="31115"/>
                  </a:lnTo>
                  <a:close/>
                  <a:moveTo>
                    <a:pt x="120383" y="39237"/>
                  </a:moveTo>
                  <a:lnTo>
                    <a:pt x="124460" y="41844"/>
                  </a:lnTo>
                  <a:lnTo>
                    <a:pt x="121987" y="44952"/>
                  </a:lnTo>
                  <a:lnTo>
                    <a:pt x="120383" y="39237"/>
                  </a:lnTo>
                  <a:close/>
                  <a:moveTo>
                    <a:pt x="110457" y="44384"/>
                  </a:moveTo>
                  <a:lnTo>
                    <a:pt x="111393" y="47124"/>
                  </a:lnTo>
                  <a:lnTo>
                    <a:pt x="106781" y="48093"/>
                  </a:lnTo>
                  <a:lnTo>
                    <a:pt x="107583" y="45486"/>
                  </a:lnTo>
                  <a:lnTo>
                    <a:pt x="110390" y="44450"/>
                  </a:lnTo>
                  <a:cubicBezTo>
                    <a:pt x="110424" y="44417"/>
                    <a:pt x="110457" y="44417"/>
                    <a:pt x="110457" y="44384"/>
                  </a:cubicBezTo>
                  <a:close/>
                  <a:moveTo>
                    <a:pt x="91374" y="44417"/>
                  </a:moveTo>
                  <a:lnTo>
                    <a:pt x="87864" y="48494"/>
                  </a:lnTo>
                  <a:lnTo>
                    <a:pt x="81381" y="44484"/>
                  </a:lnTo>
                  <a:lnTo>
                    <a:pt x="91374" y="44417"/>
                  </a:lnTo>
                  <a:close/>
                  <a:moveTo>
                    <a:pt x="118044" y="33923"/>
                  </a:moveTo>
                  <a:lnTo>
                    <a:pt x="119915" y="38936"/>
                  </a:lnTo>
                  <a:lnTo>
                    <a:pt x="121753" y="45420"/>
                  </a:lnTo>
                  <a:cubicBezTo>
                    <a:pt x="121753" y="45486"/>
                    <a:pt x="121820" y="45553"/>
                    <a:pt x="121887" y="45553"/>
                  </a:cubicBezTo>
                  <a:lnTo>
                    <a:pt x="121920" y="45553"/>
                  </a:lnTo>
                  <a:cubicBezTo>
                    <a:pt x="121954" y="45553"/>
                    <a:pt x="121987" y="45486"/>
                    <a:pt x="122054" y="45453"/>
                  </a:cubicBezTo>
                  <a:lnTo>
                    <a:pt x="124761" y="42111"/>
                  </a:lnTo>
                  <a:lnTo>
                    <a:pt x="128003" y="44216"/>
                  </a:lnTo>
                  <a:lnTo>
                    <a:pt x="127970" y="44484"/>
                  </a:lnTo>
                  <a:lnTo>
                    <a:pt x="112462" y="49163"/>
                  </a:lnTo>
                  <a:lnTo>
                    <a:pt x="110056" y="42044"/>
                  </a:lnTo>
                  <a:lnTo>
                    <a:pt x="109789" y="36362"/>
                  </a:lnTo>
                  <a:lnTo>
                    <a:pt x="116372" y="34424"/>
                  </a:lnTo>
                  <a:lnTo>
                    <a:pt x="117709" y="39571"/>
                  </a:lnTo>
                  <a:cubicBezTo>
                    <a:pt x="117743" y="39638"/>
                    <a:pt x="117776" y="39705"/>
                    <a:pt x="117843" y="39705"/>
                  </a:cubicBezTo>
                  <a:lnTo>
                    <a:pt x="117910" y="39705"/>
                  </a:lnTo>
                  <a:cubicBezTo>
                    <a:pt x="117977" y="39638"/>
                    <a:pt x="118077" y="39571"/>
                    <a:pt x="118044" y="39471"/>
                  </a:cubicBezTo>
                  <a:lnTo>
                    <a:pt x="116707" y="34290"/>
                  </a:lnTo>
                  <a:lnTo>
                    <a:pt x="118044" y="33923"/>
                  </a:lnTo>
                  <a:close/>
                  <a:moveTo>
                    <a:pt x="92309" y="43916"/>
                  </a:moveTo>
                  <a:lnTo>
                    <a:pt x="95384" y="46155"/>
                  </a:lnTo>
                  <a:lnTo>
                    <a:pt x="95384" y="49096"/>
                  </a:lnTo>
                  <a:lnTo>
                    <a:pt x="94482" y="50199"/>
                  </a:lnTo>
                  <a:lnTo>
                    <a:pt x="91975" y="44283"/>
                  </a:lnTo>
                  <a:lnTo>
                    <a:pt x="92309" y="43916"/>
                  </a:lnTo>
                  <a:close/>
                  <a:moveTo>
                    <a:pt x="91708" y="44584"/>
                  </a:moveTo>
                  <a:lnTo>
                    <a:pt x="94214" y="50466"/>
                  </a:lnTo>
                  <a:lnTo>
                    <a:pt x="94214" y="50466"/>
                  </a:lnTo>
                  <a:lnTo>
                    <a:pt x="88165" y="48661"/>
                  </a:lnTo>
                  <a:lnTo>
                    <a:pt x="91708" y="44584"/>
                  </a:lnTo>
                  <a:close/>
                  <a:moveTo>
                    <a:pt x="21913" y="48615"/>
                  </a:moveTo>
                  <a:cubicBezTo>
                    <a:pt x="21893" y="48615"/>
                    <a:pt x="21874" y="48620"/>
                    <a:pt x="21858" y="48628"/>
                  </a:cubicBezTo>
                  <a:lnTo>
                    <a:pt x="16845" y="50600"/>
                  </a:lnTo>
                  <a:cubicBezTo>
                    <a:pt x="16778" y="50600"/>
                    <a:pt x="16711" y="50667"/>
                    <a:pt x="16778" y="50767"/>
                  </a:cubicBezTo>
                  <a:cubicBezTo>
                    <a:pt x="16811" y="50834"/>
                    <a:pt x="16845" y="50901"/>
                    <a:pt x="16945" y="50901"/>
                  </a:cubicBezTo>
                  <a:lnTo>
                    <a:pt x="16978" y="50901"/>
                  </a:lnTo>
                  <a:lnTo>
                    <a:pt x="21991" y="48929"/>
                  </a:lnTo>
                  <a:cubicBezTo>
                    <a:pt x="22058" y="48895"/>
                    <a:pt x="22125" y="48795"/>
                    <a:pt x="22058" y="48728"/>
                  </a:cubicBezTo>
                  <a:cubicBezTo>
                    <a:pt x="22033" y="48653"/>
                    <a:pt x="21971" y="48615"/>
                    <a:pt x="21913" y="48615"/>
                  </a:cubicBezTo>
                  <a:close/>
                  <a:moveTo>
                    <a:pt x="48628" y="42880"/>
                  </a:moveTo>
                  <a:lnTo>
                    <a:pt x="44384" y="50967"/>
                  </a:lnTo>
                  <a:lnTo>
                    <a:pt x="43247" y="44551"/>
                  </a:lnTo>
                  <a:lnTo>
                    <a:pt x="48628" y="42880"/>
                  </a:lnTo>
                  <a:close/>
                  <a:moveTo>
                    <a:pt x="111526" y="47425"/>
                  </a:moveTo>
                  <a:lnTo>
                    <a:pt x="112128" y="49263"/>
                  </a:lnTo>
                  <a:lnTo>
                    <a:pt x="105878" y="51168"/>
                  </a:lnTo>
                  <a:lnTo>
                    <a:pt x="106714" y="48427"/>
                  </a:lnTo>
                  <a:lnTo>
                    <a:pt x="111526" y="47425"/>
                  </a:lnTo>
                  <a:close/>
                  <a:moveTo>
                    <a:pt x="101901" y="35427"/>
                  </a:moveTo>
                  <a:lnTo>
                    <a:pt x="109488" y="36362"/>
                  </a:lnTo>
                  <a:lnTo>
                    <a:pt x="109755" y="42077"/>
                  </a:lnTo>
                  <a:lnTo>
                    <a:pt x="109755" y="42111"/>
                  </a:lnTo>
                  <a:lnTo>
                    <a:pt x="110424" y="44116"/>
                  </a:lnTo>
                  <a:lnTo>
                    <a:pt x="110290" y="44116"/>
                  </a:lnTo>
                  <a:lnTo>
                    <a:pt x="107583" y="45119"/>
                  </a:lnTo>
                  <a:lnTo>
                    <a:pt x="106914" y="43080"/>
                  </a:lnTo>
                  <a:cubicBezTo>
                    <a:pt x="106889" y="42978"/>
                    <a:pt x="106824" y="42934"/>
                    <a:pt x="106765" y="42934"/>
                  </a:cubicBezTo>
                  <a:cubicBezTo>
                    <a:pt x="106747" y="42934"/>
                    <a:pt x="106730" y="42939"/>
                    <a:pt x="106714" y="42946"/>
                  </a:cubicBezTo>
                  <a:cubicBezTo>
                    <a:pt x="106580" y="42980"/>
                    <a:pt x="106547" y="43080"/>
                    <a:pt x="106580" y="43147"/>
                  </a:cubicBezTo>
                  <a:lnTo>
                    <a:pt x="107282" y="45319"/>
                  </a:lnTo>
                  <a:lnTo>
                    <a:pt x="106146" y="48996"/>
                  </a:lnTo>
                  <a:lnTo>
                    <a:pt x="104274" y="43916"/>
                  </a:lnTo>
                  <a:cubicBezTo>
                    <a:pt x="104249" y="43840"/>
                    <a:pt x="104186" y="43803"/>
                    <a:pt x="104128" y="43803"/>
                  </a:cubicBezTo>
                  <a:cubicBezTo>
                    <a:pt x="104109" y="43803"/>
                    <a:pt x="104090" y="43807"/>
                    <a:pt x="104074" y="43815"/>
                  </a:cubicBezTo>
                  <a:cubicBezTo>
                    <a:pt x="103973" y="43882"/>
                    <a:pt x="103940" y="43949"/>
                    <a:pt x="103973" y="44049"/>
                  </a:cubicBezTo>
                  <a:lnTo>
                    <a:pt x="106012" y="49497"/>
                  </a:lnTo>
                  <a:lnTo>
                    <a:pt x="106045" y="49564"/>
                  </a:lnTo>
                  <a:lnTo>
                    <a:pt x="105511" y="51302"/>
                  </a:lnTo>
                  <a:lnTo>
                    <a:pt x="104508" y="51602"/>
                  </a:lnTo>
                  <a:lnTo>
                    <a:pt x="101901" y="44417"/>
                  </a:lnTo>
                  <a:lnTo>
                    <a:pt x="101901" y="35427"/>
                  </a:lnTo>
                  <a:close/>
                  <a:moveTo>
                    <a:pt x="128304" y="44417"/>
                  </a:moveTo>
                  <a:lnTo>
                    <a:pt x="128939" y="44785"/>
                  </a:lnTo>
                  <a:lnTo>
                    <a:pt x="140269" y="49831"/>
                  </a:lnTo>
                  <a:lnTo>
                    <a:pt x="140436" y="52672"/>
                  </a:lnTo>
                  <a:lnTo>
                    <a:pt x="132481" y="51469"/>
                  </a:lnTo>
                  <a:lnTo>
                    <a:pt x="127602" y="50734"/>
                  </a:lnTo>
                  <a:lnTo>
                    <a:pt x="128304" y="44417"/>
                  </a:lnTo>
                  <a:close/>
                  <a:moveTo>
                    <a:pt x="21524" y="45787"/>
                  </a:moveTo>
                  <a:cubicBezTo>
                    <a:pt x="21457" y="45821"/>
                    <a:pt x="21390" y="45921"/>
                    <a:pt x="21390" y="45988"/>
                  </a:cubicBezTo>
                  <a:lnTo>
                    <a:pt x="23161" y="52639"/>
                  </a:lnTo>
                  <a:cubicBezTo>
                    <a:pt x="23161" y="52672"/>
                    <a:pt x="23195" y="52705"/>
                    <a:pt x="23228" y="52705"/>
                  </a:cubicBezTo>
                  <a:cubicBezTo>
                    <a:pt x="23261" y="52705"/>
                    <a:pt x="23261" y="52772"/>
                    <a:pt x="23328" y="52772"/>
                  </a:cubicBezTo>
                  <a:lnTo>
                    <a:pt x="23362" y="52772"/>
                  </a:lnTo>
                  <a:lnTo>
                    <a:pt x="30012" y="50867"/>
                  </a:lnTo>
                  <a:cubicBezTo>
                    <a:pt x="30079" y="50834"/>
                    <a:pt x="30113" y="50767"/>
                    <a:pt x="30113" y="50667"/>
                  </a:cubicBezTo>
                  <a:cubicBezTo>
                    <a:pt x="30087" y="50615"/>
                    <a:pt x="30042" y="50544"/>
                    <a:pt x="29977" y="50544"/>
                  </a:cubicBezTo>
                  <a:cubicBezTo>
                    <a:pt x="29957" y="50544"/>
                    <a:pt x="29936" y="50551"/>
                    <a:pt x="29912" y="50566"/>
                  </a:cubicBezTo>
                  <a:lnTo>
                    <a:pt x="23462" y="52405"/>
                  </a:lnTo>
                  <a:lnTo>
                    <a:pt x="21724" y="45921"/>
                  </a:lnTo>
                  <a:cubicBezTo>
                    <a:pt x="21691" y="45821"/>
                    <a:pt x="21624" y="45787"/>
                    <a:pt x="21524" y="45787"/>
                  </a:cubicBezTo>
                  <a:close/>
                  <a:moveTo>
                    <a:pt x="59891" y="52839"/>
                  </a:moveTo>
                  <a:lnTo>
                    <a:pt x="53106" y="53106"/>
                  </a:lnTo>
                  <a:cubicBezTo>
                    <a:pt x="53040" y="53106"/>
                    <a:pt x="52939" y="53173"/>
                    <a:pt x="52939" y="53274"/>
                  </a:cubicBezTo>
                  <a:cubicBezTo>
                    <a:pt x="52939" y="53340"/>
                    <a:pt x="53040" y="53441"/>
                    <a:pt x="53106" y="53441"/>
                  </a:cubicBezTo>
                  <a:lnTo>
                    <a:pt x="59891" y="53173"/>
                  </a:lnTo>
                  <a:cubicBezTo>
                    <a:pt x="59958" y="53173"/>
                    <a:pt x="60025" y="53106"/>
                    <a:pt x="60025" y="53006"/>
                  </a:cubicBezTo>
                  <a:cubicBezTo>
                    <a:pt x="60025" y="52939"/>
                    <a:pt x="59958" y="52839"/>
                    <a:pt x="59891" y="52839"/>
                  </a:cubicBezTo>
                  <a:close/>
                  <a:moveTo>
                    <a:pt x="18657" y="52492"/>
                  </a:moveTo>
                  <a:cubicBezTo>
                    <a:pt x="18633" y="52492"/>
                    <a:pt x="18608" y="52496"/>
                    <a:pt x="18582" y="52505"/>
                  </a:cubicBezTo>
                  <a:lnTo>
                    <a:pt x="16009" y="53574"/>
                  </a:lnTo>
                  <a:cubicBezTo>
                    <a:pt x="15875" y="53574"/>
                    <a:pt x="15842" y="53641"/>
                    <a:pt x="15875" y="53741"/>
                  </a:cubicBezTo>
                  <a:cubicBezTo>
                    <a:pt x="15942" y="53808"/>
                    <a:pt x="15976" y="53842"/>
                    <a:pt x="16042" y="53842"/>
                  </a:cubicBezTo>
                  <a:lnTo>
                    <a:pt x="16143" y="53842"/>
                  </a:lnTo>
                  <a:lnTo>
                    <a:pt x="18716" y="52806"/>
                  </a:lnTo>
                  <a:cubicBezTo>
                    <a:pt x="18816" y="52772"/>
                    <a:pt x="18850" y="52672"/>
                    <a:pt x="18816" y="52605"/>
                  </a:cubicBezTo>
                  <a:cubicBezTo>
                    <a:pt x="18791" y="52530"/>
                    <a:pt x="18729" y="52492"/>
                    <a:pt x="18657" y="52492"/>
                  </a:cubicBezTo>
                  <a:close/>
                  <a:moveTo>
                    <a:pt x="97256" y="49296"/>
                  </a:moveTo>
                  <a:lnTo>
                    <a:pt x="103873" y="50867"/>
                  </a:lnTo>
                  <a:lnTo>
                    <a:pt x="104174" y="51636"/>
                  </a:lnTo>
                  <a:lnTo>
                    <a:pt x="103840" y="51770"/>
                  </a:lnTo>
                  <a:cubicBezTo>
                    <a:pt x="103739" y="51803"/>
                    <a:pt x="103639" y="51870"/>
                    <a:pt x="103706" y="51970"/>
                  </a:cubicBezTo>
                  <a:cubicBezTo>
                    <a:pt x="103739" y="52070"/>
                    <a:pt x="103773" y="52104"/>
                    <a:pt x="103873" y="52104"/>
                  </a:cubicBezTo>
                  <a:lnTo>
                    <a:pt x="103906" y="52104"/>
                  </a:lnTo>
                  <a:lnTo>
                    <a:pt x="112262" y="49564"/>
                  </a:lnTo>
                  <a:lnTo>
                    <a:pt x="113866" y="54276"/>
                  </a:lnTo>
                  <a:lnTo>
                    <a:pt x="104508" y="53407"/>
                  </a:lnTo>
                  <a:cubicBezTo>
                    <a:pt x="104508" y="53407"/>
                    <a:pt x="104441" y="53340"/>
                    <a:pt x="104408" y="53340"/>
                  </a:cubicBezTo>
                  <a:cubicBezTo>
                    <a:pt x="104374" y="53340"/>
                    <a:pt x="104341" y="53340"/>
                    <a:pt x="104274" y="53407"/>
                  </a:cubicBezTo>
                  <a:lnTo>
                    <a:pt x="103906" y="53340"/>
                  </a:lnTo>
                  <a:lnTo>
                    <a:pt x="96687" y="51235"/>
                  </a:lnTo>
                  <a:lnTo>
                    <a:pt x="97256" y="49296"/>
                  </a:lnTo>
                  <a:close/>
                  <a:moveTo>
                    <a:pt x="119280" y="47458"/>
                  </a:moveTo>
                  <a:lnTo>
                    <a:pt x="116907" y="54610"/>
                  </a:lnTo>
                  <a:lnTo>
                    <a:pt x="114267" y="54343"/>
                  </a:lnTo>
                  <a:lnTo>
                    <a:pt x="112596" y="49497"/>
                  </a:lnTo>
                  <a:lnTo>
                    <a:pt x="119280" y="47458"/>
                  </a:lnTo>
                  <a:close/>
                  <a:moveTo>
                    <a:pt x="30848" y="53140"/>
                  </a:moveTo>
                  <a:lnTo>
                    <a:pt x="25735" y="54844"/>
                  </a:lnTo>
                  <a:cubicBezTo>
                    <a:pt x="25634" y="54911"/>
                    <a:pt x="25567" y="54978"/>
                    <a:pt x="25634" y="55078"/>
                  </a:cubicBezTo>
                  <a:cubicBezTo>
                    <a:pt x="25668" y="55145"/>
                    <a:pt x="25701" y="55179"/>
                    <a:pt x="25801" y="55179"/>
                  </a:cubicBezTo>
                  <a:lnTo>
                    <a:pt x="25835" y="55179"/>
                  </a:lnTo>
                  <a:lnTo>
                    <a:pt x="30915" y="53474"/>
                  </a:lnTo>
                  <a:cubicBezTo>
                    <a:pt x="31015" y="53441"/>
                    <a:pt x="31049" y="53340"/>
                    <a:pt x="31049" y="53274"/>
                  </a:cubicBezTo>
                  <a:cubicBezTo>
                    <a:pt x="31015" y="53173"/>
                    <a:pt x="30915" y="53140"/>
                    <a:pt x="30848" y="53140"/>
                  </a:cubicBezTo>
                  <a:close/>
                  <a:moveTo>
                    <a:pt x="490" y="55166"/>
                  </a:moveTo>
                  <a:cubicBezTo>
                    <a:pt x="470" y="55166"/>
                    <a:pt x="452" y="55170"/>
                    <a:pt x="435" y="55179"/>
                  </a:cubicBezTo>
                  <a:lnTo>
                    <a:pt x="0" y="55412"/>
                  </a:lnTo>
                  <a:lnTo>
                    <a:pt x="0" y="55780"/>
                  </a:lnTo>
                  <a:lnTo>
                    <a:pt x="602" y="55479"/>
                  </a:lnTo>
                  <a:cubicBezTo>
                    <a:pt x="669" y="55446"/>
                    <a:pt x="736" y="55312"/>
                    <a:pt x="669" y="55279"/>
                  </a:cubicBezTo>
                  <a:cubicBezTo>
                    <a:pt x="619" y="55204"/>
                    <a:pt x="550" y="55166"/>
                    <a:pt x="490" y="55166"/>
                  </a:cubicBezTo>
                  <a:close/>
                  <a:moveTo>
                    <a:pt x="127569" y="51101"/>
                  </a:moveTo>
                  <a:lnTo>
                    <a:pt x="132281" y="51803"/>
                  </a:lnTo>
                  <a:lnTo>
                    <a:pt x="131479" y="55814"/>
                  </a:lnTo>
                  <a:lnTo>
                    <a:pt x="126666" y="54443"/>
                  </a:lnTo>
                  <a:lnTo>
                    <a:pt x="127569" y="51101"/>
                  </a:lnTo>
                  <a:close/>
                  <a:moveTo>
                    <a:pt x="33822" y="43481"/>
                  </a:moveTo>
                  <a:lnTo>
                    <a:pt x="44083" y="51569"/>
                  </a:lnTo>
                  <a:lnTo>
                    <a:pt x="41844" y="55914"/>
                  </a:lnTo>
                  <a:lnTo>
                    <a:pt x="33822" y="43481"/>
                  </a:lnTo>
                  <a:close/>
                  <a:moveTo>
                    <a:pt x="66025" y="51161"/>
                  </a:moveTo>
                  <a:cubicBezTo>
                    <a:pt x="66009" y="51161"/>
                    <a:pt x="65992" y="51163"/>
                    <a:pt x="65974" y="51168"/>
                  </a:cubicBezTo>
                  <a:cubicBezTo>
                    <a:pt x="65907" y="51168"/>
                    <a:pt x="65806" y="51268"/>
                    <a:pt x="65840" y="51402"/>
                  </a:cubicBezTo>
                  <a:lnTo>
                    <a:pt x="65974" y="52304"/>
                  </a:lnTo>
                  <a:lnTo>
                    <a:pt x="64135" y="52471"/>
                  </a:lnTo>
                  <a:cubicBezTo>
                    <a:pt x="64069" y="52471"/>
                    <a:pt x="63968" y="52538"/>
                    <a:pt x="63968" y="52639"/>
                  </a:cubicBezTo>
                  <a:cubicBezTo>
                    <a:pt x="63968" y="52705"/>
                    <a:pt x="64069" y="52806"/>
                    <a:pt x="64135" y="52806"/>
                  </a:cubicBezTo>
                  <a:lnTo>
                    <a:pt x="65974" y="52639"/>
                  </a:lnTo>
                  <a:lnTo>
                    <a:pt x="66375" y="55412"/>
                  </a:lnTo>
                  <a:lnTo>
                    <a:pt x="60994" y="56449"/>
                  </a:lnTo>
                  <a:cubicBezTo>
                    <a:pt x="60960" y="56449"/>
                    <a:pt x="60894" y="56515"/>
                    <a:pt x="60927" y="56616"/>
                  </a:cubicBezTo>
                  <a:cubicBezTo>
                    <a:pt x="60927" y="56682"/>
                    <a:pt x="60994" y="56749"/>
                    <a:pt x="61094" y="56749"/>
                  </a:cubicBezTo>
                  <a:lnTo>
                    <a:pt x="61127" y="56749"/>
                  </a:lnTo>
                  <a:lnTo>
                    <a:pt x="70017" y="55011"/>
                  </a:lnTo>
                  <a:cubicBezTo>
                    <a:pt x="70118" y="55011"/>
                    <a:pt x="70185" y="54911"/>
                    <a:pt x="70151" y="54811"/>
                  </a:cubicBezTo>
                  <a:cubicBezTo>
                    <a:pt x="70151" y="54753"/>
                    <a:pt x="70052" y="54671"/>
                    <a:pt x="69981" y="54671"/>
                  </a:cubicBezTo>
                  <a:cubicBezTo>
                    <a:pt x="69970" y="54671"/>
                    <a:pt x="69960" y="54673"/>
                    <a:pt x="69951" y="54677"/>
                  </a:cubicBezTo>
                  <a:lnTo>
                    <a:pt x="66776" y="55312"/>
                  </a:lnTo>
                  <a:lnTo>
                    <a:pt x="66341" y="52572"/>
                  </a:lnTo>
                  <a:lnTo>
                    <a:pt x="68012" y="52405"/>
                  </a:lnTo>
                  <a:cubicBezTo>
                    <a:pt x="68112" y="52405"/>
                    <a:pt x="68179" y="52304"/>
                    <a:pt x="68179" y="52237"/>
                  </a:cubicBezTo>
                  <a:cubicBezTo>
                    <a:pt x="68179" y="52137"/>
                    <a:pt x="68112" y="52070"/>
                    <a:pt x="68012" y="52070"/>
                  </a:cubicBezTo>
                  <a:lnTo>
                    <a:pt x="66308" y="52237"/>
                  </a:lnTo>
                  <a:lnTo>
                    <a:pt x="66174" y="51302"/>
                  </a:lnTo>
                  <a:cubicBezTo>
                    <a:pt x="66174" y="51244"/>
                    <a:pt x="66124" y="51161"/>
                    <a:pt x="66025" y="51161"/>
                  </a:cubicBezTo>
                  <a:close/>
                  <a:moveTo>
                    <a:pt x="121051" y="46924"/>
                  </a:moveTo>
                  <a:lnTo>
                    <a:pt x="123959" y="56783"/>
                  </a:lnTo>
                  <a:lnTo>
                    <a:pt x="117208" y="54644"/>
                  </a:lnTo>
                  <a:lnTo>
                    <a:pt x="119648" y="47325"/>
                  </a:lnTo>
                  <a:lnTo>
                    <a:pt x="120918" y="46957"/>
                  </a:lnTo>
                  <a:lnTo>
                    <a:pt x="121051" y="46924"/>
                  </a:lnTo>
                  <a:close/>
                  <a:moveTo>
                    <a:pt x="127936" y="44818"/>
                  </a:moveTo>
                  <a:lnTo>
                    <a:pt x="127268" y="50834"/>
                  </a:lnTo>
                  <a:lnTo>
                    <a:pt x="126332" y="54343"/>
                  </a:lnTo>
                  <a:cubicBezTo>
                    <a:pt x="126265" y="54343"/>
                    <a:pt x="126165" y="54376"/>
                    <a:pt x="126131" y="54477"/>
                  </a:cubicBezTo>
                  <a:cubicBezTo>
                    <a:pt x="126131" y="54544"/>
                    <a:pt x="126165" y="54644"/>
                    <a:pt x="126265" y="54677"/>
                  </a:cubicBezTo>
                  <a:lnTo>
                    <a:pt x="125563" y="57317"/>
                  </a:lnTo>
                  <a:lnTo>
                    <a:pt x="124394" y="56950"/>
                  </a:lnTo>
                  <a:lnTo>
                    <a:pt x="121386" y="46823"/>
                  </a:lnTo>
                  <a:lnTo>
                    <a:pt x="127936" y="44818"/>
                  </a:lnTo>
                  <a:close/>
                  <a:moveTo>
                    <a:pt x="126599" y="54777"/>
                  </a:moveTo>
                  <a:lnTo>
                    <a:pt x="131445" y="56181"/>
                  </a:lnTo>
                  <a:lnTo>
                    <a:pt x="131078" y="58086"/>
                  </a:lnTo>
                  <a:lnTo>
                    <a:pt x="125931" y="57418"/>
                  </a:lnTo>
                  <a:lnTo>
                    <a:pt x="126599" y="54777"/>
                  </a:lnTo>
                  <a:close/>
                  <a:moveTo>
                    <a:pt x="76936" y="51168"/>
                  </a:moveTo>
                  <a:lnTo>
                    <a:pt x="83453" y="53507"/>
                  </a:lnTo>
                  <a:lnTo>
                    <a:pt x="82049" y="55112"/>
                  </a:lnTo>
                  <a:lnTo>
                    <a:pt x="78272" y="54744"/>
                  </a:lnTo>
                  <a:cubicBezTo>
                    <a:pt x="78172" y="54744"/>
                    <a:pt x="78105" y="54811"/>
                    <a:pt x="78105" y="54911"/>
                  </a:cubicBezTo>
                  <a:cubicBezTo>
                    <a:pt x="78105" y="54978"/>
                    <a:pt x="78172" y="55078"/>
                    <a:pt x="78272" y="55078"/>
                  </a:cubicBezTo>
                  <a:lnTo>
                    <a:pt x="81849" y="55412"/>
                  </a:lnTo>
                  <a:lnTo>
                    <a:pt x="78974" y="58554"/>
                  </a:lnTo>
                  <a:lnTo>
                    <a:pt x="75331" y="57351"/>
                  </a:lnTo>
                  <a:lnTo>
                    <a:pt x="76936" y="51168"/>
                  </a:lnTo>
                  <a:close/>
                  <a:moveTo>
                    <a:pt x="94482" y="50934"/>
                  </a:moveTo>
                  <a:lnTo>
                    <a:pt x="96387" y="51502"/>
                  </a:lnTo>
                  <a:lnTo>
                    <a:pt x="103840" y="53741"/>
                  </a:lnTo>
                  <a:lnTo>
                    <a:pt x="104174" y="53775"/>
                  </a:lnTo>
                  <a:lnTo>
                    <a:pt x="103706" y="56281"/>
                  </a:lnTo>
                  <a:lnTo>
                    <a:pt x="102737" y="59256"/>
                  </a:lnTo>
                  <a:lnTo>
                    <a:pt x="92677" y="55646"/>
                  </a:lnTo>
                  <a:lnTo>
                    <a:pt x="94482" y="50934"/>
                  </a:lnTo>
                  <a:close/>
                  <a:moveTo>
                    <a:pt x="2332" y="57331"/>
                  </a:moveTo>
                  <a:cubicBezTo>
                    <a:pt x="2297" y="57331"/>
                    <a:pt x="2264" y="57339"/>
                    <a:pt x="2240" y="57351"/>
                  </a:cubicBezTo>
                  <a:lnTo>
                    <a:pt x="0" y="58922"/>
                  </a:lnTo>
                  <a:lnTo>
                    <a:pt x="0" y="59323"/>
                  </a:lnTo>
                  <a:lnTo>
                    <a:pt x="2440" y="57652"/>
                  </a:lnTo>
                  <a:cubicBezTo>
                    <a:pt x="2474" y="57585"/>
                    <a:pt x="2507" y="57485"/>
                    <a:pt x="2474" y="57418"/>
                  </a:cubicBezTo>
                  <a:cubicBezTo>
                    <a:pt x="2452" y="57354"/>
                    <a:pt x="2391" y="57331"/>
                    <a:pt x="2332" y="57331"/>
                  </a:cubicBezTo>
                  <a:close/>
                  <a:moveTo>
                    <a:pt x="44684" y="51970"/>
                  </a:moveTo>
                  <a:lnTo>
                    <a:pt x="46188" y="53140"/>
                  </a:lnTo>
                  <a:lnTo>
                    <a:pt x="52572" y="58153"/>
                  </a:lnTo>
                  <a:lnTo>
                    <a:pt x="47224" y="59323"/>
                  </a:lnTo>
                  <a:lnTo>
                    <a:pt x="44684" y="51970"/>
                  </a:lnTo>
                  <a:close/>
                  <a:moveTo>
                    <a:pt x="85692" y="51569"/>
                  </a:moveTo>
                  <a:lnTo>
                    <a:pt x="84656" y="54610"/>
                  </a:lnTo>
                  <a:lnTo>
                    <a:pt x="82784" y="59624"/>
                  </a:lnTo>
                  <a:lnTo>
                    <a:pt x="79442" y="58654"/>
                  </a:lnTo>
                  <a:lnTo>
                    <a:pt x="83854" y="53641"/>
                  </a:lnTo>
                  <a:lnTo>
                    <a:pt x="84021" y="53741"/>
                  </a:lnTo>
                  <a:lnTo>
                    <a:pt x="84054" y="53741"/>
                  </a:lnTo>
                  <a:cubicBezTo>
                    <a:pt x="84155" y="53741"/>
                    <a:pt x="84188" y="53675"/>
                    <a:pt x="84221" y="53608"/>
                  </a:cubicBezTo>
                  <a:cubicBezTo>
                    <a:pt x="84288" y="53507"/>
                    <a:pt x="84221" y="53441"/>
                    <a:pt x="84155" y="53407"/>
                  </a:cubicBezTo>
                  <a:lnTo>
                    <a:pt x="84121" y="53340"/>
                  </a:lnTo>
                  <a:lnTo>
                    <a:pt x="85692" y="51569"/>
                  </a:lnTo>
                  <a:close/>
                  <a:moveTo>
                    <a:pt x="32887" y="59089"/>
                  </a:moveTo>
                  <a:lnTo>
                    <a:pt x="20120" y="59791"/>
                  </a:lnTo>
                  <a:cubicBezTo>
                    <a:pt x="19986" y="59791"/>
                    <a:pt x="19953" y="59857"/>
                    <a:pt x="19953" y="59958"/>
                  </a:cubicBezTo>
                  <a:cubicBezTo>
                    <a:pt x="19953" y="60025"/>
                    <a:pt x="20020" y="60125"/>
                    <a:pt x="20120" y="60125"/>
                  </a:cubicBezTo>
                  <a:lnTo>
                    <a:pt x="32887" y="59390"/>
                  </a:lnTo>
                  <a:cubicBezTo>
                    <a:pt x="32987" y="59390"/>
                    <a:pt x="33054" y="59323"/>
                    <a:pt x="33054" y="59256"/>
                  </a:cubicBezTo>
                  <a:cubicBezTo>
                    <a:pt x="33054" y="59156"/>
                    <a:pt x="32987" y="59089"/>
                    <a:pt x="32887" y="59089"/>
                  </a:cubicBezTo>
                  <a:close/>
                  <a:moveTo>
                    <a:pt x="104508" y="53741"/>
                  </a:moveTo>
                  <a:lnTo>
                    <a:pt x="116740" y="54911"/>
                  </a:lnTo>
                  <a:lnTo>
                    <a:pt x="114969" y="60125"/>
                  </a:lnTo>
                  <a:lnTo>
                    <a:pt x="104040" y="56148"/>
                  </a:lnTo>
                  <a:lnTo>
                    <a:pt x="104508" y="53741"/>
                  </a:lnTo>
                  <a:close/>
                  <a:moveTo>
                    <a:pt x="87998" y="48962"/>
                  </a:moveTo>
                  <a:lnTo>
                    <a:pt x="94147" y="50800"/>
                  </a:lnTo>
                  <a:lnTo>
                    <a:pt x="90003" y="61762"/>
                  </a:lnTo>
                  <a:lnTo>
                    <a:pt x="83152" y="59757"/>
                  </a:lnTo>
                  <a:lnTo>
                    <a:pt x="85024" y="54744"/>
                  </a:lnTo>
                  <a:lnTo>
                    <a:pt x="86327" y="50901"/>
                  </a:lnTo>
                  <a:lnTo>
                    <a:pt x="86895" y="50232"/>
                  </a:lnTo>
                  <a:lnTo>
                    <a:pt x="87965" y="48962"/>
                  </a:lnTo>
                  <a:close/>
                  <a:moveTo>
                    <a:pt x="92543" y="55981"/>
                  </a:moveTo>
                  <a:lnTo>
                    <a:pt x="102670" y="59557"/>
                  </a:lnTo>
                  <a:lnTo>
                    <a:pt x="101767" y="62331"/>
                  </a:lnTo>
                  <a:lnTo>
                    <a:pt x="91240" y="59356"/>
                  </a:lnTo>
                  <a:lnTo>
                    <a:pt x="92543" y="55981"/>
                  </a:lnTo>
                  <a:close/>
                  <a:moveTo>
                    <a:pt x="116974" y="55011"/>
                  </a:moveTo>
                  <a:lnTo>
                    <a:pt x="121987" y="56616"/>
                  </a:lnTo>
                  <a:lnTo>
                    <a:pt x="121319" y="58387"/>
                  </a:lnTo>
                  <a:lnTo>
                    <a:pt x="119046" y="57485"/>
                  </a:lnTo>
                  <a:cubicBezTo>
                    <a:pt x="119019" y="57476"/>
                    <a:pt x="118995" y="57471"/>
                    <a:pt x="118972" y="57471"/>
                  </a:cubicBezTo>
                  <a:cubicBezTo>
                    <a:pt x="118910" y="57471"/>
                    <a:pt x="118861" y="57502"/>
                    <a:pt x="118812" y="57551"/>
                  </a:cubicBezTo>
                  <a:cubicBezTo>
                    <a:pt x="118779" y="57652"/>
                    <a:pt x="118812" y="57719"/>
                    <a:pt x="118912" y="57785"/>
                  </a:cubicBezTo>
                  <a:lnTo>
                    <a:pt x="121386" y="58788"/>
                  </a:lnTo>
                  <a:lnTo>
                    <a:pt x="122455" y="59189"/>
                  </a:lnTo>
                  <a:lnTo>
                    <a:pt x="122555" y="59189"/>
                  </a:lnTo>
                  <a:cubicBezTo>
                    <a:pt x="122622" y="59189"/>
                    <a:pt x="122656" y="59156"/>
                    <a:pt x="122722" y="59055"/>
                  </a:cubicBezTo>
                  <a:cubicBezTo>
                    <a:pt x="122756" y="58989"/>
                    <a:pt x="122722" y="58888"/>
                    <a:pt x="122622" y="58855"/>
                  </a:cubicBezTo>
                  <a:lnTo>
                    <a:pt x="121720" y="58487"/>
                  </a:lnTo>
                  <a:lnTo>
                    <a:pt x="122422" y="56649"/>
                  </a:lnTo>
                  <a:lnTo>
                    <a:pt x="125430" y="57618"/>
                  </a:lnTo>
                  <a:lnTo>
                    <a:pt x="122823" y="62966"/>
                  </a:lnTo>
                  <a:lnTo>
                    <a:pt x="115303" y="60225"/>
                  </a:lnTo>
                  <a:lnTo>
                    <a:pt x="116974" y="55011"/>
                  </a:lnTo>
                  <a:close/>
                  <a:moveTo>
                    <a:pt x="62863" y="61486"/>
                  </a:moveTo>
                  <a:cubicBezTo>
                    <a:pt x="62844" y="61486"/>
                    <a:pt x="62822" y="61489"/>
                    <a:pt x="62799" y="61495"/>
                  </a:cubicBezTo>
                  <a:lnTo>
                    <a:pt x="52739" y="62966"/>
                  </a:lnTo>
                  <a:cubicBezTo>
                    <a:pt x="52639" y="62999"/>
                    <a:pt x="52605" y="63099"/>
                    <a:pt x="52605" y="63166"/>
                  </a:cubicBezTo>
                  <a:cubicBezTo>
                    <a:pt x="52605" y="63233"/>
                    <a:pt x="52705" y="63300"/>
                    <a:pt x="52772" y="63300"/>
                  </a:cubicBezTo>
                  <a:lnTo>
                    <a:pt x="52806" y="63300"/>
                  </a:lnTo>
                  <a:lnTo>
                    <a:pt x="62899" y="61829"/>
                  </a:lnTo>
                  <a:cubicBezTo>
                    <a:pt x="62966" y="61829"/>
                    <a:pt x="63066" y="61762"/>
                    <a:pt x="62999" y="61629"/>
                  </a:cubicBezTo>
                  <a:cubicBezTo>
                    <a:pt x="62999" y="61546"/>
                    <a:pt x="62954" y="61486"/>
                    <a:pt x="62863" y="61486"/>
                  </a:cubicBezTo>
                  <a:close/>
                  <a:moveTo>
                    <a:pt x="103940" y="56515"/>
                  </a:moveTo>
                  <a:lnTo>
                    <a:pt x="112930" y="59757"/>
                  </a:lnTo>
                  <a:lnTo>
                    <a:pt x="108084" y="62865"/>
                  </a:lnTo>
                  <a:lnTo>
                    <a:pt x="106680" y="60091"/>
                  </a:lnTo>
                  <a:cubicBezTo>
                    <a:pt x="106630" y="60016"/>
                    <a:pt x="106580" y="59979"/>
                    <a:pt x="106516" y="59979"/>
                  </a:cubicBezTo>
                  <a:cubicBezTo>
                    <a:pt x="106494" y="59979"/>
                    <a:pt x="106471" y="59983"/>
                    <a:pt x="106446" y="59991"/>
                  </a:cubicBezTo>
                  <a:cubicBezTo>
                    <a:pt x="106380" y="60091"/>
                    <a:pt x="106346" y="60158"/>
                    <a:pt x="106313" y="60259"/>
                  </a:cubicBezTo>
                  <a:lnTo>
                    <a:pt x="107817" y="63266"/>
                  </a:lnTo>
                  <a:cubicBezTo>
                    <a:pt x="107884" y="63300"/>
                    <a:pt x="107917" y="63333"/>
                    <a:pt x="107950" y="63333"/>
                  </a:cubicBezTo>
                  <a:lnTo>
                    <a:pt x="108017" y="63333"/>
                  </a:lnTo>
                  <a:cubicBezTo>
                    <a:pt x="108051" y="63333"/>
                    <a:pt x="108051" y="63300"/>
                    <a:pt x="108084" y="63300"/>
                  </a:cubicBezTo>
                  <a:lnTo>
                    <a:pt x="113298" y="59924"/>
                  </a:lnTo>
                  <a:lnTo>
                    <a:pt x="114802" y="60459"/>
                  </a:lnTo>
                  <a:lnTo>
                    <a:pt x="113097" y="65539"/>
                  </a:lnTo>
                  <a:lnTo>
                    <a:pt x="102068" y="62431"/>
                  </a:lnTo>
                  <a:lnTo>
                    <a:pt x="103940" y="56515"/>
                  </a:lnTo>
                  <a:close/>
                  <a:moveTo>
                    <a:pt x="64603" y="66675"/>
                  </a:moveTo>
                  <a:lnTo>
                    <a:pt x="52572" y="68112"/>
                  </a:lnTo>
                  <a:cubicBezTo>
                    <a:pt x="52538" y="68146"/>
                    <a:pt x="52438" y="68213"/>
                    <a:pt x="52438" y="68313"/>
                  </a:cubicBezTo>
                  <a:cubicBezTo>
                    <a:pt x="52438" y="68380"/>
                    <a:pt x="52505" y="68480"/>
                    <a:pt x="52605" y="68480"/>
                  </a:cubicBezTo>
                  <a:lnTo>
                    <a:pt x="64637" y="67043"/>
                  </a:lnTo>
                  <a:cubicBezTo>
                    <a:pt x="64704" y="67043"/>
                    <a:pt x="64804" y="66976"/>
                    <a:pt x="64804" y="66842"/>
                  </a:cubicBezTo>
                  <a:cubicBezTo>
                    <a:pt x="64804" y="66776"/>
                    <a:pt x="64704" y="66675"/>
                    <a:pt x="64603" y="66675"/>
                  </a:cubicBezTo>
                  <a:close/>
                  <a:moveTo>
                    <a:pt x="81013" y="67310"/>
                  </a:moveTo>
                  <a:lnTo>
                    <a:pt x="80846" y="68781"/>
                  </a:lnTo>
                  <a:lnTo>
                    <a:pt x="79776" y="68781"/>
                  </a:lnTo>
                  <a:lnTo>
                    <a:pt x="79776" y="67310"/>
                  </a:lnTo>
                  <a:close/>
                  <a:moveTo>
                    <a:pt x="132582" y="51836"/>
                  </a:moveTo>
                  <a:lnTo>
                    <a:pt x="140335" y="53006"/>
                  </a:lnTo>
                  <a:lnTo>
                    <a:pt x="139466" y="55613"/>
                  </a:lnTo>
                  <a:lnTo>
                    <a:pt x="138631" y="59991"/>
                  </a:lnTo>
                  <a:lnTo>
                    <a:pt x="137795" y="70318"/>
                  </a:lnTo>
                  <a:lnTo>
                    <a:pt x="137662" y="70586"/>
                  </a:lnTo>
                  <a:lnTo>
                    <a:pt x="130643" y="68714"/>
                  </a:lnTo>
                  <a:lnTo>
                    <a:pt x="136024" y="59824"/>
                  </a:lnTo>
                  <a:cubicBezTo>
                    <a:pt x="136124" y="59724"/>
                    <a:pt x="136091" y="59624"/>
                    <a:pt x="135991" y="59557"/>
                  </a:cubicBezTo>
                  <a:cubicBezTo>
                    <a:pt x="135955" y="59533"/>
                    <a:pt x="135920" y="59522"/>
                    <a:pt x="135886" y="59522"/>
                  </a:cubicBezTo>
                  <a:cubicBezTo>
                    <a:pt x="135824" y="59522"/>
                    <a:pt x="135766" y="59559"/>
                    <a:pt x="135723" y="59624"/>
                  </a:cubicBezTo>
                  <a:lnTo>
                    <a:pt x="130309" y="68580"/>
                  </a:lnTo>
                  <a:lnTo>
                    <a:pt x="129206" y="68179"/>
                  </a:lnTo>
                  <a:lnTo>
                    <a:pt x="130877" y="61896"/>
                  </a:lnTo>
                  <a:cubicBezTo>
                    <a:pt x="130877" y="61829"/>
                    <a:pt x="130844" y="61729"/>
                    <a:pt x="130777" y="61696"/>
                  </a:cubicBezTo>
                  <a:cubicBezTo>
                    <a:pt x="130677" y="61696"/>
                    <a:pt x="130610" y="61729"/>
                    <a:pt x="130543" y="61829"/>
                  </a:cubicBezTo>
                  <a:lnTo>
                    <a:pt x="128872" y="68046"/>
                  </a:lnTo>
                  <a:lnTo>
                    <a:pt x="122455" y="65539"/>
                  </a:lnTo>
                  <a:lnTo>
                    <a:pt x="123090" y="63367"/>
                  </a:lnTo>
                  <a:lnTo>
                    <a:pt x="125530" y="64236"/>
                  </a:lnTo>
                  <a:cubicBezTo>
                    <a:pt x="125559" y="64255"/>
                    <a:pt x="125586" y="64263"/>
                    <a:pt x="125610" y="64263"/>
                  </a:cubicBezTo>
                  <a:cubicBezTo>
                    <a:pt x="125669" y="64263"/>
                    <a:pt x="125717" y="64216"/>
                    <a:pt x="125764" y="64169"/>
                  </a:cubicBezTo>
                  <a:cubicBezTo>
                    <a:pt x="125797" y="64069"/>
                    <a:pt x="125764" y="64002"/>
                    <a:pt x="125664" y="63968"/>
                  </a:cubicBezTo>
                  <a:lnTo>
                    <a:pt x="123190" y="63066"/>
                  </a:lnTo>
                  <a:lnTo>
                    <a:pt x="125797" y="57719"/>
                  </a:lnTo>
                  <a:lnTo>
                    <a:pt x="131011" y="58387"/>
                  </a:lnTo>
                  <a:cubicBezTo>
                    <a:pt x="131078" y="58487"/>
                    <a:pt x="131111" y="58521"/>
                    <a:pt x="131145" y="58521"/>
                  </a:cubicBezTo>
                  <a:lnTo>
                    <a:pt x="131178" y="58521"/>
                  </a:lnTo>
                  <a:cubicBezTo>
                    <a:pt x="131245" y="58521"/>
                    <a:pt x="131278" y="58487"/>
                    <a:pt x="131312" y="58454"/>
                  </a:cubicBezTo>
                  <a:lnTo>
                    <a:pt x="137428" y="59222"/>
                  </a:lnTo>
                  <a:lnTo>
                    <a:pt x="137461" y="59222"/>
                  </a:lnTo>
                  <a:cubicBezTo>
                    <a:pt x="137528" y="59222"/>
                    <a:pt x="137628" y="59156"/>
                    <a:pt x="137628" y="59055"/>
                  </a:cubicBezTo>
                  <a:cubicBezTo>
                    <a:pt x="137628" y="58955"/>
                    <a:pt x="137528" y="58855"/>
                    <a:pt x="137461" y="58855"/>
                  </a:cubicBezTo>
                  <a:lnTo>
                    <a:pt x="131345" y="58086"/>
                  </a:lnTo>
                  <a:lnTo>
                    <a:pt x="132582" y="51836"/>
                  </a:lnTo>
                  <a:close/>
                  <a:moveTo>
                    <a:pt x="6116" y="69650"/>
                  </a:moveTo>
                  <a:lnTo>
                    <a:pt x="6183" y="71054"/>
                  </a:lnTo>
                  <a:lnTo>
                    <a:pt x="401" y="71054"/>
                  </a:lnTo>
                  <a:lnTo>
                    <a:pt x="234" y="69884"/>
                  </a:lnTo>
                  <a:lnTo>
                    <a:pt x="6116" y="69650"/>
                  </a:lnTo>
                  <a:close/>
                  <a:moveTo>
                    <a:pt x="102035" y="62698"/>
                  </a:moveTo>
                  <a:lnTo>
                    <a:pt x="113064" y="65840"/>
                  </a:lnTo>
                  <a:lnTo>
                    <a:pt x="111861" y="69449"/>
                  </a:lnTo>
                  <a:lnTo>
                    <a:pt x="111259" y="71555"/>
                  </a:lnTo>
                  <a:lnTo>
                    <a:pt x="105912" y="70051"/>
                  </a:lnTo>
                  <a:lnTo>
                    <a:pt x="106714" y="66508"/>
                  </a:lnTo>
                  <a:cubicBezTo>
                    <a:pt x="106747" y="66441"/>
                    <a:pt x="106647" y="66308"/>
                    <a:pt x="106580" y="66308"/>
                  </a:cubicBezTo>
                  <a:cubicBezTo>
                    <a:pt x="106562" y="66302"/>
                    <a:pt x="106546" y="66299"/>
                    <a:pt x="106530" y="66299"/>
                  </a:cubicBezTo>
                  <a:cubicBezTo>
                    <a:pt x="106457" y="66299"/>
                    <a:pt x="106407" y="66359"/>
                    <a:pt x="106380" y="66441"/>
                  </a:cubicBezTo>
                  <a:lnTo>
                    <a:pt x="105577" y="69984"/>
                  </a:lnTo>
                  <a:lnTo>
                    <a:pt x="100197" y="68480"/>
                  </a:lnTo>
                  <a:lnTo>
                    <a:pt x="102035" y="62698"/>
                  </a:lnTo>
                  <a:close/>
                  <a:moveTo>
                    <a:pt x="122321" y="65873"/>
                  </a:moveTo>
                  <a:lnTo>
                    <a:pt x="130075" y="68881"/>
                  </a:lnTo>
                  <a:lnTo>
                    <a:pt x="128839" y="70886"/>
                  </a:lnTo>
                  <a:lnTo>
                    <a:pt x="124828" y="72624"/>
                  </a:lnTo>
                  <a:lnTo>
                    <a:pt x="120751" y="71321"/>
                  </a:lnTo>
                  <a:lnTo>
                    <a:pt x="122321" y="65873"/>
                  </a:lnTo>
                  <a:close/>
                  <a:moveTo>
                    <a:pt x="100063" y="68781"/>
                  </a:moveTo>
                  <a:lnTo>
                    <a:pt x="105511" y="70318"/>
                  </a:lnTo>
                  <a:lnTo>
                    <a:pt x="104942" y="72691"/>
                  </a:lnTo>
                  <a:lnTo>
                    <a:pt x="99261" y="71287"/>
                  </a:lnTo>
                  <a:lnTo>
                    <a:pt x="100063" y="68781"/>
                  </a:lnTo>
                  <a:close/>
                  <a:moveTo>
                    <a:pt x="6183" y="71388"/>
                  </a:moveTo>
                  <a:lnTo>
                    <a:pt x="6284" y="72825"/>
                  </a:lnTo>
                  <a:lnTo>
                    <a:pt x="635" y="73226"/>
                  </a:lnTo>
                  <a:lnTo>
                    <a:pt x="401" y="71388"/>
                  </a:lnTo>
                  <a:close/>
                  <a:moveTo>
                    <a:pt x="69474" y="69290"/>
                  </a:moveTo>
                  <a:cubicBezTo>
                    <a:pt x="69733" y="69290"/>
                    <a:pt x="70006" y="69371"/>
                    <a:pt x="70318" y="69516"/>
                  </a:cubicBezTo>
                  <a:lnTo>
                    <a:pt x="71354" y="73159"/>
                  </a:lnTo>
                  <a:lnTo>
                    <a:pt x="69349" y="73827"/>
                  </a:lnTo>
                  <a:lnTo>
                    <a:pt x="68246" y="70352"/>
                  </a:lnTo>
                  <a:cubicBezTo>
                    <a:pt x="68280" y="70185"/>
                    <a:pt x="68514" y="69616"/>
                    <a:pt x="69015" y="69382"/>
                  </a:cubicBezTo>
                  <a:cubicBezTo>
                    <a:pt x="69166" y="69319"/>
                    <a:pt x="69318" y="69290"/>
                    <a:pt x="69474" y="69290"/>
                  </a:cubicBezTo>
                  <a:close/>
                  <a:moveTo>
                    <a:pt x="12199" y="53608"/>
                  </a:moveTo>
                  <a:lnTo>
                    <a:pt x="14873" y="59557"/>
                  </a:lnTo>
                  <a:lnTo>
                    <a:pt x="8456" y="61061"/>
                  </a:lnTo>
                  <a:cubicBezTo>
                    <a:pt x="8356" y="61127"/>
                    <a:pt x="8289" y="61194"/>
                    <a:pt x="8322" y="61295"/>
                  </a:cubicBezTo>
                  <a:cubicBezTo>
                    <a:pt x="8322" y="61361"/>
                    <a:pt x="8422" y="61428"/>
                    <a:pt x="8489" y="61428"/>
                  </a:cubicBezTo>
                  <a:lnTo>
                    <a:pt x="8523" y="61428"/>
                  </a:lnTo>
                  <a:lnTo>
                    <a:pt x="15040" y="59857"/>
                  </a:lnTo>
                  <a:lnTo>
                    <a:pt x="20354" y="71689"/>
                  </a:lnTo>
                  <a:lnTo>
                    <a:pt x="21323" y="75131"/>
                  </a:lnTo>
                  <a:lnTo>
                    <a:pt x="9191" y="75499"/>
                  </a:lnTo>
                  <a:lnTo>
                    <a:pt x="6618" y="72925"/>
                  </a:lnTo>
                  <a:lnTo>
                    <a:pt x="6451" y="69650"/>
                  </a:lnTo>
                  <a:lnTo>
                    <a:pt x="8924" y="69516"/>
                  </a:lnTo>
                  <a:cubicBezTo>
                    <a:pt x="8991" y="69516"/>
                    <a:pt x="9091" y="69416"/>
                    <a:pt x="9091" y="69349"/>
                  </a:cubicBezTo>
                  <a:cubicBezTo>
                    <a:pt x="9091" y="69282"/>
                    <a:pt x="8991" y="69182"/>
                    <a:pt x="8924" y="69182"/>
                  </a:cubicBezTo>
                  <a:lnTo>
                    <a:pt x="6350" y="69316"/>
                  </a:lnTo>
                  <a:lnTo>
                    <a:pt x="769" y="61762"/>
                  </a:lnTo>
                  <a:lnTo>
                    <a:pt x="12199" y="53608"/>
                  </a:lnTo>
                  <a:close/>
                  <a:moveTo>
                    <a:pt x="115236" y="60593"/>
                  </a:moveTo>
                  <a:lnTo>
                    <a:pt x="122756" y="63300"/>
                  </a:lnTo>
                  <a:lnTo>
                    <a:pt x="120383" y="71388"/>
                  </a:lnTo>
                  <a:lnTo>
                    <a:pt x="119314" y="75799"/>
                  </a:lnTo>
                  <a:lnTo>
                    <a:pt x="104541" y="75799"/>
                  </a:lnTo>
                  <a:lnTo>
                    <a:pt x="105176" y="73059"/>
                  </a:lnTo>
                  <a:lnTo>
                    <a:pt x="109588" y="74162"/>
                  </a:lnTo>
                  <a:lnTo>
                    <a:pt x="109621" y="74162"/>
                  </a:lnTo>
                  <a:cubicBezTo>
                    <a:pt x="109722" y="74162"/>
                    <a:pt x="109789" y="74128"/>
                    <a:pt x="109789" y="74028"/>
                  </a:cubicBezTo>
                  <a:cubicBezTo>
                    <a:pt x="109822" y="73961"/>
                    <a:pt x="109755" y="73861"/>
                    <a:pt x="109688" y="73827"/>
                  </a:cubicBezTo>
                  <a:lnTo>
                    <a:pt x="105243" y="72725"/>
                  </a:lnTo>
                  <a:lnTo>
                    <a:pt x="105778" y="70385"/>
                  </a:lnTo>
                  <a:lnTo>
                    <a:pt x="111125" y="71889"/>
                  </a:lnTo>
                  <a:lnTo>
                    <a:pt x="110858" y="72959"/>
                  </a:lnTo>
                  <a:cubicBezTo>
                    <a:pt x="110858" y="73025"/>
                    <a:pt x="110891" y="73126"/>
                    <a:pt x="110958" y="73159"/>
                  </a:cubicBezTo>
                  <a:lnTo>
                    <a:pt x="111025" y="73159"/>
                  </a:lnTo>
                  <a:cubicBezTo>
                    <a:pt x="111092" y="73159"/>
                    <a:pt x="111125" y="73126"/>
                    <a:pt x="111192" y="73025"/>
                  </a:cubicBezTo>
                  <a:lnTo>
                    <a:pt x="111526" y="72023"/>
                  </a:lnTo>
                  <a:lnTo>
                    <a:pt x="112295" y="72223"/>
                  </a:lnTo>
                  <a:lnTo>
                    <a:pt x="112362" y="72223"/>
                  </a:lnTo>
                  <a:cubicBezTo>
                    <a:pt x="112429" y="72223"/>
                    <a:pt x="112462" y="72190"/>
                    <a:pt x="112529" y="72123"/>
                  </a:cubicBezTo>
                  <a:cubicBezTo>
                    <a:pt x="112529" y="72023"/>
                    <a:pt x="112462" y="71956"/>
                    <a:pt x="112395" y="71889"/>
                  </a:cubicBezTo>
                  <a:lnTo>
                    <a:pt x="111593" y="71689"/>
                  </a:lnTo>
                  <a:lnTo>
                    <a:pt x="112195" y="69550"/>
                  </a:lnTo>
                  <a:lnTo>
                    <a:pt x="115236" y="60593"/>
                  </a:lnTo>
                  <a:close/>
                  <a:moveTo>
                    <a:pt x="120650" y="71655"/>
                  </a:moveTo>
                  <a:lnTo>
                    <a:pt x="124728" y="72959"/>
                  </a:lnTo>
                  <a:lnTo>
                    <a:pt x="125831" y="75833"/>
                  </a:lnTo>
                  <a:lnTo>
                    <a:pt x="119748" y="75833"/>
                  </a:lnTo>
                  <a:lnTo>
                    <a:pt x="120650" y="71655"/>
                  </a:lnTo>
                  <a:close/>
                  <a:moveTo>
                    <a:pt x="32252" y="74195"/>
                  </a:moveTo>
                  <a:lnTo>
                    <a:pt x="30180" y="78139"/>
                  </a:lnTo>
                  <a:lnTo>
                    <a:pt x="23963" y="78272"/>
                  </a:lnTo>
                  <a:lnTo>
                    <a:pt x="23495" y="75198"/>
                  </a:lnTo>
                  <a:lnTo>
                    <a:pt x="32252" y="74195"/>
                  </a:lnTo>
                  <a:close/>
                  <a:moveTo>
                    <a:pt x="97886" y="73852"/>
                  </a:moveTo>
                  <a:cubicBezTo>
                    <a:pt x="97824" y="73852"/>
                    <a:pt x="97751" y="73912"/>
                    <a:pt x="97724" y="73995"/>
                  </a:cubicBezTo>
                  <a:lnTo>
                    <a:pt x="96320" y="79375"/>
                  </a:lnTo>
                  <a:cubicBezTo>
                    <a:pt x="96253" y="79442"/>
                    <a:pt x="96353" y="79542"/>
                    <a:pt x="96420" y="79576"/>
                  </a:cubicBezTo>
                  <a:lnTo>
                    <a:pt x="96487" y="79576"/>
                  </a:lnTo>
                  <a:cubicBezTo>
                    <a:pt x="96554" y="79576"/>
                    <a:pt x="96587" y="79542"/>
                    <a:pt x="96654" y="79442"/>
                  </a:cubicBezTo>
                  <a:lnTo>
                    <a:pt x="98058" y="74061"/>
                  </a:lnTo>
                  <a:cubicBezTo>
                    <a:pt x="98091" y="73995"/>
                    <a:pt x="98024" y="73894"/>
                    <a:pt x="97924" y="73861"/>
                  </a:cubicBezTo>
                  <a:cubicBezTo>
                    <a:pt x="97912" y="73855"/>
                    <a:pt x="97899" y="73852"/>
                    <a:pt x="97886" y="73852"/>
                  </a:cubicBezTo>
                  <a:close/>
                  <a:moveTo>
                    <a:pt x="100261" y="75189"/>
                  </a:moveTo>
                  <a:cubicBezTo>
                    <a:pt x="100206" y="75189"/>
                    <a:pt x="100151" y="75249"/>
                    <a:pt x="100096" y="75331"/>
                  </a:cubicBezTo>
                  <a:lnTo>
                    <a:pt x="98893" y="79643"/>
                  </a:lnTo>
                  <a:cubicBezTo>
                    <a:pt x="98860" y="79710"/>
                    <a:pt x="98927" y="79810"/>
                    <a:pt x="99027" y="79843"/>
                  </a:cubicBezTo>
                  <a:lnTo>
                    <a:pt x="99060" y="79843"/>
                  </a:lnTo>
                  <a:cubicBezTo>
                    <a:pt x="99161" y="79843"/>
                    <a:pt x="99194" y="79810"/>
                    <a:pt x="99227" y="79710"/>
                  </a:cubicBezTo>
                  <a:lnTo>
                    <a:pt x="100431" y="75398"/>
                  </a:lnTo>
                  <a:cubicBezTo>
                    <a:pt x="100497" y="75331"/>
                    <a:pt x="100397" y="75231"/>
                    <a:pt x="100297" y="75198"/>
                  </a:cubicBezTo>
                  <a:cubicBezTo>
                    <a:pt x="100285" y="75192"/>
                    <a:pt x="100273" y="75189"/>
                    <a:pt x="100261" y="75189"/>
                  </a:cubicBezTo>
                  <a:close/>
                  <a:moveTo>
                    <a:pt x="130409" y="69015"/>
                  </a:moveTo>
                  <a:lnTo>
                    <a:pt x="137461" y="70886"/>
                  </a:lnTo>
                  <a:lnTo>
                    <a:pt x="136826" y="72691"/>
                  </a:lnTo>
                  <a:lnTo>
                    <a:pt x="135757" y="75231"/>
                  </a:lnTo>
                  <a:lnTo>
                    <a:pt x="129941" y="75231"/>
                  </a:lnTo>
                  <a:cubicBezTo>
                    <a:pt x="129841" y="75231"/>
                    <a:pt x="129774" y="75331"/>
                    <a:pt x="129774" y="75398"/>
                  </a:cubicBezTo>
                  <a:cubicBezTo>
                    <a:pt x="129774" y="75499"/>
                    <a:pt x="129841" y="75565"/>
                    <a:pt x="129941" y="75565"/>
                  </a:cubicBezTo>
                  <a:lnTo>
                    <a:pt x="135590" y="75565"/>
                  </a:lnTo>
                  <a:lnTo>
                    <a:pt x="133584" y="80311"/>
                  </a:lnTo>
                  <a:lnTo>
                    <a:pt x="128437" y="75866"/>
                  </a:lnTo>
                  <a:cubicBezTo>
                    <a:pt x="128437" y="75833"/>
                    <a:pt x="128404" y="75833"/>
                    <a:pt x="128404" y="75833"/>
                  </a:cubicBezTo>
                  <a:lnTo>
                    <a:pt x="126265" y="75833"/>
                  </a:lnTo>
                  <a:lnTo>
                    <a:pt x="125095" y="72892"/>
                  </a:lnTo>
                  <a:lnTo>
                    <a:pt x="128905" y="71287"/>
                  </a:lnTo>
                  <a:lnTo>
                    <a:pt x="130911" y="75031"/>
                  </a:lnTo>
                  <a:cubicBezTo>
                    <a:pt x="130944" y="75064"/>
                    <a:pt x="131011" y="75131"/>
                    <a:pt x="131078" y="75131"/>
                  </a:cubicBezTo>
                  <a:lnTo>
                    <a:pt x="131145" y="75131"/>
                  </a:lnTo>
                  <a:cubicBezTo>
                    <a:pt x="131245" y="75031"/>
                    <a:pt x="131278" y="74930"/>
                    <a:pt x="131245" y="74864"/>
                  </a:cubicBezTo>
                  <a:lnTo>
                    <a:pt x="129173" y="71054"/>
                  </a:lnTo>
                  <a:lnTo>
                    <a:pt x="130409" y="69015"/>
                  </a:lnTo>
                  <a:close/>
                  <a:moveTo>
                    <a:pt x="128337" y="76301"/>
                  </a:moveTo>
                  <a:lnTo>
                    <a:pt x="133083" y="80345"/>
                  </a:lnTo>
                  <a:lnTo>
                    <a:pt x="133083" y="80345"/>
                  </a:lnTo>
                  <a:lnTo>
                    <a:pt x="127167" y="79743"/>
                  </a:lnTo>
                  <a:lnTo>
                    <a:pt x="128337" y="76301"/>
                  </a:lnTo>
                  <a:close/>
                  <a:moveTo>
                    <a:pt x="30079" y="78508"/>
                  </a:moveTo>
                  <a:lnTo>
                    <a:pt x="30079" y="80712"/>
                  </a:lnTo>
                  <a:lnTo>
                    <a:pt x="24331" y="80980"/>
                  </a:lnTo>
                  <a:lnTo>
                    <a:pt x="23997" y="78674"/>
                  </a:lnTo>
                  <a:lnTo>
                    <a:pt x="30079" y="78508"/>
                  </a:lnTo>
                  <a:close/>
                  <a:moveTo>
                    <a:pt x="54042" y="68814"/>
                  </a:moveTo>
                  <a:cubicBezTo>
                    <a:pt x="53942" y="68814"/>
                    <a:pt x="53875" y="68881"/>
                    <a:pt x="53875" y="68981"/>
                  </a:cubicBezTo>
                  <a:lnTo>
                    <a:pt x="53608" y="72658"/>
                  </a:lnTo>
                  <a:lnTo>
                    <a:pt x="53608" y="72691"/>
                  </a:lnTo>
                  <a:lnTo>
                    <a:pt x="55747" y="81046"/>
                  </a:lnTo>
                  <a:cubicBezTo>
                    <a:pt x="55747" y="81113"/>
                    <a:pt x="55814" y="81180"/>
                    <a:pt x="55914" y="81180"/>
                  </a:cubicBezTo>
                  <a:lnTo>
                    <a:pt x="55947" y="81180"/>
                  </a:lnTo>
                  <a:cubicBezTo>
                    <a:pt x="56047" y="81113"/>
                    <a:pt x="56081" y="81046"/>
                    <a:pt x="56081" y="80980"/>
                  </a:cubicBezTo>
                  <a:lnTo>
                    <a:pt x="53942" y="72658"/>
                  </a:lnTo>
                  <a:lnTo>
                    <a:pt x="54209" y="69015"/>
                  </a:lnTo>
                  <a:cubicBezTo>
                    <a:pt x="54209" y="68881"/>
                    <a:pt x="54109" y="68814"/>
                    <a:pt x="54042" y="68814"/>
                  </a:cubicBezTo>
                  <a:close/>
                  <a:moveTo>
                    <a:pt x="0" y="77203"/>
                  </a:moveTo>
                  <a:lnTo>
                    <a:pt x="0" y="77604"/>
                  </a:lnTo>
                  <a:lnTo>
                    <a:pt x="9492" y="84021"/>
                  </a:lnTo>
                  <a:cubicBezTo>
                    <a:pt x="9492" y="84054"/>
                    <a:pt x="9525" y="84054"/>
                    <a:pt x="9592" y="84054"/>
                  </a:cubicBezTo>
                  <a:cubicBezTo>
                    <a:pt x="9626" y="84054"/>
                    <a:pt x="9692" y="84021"/>
                    <a:pt x="9692" y="83987"/>
                  </a:cubicBezTo>
                  <a:cubicBezTo>
                    <a:pt x="9759" y="83887"/>
                    <a:pt x="9759" y="83820"/>
                    <a:pt x="9659" y="83720"/>
                  </a:cubicBezTo>
                  <a:lnTo>
                    <a:pt x="0" y="77203"/>
                  </a:lnTo>
                  <a:close/>
                  <a:moveTo>
                    <a:pt x="86294" y="66174"/>
                  </a:moveTo>
                  <a:lnTo>
                    <a:pt x="92844" y="69015"/>
                  </a:lnTo>
                  <a:lnTo>
                    <a:pt x="91474" y="74596"/>
                  </a:lnTo>
                  <a:lnTo>
                    <a:pt x="91474" y="74663"/>
                  </a:lnTo>
                  <a:lnTo>
                    <a:pt x="91708" y="84188"/>
                  </a:lnTo>
                  <a:lnTo>
                    <a:pt x="84556" y="83820"/>
                  </a:lnTo>
                  <a:lnTo>
                    <a:pt x="86294" y="66174"/>
                  </a:lnTo>
                  <a:close/>
                  <a:moveTo>
                    <a:pt x="69683" y="85191"/>
                  </a:moveTo>
                  <a:lnTo>
                    <a:pt x="69750" y="85358"/>
                  </a:lnTo>
                  <a:lnTo>
                    <a:pt x="69449" y="86995"/>
                  </a:lnTo>
                  <a:lnTo>
                    <a:pt x="66174" y="86895"/>
                  </a:lnTo>
                  <a:lnTo>
                    <a:pt x="69683" y="85191"/>
                  </a:lnTo>
                  <a:close/>
                  <a:moveTo>
                    <a:pt x="4152" y="86051"/>
                  </a:moveTo>
                  <a:cubicBezTo>
                    <a:pt x="4137" y="86051"/>
                    <a:pt x="4123" y="86054"/>
                    <a:pt x="4111" y="86060"/>
                  </a:cubicBezTo>
                  <a:lnTo>
                    <a:pt x="0" y="86895"/>
                  </a:lnTo>
                  <a:lnTo>
                    <a:pt x="0" y="87229"/>
                  </a:lnTo>
                  <a:lnTo>
                    <a:pt x="4178" y="86394"/>
                  </a:lnTo>
                  <a:cubicBezTo>
                    <a:pt x="4278" y="86360"/>
                    <a:pt x="4312" y="86260"/>
                    <a:pt x="4312" y="86193"/>
                  </a:cubicBezTo>
                  <a:cubicBezTo>
                    <a:pt x="4312" y="86111"/>
                    <a:pt x="4221" y="86051"/>
                    <a:pt x="4152" y="86051"/>
                  </a:cubicBezTo>
                  <a:close/>
                  <a:moveTo>
                    <a:pt x="40536" y="83613"/>
                  </a:moveTo>
                  <a:cubicBezTo>
                    <a:pt x="40526" y="83613"/>
                    <a:pt x="40516" y="83615"/>
                    <a:pt x="40507" y="83620"/>
                  </a:cubicBezTo>
                  <a:cubicBezTo>
                    <a:pt x="40406" y="83620"/>
                    <a:pt x="40340" y="83720"/>
                    <a:pt x="40340" y="83787"/>
                  </a:cubicBezTo>
                  <a:lnTo>
                    <a:pt x="40774" y="88065"/>
                  </a:lnTo>
                  <a:lnTo>
                    <a:pt x="41108" y="88031"/>
                  </a:lnTo>
                  <a:lnTo>
                    <a:pt x="40674" y="83720"/>
                  </a:lnTo>
                  <a:cubicBezTo>
                    <a:pt x="40674" y="83691"/>
                    <a:pt x="40600" y="83613"/>
                    <a:pt x="40536" y="83613"/>
                  </a:cubicBezTo>
                  <a:close/>
                  <a:moveTo>
                    <a:pt x="50399" y="803"/>
                  </a:moveTo>
                  <a:lnTo>
                    <a:pt x="55981" y="4546"/>
                  </a:lnTo>
                  <a:lnTo>
                    <a:pt x="55212" y="6183"/>
                  </a:lnTo>
                  <a:lnTo>
                    <a:pt x="55145" y="6150"/>
                  </a:lnTo>
                  <a:lnTo>
                    <a:pt x="49965" y="2607"/>
                  </a:lnTo>
                  <a:cubicBezTo>
                    <a:pt x="49935" y="2577"/>
                    <a:pt x="49891" y="2561"/>
                    <a:pt x="49849" y="2561"/>
                  </a:cubicBezTo>
                  <a:cubicBezTo>
                    <a:pt x="49798" y="2561"/>
                    <a:pt x="49749" y="2585"/>
                    <a:pt x="49731" y="2641"/>
                  </a:cubicBezTo>
                  <a:cubicBezTo>
                    <a:pt x="49697" y="2708"/>
                    <a:pt x="49697" y="2841"/>
                    <a:pt x="49764" y="2875"/>
                  </a:cubicBezTo>
                  <a:lnTo>
                    <a:pt x="54945" y="6451"/>
                  </a:lnTo>
                  <a:cubicBezTo>
                    <a:pt x="54978" y="6484"/>
                    <a:pt x="54978" y="6484"/>
                    <a:pt x="55011" y="6484"/>
                  </a:cubicBezTo>
                  <a:lnTo>
                    <a:pt x="54510" y="7487"/>
                  </a:lnTo>
                  <a:lnTo>
                    <a:pt x="54510" y="7554"/>
                  </a:lnTo>
                  <a:lnTo>
                    <a:pt x="54510" y="7587"/>
                  </a:lnTo>
                  <a:cubicBezTo>
                    <a:pt x="54577" y="7587"/>
                    <a:pt x="54577" y="7654"/>
                    <a:pt x="54577" y="7654"/>
                  </a:cubicBezTo>
                  <a:lnTo>
                    <a:pt x="56582" y="10394"/>
                  </a:lnTo>
                  <a:lnTo>
                    <a:pt x="55145" y="11364"/>
                  </a:lnTo>
                  <a:lnTo>
                    <a:pt x="53741" y="10829"/>
                  </a:lnTo>
                  <a:cubicBezTo>
                    <a:pt x="53725" y="10795"/>
                    <a:pt x="53700" y="10779"/>
                    <a:pt x="53675" y="10779"/>
                  </a:cubicBezTo>
                  <a:cubicBezTo>
                    <a:pt x="53650" y="10779"/>
                    <a:pt x="53624" y="10795"/>
                    <a:pt x="53608" y="10829"/>
                  </a:cubicBezTo>
                  <a:cubicBezTo>
                    <a:pt x="53574" y="10862"/>
                    <a:pt x="53541" y="10896"/>
                    <a:pt x="53541" y="10929"/>
                  </a:cubicBezTo>
                  <a:lnTo>
                    <a:pt x="53207" y="12266"/>
                  </a:lnTo>
                  <a:lnTo>
                    <a:pt x="48728" y="8924"/>
                  </a:lnTo>
                  <a:cubicBezTo>
                    <a:pt x="48692" y="8912"/>
                    <a:pt x="48655" y="8904"/>
                    <a:pt x="48620" y="8904"/>
                  </a:cubicBezTo>
                  <a:cubicBezTo>
                    <a:pt x="48559" y="8904"/>
                    <a:pt x="48503" y="8927"/>
                    <a:pt x="48461" y="8991"/>
                  </a:cubicBezTo>
                  <a:cubicBezTo>
                    <a:pt x="48427" y="9057"/>
                    <a:pt x="48427" y="9191"/>
                    <a:pt x="48528" y="9225"/>
                  </a:cubicBezTo>
                  <a:lnTo>
                    <a:pt x="53140" y="12667"/>
                  </a:lnTo>
                  <a:lnTo>
                    <a:pt x="53140" y="13937"/>
                  </a:lnTo>
                  <a:lnTo>
                    <a:pt x="50633" y="16778"/>
                  </a:lnTo>
                  <a:lnTo>
                    <a:pt x="48929" y="16945"/>
                  </a:lnTo>
                  <a:cubicBezTo>
                    <a:pt x="48795" y="16945"/>
                    <a:pt x="48762" y="17045"/>
                    <a:pt x="48762" y="17112"/>
                  </a:cubicBezTo>
                  <a:cubicBezTo>
                    <a:pt x="48762" y="17212"/>
                    <a:pt x="48862" y="17279"/>
                    <a:pt x="48929" y="17279"/>
                  </a:cubicBezTo>
                  <a:lnTo>
                    <a:pt x="50734" y="17112"/>
                  </a:lnTo>
                  <a:cubicBezTo>
                    <a:pt x="50767" y="17112"/>
                    <a:pt x="50800" y="17112"/>
                    <a:pt x="50867" y="17079"/>
                  </a:cubicBezTo>
                  <a:lnTo>
                    <a:pt x="53307" y="14271"/>
                  </a:lnTo>
                  <a:lnTo>
                    <a:pt x="55580" y="16109"/>
                  </a:lnTo>
                  <a:lnTo>
                    <a:pt x="55747" y="16477"/>
                  </a:lnTo>
                  <a:lnTo>
                    <a:pt x="46456" y="25501"/>
                  </a:lnTo>
                  <a:lnTo>
                    <a:pt x="44885" y="23729"/>
                  </a:lnTo>
                  <a:lnTo>
                    <a:pt x="49898" y="19251"/>
                  </a:lnTo>
                  <a:cubicBezTo>
                    <a:pt x="49931" y="19184"/>
                    <a:pt x="49965" y="19084"/>
                    <a:pt x="49898" y="19017"/>
                  </a:cubicBezTo>
                  <a:cubicBezTo>
                    <a:pt x="49843" y="18980"/>
                    <a:pt x="49798" y="18954"/>
                    <a:pt x="49752" y="18954"/>
                  </a:cubicBezTo>
                  <a:cubicBezTo>
                    <a:pt x="49714" y="18954"/>
                    <a:pt x="49676" y="18972"/>
                    <a:pt x="49631" y="19017"/>
                  </a:cubicBezTo>
                  <a:lnTo>
                    <a:pt x="44718" y="23529"/>
                  </a:lnTo>
                  <a:lnTo>
                    <a:pt x="42178" y="20688"/>
                  </a:lnTo>
                  <a:lnTo>
                    <a:pt x="48929" y="16377"/>
                  </a:lnTo>
                  <a:cubicBezTo>
                    <a:pt x="49029" y="16276"/>
                    <a:pt x="49029" y="16210"/>
                    <a:pt x="48962" y="16109"/>
                  </a:cubicBezTo>
                  <a:cubicBezTo>
                    <a:pt x="48923" y="16070"/>
                    <a:pt x="48872" y="16054"/>
                    <a:pt x="48824" y="16054"/>
                  </a:cubicBezTo>
                  <a:cubicBezTo>
                    <a:pt x="48789" y="16054"/>
                    <a:pt x="48756" y="16062"/>
                    <a:pt x="48728" y="16076"/>
                  </a:cubicBezTo>
                  <a:lnTo>
                    <a:pt x="41910" y="20421"/>
                  </a:lnTo>
                  <a:lnTo>
                    <a:pt x="39771" y="18048"/>
                  </a:lnTo>
                  <a:lnTo>
                    <a:pt x="45219" y="14271"/>
                  </a:lnTo>
                  <a:cubicBezTo>
                    <a:pt x="45286" y="14204"/>
                    <a:pt x="45286" y="14104"/>
                    <a:pt x="45252" y="14037"/>
                  </a:cubicBezTo>
                  <a:cubicBezTo>
                    <a:pt x="45213" y="13998"/>
                    <a:pt x="45163" y="13982"/>
                    <a:pt x="45114" y="13982"/>
                  </a:cubicBezTo>
                  <a:cubicBezTo>
                    <a:pt x="45080" y="13982"/>
                    <a:pt x="45046" y="13990"/>
                    <a:pt x="45019" y="14004"/>
                  </a:cubicBezTo>
                  <a:lnTo>
                    <a:pt x="39537" y="17814"/>
                  </a:lnTo>
                  <a:lnTo>
                    <a:pt x="37599" y="15675"/>
                  </a:lnTo>
                  <a:lnTo>
                    <a:pt x="43849" y="9425"/>
                  </a:lnTo>
                  <a:cubicBezTo>
                    <a:pt x="43916" y="9358"/>
                    <a:pt x="43916" y="9258"/>
                    <a:pt x="43849" y="9191"/>
                  </a:cubicBezTo>
                  <a:cubicBezTo>
                    <a:pt x="43799" y="9158"/>
                    <a:pt x="43757" y="9141"/>
                    <a:pt x="43715" y="9141"/>
                  </a:cubicBezTo>
                  <a:cubicBezTo>
                    <a:pt x="43673" y="9141"/>
                    <a:pt x="43632" y="9158"/>
                    <a:pt x="43581" y="9191"/>
                  </a:cubicBezTo>
                  <a:lnTo>
                    <a:pt x="37399" y="15374"/>
                  </a:lnTo>
                  <a:lnTo>
                    <a:pt x="34524" y="12099"/>
                  </a:lnTo>
                  <a:lnTo>
                    <a:pt x="40340" y="5715"/>
                  </a:lnTo>
                  <a:cubicBezTo>
                    <a:pt x="40406" y="5649"/>
                    <a:pt x="40406" y="5548"/>
                    <a:pt x="40340" y="5481"/>
                  </a:cubicBezTo>
                  <a:cubicBezTo>
                    <a:pt x="40289" y="5431"/>
                    <a:pt x="40248" y="5406"/>
                    <a:pt x="40206" y="5406"/>
                  </a:cubicBezTo>
                  <a:cubicBezTo>
                    <a:pt x="40164" y="5406"/>
                    <a:pt x="40122" y="5431"/>
                    <a:pt x="40072" y="5481"/>
                  </a:cubicBezTo>
                  <a:lnTo>
                    <a:pt x="34257" y="11865"/>
                  </a:lnTo>
                  <a:lnTo>
                    <a:pt x="30146" y="8356"/>
                  </a:lnTo>
                  <a:lnTo>
                    <a:pt x="36931" y="2306"/>
                  </a:lnTo>
                  <a:lnTo>
                    <a:pt x="37766" y="1270"/>
                  </a:lnTo>
                  <a:lnTo>
                    <a:pt x="37332" y="1304"/>
                  </a:lnTo>
                  <a:lnTo>
                    <a:pt x="36697" y="2106"/>
                  </a:lnTo>
                  <a:lnTo>
                    <a:pt x="29912" y="8021"/>
                  </a:lnTo>
                  <a:lnTo>
                    <a:pt x="27138" y="5649"/>
                  </a:lnTo>
                  <a:lnTo>
                    <a:pt x="30514" y="1805"/>
                  </a:lnTo>
                  <a:lnTo>
                    <a:pt x="30012" y="1839"/>
                  </a:lnTo>
                  <a:lnTo>
                    <a:pt x="26871" y="5448"/>
                  </a:lnTo>
                  <a:lnTo>
                    <a:pt x="24498" y="3443"/>
                  </a:lnTo>
                  <a:lnTo>
                    <a:pt x="25200" y="2173"/>
                  </a:lnTo>
                  <a:lnTo>
                    <a:pt x="24799" y="2206"/>
                  </a:lnTo>
                  <a:lnTo>
                    <a:pt x="24197" y="3209"/>
                  </a:lnTo>
                  <a:lnTo>
                    <a:pt x="23195" y="2340"/>
                  </a:lnTo>
                  <a:lnTo>
                    <a:pt x="22693" y="2373"/>
                  </a:lnTo>
                  <a:lnTo>
                    <a:pt x="24030" y="3510"/>
                  </a:lnTo>
                  <a:lnTo>
                    <a:pt x="22025" y="6952"/>
                  </a:lnTo>
                  <a:lnTo>
                    <a:pt x="18349" y="3677"/>
                  </a:lnTo>
                  <a:lnTo>
                    <a:pt x="19318" y="2641"/>
                  </a:lnTo>
                  <a:lnTo>
                    <a:pt x="18816" y="2674"/>
                  </a:lnTo>
                  <a:lnTo>
                    <a:pt x="18115" y="3476"/>
                  </a:lnTo>
                  <a:lnTo>
                    <a:pt x="17346" y="2808"/>
                  </a:lnTo>
                  <a:lnTo>
                    <a:pt x="16878" y="2841"/>
                  </a:lnTo>
                  <a:lnTo>
                    <a:pt x="17881" y="3710"/>
                  </a:lnTo>
                  <a:lnTo>
                    <a:pt x="15474" y="6350"/>
                  </a:lnTo>
                  <a:lnTo>
                    <a:pt x="11965" y="3209"/>
                  </a:lnTo>
                  <a:lnTo>
                    <a:pt x="11497" y="3276"/>
                  </a:lnTo>
                  <a:lnTo>
                    <a:pt x="15207" y="6651"/>
                  </a:lnTo>
                  <a:lnTo>
                    <a:pt x="13436" y="9057"/>
                  </a:lnTo>
                  <a:lnTo>
                    <a:pt x="9291" y="5448"/>
                  </a:lnTo>
                  <a:cubicBezTo>
                    <a:pt x="9241" y="5398"/>
                    <a:pt x="9191" y="5373"/>
                    <a:pt x="9145" y="5373"/>
                  </a:cubicBezTo>
                  <a:cubicBezTo>
                    <a:pt x="9099" y="5373"/>
                    <a:pt x="9057" y="5398"/>
                    <a:pt x="9024" y="5448"/>
                  </a:cubicBezTo>
                  <a:cubicBezTo>
                    <a:pt x="8957" y="5515"/>
                    <a:pt x="8957" y="5649"/>
                    <a:pt x="9024" y="5682"/>
                  </a:cubicBezTo>
                  <a:lnTo>
                    <a:pt x="13168" y="9325"/>
                  </a:lnTo>
                  <a:lnTo>
                    <a:pt x="13101" y="9392"/>
                  </a:lnTo>
                  <a:cubicBezTo>
                    <a:pt x="13001" y="9492"/>
                    <a:pt x="13001" y="9559"/>
                    <a:pt x="13101" y="9659"/>
                  </a:cubicBezTo>
                  <a:cubicBezTo>
                    <a:pt x="13135" y="9692"/>
                    <a:pt x="13168" y="9692"/>
                    <a:pt x="13202" y="9692"/>
                  </a:cubicBezTo>
                  <a:cubicBezTo>
                    <a:pt x="13269" y="9692"/>
                    <a:pt x="13302" y="9692"/>
                    <a:pt x="13335" y="9659"/>
                  </a:cubicBezTo>
                  <a:lnTo>
                    <a:pt x="13436" y="9559"/>
                  </a:lnTo>
                  <a:lnTo>
                    <a:pt x="17847" y="13469"/>
                  </a:lnTo>
                  <a:lnTo>
                    <a:pt x="14605" y="17212"/>
                  </a:lnTo>
                  <a:cubicBezTo>
                    <a:pt x="14539" y="17246"/>
                    <a:pt x="14539" y="17312"/>
                    <a:pt x="14539" y="17346"/>
                  </a:cubicBezTo>
                  <a:cubicBezTo>
                    <a:pt x="14539" y="17379"/>
                    <a:pt x="14539" y="17413"/>
                    <a:pt x="14605" y="17480"/>
                  </a:cubicBezTo>
                  <a:lnTo>
                    <a:pt x="17179" y="19652"/>
                  </a:lnTo>
                  <a:lnTo>
                    <a:pt x="13502" y="22860"/>
                  </a:lnTo>
                  <a:lnTo>
                    <a:pt x="11798" y="24398"/>
                  </a:lnTo>
                  <a:lnTo>
                    <a:pt x="2808" y="13536"/>
                  </a:lnTo>
                  <a:lnTo>
                    <a:pt x="3844" y="12366"/>
                  </a:lnTo>
                  <a:cubicBezTo>
                    <a:pt x="3944" y="12299"/>
                    <a:pt x="3944" y="12166"/>
                    <a:pt x="3844" y="12132"/>
                  </a:cubicBezTo>
                  <a:cubicBezTo>
                    <a:pt x="3810" y="12082"/>
                    <a:pt x="3760" y="12057"/>
                    <a:pt x="3714" y="12057"/>
                  </a:cubicBezTo>
                  <a:cubicBezTo>
                    <a:pt x="3668" y="12057"/>
                    <a:pt x="3627" y="12082"/>
                    <a:pt x="3610" y="12132"/>
                  </a:cubicBezTo>
                  <a:lnTo>
                    <a:pt x="2607" y="13235"/>
                  </a:lnTo>
                  <a:lnTo>
                    <a:pt x="2507" y="13168"/>
                  </a:lnTo>
                  <a:cubicBezTo>
                    <a:pt x="2484" y="13145"/>
                    <a:pt x="2445" y="13106"/>
                    <a:pt x="2390" y="13106"/>
                  </a:cubicBezTo>
                  <a:cubicBezTo>
                    <a:pt x="2365" y="13106"/>
                    <a:pt x="2338" y="13114"/>
                    <a:pt x="2306" y="13135"/>
                  </a:cubicBezTo>
                  <a:cubicBezTo>
                    <a:pt x="2240" y="13168"/>
                    <a:pt x="2173" y="13202"/>
                    <a:pt x="2173" y="13302"/>
                  </a:cubicBezTo>
                  <a:lnTo>
                    <a:pt x="2240" y="13670"/>
                  </a:lnTo>
                  <a:lnTo>
                    <a:pt x="167" y="16009"/>
                  </a:lnTo>
                  <a:lnTo>
                    <a:pt x="167" y="16510"/>
                  </a:lnTo>
                  <a:lnTo>
                    <a:pt x="2240" y="14137"/>
                  </a:lnTo>
                  <a:lnTo>
                    <a:pt x="2641" y="19351"/>
                  </a:lnTo>
                  <a:lnTo>
                    <a:pt x="167" y="17379"/>
                  </a:lnTo>
                  <a:lnTo>
                    <a:pt x="167" y="17814"/>
                  </a:lnTo>
                  <a:lnTo>
                    <a:pt x="2674" y="19819"/>
                  </a:lnTo>
                  <a:lnTo>
                    <a:pt x="2674" y="19886"/>
                  </a:lnTo>
                  <a:lnTo>
                    <a:pt x="2674" y="19919"/>
                  </a:lnTo>
                  <a:lnTo>
                    <a:pt x="5916" y="29611"/>
                  </a:lnTo>
                  <a:lnTo>
                    <a:pt x="4512" y="30881"/>
                  </a:lnTo>
                  <a:lnTo>
                    <a:pt x="4445" y="30948"/>
                  </a:lnTo>
                  <a:cubicBezTo>
                    <a:pt x="4412" y="30948"/>
                    <a:pt x="4412" y="30915"/>
                    <a:pt x="4412" y="30915"/>
                  </a:cubicBezTo>
                  <a:lnTo>
                    <a:pt x="1270" y="27071"/>
                  </a:lnTo>
                  <a:lnTo>
                    <a:pt x="1504" y="26837"/>
                  </a:lnTo>
                  <a:cubicBezTo>
                    <a:pt x="1504" y="26771"/>
                    <a:pt x="1571" y="26737"/>
                    <a:pt x="1571" y="26704"/>
                  </a:cubicBezTo>
                  <a:cubicBezTo>
                    <a:pt x="1571" y="26670"/>
                    <a:pt x="1571" y="26604"/>
                    <a:pt x="1504" y="26570"/>
                  </a:cubicBezTo>
                  <a:lnTo>
                    <a:pt x="101" y="25200"/>
                  </a:lnTo>
                  <a:lnTo>
                    <a:pt x="101" y="25668"/>
                  </a:lnTo>
                  <a:lnTo>
                    <a:pt x="1137" y="26704"/>
                  </a:lnTo>
                  <a:lnTo>
                    <a:pt x="268" y="27506"/>
                  </a:lnTo>
                  <a:lnTo>
                    <a:pt x="101" y="27339"/>
                  </a:lnTo>
                  <a:lnTo>
                    <a:pt x="101" y="28107"/>
                  </a:lnTo>
                  <a:lnTo>
                    <a:pt x="1003" y="27339"/>
                  </a:lnTo>
                  <a:lnTo>
                    <a:pt x="4111" y="31182"/>
                  </a:lnTo>
                  <a:cubicBezTo>
                    <a:pt x="4111" y="31182"/>
                    <a:pt x="4111" y="31216"/>
                    <a:pt x="4145" y="31216"/>
                  </a:cubicBezTo>
                  <a:lnTo>
                    <a:pt x="3342" y="31917"/>
                  </a:lnTo>
                  <a:lnTo>
                    <a:pt x="67" y="28843"/>
                  </a:lnTo>
                  <a:lnTo>
                    <a:pt x="67" y="29277"/>
                  </a:lnTo>
                  <a:lnTo>
                    <a:pt x="3109" y="32118"/>
                  </a:lnTo>
                  <a:lnTo>
                    <a:pt x="1437" y="33622"/>
                  </a:lnTo>
                  <a:lnTo>
                    <a:pt x="67" y="32619"/>
                  </a:lnTo>
                  <a:lnTo>
                    <a:pt x="67" y="33054"/>
                  </a:lnTo>
                  <a:lnTo>
                    <a:pt x="1170" y="33856"/>
                  </a:lnTo>
                  <a:lnTo>
                    <a:pt x="67" y="34859"/>
                  </a:lnTo>
                  <a:lnTo>
                    <a:pt x="67" y="35293"/>
                  </a:lnTo>
                  <a:lnTo>
                    <a:pt x="1437" y="34056"/>
                  </a:lnTo>
                  <a:lnTo>
                    <a:pt x="6284" y="40406"/>
                  </a:lnTo>
                  <a:lnTo>
                    <a:pt x="5247" y="41242"/>
                  </a:lnTo>
                  <a:lnTo>
                    <a:pt x="4078" y="39939"/>
                  </a:lnTo>
                  <a:cubicBezTo>
                    <a:pt x="4020" y="39919"/>
                    <a:pt x="3973" y="39900"/>
                    <a:pt x="3925" y="39900"/>
                  </a:cubicBezTo>
                  <a:cubicBezTo>
                    <a:pt x="3889" y="39900"/>
                    <a:pt x="3853" y="39910"/>
                    <a:pt x="3810" y="39939"/>
                  </a:cubicBezTo>
                  <a:cubicBezTo>
                    <a:pt x="3777" y="40039"/>
                    <a:pt x="3744" y="40106"/>
                    <a:pt x="3810" y="40206"/>
                  </a:cubicBezTo>
                  <a:lnTo>
                    <a:pt x="4980" y="41442"/>
                  </a:lnTo>
                  <a:lnTo>
                    <a:pt x="3309" y="42779"/>
                  </a:lnTo>
                  <a:lnTo>
                    <a:pt x="67" y="38902"/>
                  </a:lnTo>
                  <a:lnTo>
                    <a:pt x="67" y="39437"/>
                  </a:lnTo>
                  <a:lnTo>
                    <a:pt x="3075" y="43047"/>
                  </a:lnTo>
                  <a:lnTo>
                    <a:pt x="67" y="45453"/>
                  </a:lnTo>
                  <a:lnTo>
                    <a:pt x="67" y="45887"/>
                  </a:lnTo>
                  <a:lnTo>
                    <a:pt x="3276" y="43281"/>
                  </a:lnTo>
                  <a:lnTo>
                    <a:pt x="6183" y="46790"/>
                  </a:lnTo>
                  <a:cubicBezTo>
                    <a:pt x="6250" y="46823"/>
                    <a:pt x="6284" y="46823"/>
                    <a:pt x="6317" y="46823"/>
                  </a:cubicBezTo>
                  <a:cubicBezTo>
                    <a:pt x="6350" y="46823"/>
                    <a:pt x="6417" y="46823"/>
                    <a:pt x="6451" y="46790"/>
                  </a:cubicBezTo>
                  <a:cubicBezTo>
                    <a:pt x="6517" y="46723"/>
                    <a:pt x="6517" y="46623"/>
                    <a:pt x="6484" y="46556"/>
                  </a:cubicBezTo>
                  <a:lnTo>
                    <a:pt x="3576" y="43047"/>
                  </a:lnTo>
                  <a:lnTo>
                    <a:pt x="6517" y="40640"/>
                  </a:lnTo>
                  <a:lnTo>
                    <a:pt x="9024" y="43916"/>
                  </a:lnTo>
                  <a:lnTo>
                    <a:pt x="12433" y="48561"/>
                  </a:lnTo>
                  <a:cubicBezTo>
                    <a:pt x="12466" y="48595"/>
                    <a:pt x="12500" y="48628"/>
                    <a:pt x="12533" y="48628"/>
                  </a:cubicBezTo>
                  <a:cubicBezTo>
                    <a:pt x="12533" y="48628"/>
                    <a:pt x="12600" y="48628"/>
                    <a:pt x="12634" y="48595"/>
                  </a:cubicBezTo>
                  <a:cubicBezTo>
                    <a:pt x="12700" y="48494"/>
                    <a:pt x="12700" y="48427"/>
                    <a:pt x="12667" y="48327"/>
                  </a:cubicBezTo>
                  <a:lnTo>
                    <a:pt x="9358" y="43815"/>
                  </a:lnTo>
                  <a:lnTo>
                    <a:pt x="14004" y="40640"/>
                  </a:lnTo>
                  <a:lnTo>
                    <a:pt x="17981" y="47091"/>
                  </a:lnTo>
                  <a:cubicBezTo>
                    <a:pt x="17981" y="47124"/>
                    <a:pt x="18048" y="47157"/>
                    <a:pt x="18115" y="47157"/>
                  </a:cubicBezTo>
                  <a:cubicBezTo>
                    <a:pt x="18148" y="47157"/>
                    <a:pt x="18148" y="47124"/>
                    <a:pt x="18181" y="47124"/>
                  </a:cubicBezTo>
                  <a:cubicBezTo>
                    <a:pt x="18282" y="47057"/>
                    <a:pt x="18282" y="46957"/>
                    <a:pt x="18215" y="46890"/>
                  </a:cubicBezTo>
                  <a:lnTo>
                    <a:pt x="14271" y="40473"/>
                  </a:lnTo>
                  <a:lnTo>
                    <a:pt x="18850" y="38602"/>
                  </a:lnTo>
                  <a:lnTo>
                    <a:pt x="20387" y="42479"/>
                  </a:lnTo>
                  <a:lnTo>
                    <a:pt x="21791" y="45988"/>
                  </a:lnTo>
                  <a:cubicBezTo>
                    <a:pt x="21824" y="46088"/>
                    <a:pt x="21858" y="46121"/>
                    <a:pt x="21958" y="46121"/>
                  </a:cubicBezTo>
                  <a:lnTo>
                    <a:pt x="21991" y="46121"/>
                  </a:lnTo>
                  <a:cubicBezTo>
                    <a:pt x="22058" y="46088"/>
                    <a:pt x="22125" y="45988"/>
                    <a:pt x="22058" y="45921"/>
                  </a:cubicBezTo>
                  <a:lnTo>
                    <a:pt x="20788" y="42646"/>
                  </a:lnTo>
                  <a:lnTo>
                    <a:pt x="21791" y="42646"/>
                  </a:lnTo>
                  <a:lnTo>
                    <a:pt x="23161" y="45654"/>
                  </a:lnTo>
                  <a:cubicBezTo>
                    <a:pt x="23195" y="45720"/>
                    <a:pt x="23228" y="45754"/>
                    <a:pt x="23328" y="45754"/>
                  </a:cubicBezTo>
                  <a:lnTo>
                    <a:pt x="23395" y="45754"/>
                  </a:lnTo>
                  <a:cubicBezTo>
                    <a:pt x="23495" y="45720"/>
                    <a:pt x="23529" y="45620"/>
                    <a:pt x="23495" y="45553"/>
                  </a:cubicBezTo>
                  <a:lnTo>
                    <a:pt x="22058" y="42412"/>
                  </a:lnTo>
                  <a:cubicBezTo>
                    <a:pt x="22025" y="42378"/>
                    <a:pt x="21991" y="42311"/>
                    <a:pt x="21891" y="42311"/>
                  </a:cubicBezTo>
                  <a:lnTo>
                    <a:pt x="20655" y="42311"/>
                  </a:lnTo>
                  <a:lnTo>
                    <a:pt x="19151" y="38535"/>
                  </a:lnTo>
                  <a:lnTo>
                    <a:pt x="21457" y="37566"/>
                  </a:lnTo>
                  <a:lnTo>
                    <a:pt x="24899" y="45152"/>
                  </a:lnTo>
                  <a:cubicBezTo>
                    <a:pt x="24966" y="45219"/>
                    <a:pt x="24999" y="45252"/>
                    <a:pt x="25066" y="45252"/>
                  </a:cubicBezTo>
                  <a:lnTo>
                    <a:pt x="25166" y="45252"/>
                  </a:lnTo>
                  <a:cubicBezTo>
                    <a:pt x="25233" y="45219"/>
                    <a:pt x="25300" y="45119"/>
                    <a:pt x="25233" y="45052"/>
                  </a:cubicBezTo>
                  <a:lnTo>
                    <a:pt x="21791" y="37432"/>
                  </a:lnTo>
                  <a:lnTo>
                    <a:pt x="23061" y="36897"/>
                  </a:lnTo>
                  <a:lnTo>
                    <a:pt x="27071" y="35560"/>
                  </a:lnTo>
                  <a:lnTo>
                    <a:pt x="29745" y="43782"/>
                  </a:lnTo>
                  <a:cubicBezTo>
                    <a:pt x="29812" y="43882"/>
                    <a:pt x="29845" y="43916"/>
                    <a:pt x="29912" y="43916"/>
                  </a:cubicBezTo>
                  <a:lnTo>
                    <a:pt x="29979" y="43916"/>
                  </a:lnTo>
                  <a:cubicBezTo>
                    <a:pt x="30079" y="43882"/>
                    <a:pt x="30146" y="43782"/>
                    <a:pt x="30079" y="43715"/>
                  </a:cubicBezTo>
                  <a:lnTo>
                    <a:pt x="27406" y="35460"/>
                  </a:lnTo>
                  <a:lnTo>
                    <a:pt x="31483" y="34090"/>
                  </a:lnTo>
                  <a:lnTo>
                    <a:pt x="34157" y="42545"/>
                  </a:lnTo>
                  <a:cubicBezTo>
                    <a:pt x="34190" y="42612"/>
                    <a:pt x="34224" y="42646"/>
                    <a:pt x="34324" y="42646"/>
                  </a:cubicBezTo>
                  <a:lnTo>
                    <a:pt x="34357" y="42646"/>
                  </a:lnTo>
                  <a:cubicBezTo>
                    <a:pt x="34424" y="42612"/>
                    <a:pt x="34524" y="42545"/>
                    <a:pt x="34491" y="42445"/>
                  </a:cubicBezTo>
                  <a:lnTo>
                    <a:pt x="31817" y="34023"/>
                  </a:lnTo>
                  <a:lnTo>
                    <a:pt x="35326" y="32786"/>
                  </a:lnTo>
                  <a:lnTo>
                    <a:pt x="36362" y="33689"/>
                  </a:lnTo>
                  <a:lnTo>
                    <a:pt x="38669" y="41242"/>
                  </a:lnTo>
                  <a:lnTo>
                    <a:pt x="43849" y="50967"/>
                  </a:lnTo>
                  <a:lnTo>
                    <a:pt x="33221" y="42712"/>
                  </a:lnTo>
                  <a:cubicBezTo>
                    <a:pt x="33204" y="42679"/>
                    <a:pt x="33162" y="42662"/>
                    <a:pt x="33121" y="42662"/>
                  </a:cubicBezTo>
                  <a:cubicBezTo>
                    <a:pt x="33079" y="42662"/>
                    <a:pt x="33037" y="42679"/>
                    <a:pt x="33020" y="42712"/>
                  </a:cubicBezTo>
                  <a:cubicBezTo>
                    <a:pt x="32920" y="42746"/>
                    <a:pt x="32920" y="42813"/>
                    <a:pt x="32987" y="42913"/>
                  </a:cubicBezTo>
                  <a:lnTo>
                    <a:pt x="41676" y="56315"/>
                  </a:lnTo>
                  <a:lnTo>
                    <a:pt x="32419" y="73995"/>
                  </a:lnTo>
                  <a:cubicBezTo>
                    <a:pt x="32385" y="73961"/>
                    <a:pt x="32352" y="73961"/>
                    <a:pt x="32319" y="73961"/>
                  </a:cubicBezTo>
                  <a:lnTo>
                    <a:pt x="23529" y="74964"/>
                  </a:lnTo>
                  <a:lnTo>
                    <a:pt x="25233" y="66341"/>
                  </a:lnTo>
                  <a:lnTo>
                    <a:pt x="34324" y="63367"/>
                  </a:lnTo>
                  <a:cubicBezTo>
                    <a:pt x="34424" y="63333"/>
                    <a:pt x="34491" y="63233"/>
                    <a:pt x="34424" y="63166"/>
                  </a:cubicBezTo>
                  <a:cubicBezTo>
                    <a:pt x="34399" y="63064"/>
                    <a:pt x="34353" y="63020"/>
                    <a:pt x="34289" y="63020"/>
                  </a:cubicBezTo>
                  <a:cubicBezTo>
                    <a:pt x="34269" y="63020"/>
                    <a:pt x="34247" y="63025"/>
                    <a:pt x="34224" y="63032"/>
                  </a:cubicBezTo>
                  <a:lnTo>
                    <a:pt x="25066" y="66007"/>
                  </a:lnTo>
                  <a:cubicBezTo>
                    <a:pt x="24999" y="66007"/>
                    <a:pt x="24966" y="66074"/>
                    <a:pt x="24966" y="66141"/>
                  </a:cubicBezTo>
                  <a:lnTo>
                    <a:pt x="23195" y="74964"/>
                  </a:lnTo>
                  <a:lnTo>
                    <a:pt x="21691" y="75131"/>
                  </a:lnTo>
                  <a:lnTo>
                    <a:pt x="20688" y="71555"/>
                  </a:lnTo>
                  <a:lnTo>
                    <a:pt x="15374" y="59757"/>
                  </a:lnTo>
                  <a:lnTo>
                    <a:pt x="31717" y="55914"/>
                  </a:lnTo>
                  <a:cubicBezTo>
                    <a:pt x="31817" y="55847"/>
                    <a:pt x="31884" y="55780"/>
                    <a:pt x="31851" y="55680"/>
                  </a:cubicBezTo>
                  <a:cubicBezTo>
                    <a:pt x="31825" y="55629"/>
                    <a:pt x="31760" y="55558"/>
                    <a:pt x="31701" y="55558"/>
                  </a:cubicBezTo>
                  <a:cubicBezTo>
                    <a:pt x="31683" y="55558"/>
                    <a:pt x="31666" y="55564"/>
                    <a:pt x="31650" y="55580"/>
                  </a:cubicBezTo>
                  <a:lnTo>
                    <a:pt x="15207" y="59456"/>
                  </a:lnTo>
                  <a:lnTo>
                    <a:pt x="12500" y="53340"/>
                  </a:lnTo>
                  <a:lnTo>
                    <a:pt x="14839" y="51669"/>
                  </a:lnTo>
                  <a:cubicBezTo>
                    <a:pt x="14940" y="51602"/>
                    <a:pt x="14940" y="51502"/>
                    <a:pt x="14873" y="51435"/>
                  </a:cubicBezTo>
                  <a:cubicBezTo>
                    <a:pt x="14836" y="51380"/>
                    <a:pt x="14789" y="51355"/>
                    <a:pt x="14743" y="51355"/>
                  </a:cubicBezTo>
                  <a:cubicBezTo>
                    <a:pt x="14706" y="51355"/>
                    <a:pt x="14669" y="51372"/>
                    <a:pt x="14639" y="51402"/>
                  </a:cubicBezTo>
                  <a:lnTo>
                    <a:pt x="401" y="61529"/>
                  </a:lnTo>
                  <a:lnTo>
                    <a:pt x="0" y="61829"/>
                  </a:lnTo>
                  <a:lnTo>
                    <a:pt x="0" y="62264"/>
                  </a:lnTo>
                  <a:lnTo>
                    <a:pt x="468" y="61896"/>
                  </a:lnTo>
                  <a:lnTo>
                    <a:pt x="5949" y="69349"/>
                  </a:lnTo>
                  <a:lnTo>
                    <a:pt x="0" y="69583"/>
                  </a:lnTo>
                  <a:lnTo>
                    <a:pt x="0" y="70853"/>
                  </a:lnTo>
                  <a:lnTo>
                    <a:pt x="335" y="73393"/>
                  </a:lnTo>
                  <a:lnTo>
                    <a:pt x="0" y="73694"/>
                  </a:lnTo>
                  <a:lnTo>
                    <a:pt x="0" y="74162"/>
                  </a:lnTo>
                  <a:lnTo>
                    <a:pt x="602" y="73594"/>
                  </a:lnTo>
                  <a:lnTo>
                    <a:pt x="6417" y="73159"/>
                  </a:lnTo>
                  <a:lnTo>
                    <a:pt x="8757" y="75432"/>
                  </a:lnTo>
                  <a:lnTo>
                    <a:pt x="0" y="75699"/>
                  </a:lnTo>
                  <a:lnTo>
                    <a:pt x="0" y="76033"/>
                  </a:lnTo>
                  <a:lnTo>
                    <a:pt x="9158" y="75766"/>
                  </a:lnTo>
                  <a:lnTo>
                    <a:pt x="21557" y="75432"/>
                  </a:lnTo>
                  <a:lnTo>
                    <a:pt x="23161" y="75265"/>
                  </a:lnTo>
                  <a:lnTo>
                    <a:pt x="23997" y="81013"/>
                  </a:lnTo>
                  <a:lnTo>
                    <a:pt x="21858" y="81080"/>
                  </a:lnTo>
                  <a:lnTo>
                    <a:pt x="9492" y="82885"/>
                  </a:lnTo>
                  <a:cubicBezTo>
                    <a:pt x="9425" y="82918"/>
                    <a:pt x="9358" y="83018"/>
                    <a:pt x="9358" y="83085"/>
                  </a:cubicBezTo>
                  <a:cubicBezTo>
                    <a:pt x="9425" y="83185"/>
                    <a:pt x="9492" y="83219"/>
                    <a:pt x="9592" y="83219"/>
                  </a:cubicBezTo>
                  <a:lnTo>
                    <a:pt x="19284" y="81815"/>
                  </a:lnTo>
                  <a:lnTo>
                    <a:pt x="20354" y="88399"/>
                  </a:lnTo>
                  <a:cubicBezTo>
                    <a:pt x="20354" y="88466"/>
                    <a:pt x="20421" y="88533"/>
                    <a:pt x="20521" y="88533"/>
                  </a:cubicBezTo>
                  <a:lnTo>
                    <a:pt x="20554" y="88533"/>
                  </a:lnTo>
                  <a:cubicBezTo>
                    <a:pt x="20655" y="88466"/>
                    <a:pt x="20688" y="88399"/>
                    <a:pt x="20688" y="88332"/>
                  </a:cubicBezTo>
                  <a:lnTo>
                    <a:pt x="19919" y="83586"/>
                  </a:lnTo>
                  <a:lnTo>
                    <a:pt x="23362" y="83085"/>
                  </a:lnTo>
                  <a:cubicBezTo>
                    <a:pt x="23429" y="83052"/>
                    <a:pt x="23495" y="82951"/>
                    <a:pt x="23495" y="82885"/>
                  </a:cubicBezTo>
                  <a:cubicBezTo>
                    <a:pt x="23429" y="82784"/>
                    <a:pt x="23362" y="82751"/>
                    <a:pt x="23261" y="82751"/>
                  </a:cubicBezTo>
                  <a:lnTo>
                    <a:pt x="19852" y="83252"/>
                  </a:lnTo>
                  <a:lnTo>
                    <a:pt x="19585" y="81681"/>
                  </a:lnTo>
                  <a:lnTo>
                    <a:pt x="21891" y="81347"/>
                  </a:lnTo>
                  <a:lnTo>
                    <a:pt x="24030" y="81247"/>
                  </a:lnTo>
                  <a:lnTo>
                    <a:pt x="24565" y="84890"/>
                  </a:lnTo>
                  <a:cubicBezTo>
                    <a:pt x="24565" y="84957"/>
                    <a:pt x="24665" y="85024"/>
                    <a:pt x="24732" y="85024"/>
                  </a:cubicBezTo>
                  <a:lnTo>
                    <a:pt x="24765" y="85024"/>
                  </a:lnTo>
                  <a:cubicBezTo>
                    <a:pt x="24866" y="84957"/>
                    <a:pt x="24899" y="84890"/>
                    <a:pt x="24899" y="84790"/>
                  </a:cubicBezTo>
                  <a:lnTo>
                    <a:pt x="24364" y="81214"/>
                  </a:lnTo>
                  <a:lnTo>
                    <a:pt x="36964" y="80612"/>
                  </a:lnTo>
                  <a:lnTo>
                    <a:pt x="42077" y="83553"/>
                  </a:lnTo>
                  <a:lnTo>
                    <a:pt x="45720" y="87597"/>
                  </a:lnTo>
                  <a:lnTo>
                    <a:pt x="46121" y="87564"/>
                  </a:lnTo>
                  <a:lnTo>
                    <a:pt x="45219" y="86527"/>
                  </a:lnTo>
                  <a:lnTo>
                    <a:pt x="51569" y="86527"/>
                  </a:lnTo>
                  <a:cubicBezTo>
                    <a:pt x="51636" y="86527"/>
                    <a:pt x="51736" y="86427"/>
                    <a:pt x="51736" y="86360"/>
                  </a:cubicBezTo>
                  <a:cubicBezTo>
                    <a:pt x="51736" y="86260"/>
                    <a:pt x="51636" y="86193"/>
                    <a:pt x="51569" y="86193"/>
                  </a:cubicBezTo>
                  <a:lnTo>
                    <a:pt x="44918" y="86193"/>
                  </a:lnTo>
                  <a:lnTo>
                    <a:pt x="42311" y="83252"/>
                  </a:lnTo>
                  <a:cubicBezTo>
                    <a:pt x="42311" y="83219"/>
                    <a:pt x="42278" y="83219"/>
                    <a:pt x="42278" y="83219"/>
                  </a:cubicBezTo>
                  <a:lnTo>
                    <a:pt x="37098" y="80244"/>
                  </a:lnTo>
                  <a:cubicBezTo>
                    <a:pt x="37098" y="80211"/>
                    <a:pt x="37064" y="80211"/>
                    <a:pt x="37031" y="80211"/>
                  </a:cubicBezTo>
                  <a:lnTo>
                    <a:pt x="30447" y="80512"/>
                  </a:lnTo>
                  <a:lnTo>
                    <a:pt x="30447" y="78172"/>
                  </a:lnTo>
                  <a:lnTo>
                    <a:pt x="33187" y="72925"/>
                  </a:lnTo>
                  <a:lnTo>
                    <a:pt x="37365" y="71922"/>
                  </a:lnTo>
                  <a:cubicBezTo>
                    <a:pt x="37432" y="71889"/>
                    <a:pt x="37532" y="71822"/>
                    <a:pt x="37465" y="71722"/>
                  </a:cubicBezTo>
                  <a:cubicBezTo>
                    <a:pt x="37437" y="71664"/>
                    <a:pt x="37383" y="71582"/>
                    <a:pt x="37304" y="71582"/>
                  </a:cubicBezTo>
                  <a:cubicBezTo>
                    <a:pt x="37292" y="71582"/>
                    <a:pt x="37279" y="71584"/>
                    <a:pt x="37265" y="71588"/>
                  </a:cubicBezTo>
                  <a:lnTo>
                    <a:pt x="33388" y="72524"/>
                  </a:lnTo>
                  <a:lnTo>
                    <a:pt x="44250" y="51703"/>
                  </a:lnTo>
                  <a:lnTo>
                    <a:pt x="46823" y="59189"/>
                  </a:lnTo>
                  <a:lnTo>
                    <a:pt x="41242" y="60392"/>
                  </a:lnTo>
                  <a:cubicBezTo>
                    <a:pt x="41142" y="60459"/>
                    <a:pt x="41108" y="60526"/>
                    <a:pt x="41108" y="60626"/>
                  </a:cubicBezTo>
                  <a:cubicBezTo>
                    <a:pt x="41108" y="60693"/>
                    <a:pt x="41209" y="60726"/>
                    <a:pt x="41275" y="60726"/>
                  </a:cubicBezTo>
                  <a:lnTo>
                    <a:pt x="41309" y="60726"/>
                  </a:lnTo>
                  <a:lnTo>
                    <a:pt x="46957" y="59523"/>
                  </a:lnTo>
                  <a:cubicBezTo>
                    <a:pt x="46990" y="59557"/>
                    <a:pt x="47057" y="59557"/>
                    <a:pt x="47091" y="59557"/>
                  </a:cubicBezTo>
                  <a:lnTo>
                    <a:pt x="47124" y="59557"/>
                  </a:lnTo>
                  <a:cubicBezTo>
                    <a:pt x="47157" y="59557"/>
                    <a:pt x="47224" y="59523"/>
                    <a:pt x="47224" y="59490"/>
                  </a:cubicBezTo>
                  <a:lnTo>
                    <a:pt x="52906" y="58220"/>
                  </a:lnTo>
                  <a:lnTo>
                    <a:pt x="61462" y="57952"/>
                  </a:lnTo>
                  <a:cubicBezTo>
                    <a:pt x="61529" y="57952"/>
                    <a:pt x="61629" y="57852"/>
                    <a:pt x="61629" y="57785"/>
                  </a:cubicBezTo>
                  <a:cubicBezTo>
                    <a:pt x="61629" y="57685"/>
                    <a:pt x="61529" y="57618"/>
                    <a:pt x="61462" y="57618"/>
                  </a:cubicBezTo>
                  <a:lnTo>
                    <a:pt x="52939" y="57886"/>
                  </a:lnTo>
                  <a:lnTo>
                    <a:pt x="46589" y="52939"/>
                  </a:lnTo>
                  <a:lnTo>
                    <a:pt x="53307" y="51502"/>
                  </a:lnTo>
                  <a:cubicBezTo>
                    <a:pt x="53407" y="51469"/>
                    <a:pt x="53441" y="51369"/>
                    <a:pt x="53441" y="51302"/>
                  </a:cubicBezTo>
                  <a:cubicBezTo>
                    <a:pt x="53407" y="51201"/>
                    <a:pt x="53307" y="51168"/>
                    <a:pt x="53240" y="51168"/>
                  </a:cubicBezTo>
                  <a:lnTo>
                    <a:pt x="46222" y="52672"/>
                  </a:lnTo>
                  <a:lnTo>
                    <a:pt x="44450" y="51302"/>
                  </a:lnTo>
                  <a:lnTo>
                    <a:pt x="52070" y="36730"/>
                  </a:lnTo>
                  <a:cubicBezTo>
                    <a:pt x="52104" y="36630"/>
                    <a:pt x="52070" y="36563"/>
                    <a:pt x="51970" y="36496"/>
                  </a:cubicBezTo>
                  <a:cubicBezTo>
                    <a:pt x="51962" y="36488"/>
                    <a:pt x="51947" y="36484"/>
                    <a:pt x="51929" y="36484"/>
                  </a:cubicBezTo>
                  <a:cubicBezTo>
                    <a:pt x="51876" y="36484"/>
                    <a:pt x="51795" y="36521"/>
                    <a:pt x="51770" y="36596"/>
                  </a:cubicBezTo>
                  <a:lnTo>
                    <a:pt x="48795" y="42311"/>
                  </a:lnTo>
                  <a:lnTo>
                    <a:pt x="43114" y="44116"/>
                  </a:lnTo>
                  <a:lnTo>
                    <a:pt x="42378" y="39838"/>
                  </a:lnTo>
                  <a:cubicBezTo>
                    <a:pt x="42311" y="39771"/>
                    <a:pt x="42245" y="39738"/>
                    <a:pt x="42144" y="39738"/>
                  </a:cubicBezTo>
                  <a:cubicBezTo>
                    <a:pt x="42077" y="39771"/>
                    <a:pt x="42044" y="39838"/>
                    <a:pt x="42044" y="39939"/>
                  </a:cubicBezTo>
                  <a:lnTo>
                    <a:pt x="43916" y="50366"/>
                  </a:lnTo>
                  <a:lnTo>
                    <a:pt x="43916" y="50366"/>
                  </a:lnTo>
                  <a:lnTo>
                    <a:pt x="38869" y="40908"/>
                  </a:lnTo>
                  <a:lnTo>
                    <a:pt x="36730" y="33889"/>
                  </a:lnTo>
                  <a:lnTo>
                    <a:pt x="43548" y="39604"/>
                  </a:lnTo>
                  <a:cubicBezTo>
                    <a:pt x="43581" y="39638"/>
                    <a:pt x="43615" y="39638"/>
                    <a:pt x="43648" y="39638"/>
                  </a:cubicBezTo>
                  <a:cubicBezTo>
                    <a:pt x="43715" y="39638"/>
                    <a:pt x="43749" y="39638"/>
                    <a:pt x="43782" y="39604"/>
                  </a:cubicBezTo>
                  <a:cubicBezTo>
                    <a:pt x="43815" y="39504"/>
                    <a:pt x="43815" y="39404"/>
                    <a:pt x="43749" y="39337"/>
                  </a:cubicBezTo>
                  <a:lnTo>
                    <a:pt x="41409" y="37399"/>
                  </a:lnTo>
                  <a:lnTo>
                    <a:pt x="40807" y="35059"/>
                  </a:lnTo>
                  <a:lnTo>
                    <a:pt x="44918" y="33923"/>
                  </a:lnTo>
                  <a:lnTo>
                    <a:pt x="46890" y="38468"/>
                  </a:lnTo>
                  <a:cubicBezTo>
                    <a:pt x="46924" y="38501"/>
                    <a:pt x="46957" y="38568"/>
                    <a:pt x="47057" y="38568"/>
                  </a:cubicBezTo>
                  <a:lnTo>
                    <a:pt x="47124" y="38568"/>
                  </a:lnTo>
                  <a:cubicBezTo>
                    <a:pt x="47224" y="38501"/>
                    <a:pt x="47258" y="38435"/>
                    <a:pt x="47224" y="38334"/>
                  </a:cubicBezTo>
                  <a:lnTo>
                    <a:pt x="43214" y="29110"/>
                  </a:lnTo>
                  <a:lnTo>
                    <a:pt x="44150" y="28208"/>
                  </a:lnTo>
                  <a:lnTo>
                    <a:pt x="45085" y="27305"/>
                  </a:lnTo>
                  <a:lnTo>
                    <a:pt x="48327" y="38067"/>
                  </a:lnTo>
                  <a:cubicBezTo>
                    <a:pt x="48394" y="38134"/>
                    <a:pt x="48427" y="38167"/>
                    <a:pt x="48494" y="38167"/>
                  </a:cubicBezTo>
                  <a:lnTo>
                    <a:pt x="48561" y="38167"/>
                  </a:lnTo>
                  <a:cubicBezTo>
                    <a:pt x="48628" y="38134"/>
                    <a:pt x="48728" y="38067"/>
                    <a:pt x="48661" y="37967"/>
                  </a:cubicBezTo>
                  <a:lnTo>
                    <a:pt x="45386" y="27071"/>
                  </a:lnTo>
                  <a:lnTo>
                    <a:pt x="46456" y="26035"/>
                  </a:lnTo>
                  <a:lnTo>
                    <a:pt x="53173" y="36396"/>
                  </a:lnTo>
                  <a:cubicBezTo>
                    <a:pt x="53173" y="36429"/>
                    <a:pt x="53274" y="36463"/>
                    <a:pt x="53307" y="36463"/>
                  </a:cubicBezTo>
                  <a:cubicBezTo>
                    <a:pt x="53340" y="36463"/>
                    <a:pt x="53340" y="36429"/>
                    <a:pt x="53407" y="36429"/>
                  </a:cubicBezTo>
                  <a:cubicBezTo>
                    <a:pt x="53474" y="36362"/>
                    <a:pt x="53474" y="36262"/>
                    <a:pt x="53441" y="36195"/>
                  </a:cubicBezTo>
                  <a:lnTo>
                    <a:pt x="46656" y="25735"/>
                  </a:lnTo>
                  <a:lnTo>
                    <a:pt x="55914" y="16744"/>
                  </a:lnTo>
                  <a:lnTo>
                    <a:pt x="56749" y="18582"/>
                  </a:lnTo>
                  <a:lnTo>
                    <a:pt x="56783" y="18649"/>
                  </a:lnTo>
                  <a:lnTo>
                    <a:pt x="59657" y="21858"/>
                  </a:lnTo>
                  <a:lnTo>
                    <a:pt x="55947" y="25567"/>
                  </a:lnTo>
                  <a:lnTo>
                    <a:pt x="52438" y="25969"/>
                  </a:lnTo>
                  <a:lnTo>
                    <a:pt x="52438" y="25969"/>
                  </a:lnTo>
                  <a:lnTo>
                    <a:pt x="55245" y="23529"/>
                  </a:lnTo>
                  <a:cubicBezTo>
                    <a:pt x="55279" y="23429"/>
                    <a:pt x="55279" y="23362"/>
                    <a:pt x="55245" y="23261"/>
                  </a:cubicBezTo>
                  <a:cubicBezTo>
                    <a:pt x="55195" y="23245"/>
                    <a:pt x="55153" y="23236"/>
                    <a:pt x="55112" y="23236"/>
                  </a:cubicBezTo>
                  <a:cubicBezTo>
                    <a:pt x="55070" y="23236"/>
                    <a:pt x="55028" y="23245"/>
                    <a:pt x="54978" y="23261"/>
                  </a:cubicBezTo>
                  <a:lnTo>
                    <a:pt x="51770" y="26102"/>
                  </a:lnTo>
                  <a:cubicBezTo>
                    <a:pt x="51736" y="26169"/>
                    <a:pt x="51669" y="26236"/>
                    <a:pt x="51736" y="26336"/>
                  </a:cubicBezTo>
                  <a:cubicBezTo>
                    <a:pt x="51770" y="26370"/>
                    <a:pt x="51803" y="26403"/>
                    <a:pt x="51903" y="26403"/>
                  </a:cubicBezTo>
                  <a:lnTo>
                    <a:pt x="55981" y="25902"/>
                  </a:lnTo>
                  <a:cubicBezTo>
                    <a:pt x="56014" y="25902"/>
                    <a:pt x="56014" y="25902"/>
                    <a:pt x="56081" y="25868"/>
                  </a:cubicBezTo>
                  <a:lnTo>
                    <a:pt x="59824" y="22092"/>
                  </a:lnTo>
                  <a:lnTo>
                    <a:pt x="61361" y="23863"/>
                  </a:lnTo>
                  <a:lnTo>
                    <a:pt x="61495" y="27539"/>
                  </a:lnTo>
                  <a:lnTo>
                    <a:pt x="60259" y="26737"/>
                  </a:lnTo>
                  <a:cubicBezTo>
                    <a:pt x="60239" y="26727"/>
                    <a:pt x="60217" y="26723"/>
                    <a:pt x="60193" y="26723"/>
                  </a:cubicBezTo>
                  <a:cubicBezTo>
                    <a:pt x="60136" y="26723"/>
                    <a:pt x="60072" y="26747"/>
                    <a:pt x="60025" y="26771"/>
                  </a:cubicBezTo>
                  <a:lnTo>
                    <a:pt x="58153" y="28843"/>
                  </a:lnTo>
                  <a:lnTo>
                    <a:pt x="56081" y="26771"/>
                  </a:lnTo>
                  <a:cubicBezTo>
                    <a:pt x="56023" y="26751"/>
                    <a:pt x="55976" y="26732"/>
                    <a:pt x="55928" y="26732"/>
                  </a:cubicBezTo>
                  <a:cubicBezTo>
                    <a:pt x="55892" y="26732"/>
                    <a:pt x="55856" y="26742"/>
                    <a:pt x="55814" y="26771"/>
                  </a:cubicBezTo>
                  <a:lnTo>
                    <a:pt x="52772" y="29712"/>
                  </a:lnTo>
                  <a:cubicBezTo>
                    <a:pt x="52739" y="29779"/>
                    <a:pt x="52672" y="29879"/>
                    <a:pt x="52772" y="29946"/>
                  </a:cubicBezTo>
                  <a:cubicBezTo>
                    <a:pt x="52806" y="29979"/>
                    <a:pt x="52839" y="29979"/>
                    <a:pt x="52906" y="29979"/>
                  </a:cubicBezTo>
                  <a:cubicBezTo>
                    <a:pt x="52939" y="29979"/>
                    <a:pt x="52973" y="29979"/>
                    <a:pt x="53006" y="29946"/>
                  </a:cubicBezTo>
                  <a:lnTo>
                    <a:pt x="55947" y="27172"/>
                  </a:lnTo>
                  <a:lnTo>
                    <a:pt x="58086" y="29244"/>
                  </a:lnTo>
                  <a:cubicBezTo>
                    <a:pt x="58120" y="29277"/>
                    <a:pt x="58153" y="29277"/>
                    <a:pt x="58186" y="29277"/>
                  </a:cubicBezTo>
                  <a:cubicBezTo>
                    <a:pt x="58253" y="29277"/>
                    <a:pt x="58287" y="29277"/>
                    <a:pt x="58320" y="29244"/>
                  </a:cubicBezTo>
                  <a:lnTo>
                    <a:pt x="60259" y="27172"/>
                  </a:lnTo>
                  <a:lnTo>
                    <a:pt x="61595" y="28041"/>
                  </a:lnTo>
                  <a:lnTo>
                    <a:pt x="61662" y="29879"/>
                  </a:lnTo>
                  <a:cubicBezTo>
                    <a:pt x="61662" y="29946"/>
                    <a:pt x="61762" y="30046"/>
                    <a:pt x="61829" y="30046"/>
                  </a:cubicBezTo>
                  <a:cubicBezTo>
                    <a:pt x="61930" y="30046"/>
                    <a:pt x="61996" y="29946"/>
                    <a:pt x="61996" y="29879"/>
                  </a:cubicBezTo>
                  <a:lnTo>
                    <a:pt x="61762" y="23863"/>
                  </a:lnTo>
                  <a:cubicBezTo>
                    <a:pt x="61762" y="23796"/>
                    <a:pt x="61762" y="23763"/>
                    <a:pt x="61696" y="23729"/>
                  </a:cubicBezTo>
                  <a:lnTo>
                    <a:pt x="57017" y="18449"/>
                  </a:lnTo>
                  <a:lnTo>
                    <a:pt x="56148" y="16544"/>
                  </a:lnTo>
                  <a:lnTo>
                    <a:pt x="59122" y="13670"/>
                  </a:lnTo>
                  <a:cubicBezTo>
                    <a:pt x="59156" y="13603"/>
                    <a:pt x="59156" y="13536"/>
                    <a:pt x="59122" y="13436"/>
                  </a:cubicBezTo>
                  <a:lnTo>
                    <a:pt x="56950" y="10394"/>
                  </a:lnTo>
                  <a:lnTo>
                    <a:pt x="55078" y="7754"/>
                  </a:lnTo>
                  <a:lnTo>
                    <a:pt x="55814" y="7821"/>
                  </a:lnTo>
                  <a:lnTo>
                    <a:pt x="58287" y="10495"/>
                  </a:lnTo>
                  <a:cubicBezTo>
                    <a:pt x="58287" y="10561"/>
                    <a:pt x="58287" y="10595"/>
                    <a:pt x="58320" y="10662"/>
                  </a:cubicBezTo>
                  <a:cubicBezTo>
                    <a:pt x="58354" y="10695"/>
                    <a:pt x="58420" y="10695"/>
                    <a:pt x="58454" y="10695"/>
                  </a:cubicBezTo>
                  <a:lnTo>
                    <a:pt x="58487" y="10695"/>
                  </a:lnTo>
                  <a:lnTo>
                    <a:pt x="60359" y="12734"/>
                  </a:lnTo>
                  <a:cubicBezTo>
                    <a:pt x="60420" y="12754"/>
                    <a:pt x="60468" y="12787"/>
                    <a:pt x="60520" y="12787"/>
                  </a:cubicBezTo>
                  <a:cubicBezTo>
                    <a:pt x="60553" y="12787"/>
                    <a:pt x="60587" y="12773"/>
                    <a:pt x="60626" y="12734"/>
                  </a:cubicBezTo>
                  <a:cubicBezTo>
                    <a:pt x="60660" y="12667"/>
                    <a:pt x="60693" y="12567"/>
                    <a:pt x="60626" y="12500"/>
                  </a:cubicBezTo>
                  <a:lnTo>
                    <a:pt x="58755" y="10428"/>
                  </a:lnTo>
                  <a:lnTo>
                    <a:pt x="59356" y="9826"/>
                  </a:lnTo>
                  <a:lnTo>
                    <a:pt x="61930" y="12433"/>
                  </a:lnTo>
                  <a:lnTo>
                    <a:pt x="59456" y="14873"/>
                  </a:lnTo>
                  <a:cubicBezTo>
                    <a:pt x="59423" y="14906"/>
                    <a:pt x="59423" y="14973"/>
                    <a:pt x="59423" y="15006"/>
                  </a:cubicBezTo>
                  <a:cubicBezTo>
                    <a:pt x="59423" y="15040"/>
                    <a:pt x="59423" y="15073"/>
                    <a:pt x="59456" y="15140"/>
                  </a:cubicBezTo>
                  <a:lnTo>
                    <a:pt x="67611" y="22994"/>
                  </a:lnTo>
                  <a:cubicBezTo>
                    <a:pt x="67645" y="23027"/>
                    <a:pt x="67678" y="23027"/>
                    <a:pt x="67711" y="23027"/>
                  </a:cubicBezTo>
                  <a:cubicBezTo>
                    <a:pt x="67778" y="23027"/>
                    <a:pt x="67812" y="23027"/>
                    <a:pt x="67845" y="22994"/>
                  </a:cubicBezTo>
                  <a:cubicBezTo>
                    <a:pt x="67945" y="22894"/>
                    <a:pt x="67945" y="22827"/>
                    <a:pt x="67845" y="22727"/>
                  </a:cubicBezTo>
                  <a:lnTo>
                    <a:pt x="59824" y="15006"/>
                  </a:lnTo>
                  <a:lnTo>
                    <a:pt x="60660" y="14171"/>
                  </a:lnTo>
                  <a:lnTo>
                    <a:pt x="68380" y="21891"/>
                  </a:lnTo>
                  <a:cubicBezTo>
                    <a:pt x="68447" y="21925"/>
                    <a:pt x="68480" y="21925"/>
                    <a:pt x="68514" y="21925"/>
                  </a:cubicBezTo>
                  <a:cubicBezTo>
                    <a:pt x="68547" y="21925"/>
                    <a:pt x="68614" y="21925"/>
                    <a:pt x="68647" y="21891"/>
                  </a:cubicBezTo>
                  <a:cubicBezTo>
                    <a:pt x="68714" y="21824"/>
                    <a:pt x="68714" y="21724"/>
                    <a:pt x="68647" y="21657"/>
                  </a:cubicBezTo>
                  <a:lnTo>
                    <a:pt x="60927" y="13904"/>
                  </a:lnTo>
                  <a:lnTo>
                    <a:pt x="62164" y="12667"/>
                  </a:lnTo>
                  <a:lnTo>
                    <a:pt x="69550" y="20320"/>
                  </a:lnTo>
                  <a:cubicBezTo>
                    <a:pt x="69616" y="20354"/>
                    <a:pt x="69650" y="20354"/>
                    <a:pt x="69683" y="20354"/>
                  </a:cubicBezTo>
                  <a:cubicBezTo>
                    <a:pt x="69717" y="20354"/>
                    <a:pt x="69784" y="20354"/>
                    <a:pt x="69817" y="20320"/>
                  </a:cubicBezTo>
                  <a:lnTo>
                    <a:pt x="72658" y="17480"/>
                  </a:lnTo>
                  <a:cubicBezTo>
                    <a:pt x="72725" y="17379"/>
                    <a:pt x="72725" y="17312"/>
                    <a:pt x="72658" y="17212"/>
                  </a:cubicBezTo>
                  <a:lnTo>
                    <a:pt x="71622" y="16176"/>
                  </a:lnTo>
                  <a:lnTo>
                    <a:pt x="70853" y="14371"/>
                  </a:lnTo>
                  <a:lnTo>
                    <a:pt x="71789" y="14071"/>
                  </a:lnTo>
                  <a:cubicBezTo>
                    <a:pt x="71856" y="14037"/>
                    <a:pt x="71889" y="13970"/>
                    <a:pt x="71889" y="13870"/>
                  </a:cubicBezTo>
                  <a:lnTo>
                    <a:pt x="71354" y="11029"/>
                  </a:lnTo>
                  <a:cubicBezTo>
                    <a:pt x="71321" y="10962"/>
                    <a:pt x="71221" y="10896"/>
                    <a:pt x="71154" y="10896"/>
                  </a:cubicBezTo>
                  <a:cubicBezTo>
                    <a:pt x="71054" y="10962"/>
                    <a:pt x="71020" y="11029"/>
                    <a:pt x="71020" y="11130"/>
                  </a:cubicBezTo>
                  <a:lnTo>
                    <a:pt x="71521" y="13837"/>
                  </a:lnTo>
                  <a:lnTo>
                    <a:pt x="70719" y="14071"/>
                  </a:lnTo>
                  <a:lnTo>
                    <a:pt x="68146" y="7787"/>
                  </a:lnTo>
                  <a:cubicBezTo>
                    <a:pt x="68313" y="7687"/>
                    <a:pt x="68480" y="7654"/>
                    <a:pt x="68681" y="7554"/>
                  </a:cubicBezTo>
                  <a:cubicBezTo>
                    <a:pt x="69616" y="7286"/>
                    <a:pt x="70619" y="6952"/>
                    <a:pt x="70419" y="5849"/>
                  </a:cubicBezTo>
                  <a:cubicBezTo>
                    <a:pt x="70251" y="5014"/>
                    <a:pt x="68647" y="3643"/>
                    <a:pt x="67611" y="2841"/>
                  </a:cubicBezTo>
                  <a:lnTo>
                    <a:pt x="66943" y="2774"/>
                  </a:lnTo>
                  <a:lnTo>
                    <a:pt x="66943" y="2774"/>
                  </a:lnTo>
                  <a:cubicBezTo>
                    <a:pt x="68012" y="3610"/>
                    <a:pt x="69951" y="5147"/>
                    <a:pt x="70084" y="5949"/>
                  </a:cubicBezTo>
                  <a:cubicBezTo>
                    <a:pt x="70185" y="6685"/>
                    <a:pt x="69616" y="6952"/>
                    <a:pt x="68614" y="7286"/>
                  </a:cubicBezTo>
                  <a:cubicBezTo>
                    <a:pt x="68413" y="7353"/>
                    <a:pt x="68179" y="7386"/>
                    <a:pt x="68012" y="7487"/>
                  </a:cubicBezTo>
                  <a:lnTo>
                    <a:pt x="66174" y="3042"/>
                  </a:lnTo>
                  <a:lnTo>
                    <a:pt x="66508" y="2708"/>
                  </a:lnTo>
                  <a:lnTo>
                    <a:pt x="66107" y="2674"/>
                  </a:lnTo>
                  <a:lnTo>
                    <a:pt x="66007" y="2774"/>
                  </a:lnTo>
                  <a:lnTo>
                    <a:pt x="65840" y="2641"/>
                  </a:lnTo>
                  <a:lnTo>
                    <a:pt x="65171" y="2540"/>
                  </a:lnTo>
                  <a:lnTo>
                    <a:pt x="65773" y="3008"/>
                  </a:lnTo>
                  <a:lnTo>
                    <a:pt x="62230" y="6517"/>
                  </a:lnTo>
                  <a:lnTo>
                    <a:pt x="60827" y="5114"/>
                  </a:lnTo>
                  <a:cubicBezTo>
                    <a:pt x="60827" y="5114"/>
                    <a:pt x="60793" y="5014"/>
                    <a:pt x="60660" y="4947"/>
                  </a:cubicBezTo>
                  <a:lnTo>
                    <a:pt x="60760" y="2039"/>
                  </a:lnTo>
                  <a:lnTo>
                    <a:pt x="60426" y="2006"/>
                  </a:lnTo>
                  <a:lnTo>
                    <a:pt x="60325" y="4713"/>
                  </a:lnTo>
                  <a:cubicBezTo>
                    <a:pt x="60225" y="4646"/>
                    <a:pt x="60025" y="4579"/>
                    <a:pt x="59891" y="4579"/>
                  </a:cubicBezTo>
                  <a:cubicBezTo>
                    <a:pt x="59859" y="4577"/>
                    <a:pt x="59828" y="4576"/>
                    <a:pt x="59795" y="4576"/>
                  </a:cubicBezTo>
                  <a:cubicBezTo>
                    <a:pt x="59314" y="4576"/>
                    <a:pt x="58754" y="4809"/>
                    <a:pt x="58253" y="5247"/>
                  </a:cubicBezTo>
                  <a:cubicBezTo>
                    <a:pt x="57117" y="6217"/>
                    <a:pt x="57150" y="7052"/>
                    <a:pt x="57284" y="7487"/>
                  </a:cubicBezTo>
                  <a:lnTo>
                    <a:pt x="56114" y="7453"/>
                  </a:lnTo>
                  <a:lnTo>
                    <a:pt x="59256" y="1839"/>
                  </a:lnTo>
                  <a:lnTo>
                    <a:pt x="58888" y="1805"/>
                  </a:lnTo>
                  <a:lnTo>
                    <a:pt x="55747" y="7386"/>
                  </a:lnTo>
                  <a:lnTo>
                    <a:pt x="54978" y="7353"/>
                  </a:lnTo>
                  <a:lnTo>
                    <a:pt x="57819" y="1638"/>
                  </a:lnTo>
                  <a:lnTo>
                    <a:pt x="57451" y="1605"/>
                  </a:lnTo>
                  <a:lnTo>
                    <a:pt x="56148" y="4211"/>
                  </a:lnTo>
                  <a:lnTo>
                    <a:pt x="51135" y="869"/>
                  </a:lnTo>
                  <a:lnTo>
                    <a:pt x="50399" y="803"/>
                  </a:lnTo>
                  <a:close/>
                  <a:moveTo>
                    <a:pt x="23963" y="87196"/>
                  </a:moveTo>
                  <a:cubicBezTo>
                    <a:pt x="23863" y="87196"/>
                    <a:pt x="23796" y="87263"/>
                    <a:pt x="23796" y="87363"/>
                  </a:cubicBezTo>
                  <a:lnTo>
                    <a:pt x="23896" y="89268"/>
                  </a:lnTo>
                  <a:lnTo>
                    <a:pt x="24231" y="89235"/>
                  </a:lnTo>
                  <a:lnTo>
                    <a:pt x="24164" y="87296"/>
                  </a:lnTo>
                  <a:cubicBezTo>
                    <a:pt x="24130" y="87263"/>
                    <a:pt x="24030" y="87196"/>
                    <a:pt x="23963" y="87196"/>
                  </a:cubicBezTo>
                  <a:close/>
                  <a:moveTo>
                    <a:pt x="73059" y="83586"/>
                  </a:moveTo>
                  <a:lnTo>
                    <a:pt x="84188" y="84188"/>
                  </a:lnTo>
                  <a:lnTo>
                    <a:pt x="84389" y="89502"/>
                  </a:lnTo>
                  <a:lnTo>
                    <a:pt x="84389" y="89502"/>
                  </a:lnTo>
                  <a:lnTo>
                    <a:pt x="81214" y="89368"/>
                  </a:lnTo>
                  <a:lnTo>
                    <a:pt x="78841" y="89268"/>
                  </a:lnTo>
                  <a:lnTo>
                    <a:pt x="74529" y="89101"/>
                  </a:lnTo>
                  <a:lnTo>
                    <a:pt x="69449" y="89301"/>
                  </a:lnTo>
                  <a:lnTo>
                    <a:pt x="69449" y="89301"/>
                  </a:lnTo>
                  <a:lnTo>
                    <a:pt x="69784" y="87363"/>
                  </a:lnTo>
                  <a:lnTo>
                    <a:pt x="73995" y="87497"/>
                  </a:lnTo>
                  <a:cubicBezTo>
                    <a:pt x="74061" y="87497"/>
                    <a:pt x="74162" y="87396"/>
                    <a:pt x="74162" y="87330"/>
                  </a:cubicBezTo>
                  <a:cubicBezTo>
                    <a:pt x="74162" y="87229"/>
                    <a:pt x="74061" y="87162"/>
                    <a:pt x="73995" y="87162"/>
                  </a:cubicBezTo>
                  <a:lnTo>
                    <a:pt x="69817" y="87029"/>
                  </a:lnTo>
                  <a:lnTo>
                    <a:pt x="70118" y="85391"/>
                  </a:lnTo>
                  <a:lnTo>
                    <a:pt x="70118" y="85324"/>
                  </a:lnTo>
                  <a:lnTo>
                    <a:pt x="70017" y="85057"/>
                  </a:lnTo>
                  <a:lnTo>
                    <a:pt x="73059" y="83586"/>
                  </a:lnTo>
                  <a:close/>
                  <a:moveTo>
                    <a:pt x="140636" y="0"/>
                  </a:moveTo>
                  <a:lnTo>
                    <a:pt x="140001" y="67"/>
                  </a:lnTo>
                  <a:lnTo>
                    <a:pt x="139600" y="401"/>
                  </a:lnTo>
                  <a:lnTo>
                    <a:pt x="134186" y="3175"/>
                  </a:lnTo>
                  <a:lnTo>
                    <a:pt x="134186" y="3175"/>
                  </a:lnTo>
                  <a:lnTo>
                    <a:pt x="134520" y="1204"/>
                  </a:lnTo>
                  <a:lnTo>
                    <a:pt x="134587" y="702"/>
                  </a:lnTo>
                  <a:lnTo>
                    <a:pt x="134253" y="736"/>
                  </a:lnTo>
                  <a:lnTo>
                    <a:pt x="134186" y="1170"/>
                  </a:lnTo>
                  <a:lnTo>
                    <a:pt x="133852" y="3343"/>
                  </a:lnTo>
                  <a:lnTo>
                    <a:pt x="127836" y="3877"/>
                  </a:lnTo>
                  <a:lnTo>
                    <a:pt x="126833" y="1638"/>
                  </a:lnTo>
                  <a:lnTo>
                    <a:pt x="126499" y="1671"/>
                  </a:lnTo>
                  <a:lnTo>
                    <a:pt x="127635" y="4145"/>
                  </a:lnTo>
                  <a:lnTo>
                    <a:pt x="128404" y="5749"/>
                  </a:lnTo>
                  <a:lnTo>
                    <a:pt x="129072" y="7687"/>
                  </a:lnTo>
                  <a:lnTo>
                    <a:pt x="126098" y="8389"/>
                  </a:lnTo>
                  <a:lnTo>
                    <a:pt x="124962" y="5181"/>
                  </a:lnTo>
                  <a:lnTo>
                    <a:pt x="126332" y="4846"/>
                  </a:lnTo>
                  <a:cubicBezTo>
                    <a:pt x="126432" y="4813"/>
                    <a:pt x="126499" y="4713"/>
                    <a:pt x="126466" y="4646"/>
                  </a:cubicBezTo>
                  <a:cubicBezTo>
                    <a:pt x="126432" y="4546"/>
                    <a:pt x="126332" y="4512"/>
                    <a:pt x="126265" y="4512"/>
                  </a:cubicBezTo>
                  <a:lnTo>
                    <a:pt x="124795" y="4846"/>
                  </a:lnTo>
                  <a:lnTo>
                    <a:pt x="123224" y="3042"/>
                  </a:lnTo>
                  <a:cubicBezTo>
                    <a:pt x="123166" y="3022"/>
                    <a:pt x="123119" y="3003"/>
                    <a:pt x="123071" y="3003"/>
                  </a:cubicBezTo>
                  <a:cubicBezTo>
                    <a:pt x="123035" y="3003"/>
                    <a:pt x="122999" y="3013"/>
                    <a:pt x="122956" y="3042"/>
                  </a:cubicBezTo>
                  <a:cubicBezTo>
                    <a:pt x="122923" y="3142"/>
                    <a:pt x="122890" y="3209"/>
                    <a:pt x="122956" y="3309"/>
                  </a:cubicBezTo>
                  <a:lnTo>
                    <a:pt x="124427" y="4913"/>
                  </a:lnTo>
                  <a:lnTo>
                    <a:pt x="121954" y="5515"/>
                  </a:lnTo>
                  <a:lnTo>
                    <a:pt x="120617" y="2306"/>
                  </a:lnTo>
                  <a:lnTo>
                    <a:pt x="120283" y="2340"/>
                  </a:lnTo>
                  <a:lnTo>
                    <a:pt x="123157" y="9225"/>
                  </a:lnTo>
                  <a:cubicBezTo>
                    <a:pt x="123224" y="9325"/>
                    <a:pt x="123257" y="9358"/>
                    <a:pt x="123324" y="9358"/>
                  </a:cubicBezTo>
                  <a:lnTo>
                    <a:pt x="123391" y="9358"/>
                  </a:lnTo>
                  <a:lnTo>
                    <a:pt x="129240" y="7921"/>
                  </a:lnTo>
                  <a:lnTo>
                    <a:pt x="130777" y="12400"/>
                  </a:lnTo>
                  <a:lnTo>
                    <a:pt x="124260" y="12600"/>
                  </a:lnTo>
                  <a:lnTo>
                    <a:pt x="122923" y="11163"/>
                  </a:lnTo>
                  <a:cubicBezTo>
                    <a:pt x="122890" y="11163"/>
                    <a:pt x="122890" y="11096"/>
                    <a:pt x="122823" y="11096"/>
                  </a:cubicBezTo>
                  <a:lnTo>
                    <a:pt x="122756" y="11096"/>
                  </a:lnTo>
                  <a:lnTo>
                    <a:pt x="120383" y="12232"/>
                  </a:lnTo>
                  <a:lnTo>
                    <a:pt x="120383" y="12166"/>
                  </a:lnTo>
                  <a:lnTo>
                    <a:pt x="120383" y="12065"/>
                  </a:lnTo>
                  <a:lnTo>
                    <a:pt x="117576" y="3877"/>
                  </a:lnTo>
                  <a:lnTo>
                    <a:pt x="117576" y="3844"/>
                  </a:lnTo>
                  <a:lnTo>
                    <a:pt x="117576" y="3810"/>
                  </a:lnTo>
                  <a:cubicBezTo>
                    <a:pt x="117576" y="3744"/>
                    <a:pt x="117542" y="3744"/>
                    <a:pt x="117542" y="3744"/>
                  </a:cubicBezTo>
                  <a:lnTo>
                    <a:pt x="117475" y="3744"/>
                  </a:lnTo>
                  <a:lnTo>
                    <a:pt x="114969" y="2908"/>
                  </a:lnTo>
                  <a:lnTo>
                    <a:pt x="114200" y="3008"/>
                  </a:lnTo>
                  <a:lnTo>
                    <a:pt x="117041" y="3911"/>
                  </a:lnTo>
                  <a:lnTo>
                    <a:pt x="110791" y="7420"/>
                  </a:lnTo>
                  <a:lnTo>
                    <a:pt x="107950" y="6217"/>
                  </a:lnTo>
                  <a:lnTo>
                    <a:pt x="107917" y="6217"/>
                  </a:lnTo>
                  <a:lnTo>
                    <a:pt x="102269" y="5916"/>
                  </a:lnTo>
                  <a:lnTo>
                    <a:pt x="102570" y="4379"/>
                  </a:lnTo>
                  <a:lnTo>
                    <a:pt x="102570" y="4379"/>
                  </a:lnTo>
                  <a:lnTo>
                    <a:pt x="102235" y="4412"/>
                  </a:lnTo>
                  <a:lnTo>
                    <a:pt x="102001" y="5849"/>
                  </a:lnTo>
                  <a:lnTo>
                    <a:pt x="99829" y="5047"/>
                  </a:lnTo>
                  <a:lnTo>
                    <a:pt x="99862" y="4679"/>
                  </a:lnTo>
                  <a:lnTo>
                    <a:pt x="99528" y="4713"/>
                  </a:lnTo>
                  <a:lnTo>
                    <a:pt x="99495" y="4913"/>
                  </a:lnTo>
                  <a:lnTo>
                    <a:pt x="99060" y="4813"/>
                  </a:lnTo>
                  <a:lnTo>
                    <a:pt x="98325" y="4880"/>
                  </a:lnTo>
                  <a:lnTo>
                    <a:pt x="101935" y="6217"/>
                  </a:lnTo>
                  <a:lnTo>
                    <a:pt x="101868" y="9358"/>
                  </a:lnTo>
                  <a:lnTo>
                    <a:pt x="95852" y="6250"/>
                  </a:lnTo>
                  <a:lnTo>
                    <a:pt x="95718" y="6250"/>
                  </a:lnTo>
                  <a:cubicBezTo>
                    <a:pt x="95685" y="6250"/>
                    <a:pt x="95651" y="6317"/>
                    <a:pt x="95651" y="6350"/>
                  </a:cubicBezTo>
                  <a:lnTo>
                    <a:pt x="92677" y="13068"/>
                  </a:lnTo>
                  <a:cubicBezTo>
                    <a:pt x="92644" y="13168"/>
                    <a:pt x="92644" y="13235"/>
                    <a:pt x="92710" y="13269"/>
                  </a:cubicBezTo>
                  <a:lnTo>
                    <a:pt x="96587" y="16109"/>
                  </a:lnTo>
                  <a:cubicBezTo>
                    <a:pt x="96587" y="16176"/>
                    <a:pt x="96654" y="16176"/>
                    <a:pt x="96687" y="16176"/>
                  </a:cubicBezTo>
                  <a:cubicBezTo>
                    <a:pt x="96721" y="16176"/>
                    <a:pt x="96754" y="16109"/>
                    <a:pt x="96821" y="16076"/>
                  </a:cubicBezTo>
                  <a:cubicBezTo>
                    <a:pt x="96855" y="16009"/>
                    <a:pt x="96855" y="15875"/>
                    <a:pt x="96754" y="15842"/>
                  </a:cubicBezTo>
                  <a:lnTo>
                    <a:pt x="93011" y="13068"/>
                  </a:lnTo>
                  <a:lnTo>
                    <a:pt x="95852" y="6651"/>
                  </a:lnTo>
                  <a:lnTo>
                    <a:pt x="101868" y="9726"/>
                  </a:lnTo>
                  <a:lnTo>
                    <a:pt x="101734" y="14271"/>
                  </a:lnTo>
                  <a:lnTo>
                    <a:pt x="100832" y="14539"/>
                  </a:lnTo>
                  <a:lnTo>
                    <a:pt x="96153" y="13870"/>
                  </a:lnTo>
                  <a:cubicBezTo>
                    <a:pt x="96129" y="13864"/>
                    <a:pt x="96106" y="13861"/>
                    <a:pt x="96085" y="13861"/>
                  </a:cubicBezTo>
                  <a:cubicBezTo>
                    <a:pt x="95987" y="13861"/>
                    <a:pt x="95919" y="13921"/>
                    <a:pt x="95919" y="14004"/>
                  </a:cubicBezTo>
                  <a:cubicBezTo>
                    <a:pt x="95885" y="14104"/>
                    <a:pt x="95986" y="14204"/>
                    <a:pt x="96052" y="14204"/>
                  </a:cubicBezTo>
                  <a:lnTo>
                    <a:pt x="100497" y="14839"/>
                  </a:lnTo>
                  <a:lnTo>
                    <a:pt x="98860" y="17012"/>
                  </a:lnTo>
                  <a:cubicBezTo>
                    <a:pt x="98826" y="17079"/>
                    <a:pt x="98826" y="17179"/>
                    <a:pt x="98860" y="17212"/>
                  </a:cubicBezTo>
                  <a:lnTo>
                    <a:pt x="100665" y="19585"/>
                  </a:lnTo>
                  <a:cubicBezTo>
                    <a:pt x="100698" y="19619"/>
                    <a:pt x="100731" y="19685"/>
                    <a:pt x="100765" y="19685"/>
                  </a:cubicBezTo>
                  <a:cubicBezTo>
                    <a:pt x="100765" y="19685"/>
                    <a:pt x="100832" y="19685"/>
                    <a:pt x="100865" y="19619"/>
                  </a:cubicBezTo>
                  <a:cubicBezTo>
                    <a:pt x="100932" y="19552"/>
                    <a:pt x="100932" y="19451"/>
                    <a:pt x="100899" y="19385"/>
                  </a:cubicBezTo>
                  <a:lnTo>
                    <a:pt x="99194" y="17079"/>
                  </a:lnTo>
                  <a:lnTo>
                    <a:pt x="100865" y="14839"/>
                  </a:lnTo>
                  <a:lnTo>
                    <a:pt x="101767" y="14572"/>
                  </a:lnTo>
                  <a:lnTo>
                    <a:pt x="106112" y="17680"/>
                  </a:lnTo>
                  <a:lnTo>
                    <a:pt x="104541" y="19685"/>
                  </a:lnTo>
                  <a:lnTo>
                    <a:pt x="102570" y="18917"/>
                  </a:lnTo>
                  <a:cubicBezTo>
                    <a:pt x="102553" y="18908"/>
                    <a:pt x="102534" y="18904"/>
                    <a:pt x="102515" y="18904"/>
                  </a:cubicBezTo>
                  <a:cubicBezTo>
                    <a:pt x="102457" y="18904"/>
                    <a:pt x="102394" y="18942"/>
                    <a:pt x="102369" y="19017"/>
                  </a:cubicBezTo>
                  <a:cubicBezTo>
                    <a:pt x="102336" y="19084"/>
                    <a:pt x="102369" y="19184"/>
                    <a:pt x="102436" y="19217"/>
                  </a:cubicBezTo>
                  <a:lnTo>
                    <a:pt x="104541" y="20020"/>
                  </a:lnTo>
                  <a:lnTo>
                    <a:pt x="104575" y="20020"/>
                  </a:lnTo>
                  <a:cubicBezTo>
                    <a:pt x="104608" y="20020"/>
                    <a:pt x="104675" y="19953"/>
                    <a:pt x="104709" y="19919"/>
                  </a:cubicBezTo>
                  <a:lnTo>
                    <a:pt x="106446" y="17680"/>
                  </a:lnTo>
                  <a:cubicBezTo>
                    <a:pt x="106513" y="17613"/>
                    <a:pt x="106513" y="17580"/>
                    <a:pt x="106513" y="17546"/>
                  </a:cubicBezTo>
                  <a:cubicBezTo>
                    <a:pt x="106513" y="17513"/>
                    <a:pt x="106446" y="17446"/>
                    <a:pt x="106413" y="17413"/>
                  </a:cubicBezTo>
                  <a:lnTo>
                    <a:pt x="102536" y="14672"/>
                  </a:lnTo>
                  <a:lnTo>
                    <a:pt x="107349" y="15708"/>
                  </a:lnTo>
                  <a:lnTo>
                    <a:pt x="107917" y="17613"/>
                  </a:lnTo>
                  <a:lnTo>
                    <a:pt x="107917" y="21457"/>
                  </a:lnTo>
                  <a:cubicBezTo>
                    <a:pt x="107917" y="21557"/>
                    <a:pt x="107950" y="21590"/>
                    <a:pt x="108051" y="21624"/>
                  </a:cubicBezTo>
                  <a:lnTo>
                    <a:pt x="111593" y="23094"/>
                  </a:lnTo>
                  <a:lnTo>
                    <a:pt x="111694" y="23094"/>
                  </a:lnTo>
                  <a:cubicBezTo>
                    <a:pt x="111727" y="23094"/>
                    <a:pt x="111760" y="23061"/>
                    <a:pt x="111794" y="23027"/>
                  </a:cubicBezTo>
                  <a:lnTo>
                    <a:pt x="112562" y="21757"/>
                  </a:lnTo>
                  <a:lnTo>
                    <a:pt x="117409" y="21290"/>
                  </a:lnTo>
                  <a:cubicBezTo>
                    <a:pt x="117442" y="21290"/>
                    <a:pt x="117475" y="21256"/>
                    <a:pt x="117542" y="21223"/>
                  </a:cubicBezTo>
                  <a:lnTo>
                    <a:pt x="119982" y="15675"/>
                  </a:lnTo>
                  <a:lnTo>
                    <a:pt x="119982" y="15608"/>
                  </a:lnTo>
                  <a:lnTo>
                    <a:pt x="120249" y="12533"/>
                  </a:lnTo>
                  <a:lnTo>
                    <a:pt x="122555" y="11430"/>
                  </a:lnTo>
                  <a:lnTo>
                    <a:pt x="122555" y="11430"/>
                  </a:lnTo>
                  <a:lnTo>
                    <a:pt x="122154" y="17847"/>
                  </a:lnTo>
                  <a:cubicBezTo>
                    <a:pt x="122087" y="17914"/>
                    <a:pt x="122087" y="17947"/>
                    <a:pt x="122121" y="18048"/>
                  </a:cubicBezTo>
                  <a:lnTo>
                    <a:pt x="121920" y="21757"/>
                  </a:lnTo>
                  <a:lnTo>
                    <a:pt x="118445" y="26069"/>
                  </a:lnTo>
                  <a:cubicBezTo>
                    <a:pt x="118411" y="26102"/>
                    <a:pt x="118411" y="26136"/>
                    <a:pt x="118411" y="26202"/>
                  </a:cubicBezTo>
                  <a:lnTo>
                    <a:pt x="118411" y="29912"/>
                  </a:lnTo>
                  <a:lnTo>
                    <a:pt x="113131" y="30447"/>
                  </a:lnTo>
                  <a:lnTo>
                    <a:pt x="113097" y="30447"/>
                  </a:lnTo>
                  <a:lnTo>
                    <a:pt x="108351" y="32118"/>
                  </a:lnTo>
                  <a:lnTo>
                    <a:pt x="109956" y="27038"/>
                  </a:lnTo>
                  <a:lnTo>
                    <a:pt x="111627" y="27740"/>
                  </a:lnTo>
                  <a:lnTo>
                    <a:pt x="111727" y="27740"/>
                  </a:lnTo>
                  <a:cubicBezTo>
                    <a:pt x="111794" y="27740"/>
                    <a:pt x="111861" y="27740"/>
                    <a:pt x="111894" y="27640"/>
                  </a:cubicBezTo>
                  <a:cubicBezTo>
                    <a:pt x="111927" y="27573"/>
                    <a:pt x="111894" y="27472"/>
                    <a:pt x="111794" y="27439"/>
                  </a:cubicBezTo>
                  <a:lnTo>
                    <a:pt x="104942" y="24498"/>
                  </a:lnTo>
                  <a:lnTo>
                    <a:pt x="105277" y="22760"/>
                  </a:lnTo>
                  <a:lnTo>
                    <a:pt x="112362" y="26069"/>
                  </a:lnTo>
                  <a:cubicBezTo>
                    <a:pt x="112380" y="26078"/>
                    <a:pt x="112400" y="26082"/>
                    <a:pt x="112421" y="26082"/>
                  </a:cubicBezTo>
                  <a:cubicBezTo>
                    <a:pt x="112478" y="26082"/>
                    <a:pt x="112538" y="26051"/>
                    <a:pt x="112562" y="26002"/>
                  </a:cubicBezTo>
                  <a:cubicBezTo>
                    <a:pt x="112596" y="25902"/>
                    <a:pt x="112562" y="25835"/>
                    <a:pt x="112462" y="25768"/>
                  </a:cubicBezTo>
                  <a:lnTo>
                    <a:pt x="98359" y="19184"/>
                  </a:lnTo>
                  <a:lnTo>
                    <a:pt x="98325" y="19184"/>
                  </a:lnTo>
                  <a:lnTo>
                    <a:pt x="95986" y="18816"/>
                  </a:lnTo>
                  <a:cubicBezTo>
                    <a:pt x="95919" y="18816"/>
                    <a:pt x="95885" y="18816"/>
                    <a:pt x="95852" y="18850"/>
                  </a:cubicBezTo>
                  <a:lnTo>
                    <a:pt x="95083" y="19418"/>
                  </a:lnTo>
                  <a:lnTo>
                    <a:pt x="92309" y="15575"/>
                  </a:lnTo>
                  <a:cubicBezTo>
                    <a:pt x="92242" y="15575"/>
                    <a:pt x="92242" y="15541"/>
                    <a:pt x="92209" y="15541"/>
                  </a:cubicBezTo>
                  <a:lnTo>
                    <a:pt x="89669" y="14305"/>
                  </a:lnTo>
                  <a:lnTo>
                    <a:pt x="89535" y="14305"/>
                  </a:lnTo>
                  <a:lnTo>
                    <a:pt x="87330" y="15073"/>
                  </a:lnTo>
                  <a:lnTo>
                    <a:pt x="88232" y="12801"/>
                  </a:lnTo>
                  <a:cubicBezTo>
                    <a:pt x="88299" y="12700"/>
                    <a:pt x="88232" y="12634"/>
                    <a:pt x="88165" y="12567"/>
                  </a:cubicBezTo>
                  <a:cubicBezTo>
                    <a:pt x="88140" y="12558"/>
                    <a:pt x="88117" y="12554"/>
                    <a:pt x="88096" y="12554"/>
                  </a:cubicBezTo>
                  <a:cubicBezTo>
                    <a:pt x="88034" y="12554"/>
                    <a:pt x="87990" y="12592"/>
                    <a:pt x="87965" y="12667"/>
                  </a:cubicBezTo>
                  <a:lnTo>
                    <a:pt x="86962" y="15140"/>
                  </a:lnTo>
                  <a:lnTo>
                    <a:pt x="80612" y="12634"/>
                  </a:lnTo>
                  <a:lnTo>
                    <a:pt x="81381" y="11297"/>
                  </a:lnTo>
                  <a:lnTo>
                    <a:pt x="81381" y="11230"/>
                  </a:lnTo>
                  <a:lnTo>
                    <a:pt x="81404" y="11157"/>
                  </a:lnTo>
                  <a:lnTo>
                    <a:pt x="80394" y="12840"/>
                  </a:lnTo>
                  <a:lnTo>
                    <a:pt x="80394" y="12840"/>
                  </a:lnTo>
                  <a:lnTo>
                    <a:pt x="86828" y="15240"/>
                  </a:lnTo>
                  <a:lnTo>
                    <a:pt x="86126" y="17012"/>
                  </a:lnTo>
                  <a:lnTo>
                    <a:pt x="85558" y="16510"/>
                  </a:lnTo>
                  <a:lnTo>
                    <a:pt x="85491" y="16510"/>
                  </a:lnTo>
                  <a:lnTo>
                    <a:pt x="79542" y="14204"/>
                  </a:lnTo>
                  <a:lnTo>
                    <a:pt x="79657" y="14017"/>
                  </a:lnTo>
                  <a:lnTo>
                    <a:pt x="77504" y="11731"/>
                  </a:lnTo>
                  <a:cubicBezTo>
                    <a:pt x="77465" y="11712"/>
                    <a:pt x="77415" y="11693"/>
                    <a:pt x="77367" y="11693"/>
                  </a:cubicBezTo>
                  <a:cubicBezTo>
                    <a:pt x="77332" y="11693"/>
                    <a:pt x="77298" y="11703"/>
                    <a:pt x="77270" y="11731"/>
                  </a:cubicBezTo>
                  <a:cubicBezTo>
                    <a:pt x="77203" y="11831"/>
                    <a:pt x="77170" y="11898"/>
                    <a:pt x="77270" y="11999"/>
                  </a:cubicBezTo>
                  <a:lnTo>
                    <a:pt x="79476" y="14338"/>
                  </a:lnTo>
                  <a:lnTo>
                    <a:pt x="79175" y="14839"/>
                  </a:lnTo>
                  <a:cubicBezTo>
                    <a:pt x="79141" y="14839"/>
                    <a:pt x="79141" y="14873"/>
                    <a:pt x="79141" y="14906"/>
                  </a:cubicBezTo>
                  <a:lnTo>
                    <a:pt x="79149" y="14991"/>
                  </a:lnTo>
                  <a:lnTo>
                    <a:pt x="79375" y="14539"/>
                  </a:lnTo>
                  <a:lnTo>
                    <a:pt x="85224" y="16778"/>
                  </a:lnTo>
                  <a:lnTo>
                    <a:pt x="83653" y="22025"/>
                  </a:lnTo>
                  <a:lnTo>
                    <a:pt x="83119" y="21724"/>
                  </a:lnTo>
                  <a:lnTo>
                    <a:pt x="79442" y="18081"/>
                  </a:lnTo>
                  <a:lnTo>
                    <a:pt x="79367" y="17312"/>
                  </a:lnTo>
                  <a:lnTo>
                    <a:pt x="79442" y="18115"/>
                  </a:lnTo>
                  <a:cubicBezTo>
                    <a:pt x="79442" y="18181"/>
                    <a:pt x="79442" y="18215"/>
                    <a:pt x="79476" y="18248"/>
                  </a:cubicBezTo>
                  <a:lnTo>
                    <a:pt x="82484" y="21223"/>
                  </a:lnTo>
                  <a:lnTo>
                    <a:pt x="74830" y="17212"/>
                  </a:lnTo>
                  <a:cubicBezTo>
                    <a:pt x="74821" y="17203"/>
                    <a:pt x="74805" y="17199"/>
                    <a:pt x="74786" y="17199"/>
                  </a:cubicBezTo>
                  <a:cubicBezTo>
                    <a:pt x="74732" y="17199"/>
                    <a:pt x="74654" y="17230"/>
                    <a:pt x="74630" y="17279"/>
                  </a:cubicBezTo>
                  <a:cubicBezTo>
                    <a:pt x="74596" y="17379"/>
                    <a:pt x="74630" y="17446"/>
                    <a:pt x="74696" y="17513"/>
                  </a:cubicBezTo>
                  <a:lnTo>
                    <a:pt x="79141" y="19852"/>
                  </a:lnTo>
                  <a:lnTo>
                    <a:pt x="79058" y="19995"/>
                  </a:lnTo>
                  <a:lnTo>
                    <a:pt x="82717" y="21891"/>
                  </a:lnTo>
                  <a:lnTo>
                    <a:pt x="80177" y="25601"/>
                  </a:lnTo>
                  <a:lnTo>
                    <a:pt x="76902" y="23596"/>
                  </a:lnTo>
                  <a:lnTo>
                    <a:pt x="77011" y="23413"/>
                  </a:lnTo>
                  <a:lnTo>
                    <a:pt x="77011" y="23413"/>
                  </a:lnTo>
                  <a:lnTo>
                    <a:pt x="74864" y="22092"/>
                  </a:lnTo>
                  <a:cubicBezTo>
                    <a:pt x="74838" y="22066"/>
                    <a:pt x="74803" y="22055"/>
                    <a:pt x="74767" y="22055"/>
                  </a:cubicBezTo>
                  <a:cubicBezTo>
                    <a:pt x="74709" y="22055"/>
                    <a:pt x="74650" y="22084"/>
                    <a:pt x="74630" y="22125"/>
                  </a:cubicBezTo>
                  <a:cubicBezTo>
                    <a:pt x="74529" y="22225"/>
                    <a:pt x="74596" y="22359"/>
                    <a:pt x="74663" y="22392"/>
                  </a:cubicBezTo>
                  <a:lnTo>
                    <a:pt x="76835" y="23729"/>
                  </a:lnTo>
                  <a:lnTo>
                    <a:pt x="75666" y="25701"/>
                  </a:lnTo>
                  <a:cubicBezTo>
                    <a:pt x="75632" y="25735"/>
                    <a:pt x="75632" y="25868"/>
                    <a:pt x="75699" y="25902"/>
                  </a:cubicBezTo>
                  <a:lnTo>
                    <a:pt x="78774" y="28041"/>
                  </a:lnTo>
                  <a:lnTo>
                    <a:pt x="78841" y="28041"/>
                  </a:lnTo>
                  <a:lnTo>
                    <a:pt x="74630" y="34157"/>
                  </a:lnTo>
                  <a:cubicBezTo>
                    <a:pt x="74596" y="34224"/>
                    <a:pt x="74596" y="34324"/>
                    <a:pt x="74630" y="34391"/>
                  </a:cubicBezTo>
                  <a:cubicBezTo>
                    <a:pt x="74663" y="34424"/>
                    <a:pt x="74696" y="34424"/>
                    <a:pt x="74763" y="34424"/>
                  </a:cubicBezTo>
                  <a:cubicBezTo>
                    <a:pt x="74797" y="34424"/>
                    <a:pt x="74797" y="34391"/>
                    <a:pt x="74830" y="34391"/>
                  </a:cubicBezTo>
                  <a:lnTo>
                    <a:pt x="79309" y="31784"/>
                  </a:lnTo>
                  <a:lnTo>
                    <a:pt x="81347" y="37265"/>
                  </a:lnTo>
                  <a:cubicBezTo>
                    <a:pt x="81381" y="37332"/>
                    <a:pt x="81447" y="37399"/>
                    <a:pt x="81514" y="37399"/>
                  </a:cubicBezTo>
                  <a:lnTo>
                    <a:pt x="81548" y="37399"/>
                  </a:lnTo>
                  <a:cubicBezTo>
                    <a:pt x="81648" y="37332"/>
                    <a:pt x="81681" y="37265"/>
                    <a:pt x="81648" y="37165"/>
                  </a:cubicBezTo>
                  <a:lnTo>
                    <a:pt x="78540" y="28976"/>
                  </a:lnTo>
                  <a:lnTo>
                    <a:pt x="80612" y="26035"/>
                  </a:lnTo>
                  <a:lnTo>
                    <a:pt x="84522" y="28442"/>
                  </a:lnTo>
                  <a:cubicBezTo>
                    <a:pt x="84556" y="28475"/>
                    <a:pt x="84556" y="28475"/>
                    <a:pt x="84622" y="28475"/>
                  </a:cubicBezTo>
                  <a:cubicBezTo>
                    <a:pt x="84656" y="28475"/>
                    <a:pt x="84689" y="28442"/>
                    <a:pt x="84723" y="28408"/>
                  </a:cubicBezTo>
                  <a:cubicBezTo>
                    <a:pt x="84823" y="28308"/>
                    <a:pt x="84790" y="28208"/>
                    <a:pt x="84689" y="28141"/>
                  </a:cubicBezTo>
                  <a:lnTo>
                    <a:pt x="80779" y="25768"/>
                  </a:lnTo>
                  <a:lnTo>
                    <a:pt x="81514" y="24699"/>
                  </a:lnTo>
                  <a:lnTo>
                    <a:pt x="91140" y="30547"/>
                  </a:lnTo>
                  <a:lnTo>
                    <a:pt x="90672" y="32051"/>
                  </a:lnTo>
                  <a:lnTo>
                    <a:pt x="87363" y="30748"/>
                  </a:lnTo>
                  <a:cubicBezTo>
                    <a:pt x="87345" y="30739"/>
                    <a:pt x="87325" y="30735"/>
                    <a:pt x="87304" y="30735"/>
                  </a:cubicBezTo>
                  <a:cubicBezTo>
                    <a:pt x="87247" y="30735"/>
                    <a:pt x="87187" y="30766"/>
                    <a:pt x="87162" y="30815"/>
                  </a:cubicBezTo>
                  <a:cubicBezTo>
                    <a:pt x="87129" y="30915"/>
                    <a:pt x="87162" y="30982"/>
                    <a:pt x="87229" y="31049"/>
                  </a:cubicBezTo>
                  <a:lnTo>
                    <a:pt x="90571" y="32385"/>
                  </a:lnTo>
                  <a:lnTo>
                    <a:pt x="88199" y="40072"/>
                  </a:lnTo>
                  <a:cubicBezTo>
                    <a:pt x="88199" y="40139"/>
                    <a:pt x="88232" y="40239"/>
                    <a:pt x="88332" y="40273"/>
                  </a:cubicBezTo>
                  <a:lnTo>
                    <a:pt x="88366" y="40273"/>
                  </a:lnTo>
                  <a:cubicBezTo>
                    <a:pt x="88466" y="40273"/>
                    <a:pt x="88499" y="40239"/>
                    <a:pt x="88533" y="40139"/>
                  </a:cubicBezTo>
                  <a:lnTo>
                    <a:pt x="91474" y="30714"/>
                  </a:lnTo>
                  <a:lnTo>
                    <a:pt x="93211" y="31750"/>
                  </a:lnTo>
                  <a:lnTo>
                    <a:pt x="93211" y="31750"/>
                  </a:lnTo>
                  <a:cubicBezTo>
                    <a:pt x="93210" y="31687"/>
                    <a:pt x="93201" y="31611"/>
                    <a:pt x="93145" y="31583"/>
                  </a:cubicBezTo>
                  <a:lnTo>
                    <a:pt x="91206" y="30414"/>
                  </a:lnTo>
                  <a:lnTo>
                    <a:pt x="92209" y="27205"/>
                  </a:lnTo>
                  <a:lnTo>
                    <a:pt x="94081" y="28341"/>
                  </a:lnTo>
                  <a:lnTo>
                    <a:pt x="99227" y="32586"/>
                  </a:lnTo>
                  <a:lnTo>
                    <a:pt x="97857" y="35360"/>
                  </a:lnTo>
                  <a:lnTo>
                    <a:pt x="94916" y="34190"/>
                  </a:lnTo>
                  <a:lnTo>
                    <a:pt x="92744" y="33288"/>
                  </a:lnTo>
                  <a:lnTo>
                    <a:pt x="93212" y="31784"/>
                  </a:lnTo>
                  <a:cubicBezTo>
                    <a:pt x="93212" y="31774"/>
                    <a:pt x="93212" y="31763"/>
                    <a:pt x="93211" y="31751"/>
                  </a:cubicBezTo>
                  <a:lnTo>
                    <a:pt x="93211" y="31751"/>
                  </a:lnTo>
                  <a:lnTo>
                    <a:pt x="92744" y="33254"/>
                  </a:lnTo>
                  <a:cubicBezTo>
                    <a:pt x="92710" y="33321"/>
                    <a:pt x="92744" y="33421"/>
                    <a:pt x="92844" y="33455"/>
                  </a:cubicBezTo>
                  <a:lnTo>
                    <a:pt x="95016" y="34324"/>
                  </a:lnTo>
                  <a:lnTo>
                    <a:pt x="92309" y="41442"/>
                  </a:lnTo>
                  <a:cubicBezTo>
                    <a:pt x="92242" y="41509"/>
                    <a:pt x="92309" y="41610"/>
                    <a:pt x="92376" y="41643"/>
                  </a:cubicBezTo>
                  <a:lnTo>
                    <a:pt x="92410" y="41643"/>
                  </a:lnTo>
                  <a:cubicBezTo>
                    <a:pt x="92510" y="41643"/>
                    <a:pt x="92543" y="41610"/>
                    <a:pt x="92577" y="41509"/>
                  </a:cubicBezTo>
                  <a:lnTo>
                    <a:pt x="95317" y="34424"/>
                  </a:lnTo>
                  <a:lnTo>
                    <a:pt x="98024" y="35494"/>
                  </a:lnTo>
                  <a:lnTo>
                    <a:pt x="94582" y="42345"/>
                  </a:lnTo>
                  <a:cubicBezTo>
                    <a:pt x="94549" y="42445"/>
                    <a:pt x="94582" y="42512"/>
                    <a:pt x="94682" y="42579"/>
                  </a:cubicBezTo>
                  <a:lnTo>
                    <a:pt x="94749" y="42579"/>
                  </a:lnTo>
                  <a:cubicBezTo>
                    <a:pt x="94849" y="42579"/>
                    <a:pt x="94883" y="42512"/>
                    <a:pt x="94916" y="42479"/>
                  </a:cubicBezTo>
                  <a:lnTo>
                    <a:pt x="98392" y="35560"/>
                  </a:lnTo>
                  <a:cubicBezTo>
                    <a:pt x="98425" y="35560"/>
                    <a:pt x="98492" y="35494"/>
                    <a:pt x="98492" y="35460"/>
                  </a:cubicBezTo>
                  <a:lnTo>
                    <a:pt x="98492" y="35393"/>
                  </a:lnTo>
                  <a:lnTo>
                    <a:pt x="99819" y="32673"/>
                  </a:lnTo>
                  <a:lnTo>
                    <a:pt x="98125" y="31249"/>
                  </a:lnTo>
                  <a:lnTo>
                    <a:pt x="98191" y="31049"/>
                  </a:lnTo>
                  <a:cubicBezTo>
                    <a:pt x="98191" y="31082"/>
                    <a:pt x="98225" y="31082"/>
                    <a:pt x="98225" y="31082"/>
                  </a:cubicBezTo>
                  <a:lnTo>
                    <a:pt x="101534" y="31784"/>
                  </a:lnTo>
                  <a:lnTo>
                    <a:pt x="101467" y="31784"/>
                  </a:lnTo>
                  <a:lnTo>
                    <a:pt x="101467" y="34017"/>
                  </a:lnTo>
                  <a:lnTo>
                    <a:pt x="101834" y="34324"/>
                  </a:lnTo>
                  <a:lnTo>
                    <a:pt x="101834" y="44283"/>
                  </a:lnTo>
                  <a:lnTo>
                    <a:pt x="101834" y="44317"/>
                  </a:lnTo>
                  <a:lnTo>
                    <a:pt x="102737" y="46823"/>
                  </a:lnTo>
                  <a:lnTo>
                    <a:pt x="102737" y="46823"/>
                  </a:lnTo>
                  <a:lnTo>
                    <a:pt x="97657" y="45520"/>
                  </a:lnTo>
                  <a:lnTo>
                    <a:pt x="97657" y="43281"/>
                  </a:lnTo>
                  <a:cubicBezTo>
                    <a:pt x="97657" y="43180"/>
                    <a:pt x="97556" y="43114"/>
                    <a:pt x="97490" y="43114"/>
                  </a:cubicBezTo>
                  <a:cubicBezTo>
                    <a:pt x="97389" y="43114"/>
                    <a:pt x="97322" y="43180"/>
                    <a:pt x="97322" y="43281"/>
                  </a:cubicBezTo>
                  <a:lnTo>
                    <a:pt x="97322" y="45687"/>
                  </a:lnTo>
                  <a:cubicBezTo>
                    <a:pt x="97322" y="45787"/>
                    <a:pt x="97356" y="45854"/>
                    <a:pt x="97423" y="45854"/>
                  </a:cubicBezTo>
                  <a:lnTo>
                    <a:pt x="102870" y="47258"/>
                  </a:lnTo>
                  <a:lnTo>
                    <a:pt x="104040" y="50433"/>
                  </a:lnTo>
                  <a:lnTo>
                    <a:pt x="97523" y="48829"/>
                  </a:lnTo>
                  <a:cubicBezTo>
                    <a:pt x="97423" y="48829"/>
                    <a:pt x="97356" y="48895"/>
                    <a:pt x="97322" y="48962"/>
                  </a:cubicBezTo>
                  <a:lnTo>
                    <a:pt x="96654" y="51001"/>
                  </a:lnTo>
                  <a:lnTo>
                    <a:pt x="94883" y="50466"/>
                  </a:lnTo>
                  <a:lnTo>
                    <a:pt x="95986" y="49129"/>
                  </a:lnTo>
                  <a:cubicBezTo>
                    <a:pt x="96019" y="49096"/>
                    <a:pt x="96019" y="49029"/>
                    <a:pt x="96019" y="48996"/>
                  </a:cubicBezTo>
                  <a:lnTo>
                    <a:pt x="96019" y="45921"/>
                  </a:lnTo>
                  <a:cubicBezTo>
                    <a:pt x="96019" y="45854"/>
                    <a:pt x="95986" y="45821"/>
                    <a:pt x="95919" y="45787"/>
                  </a:cubicBezTo>
                  <a:lnTo>
                    <a:pt x="92811" y="43481"/>
                  </a:lnTo>
                  <a:lnTo>
                    <a:pt x="93914" y="42178"/>
                  </a:lnTo>
                  <a:cubicBezTo>
                    <a:pt x="94014" y="42111"/>
                    <a:pt x="94014" y="41977"/>
                    <a:pt x="93914" y="41944"/>
                  </a:cubicBezTo>
                  <a:cubicBezTo>
                    <a:pt x="93880" y="41894"/>
                    <a:pt x="93830" y="41869"/>
                    <a:pt x="93784" y="41869"/>
                  </a:cubicBezTo>
                  <a:cubicBezTo>
                    <a:pt x="93738" y="41869"/>
                    <a:pt x="93696" y="41894"/>
                    <a:pt x="93680" y="41944"/>
                  </a:cubicBezTo>
                  <a:lnTo>
                    <a:pt x="91975" y="43949"/>
                  </a:lnTo>
                  <a:lnTo>
                    <a:pt x="81347" y="44016"/>
                  </a:lnTo>
                  <a:lnTo>
                    <a:pt x="83720" y="37933"/>
                  </a:lnTo>
                  <a:cubicBezTo>
                    <a:pt x="83787" y="37866"/>
                    <a:pt x="83720" y="37766"/>
                    <a:pt x="83653" y="37733"/>
                  </a:cubicBezTo>
                  <a:cubicBezTo>
                    <a:pt x="83624" y="37713"/>
                    <a:pt x="83597" y="37705"/>
                    <a:pt x="83574" y="37705"/>
                  </a:cubicBezTo>
                  <a:cubicBezTo>
                    <a:pt x="83517" y="37705"/>
                    <a:pt x="83476" y="37752"/>
                    <a:pt x="83453" y="37800"/>
                  </a:cubicBezTo>
                  <a:lnTo>
                    <a:pt x="81013" y="43949"/>
                  </a:lnTo>
                  <a:lnTo>
                    <a:pt x="78540" y="42412"/>
                  </a:lnTo>
                  <a:lnTo>
                    <a:pt x="66675" y="36630"/>
                  </a:lnTo>
                  <a:lnTo>
                    <a:pt x="74162" y="33990"/>
                  </a:lnTo>
                  <a:cubicBezTo>
                    <a:pt x="74262" y="33956"/>
                    <a:pt x="74295" y="33889"/>
                    <a:pt x="74262" y="33789"/>
                  </a:cubicBezTo>
                  <a:cubicBezTo>
                    <a:pt x="74215" y="33742"/>
                    <a:pt x="74167" y="33695"/>
                    <a:pt x="74108" y="33695"/>
                  </a:cubicBezTo>
                  <a:cubicBezTo>
                    <a:pt x="74084" y="33695"/>
                    <a:pt x="74057" y="33703"/>
                    <a:pt x="74028" y="33722"/>
                  </a:cubicBezTo>
                  <a:lnTo>
                    <a:pt x="66274" y="36429"/>
                  </a:lnTo>
                  <a:lnTo>
                    <a:pt x="65305" y="35961"/>
                  </a:lnTo>
                  <a:lnTo>
                    <a:pt x="68447" y="31416"/>
                  </a:lnTo>
                  <a:cubicBezTo>
                    <a:pt x="68480" y="31316"/>
                    <a:pt x="68480" y="31216"/>
                    <a:pt x="68413" y="31149"/>
                  </a:cubicBezTo>
                  <a:cubicBezTo>
                    <a:pt x="68377" y="31137"/>
                    <a:pt x="68335" y="31129"/>
                    <a:pt x="68296" y="31129"/>
                  </a:cubicBezTo>
                  <a:cubicBezTo>
                    <a:pt x="68229" y="31129"/>
                    <a:pt x="68167" y="31152"/>
                    <a:pt x="68146" y="31216"/>
                  </a:cubicBezTo>
                  <a:lnTo>
                    <a:pt x="64971" y="35794"/>
                  </a:lnTo>
                  <a:lnTo>
                    <a:pt x="58721" y="32753"/>
                  </a:lnTo>
                  <a:cubicBezTo>
                    <a:pt x="58694" y="32744"/>
                    <a:pt x="58670" y="32740"/>
                    <a:pt x="58647" y="32740"/>
                  </a:cubicBezTo>
                  <a:cubicBezTo>
                    <a:pt x="58585" y="32740"/>
                    <a:pt x="58536" y="32771"/>
                    <a:pt x="58487" y="32820"/>
                  </a:cubicBezTo>
                  <a:cubicBezTo>
                    <a:pt x="58454" y="32920"/>
                    <a:pt x="58487" y="32987"/>
                    <a:pt x="58587" y="33054"/>
                  </a:cubicBezTo>
                  <a:lnTo>
                    <a:pt x="63801" y="35560"/>
                  </a:lnTo>
                  <a:lnTo>
                    <a:pt x="62230" y="37599"/>
                  </a:lnTo>
                  <a:lnTo>
                    <a:pt x="56248" y="39571"/>
                  </a:lnTo>
                  <a:cubicBezTo>
                    <a:pt x="56114" y="39604"/>
                    <a:pt x="56081" y="39671"/>
                    <a:pt x="56114" y="39771"/>
                  </a:cubicBezTo>
                  <a:cubicBezTo>
                    <a:pt x="56148" y="39838"/>
                    <a:pt x="56181" y="39905"/>
                    <a:pt x="56281" y="39905"/>
                  </a:cubicBezTo>
                  <a:lnTo>
                    <a:pt x="56315" y="39905"/>
                  </a:lnTo>
                  <a:lnTo>
                    <a:pt x="62241" y="37941"/>
                  </a:lnTo>
                  <a:lnTo>
                    <a:pt x="62241" y="37941"/>
                  </a:lnTo>
                  <a:lnTo>
                    <a:pt x="62230" y="37933"/>
                  </a:lnTo>
                  <a:lnTo>
                    <a:pt x="63801" y="35928"/>
                  </a:lnTo>
                  <a:lnTo>
                    <a:pt x="65673" y="36864"/>
                  </a:lnTo>
                  <a:lnTo>
                    <a:pt x="63610" y="38927"/>
                  </a:lnTo>
                  <a:lnTo>
                    <a:pt x="63610" y="38927"/>
                  </a:lnTo>
                  <a:lnTo>
                    <a:pt x="63667" y="38969"/>
                  </a:lnTo>
                  <a:lnTo>
                    <a:pt x="60426" y="42345"/>
                  </a:lnTo>
                  <a:lnTo>
                    <a:pt x="57685" y="44517"/>
                  </a:lnTo>
                  <a:cubicBezTo>
                    <a:pt x="57618" y="44617"/>
                    <a:pt x="57618" y="44684"/>
                    <a:pt x="57652" y="44785"/>
                  </a:cubicBezTo>
                  <a:cubicBezTo>
                    <a:pt x="57685" y="44818"/>
                    <a:pt x="57752" y="44851"/>
                    <a:pt x="57785" y="44851"/>
                  </a:cubicBezTo>
                  <a:cubicBezTo>
                    <a:pt x="57819" y="44851"/>
                    <a:pt x="57852" y="44851"/>
                    <a:pt x="57919" y="44818"/>
                  </a:cubicBezTo>
                  <a:lnTo>
                    <a:pt x="60125" y="43013"/>
                  </a:lnTo>
                  <a:lnTo>
                    <a:pt x="70686" y="46690"/>
                  </a:lnTo>
                  <a:lnTo>
                    <a:pt x="70753" y="46690"/>
                  </a:lnTo>
                  <a:cubicBezTo>
                    <a:pt x="70820" y="46690"/>
                    <a:pt x="70853" y="46656"/>
                    <a:pt x="70920" y="46589"/>
                  </a:cubicBezTo>
                  <a:cubicBezTo>
                    <a:pt x="70920" y="46489"/>
                    <a:pt x="70853" y="46422"/>
                    <a:pt x="70786" y="46355"/>
                  </a:cubicBezTo>
                  <a:lnTo>
                    <a:pt x="60426" y="42779"/>
                  </a:lnTo>
                  <a:lnTo>
                    <a:pt x="60593" y="42646"/>
                  </a:lnTo>
                  <a:lnTo>
                    <a:pt x="63868" y="39237"/>
                  </a:lnTo>
                  <a:lnTo>
                    <a:pt x="71287" y="43080"/>
                  </a:lnTo>
                  <a:lnTo>
                    <a:pt x="71354" y="43080"/>
                  </a:lnTo>
                  <a:cubicBezTo>
                    <a:pt x="71455" y="43080"/>
                    <a:pt x="71488" y="43013"/>
                    <a:pt x="71521" y="42980"/>
                  </a:cubicBezTo>
                  <a:cubicBezTo>
                    <a:pt x="71555" y="42913"/>
                    <a:pt x="71521" y="42813"/>
                    <a:pt x="71455" y="42779"/>
                  </a:cubicBezTo>
                  <a:lnTo>
                    <a:pt x="64135" y="38969"/>
                  </a:lnTo>
                  <a:lnTo>
                    <a:pt x="66207" y="36797"/>
                  </a:lnTo>
                  <a:lnTo>
                    <a:pt x="78306" y="42646"/>
                  </a:lnTo>
                  <a:lnTo>
                    <a:pt x="87831" y="48595"/>
                  </a:lnTo>
                  <a:lnTo>
                    <a:pt x="86761" y="49798"/>
                  </a:lnTo>
                  <a:lnTo>
                    <a:pt x="86160" y="50500"/>
                  </a:lnTo>
                  <a:lnTo>
                    <a:pt x="83887" y="53040"/>
                  </a:lnTo>
                  <a:lnTo>
                    <a:pt x="77236" y="50667"/>
                  </a:lnTo>
                  <a:lnTo>
                    <a:pt x="77537" y="49530"/>
                  </a:lnTo>
                  <a:cubicBezTo>
                    <a:pt x="77537" y="49464"/>
                    <a:pt x="77504" y="49363"/>
                    <a:pt x="77404" y="49330"/>
                  </a:cubicBezTo>
                  <a:cubicBezTo>
                    <a:pt x="77392" y="49324"/>
                    <a:pt x="77379" y="49321"/>
                    <a:pt x="77365" y="49321"/>
                  </a:cubicBezTo>
                  <a:cubicBezTo>
                    <a:pt x="77303" y="49321"/>
                    <a:pt x="77231" y="49381"/>
                    <a:pt x="77203" y="49464"/>
                  </a:cubicBezTo>
                  <a:lnTo>
                    <a:pt x="76902" y="50533"/>
                  </a:lnTo>
                  <a:lnTo>
                    <a:pt x="75565" y="50099"/>
                  </a:lnTo>
                  <a:lnTo>
                    <a:pt x="76501" y="47826"/>
                  </a:lnTo>
                  <a:cubicBezTo>
                    <a:pt x="76535" y="47759"/>
                    <a:pt x="76501" y="47659"/>
                    <a:pt x="76401" y="47625"/>
                  </a:cubicBezTo>
                  <a:cubicBezTo>
                    <a:pt x="76383" y="47616"/>
                    <a:pt x="76363" y="47612"/>
                    <a:pt x="76342" y="47612"/>
                  </a:cubicBezTo>
                  <a:cubicBezTo>
                    <a:pt x="76285" y="47612"/>
                    <a:pt x="76225" y="47643"/>
                    <a:pt x="76200" y="47692"/>
                  </a:cubicBezTo>
                  <a:lnTo>
                    <a:pt x="75298" y="49965"/>
                  </a:lnTo>
                  <a:lnTo>
                    <a:pt x="67678" y="47258"/>
                  </a:lnTo>
                  <a:lnTo>
                    <a:pt x="67544" y="47258"/>
                  </a:lnTo>
                  <a:lnTo>
                    <a:pt x="59122" y="50032"/>
                  </a:lnTo>
                  <a:cubicBezTo>
                    <a:pt x="58989" y="50099"/>
                    <a:pt x="58955" y="50165"/>
                    <a:pt x="58989" y="50266"/>
                  </a:cubicBezTo>
                  <a:cubicBezTo>
                    <a:pt x="59013" y="50338"/>
                    <a:pt x="59071" y="50393"/>
                    <a:pt x="59127" y="50393"/>
                  </a:cubicBezTo>
                  <a:cubicBezTo>
                    <a:pt x="59149" y="50393"/>
                    <a:pt x="59170" y="50385"/>
                    <a:pt x="59189" y="50366"/>
                  </a:cubicBezTo>
                  <a:lnTo>
                    <a:pt x="67611" y="47625"/>
                  </a:lnTo>
                  <a:lnTo>
                    <a:pt x="75298" y="50366"/>
                  </a:lnTo>
                  <a:lnTo>
                    <a:pt x="76802" y="50934"/>
                  </a:lnTo>
                  <a:lnTo>
                    <a:pt x="76200" y="53207"/>
                  </a:lnTo>
                  <a:lnTo>
                    <a:pt x="70118" y="51669"/>
                  </a:lnTo>
                  <a:cubicBezTo>
                    <a:pt x="70017" y="51669"/>
                    <a:pt x="69951" y="51703"/>
                    <a:pt x="69884" y="51803"/>
                  </a:cubicBezTo>
                  <a:cubicBezTo>
                    <a:pt x="69884" y="51870"/>
                    <a:pt x="69951" y="51970"/>
                    <a:pt x="70017" y="52004"/>
                  </a:cubicBezTo>
                  <a:lnTo>
                    <a:pt x="76134" y="53541"/>
                  </a:lnTo>
                  <a:lnTo>
                    <a:pt x="75198" y="57150"/>
                  </a:lnTo>
                  <a:lnTo>
                    <a:pt x="70151" y="55479"/>
                  </a:lnTo>
                  <a:cubicBezTo>
                    <a:pt x="70084" y="55479"/>
                    <a:pt x="69984" y="55513"/>
                    <a:pt x="69951" y="55613"/>
                  </a:cubicBezTo>
                  <a:cubicBezTo>
                    <a:pt x="69951" y="55680"/>
                    <a:pt x="69984" y="55780"/>
                    <a:pt x="70084" y="55814"/>
                  </a:cubicBezTo>
                  <a:lnTo>
                    <a:pt x="75198" y="57518"/>
                  </a:lnTo>
                  <a:cubicBezTo>
                    <a:pt x="75198" y="57551"/>
                    <a:pt x="75231" y="57618"/>
                    <a:pt x="75298" y="57618"/>
                  </a:cubicBezTo>
                  <a:lnTo>
                    <a:pt x="75365" y="57618"/>
                  </a:lnTo>
                  <a:lnTo>
                    <a:pt x="78941" y="58788"/>
                  </a:lnTo>
                  <a:lnTo>
                    <a:pt x="74329" y="64002"/>
                  </a:lnTo>
                  <a:lnTo>
                    <a:pt x="71488" y="68480"/>
                  </a:lnTo>
                  <a:cubicBezTo>
                    <a:pt x="71455" y="68547"/>
                    <a:pt x="71455" y="68681"/>
                    <a:pt x="71521" y="68714"/>
                  </a:cubicBezTo>
                  <a:cubicBezTo>
                    <a:pt x="71521" y="68781"/>
                    <a:pt x="71588" y="68781"/>
                    <a:pt x="71622" y="68781"/>
                  </a:cubicBezTo>
                  <a:cubicBezTo>
                    <a:pt x="71655" y="68781"/>
                    <a:pt x="71689" y="68714"/>
                    <a:pt x="71755" y="68681"/>
                  </a:cubicBezTo>
                  <a:lnTo>
                    <a:pt x="74529" y="64269"/>
                  </a:lnTo>
                  <a:lnTo>
                    <a:pt x="79141" y="59089"/>
                  </a:lnTo>
                  <a:lnTo>
                    <a:pt x="79275" y="59122"/>
                  </a:lnTo>
                  <a:lnTo>
                    <a:pt x="82651" y="60125"/>
                  </a:lnTo>
                  <a:lnTo>
                    <a:pt x="81481" y="63266"/>
                  </a:lnTo>
                  <a:lnTo>
                    <a:pt x="81481" y="63300"/>
                  </a:lnTo>
                  <a:lnTo>
                    <a:pt x="81046" y="67143"/>
                  </a:lnTo>
                  <a:lnTo>
                    <a:pt x="79609" y="67143"/>
                  </a:lnTo>
                  <a:cubicBezTo>
                    <a:pt x="79509" y="67143"/>
                    <a:pt x="79442" y="67210"/>
                    <a:pt x="79442" y="67310"/>
                  </a:cubicBezTo>
                  <a:lnTo>
                    <a:pt x="79442" y="68948"/>
                  </a:lnTo>
                  <a:lnTo>
                    <a:pt x="71922" y="68948"/>
                  </a:lnTo>
                  <a:cubicBezTo>
                    <a:pt x="70987" y="68948"/>
                    <a:pt x="70586" y="69149"/>
                    <a:pt x="70419" y="69316"/>
                  </a:cubicBezTo>
                  <a:cubicBezTo>
                    <a:pt x="70067" y="69140"/>
                    <a:pt x="69750" y="69056"/>
                    <a:pt x="69454" y="69056"/>
                  </a:cubicBezTo>
                  <a:cubicBezTo>
                    <a:pt x="69243" y="69056"/>
                    <a:pt x="69042" y="69098"/>
                    <a:pt x="68848" y="69182"/>
                  </a:cubicBezTo>
                  <a:cubicBezTo>
                    <a:pt x="68346" y="69382"/>
                    <a:pt x="68079" y="69850"/>
                    <a:pt x="67945" y="70151"/>
                  </a:cubicBezTo>
                  <a:cubicBezTo>
                    <a:pt x="67750" y="70018"/>
                    <a:pt x="67502" y="69969"/>
                    <a:pt x="67246" y="69969"/>
                  </a:cubicBezTo>
                  <a:cubicBezTo>
                    <a:pt x="66669" y="69969"/>
                    <a:pt x="66056" y="70215"/>
                    <a:pt x="65940" y="70285"/>
                  </a:cubicBezTo>
                  <a:cubicBezTo>
                    <a:pt x="65840" y="70318"/>
                    <a:pt x="65806" y="70385"/>
                    <a:pt x="65840" y="70485"/>
                  </a:cubicBezTo>
                  <a:cubicBezTo>
                    <a:pt x="65907" y="70519"/>
                    <a:pt x="65940" y="70552"/>
                    <a:pt x="66007" y="70552"/>
                  </a:cubicBezTo>
                  <a:lnTo>
                    <a:pt x="66107" y="70552"/>
                  </a:lnTo>
                  <a:cubicBezTo>
                    <a:pt x="66342" y="70446"/>
                    <a:pt x="66874" y="70271"/>
                    <a:pt x="67317" y="70271"/>
                  </a:cubicBezTo>
                  <a:cubicBezTo>
                    <a:pt x="67568" y="70271"/>
                    <a:pt x="67791" y="70328"/>
                    <a:pt x="67912" y="70485"/>
                  </a:cubicBezTo>
                  <a:lnTo>
                    <a:pt x="69015" y="73995"/>
                  </a:lnTo>
                  <a:lnTo>
                    <a:pt x="67444" y="74529"/>
                  </a:lnTo>
                  <a:cubicBezTo>
                    <a:pt x="67310" y="74563"/>
                    <a:pt x="67277" y="74663"/>
                    <a:pt x="67310" y="74730"/>
                  </a:cubicBezTo>
                  <a:cubicBezTo>
                    <a:pt x="67344" y="74830"/>
                    <a:pt x="67411" y="74864"/>
                    <a:pt x="67477" y="74864"/>
                  </a:cubicBezTo>
                  <a:lnTo>
                    <a:pt x="67511" y="74864"/>
                  </a:lnTo>
                  <a:lnTo>
                    <a:pt x="69282" y="74295"/>
                  </a:lnTo>
                  <a:lnTo>
                    <a:pt x="73025" y="73025"/>
                  </a:lnTo>
                  <a:cubicBezTo>
                    <a:pt x="73159" y="72992"/>
                    <a:pt x="73192" y="72892"/>
                    <a:pt x="73159" y="72825"/>
                  </a:cubicBezTo>
                  <a:cubicBezTo>
                    <a:pt x="73134" y="72723"/>
                    <a:pt x="73069" y="72679"/>
                    <a:pt x="73010" y="72679"/>
                  </a:cubicBezTo>
                  <a:cubicBezTo>
                    <a:pt x="72992" y="72679"/>
                    <a:pt x="72974" y="72683"/>
                    <a:pt x="72959" y="72691"/>
                  </a:cubicBezTo>
                  <a:lnTo>
                    <a:pt x="71689" y="73126"/>
                  </a:lnTo>
                  <a:lnTo>
                    <a:pt x="70652" y="69516"/>
                  </a:lnTo>
                  <a:cubicBezTo>
                    <a:pt x="70786" y="69449"/>
                    <a:pt x="71120" y="69215"/>
                    <a:pt x="71922" y="69215"/>
                  </a:cubicBezTo>
                  <a:lnTo>
                    <a:pt x="80812" y="69215"/>
                  </a:lnTo>
                  <a:lnTo>
                    <a:pt x="80278" y="74128"/>
                  </a:lnTo>
                  <a:cubicBezTo>
                    <a:pt x="80278" y="74195"/>
                    <a:pt x="80345" y="74295"/>
                    <a:pt x="80445" y="74295"/>
                  </a:cubicBezTo>
                  <a:cubicBezTo>
                    <a:pt x="80512" y="74295"/>
                    <a:pt x="80612" y="74195"/>
                    <a:pt x="80612" y="74128"/>
                  </a:cubicBezTo>
                  <a:lnTo>
                    <a:pt x="81782" y="63266"/>
                  </a:lnTo>
                  <a:lnTo>
                    <a:pt x="82951" y="60125"/>
                  </a:lnTo>
                  <a:lnTo>
                    <a:pt x="90003" y="62164"/>
                  </a:lnTo>
                  <a:lnTo>
                    <a:pt x="90037" y="62164"/>
                  </a:lnTo>
                  <a:cubicBezTo>
                    <a:pt x="90137" y="62164"/>
                    <a:pt x="90170" y="62130"/>
                    <a:pt x="90204" y="62030"/>
                  </a:cubicBezTo>
                  <a:lnTo>
                    <a:pt x="91140" y="59657"/>
                  </a:lnTo>
                  <a:lnTo>
                    <a:pt x="101667" y="62966"/>
                  </a:lnTo>
                  <a:lnTo>
                    <a:pt x="98225" y="73727"/>
                  </a:lnTo>
                  <a:cubicBezTo>
                    <a:pt x="98225" y="73827"/>
                    <a:pt x="98258" y="73894"/>
                    <a:pt x="98359" y="73961"/>
                  </a:cubicBezTo>
                  <a:lnTo>
                    <a:pt x="98392" y="73961"/>
                  </a:lnTo>
                  <a:cubicBezTo>
                    <a:pt x="98492" y="73961"/>
                    <a:pt x="98526" y="73894"/>
                    <a:pt x="98559" y="73827"/>
                  </a:cubicBezTo>
                  <a:lnTo>
                    <a:pt x="99161" y="71889"/>
                  </a:lnTo>
                  <a:lnTo>
                    <a:pt x="104842" y="73293"/>
                  </a:lnTo>
                  <a:lnTo>
                    <a:pt x="104207" y="76067"/>
                  </a:lnTo>
                  <a:lnTo>
                    <a:pt x="100832" y="76067"/>
                  </a:lnTo>
                  <a:cubicBezTo>
                    <a:pt x="100731" y="76067"/>
                    <a:pt x="100665" y="76167"/>
                    <a:pt x="100665" y="76234"/>
                  </a:cubicBezTo>
                  <a:cubicBezTo>
                    <a:pt x="100665" y="76334"/>
                    <a:pt x="100731" y="76401"/>
                    <a:pt x="100832" y="76401"/>
                  </a:cubicBezTo>
                  <a:lnTo>
                    <a:pt x="112028" y="76401"/>
                  </a:lnTo>
                  <a:lnTo>
                    <a:pt x="108886" y="83586"/>
                  </a:lnTo>
                  <a:cubicBezTo>
                    <a:pt x="108853" y="83687"/>
                    <a:pt x="108886" y="83754"/>
                    <a:pt x="108953" y="83787"/>
                  </a:cubicBezTo>
                  <a:lnTo>
                    <a:pt x="109053" y="83787"/>
                  </a:lnTo>
                  <a:cubicBezTo>
                    <a:pt x="109120" y="83787"/>
                    <a:pt x="109187" y="83787"/>
                    <a:pt x="109220" y="83720"/>
                  </a:cubicBezTo>
                  <a:lnTo>
                    <a:pt x="112429" y="76401"/>
                  </a:lnTo>
                  <a:lnTo>
                    <a:pt x="119481" y="76401"/>
                  </a:lnTo>
                  <a:lnTo>
                    <a:pt x="116807" y="80579"/>
                  </a:lnTo>
                  <a:cubicBezTo>
                    <a:pt x="116774" y="80679"/>
                    <a:pt x="116774" y="80779"/>
                    <a:pt x="116874" y="80846"/>
                  </a:cubicBezTo>
                  <a:cubicBezTo>
                    <a:pt x="116874" y="80879"/>
                    <a:pt x="116907" y="80879"/>
                    <a:pt x="116941" y="80879"/>
                  </a:cubicBezTo>
                  <a:cubicBezTo>
                    <a:pt x="116974" y="80879"/>
                    <a:pt x="117041" y="80846"/>
                    <a:pt x="117074" y="80812"/>
                  </a:cubicBezTo>
                  <a:lnTo>
                    <a:pt x="119815" y="76468"/>
                  </a:lnTo>
                  <a:lnTo>
                    <a:pt x="128237" y="76468"/>
                  </a:lnTo>
                  <a:lnTo>
                    <a:pt x="127000" y="80010"/>
                  </a:lnTo>
                  <a:lnTo>
                    <a:pt x="124460" y="79743"/>
                  </a:lnTo>
                  <a:lnTo>
                    <a:pt x="124594" y="77838"/>
                  </a:lnTo>
                  <a:cubicBezTo>
                    <a:pt x="124594" y="77738"/>
                    <a:pt x="124494" y="77671"/>
                    <a:pt x="124427" y="77671"/>
                  </a:cubicBezTo>
                  <a:cubicBezTo>
                    <a:pt x="124327" y="77671"/>
                    <a:pt x="124260" y="77738"/>
                    <a:pt x="124260" y="77838"/>
                  </a:cubicBezTo>
                  <a:lnTo>
                    <a:pt x="124126" y="79710"/>
                  </a:lnTo>
                  <a:lnTo>
                    <a:pt x="120149" y="79309"/>
                  </a:lnTo>
                  <a:cubicBezTo>
                    <a:pt x="120116" y="79309"/>
                    <a:pt x="120082" y="79309"/>
                    <a:pt x="120049" y="79342"/>
                  </a:cubicBezTo>
                  <a:cubicBezTo>
                    <a:pt x="120049" y="79375"/>
                    <a:pt x="119982" y="79409"/>
                    <a:pt x="119982" y="79476"/>
                  </a:cubicBezTo>
                  <a:lnTo>
                    <a:pt x="119247" y="89535"/>
                  </a:lnTo>
                  <a:lnTo>
                    <a:pt x="119581" y="89502"/>
                  </a:lnTo>
                  <a:lnTo>
                    <a:pt x="120316" y="79643"/>
                  </a:lnTo>
                  <a:lnTo>
                    <a:pt x="124160" y="80010"/>
                  </a:lnTo>
                  <a:lnTo>
                    <a:pt x="123558" y="89001"/>
                  </a:lnTo>
                  <a:lnTo>
                    <a:pt x="123892" y="88934"/>
                  </a:lnTo>
                  <a:lnTo>
                    <a:pt x="124494" y="80044"/>
                  </a:lnTo>
                  <a:lnTo>
                    <a:pt x="133651" y="80946"/>
                  </a:lnTo>
                  <a:lnTo>
                    <a:pt x="133484" y="87797"/>
                  </a:lnTo>
                  <a:lnTo>
                    <a:pt x="133484" y="87797"/>
                  </a:lnTo>
                  <a:lnTo>
                    <a:pt x="133818" y="87764"/>
                  </a:lnTo>
                  <a:lnTo>
                    <a:pt x="133985" y="81013"/>
                  </a:lnTo>
                  <a:lnTo>
                    <a:pt x="141539" y="82717"/>
                  </a:lnTo>
                  <a:lnTo>
                    <a:pt x="141539" y="82383"/>
                  </a:lnTo>
                  <a:lnTo>
                    <a:pt x="134019" y="80712"/>
                  </a:lnTo>
                  <a:lnTo>
                    <a:pt x="135824" y="76434"/>
                  </a:lnTo>
                  <a:lnTo>
                    <a:pt x="141505" y="78105"/>
                  </a:lnTo>
                  <a:lnTo>
                    <a:pt x="141505" y="77771"/>
                  </a:lnTo>
                  <a:lnTo>
                    <a:pt x="135957" y="76167"/>
                  </a:lnTo>
                  <a:lnTo>
                    <a:pt x="136124" y="75732"/>
                  </a:lnTo>
                  <a:lnTo>
                    <a:pt x="137261" y="73059"/>
                  </a:lnTo>
                  <a:lnTo>
                    <a:pt x="137929" y="71254"/>
                  </a:lnTo>
                  <a:lnTo>
                    <a:pt x="141472" y="72223"/>
                  </a:lnTo>
                  <a:lnTo>
                    <a:pt x="141472" y="71889"/>
                  </a:lnTo>
                  <a:lnTo>
                    <a:pt x="138029" y="70987"/>
                  </a:lnTo>
                  <a:lnTo>
                    <a:pt x="138163" y="70686"/>
                  </a:lnTo>
                  <a:lnTo>
                    <a:pt x="138163" y="70652"/>
                  </a:lnTo>
                  <a:lnTo>
                    <a:pt x="138999" y="60325"/>
                  </a:lnTo>
                  <a:lnTo>
                    <a:pt x="139409" y="58188"/>
                  </a:lnTo>
                  <a:lnTo>
                    <a:pt x="139409" y="58188"/>
                  </a:lnTo>
                  <a:cubicBezTo>
                    <a:pt x="139434" y="58221"/>
                    <a:pt x="139467" y="58254"/>
                    <a:pt x="139500" y="58287"/>
                  </a:cubicBezTo>
                  <a:lnTo>
                    <a:pt x="141305" y="58621"/>
                  </a:lnTo>
                  <a:lnTo>
                    <a:pt x="141305" y="58287"/>
                  </a:lnTo>
                  <a:lnTo>
                    <a:pt x="139533" y="57952"/>
                  </a:lnTo>
                  <a:cubicBezTo>
                    <a:pt x="139521" y="57947"/>
                    <a:pt x="139509" y="57944"/>
                    <a:pt x="139495" y="57944"/>
                  </a:cubicBezTo>
                  <a:cubicBezTo>
                    <a:pt x="139482" y="57944"/>
                    <a:pt x="139468" y="57947"/>
                    <a:pt x="139455" y="57952"/>
                  </a:cubicBezTo>
                  <a:lnTo>
                    <a:pt x="139455" y="57952"/>
                  </a:lnTo>
                  <a:lnTo>
                    <a:pt x="139409" y="58188"/>
                  </a:lnTo>
                  <a:lnTo>
                    <a:pt x="139409" y="58188"/>
                  </a:lnTo>
                  <a:cubicBezTo>
                    <a:pt x="139384" y="58154"/>
                    <a:pt x="139366" y="58120"/>
                    <a:pt x="139366" y="58086"/>
                  </a:cubicBezTo>
                  <a:cubicBezTo>
                    <a:pt x="139366" y="58022"/>
                    <a:pt x="139408" y="57971"/>
                    <a:pt x="139455" y="57952"/>
                  </a:cubicBezTo>
                  <a:lnTo>
                    <a:pt x="139455" y="57952"/>
                  </a:lnTo>
                  <a:lnTo>
                    <a:pt x="139834" y="55981"/>
                  </a:lnTo>
                  <a:lnTo>
                    <a:pt x="140870" y="53240"/>
                  </a:lnTo>
                  <a:lnTo>
                    <a:pt x="140703" y="50332"/>
                  </a:lnTo>
                  <a:lnTo>
                    <a:pt x="140703" y="50332"/>
                  </a:lnTo>
                  <a:lnTo>
                    <a:pt x="141438" y="50667"/>
                  </a:lnTo>
                  <a:lnTo>
                    <a:pt x="141438" y="50299"/>
                  </a:lnTo>
                  <a:lnTo>
                    <a:pt x="140670" y="49965"/>
                  </a:lnTo>
                  <a:lnTo>
                    <a:pt x="140035" y="39136"/>
                  </a:lnTo>
                  <a:lnTo>
                    <a:pt x="139801" y="34725"/>
                  </a:lnTo>
                  <a:cubicBezTo>
                    <a:pt x="139801" y="34625"/>
                    <a:pt x="139700" y="34558"/>
                    <a:pt x="139634" y="34558"/>
                  </a:cubicBezTo>
                  <a:cubicBezTo>
                    <a:pt x="139533" y="34558"/>
                    <a:pt x="139466" y="34625"/>
                    <a:pt x="139466" y="34725"/>
                  </a:cubicBezTo>
                  <a:lnTo>
                    <a:pt x="139700" y="39136"/>
                  </a:lnTo>
                  <a:lnTo>
                    <a:pt x="139834" y="41743"/>
                  </a:lnTo>
                  <a:lnTo>
                    <a:pt x="139769" y="41743"/>
                  </a:lnTo>
                  <a:lnTo>
                    <a:pt x="140168" y="49430"/>
                  </a:lnTo>
                  <a:lnTo>
                    <a:pt x="140168" y="49430"/>
                  </a:lnTo>
                  <a:lnTo>
                    <a:pt x="129072" y="44450"/>
                  </a:lnTo>
                  <a:lnTo>
                    <a:pt x="128337" y="43982"/>
                  </a:lnTo>
                  <a:lnTo>
                    <a:pt x="128601" y="41743"/>
                  </a:lnTo>
                  <a:lnTo>
                    <a:pt x="128571" y="41743"/>
                  </a:lnTo>
                  <a:cubicBezTo>
                    <a:pt x="128471" y="41743"/>
                    <a:pt x="128404" y="41810"/>
                    <a:pt x="128404" y="41910"/>
                  </a:cubicBezTo>
                  <a:lnTo>
                    <a:pt x="128137" y="44150"/>
                  </a:lnTo>
                  <a:lnTo>
                    <a:pt x="125062" y="42144"/>
                  </a:lnTo>
                  <a:lnTo>
                    <a:pt x="126466" y="40406"/>
                  </a:lnTo>
                  <a:lnTo>
                    <a:pt x="128504" y="40640"/>
                  </a:lnTo>
                  <a:cubicBezTo>
                    <a:pt x="128522" y="40646"/>
                    <a:pt x="128539" y="40649"/>
                    <a:pt x="128554" y="40649"/>
                  </a:cubicBezTo>
                  <a:cubicBezTo>
                    <a:pt x="128626" y="40649"/>
                    <a:pt x="128671" y="40589"/>
                    <a:pt x="128671" y="40507"/>
                  </a:cubicBezTo>
                  <a:lnTo>
                    <a:pt x="129173" y="36931"/>
                  </a:lnTo>
                  <a:cubicBezTo>
                    <a:pt x="129240" y="36797"/>
                    <a:pt x="129139" y="36730"/>
                    <a:pt x="129072" y="36730"/>
                  </a:cubicBezTo>
                  <a:cubicBezTo>
                    <a:pt x="129041" y="36715"/>
                    <a:pt x="129012" y="36708"/>
                    <a:pt x="128986" y="36708"/>
                  </a:cubicBezTo>
                  <a:cubicBezTo>
                    <a:pt x="128898" y="36708"/>
                    <a:pt x="128839" y="36779"/>
                    <a:pt x="128839" y="36830"/>
                  </a:cubicBezTo>
                  <a:lnTo>
                    <a:pt x="128337" y="40273"/>
                  </a:lnTo>
                  <a:lnTo>
                    <a:pt x="126399" y="40072"/>
                  </a:lnTo>
                  <a:cubicBezTo>
                    <a:pt x="126368" y="40051"/>
                    <a:pt x="126343" y="40044"/>
                    <a:pt x="126323" y="40044"/>
                  </a:cubicBezTo>
                  <a:cubicBezTo>
                    <a:pt x="126278" y="40044"/>
                    <a:pt x="126255" y="40083"/>
                    <a:pt x="126232" y="40106"/>
                  </a:cubicBezTo>
                  <a:lnTo>
                    <a:pt x="124728" y="41977"/>
                  </a:lnTo>
                  <a:lnTo>
                    <a:pt x="120249" y="39103"/>
                  </a:lnTo>
                  <a:lnTo>
                    <a:pt x="118378" y="34157"/>
                  </a:lnTo>
                  <a:lnTo>
                    <a:pt x="120550" y="33555"/>
                  </a:lnTo>
                  <a:lnTo>
                    <a:pt x="123658" y="38267"/>
                  </a:lnTo>
                  <a:cubicBezTo>
                    <a:pt x="123658" y="38301"/>
                    <a:pt x="123759" y="38334"/>
                    <a:pt x="123792" y="38334"/>
                  </a:cubicBezTo>
                  <a:cubicBezTo>
                    <a:pt x="123825" y="38334"/>
                    <a:pt x="123825" y="38301"/>
                    <a:pt x="123892" y="38301"/>
                  </a:cubicBezTo>
                  <a:cubicBezTo>
                    <a:pt x="123959" y="38234"/>
                    <a:pt x="123959" y="38134"/>
                    <a:pt x="123926" y="38067"/>
                  </a:cubicBezTo>
                  <a:lnTo>
                    <a:pt x="120817" y="33421"/>
                  </a:lnTo>
                  <a:lnTo>
                    <a:pt x="125296" y="32085"/>
                  </a:lnTo>
                  <a:lnTo>
                    <a:pt x="130977" y="36463"/>
                  </a:lnTo>
                  <a:cubicBezTo>
                    <a:pt x="131019" y="36477"/>
                    <a:pt x="131061" y="36485"/>
                    <a:pt x="131100" y="36485"/>
                  </a:cubicBezTo>
                  <a:cubicBezTo>
                    <a:pt x="131155" y="36485"/>
                    <a:pt x="131206" y="36468"/>
                    <a:pt x="131245" y="36429"/>
                  </a:cubicBezTo>
                  <a:cubicBezTo>
                    <a:pt x="131278" y="36362"/>
                    <a:pt x="131278" y="36229"/>
                    <a:pt x="131178" y="36195"/>
                  </a:cubicBezTo>
                  <a:lnTo>
                    <a:pt x="129808" y="35126"/>
                  </a:lnTo>
                  <a:lnTo>
                    <a:pt x="130777" y="27205"/>
                  </a:lnTo>
                  <a:lnTo>
                    <a:pt x="136459" y="29377"/>
                  </a:lnTo>
                  <a:lnTo>
                    <a:pt x="134152" y="35560"/>
                  </a:lnTo>
                  <a:cubicBezTo>
                    <a:pt x="134119" y="35627"/>
                    <a:pt x="134152" y="35727"/>
                    <a:pt x="134253" y="35761"/>
                  </a:cubicBezTo>
                  <a:lnTo>
                    <a:pt x="134286" y="35761"/>
                  </a:lnTo>
                  <a:cubicBezTo>
                    <a:pt x="134353" y="35761"/>
                    <a:pt x="134420" y="35727"/>
                    <a:pt x="134453" y="35627"/>
                  </a:cubicBezTo>
                  <a:lnTo>
                    <a:pt x="135456" y="32954"/>
                  </a:lnTo>
                  <a:lnTo>
                    <a:pt x="135489" y="32954"/>
                  </a:lnTo>
                  <a:lnTo>
                    <a:pt x="139333" y="32720"/>
                  </a:lnTo>
                  <a:cubicBezTo>
                    <a:pt x="139433" y="32720"/>
                    <a:pt x="139500" y="32619"/>
                    <a:pt x="139500" y="32552"/>
                  </a:cubicBezTo>
                  <a:cubicBezTo>
                    <a:pt x="139500" y="32452"/>
                    <a:pt x="139433" y="32385"/>
                    <a:pt x="139333" y="32385"/>
                  </a:cubicBezTo>
                  <a:lnTo>
                    <a:pt x="135623" y="32619"/>
                  </a:lnTo>
                  <a:lnTo>
                    <a:pt x="136325" y="30748"/>
                  </a:lnTo>
                  <a:lnTo>
                    <a:pt x="139333" y="31750"/>
                  </a:lnTo>
                  <a:lnTo>
                    <a:pt x="139366" y="31750"/>
                  </a:lnTo>
                  <a:cubicBezTo>
                    <a:pt x="139466" y="31750"/>
                    <a:pt x="139500" y="31717"/>
                    <a:pt x="139533" y="31617"/>
                  </a:cubicBezTo>
                  <a:cubicBezTo>
                    <a:pt x="139533" y="31550"/>
                    <a:pt x="139500" y="31450"/>
                    <a:pt x="139433" y="31416"/>
                  </a:cubicBezTo>
                  <a:lnTo>
                    <a:pt x="136459" y="30414"/>
                  </a:lnTo>
                  <a:lnTo>
                    <a:pt x="136826" y="29444"/>
                  </a:lnTo>
                  <a:lnTo>
                    <a:pt x="139333" y="30414"/>
                  </a:lnTo>
                  <a:lnTo>
                    <a:pt x="139366" y="30414"/>
                  </a:lnTo>
                  <a:cubicBezTo>
                    <a:pt x="139466" y="30414"/>
                    <a:pt x="139500" y="30380"/>
                    <a:pt x="139533" y="30280"/>
                  </a:cubicBezTo>
                  <a:cubicBezTo>
                    <a:pt x="139600" y="30213"/>
                    <a:pt x="139533" y="30113"/>
                    <a:pt x="139466" y="30079"/>
                  </a:cubicBezTo>
                  <a:lnTo>
                    <a:pt x="130911" y="26771"/>
                  </a:lnTo>
                  <a:lnTo>
                    <a:pt x="131813" y="19284"/>
                  </a:lnTo>
                  <a:lnTo>
                    <a:pt x="139333" y="24197"/>
                  </a:lnTo>
                  <a:cubicBezTo>
                    <a:pt x="139333" y="24225"/>
                    <a:pt x="139356" y="24230"/>
                    <a:pt x="139404" y="24231"/>
                  </a:cubicBezTo>
                  <a:lnTo>
                    <a:pt x="139404" y="24231"/>
                  </a:lnTo>
                  <a:lnTo>
                    <a:pt x="139571" y="23964"/>
                  </a:lnTo>
                  <a:lnTo>
                    <a:pt x="139571" y="23964"/>
                  </a:lnTo>
                  <a:cubicBezTo>
                    <a:pt x="139591" y="24017"/>
                    <a:pt x="139576" y="24088"/>
                    <a:pt x="139533" y="24130"/>
                  </a:cubicBezTo>
                  <a:cubicBezTo>
                    <a:pt x="139500" y="24197"/>
                    <a:pt x="139466" y="24231"/>
                    <a:pt x="139433" y="24231"/>
                  </a:cubicBezTo>
                  <a:cubicBezTo>
                    <a:pt x="139422" y="24231"/>
                    <a:pt x="139413" y="24231"/>
                    <a:pt x="139404" y="24231"/>
                  </a:cubicBezTo>
                  <a:lnTo>
                    <a:pt x="139404" y="24231"/>
                  </a:lnTo>
                  <a:lnTo>
                    <a:pt x="139132" y="24665"/>
                  </a:lnTo>
                  <a:cubicBezTo>
                    <a:pt x="139099" y="24699"/>
                    <a:pt x="139099" y="24832"/>
                    <a:pt x="139166" y="24866"/>
                  </a:cubicBezTo>
                  <a:cubicBezTo>
                    <a:pt x="139199" y="24866"/>
                    <a:pt x="139199" y="24899"/>
                    <a:pt x="139266" y="24899"/>
                  </a:cubicBezTo>
                  <a:cubicBezTo>
                    <a:pt x="139299" y="24899"/>
                    <a:pt x="139366" y="24866"/>
                    <a:pt x="139366" y="24832"/>
                  </a:cubicBezTo>
                  <a:lnTo>
                    <a:pt x="141305" y="21824"/>
                  </a:lnTo>
                  <a:lnTo>
                    <a:pt x="141305" y="21189"/>
                  </a:lnTo>
                  <a:lnTo>
                    <a:pt x="139571" y="23964"/>
                  </a:lnTo>
                  <a:lnTo>
                    <a:pt x="139571" y="23964"/>
                  </a:lnTo>
                  <a:cubicBezTo>
                    <a:pt x="139559" y="23933"/>
                    <a:pt x="139536" y="23908"/>
                    <a:pt x="139500" y="23896"/>
                  </a:cubicBezTo>
                  <a:lnTo>
                    <a:pt x="132114" y="19084"/>
                  </a:lnTo>
                  <a:lnTo>
                    <a:pt x="139433" y="17747"/>
                  </a:lnTo>
                  <a:cubicBezTo>
                    <a:pt x="139500" y="17714"/>
                    <a:pt x="139533" y="17613"/>
                    <a:pt x="139533" y="17546"/>
                  </a:cubicBezTo>
                  <a:cubicBezTo>
                    <a:pt x="139500" y="17446"/>
                    <a:pt x="139433" y="17413"/>
                    <a:pt x="139333" y="17413"/>
                  </a:cubicBezTo>
                  <a:lnTo>
                    <a:pt x="132314" y="18716"/>
                  </a:lnTo>
                  <a:lnTo>
                    <a:pt x="139634" y="13436"/>
                  </a:lnTo>
                  <a:lnTo>
                    <a:pt x="141371" y="12065"/>
                  </a:lnTo>
                  <a:lnTo>
                    <a:pt x="141371" y="11664"/>
                  </a:lnTo>
                  <a:lnTo>
                    <a:pt x="139533" y="13068"/>
                  </a:lnTo>
                  <a:lnTo>
                    <a:pt x="134086" y="7420"/>
                  </a:lnTo>
                  <a:cubicBezTo>
                    <a:pt x="134036" y="7386"/>
                    <a:pt x="133994" y="7370"/>
                    <a:pt x="133952" y="7370"/>
                  </a:cubicBezTo>
                  <a:cubicBezTo>
                    <a:pt x="133910" y="7370"/>
                    <a:pt x="133868" y="7386"/>
                    <a:pt x="133818" y="7420"/>
                  </a:cubicBezTo>
                  <a:cubicBezTo>
                    <a:pt x="133751" y="7520"/>
                    <a:pt x="133751" y="7587"/>
                    <a:pt x="133818" y="7687"/>
                  </a:cubicBezTo>
                  <a:lnTo>
                    <a:pt x="139266" y="13335"/>
                  </a:lnTo>
                  <a:lnTo>
                    <a:pt x="131813" y="18683"/>
                  </a:lnTo>
                  <a:lnTo>
                    <a:pt x="132147" y="15775"/>
                  </a:lnTo>
                  <a:lnTo>
                    <a:pt x="134119" y="3576"/>
                  </a:lnTo>
                  <a:lnTo>
                    <a:pt x="139767" y="669"/>
                  </a:lnTo>
                  <a:lnTo>
                    <a:pt x="140636" y="0"/>
                  </a:lnTo>
                  <a:close/>
                  <a:moveTo>
                    <a:pt x="84556" y="84155"/>
                  </a:moveTo>
                  <a:lnTo>
                    <a:pt x="91708" y="84522"/>
                  </a:lnTo>
                  <a:lnTo>
                    <a:pt x="91841" y="89736"/>
                  </a:lnTo>
                  <a:lnTo>
                    <a:pt x="84756" y="89435"/>
                  </a:lnTo>
                  <a:lnTo>
                    <a:pt x="84556" y="84155"/>
                  </a:lnTo>
                  <a:close/>
                  <a:moveTo>
                    <a:pt x="11247" y="83912"/>
                  </a:moveTo>
                  <a:cubicBezTo>
                    <a:pt x="11205" y="83912"/>
                    <a:pt x="11163" y="83937"/>
                    <a:pt x="11130" y="83987"/>
                  </a:cubicBezTo>
                  <a:cubicBezTo>
                    <a:pt x="11029" y="84054"/>
                    <a:pt x="11029" y="84121"/>
                    <a:pt x="11130" y="84221"/>
                  </a:cubicBezTo>
                  <a:lnTo>
                    <a:pt x="16210" y="89702"/>
                  </a:lnTo>
                  <a:lnTo>
                    <a:pt x="16276" y="89870"/>
                  </a:lnTo>
                  <a:lnTo>
                    <a:pt x="16611" y="89836"/>
                  </a:lnTo>
                  <a:lnTo>
                    <a:pt x="16510" y="89569"/>
                  </a:lnTo>
                  <a:cubicBezTo>
                    <a:pt x="16544" y="89535"/>
                    <a:pt x="16510" y="89535"/>
                    <a:pt x="16510" y="89502"/>
                  </a:cubicBezTo>
                  <a:lnTo>
                    <a:pt x="11364" y="83987"/>
                  </a:lnTo>
                  <a:cubicBezTo>
                    <a:pt x="11330" y="83937"/>
                    <a:pt x="11288" y="83912"/>
                    <a:pt x="11247" y="83912"/>
                  </a:cubicBezTo>
                  <a:close/>
                  <a:moveTo>
                    <a:pt x="92042" y="84556"/>
                  </a:moveTo>
                  <a:lnTo>
                    <a:pt x="96387" y="84823"/>
                  </a:lnTo>
                  <a:lnTo>
                    <a:pt x="95150" y="89870"/>
                  </a:lnTo>
                  <a:lnTo>
                    <a:pt x="92176" y="89736"/>
                  </a:lnTo>
                  <a:lnTo>
                    <a:pt x="92042" y="84556"/>
                  </a:lnTo>
                  <a:close/>
                  <a:moveTo>
                    <a:pt x="88566" y="91273"/>
                  </a:moveTo>
                  <a:cubicBezTo>
                    <a:pt x="88499" y="91273"/>
                    <a:pt x="88399" y="91340"/>
                    <a:pt x="88366" y="91440"/>
                  </a:cubicBezTo>
                  <a:lnTo>
                    <a:pt x="88299" y="92075"/>
                  </a:lnTo>
                  <a:lnTo>
                    <a:pt x="88633" y="92109"/>
                  </a:lnTo>
                  <a:lnTo>
                    <a:pt x="88700" y="91507"/>
                  </a:lnTo>
                  <a:cubicBezTo>
                    <a:pt x="88733" y="91407"/>
                    <a:pt x="88666" y="91340"/>
                    <a:pt x="88566" y="91273"/>
                  </a:cubicBezTo>
                  <a:close/>
                  <a:moveTo>
                    <a:pt x="86051" y="65715"/>
                  </a:moveTo>
                  <a:cubicBezTo>
                    <a:pt x="86026" y="65715"/>
                    <a:pt x="86009" y="65723"/>
                    <a:pt x="85993" y="65740"/>
                  </a:cubicBezTo>
                  <a:cubicBezTo>
                    <a:pt x="85959" y="65806"/>
                    <a:pt x="85892" y="65840"/>
                    <a:pt x="85892" y="65873"/>
                  </a:cubicBezTo>
                  <a:lnTo>
                    <a:pt x="84188" y="83754"/>
                  </a:lnTo>
                  <a:lnTo>
                    <a:pt x="73025" y="83185"/>
                  </a:lnTo>
                  <a:lnTo>
                    <a:pt x="72959" y="83185"/>
                  </a:lnTo>
                  <a:lnTo>
                    <a:pt x="69951" y="84622"/>
                  </a:lnTo>
                  <a:lnTo>
                    <a:pt x="68346" y="78206"/>
                  </a:lnTo>
                  <a:cubicBezTo>
                    <a:pt x="68318" y="78148"/>
                    <a:pt x="68264" y="78065"/>
                    <a:pt x="68185" y="78065"/>
                  </a:cubicBezTo>
                  <a:cubicBezTo>
                    <a:pt x="68173" y="78065"/>
                    <a:pt x="68160" y="78067"/>
                    <a:pt x="68146" y="78072"/>
                  </a:cubicBezTo>
                  <a:cubicBezTo>
                    <a:pt x="68079" y="78139"/>
                    <a:pt x="67979" y="78206"/>
                    <a:pt x="68012" y="78272"/>
                  </a:cubicBezTo>
                  <a:lnTo>
                    <a:pt x="69616" y="84823"/>
                  </a:lnTo>
                  <a:lnTo>
                    <a:pt x="65439" y="86862"/>
                  </a:lnTo>
                  <a:cubicBezTo>
                    <a:pt x="65405" y="86895"/>
                    <a:pt x="65339" y="86995"/>
                    <a:pt x="65339" y="87062"/>
                  </a:cubicBezTo>
                  <a:cubicBezTo>
                    <a:pt x="65372" y="87129"/>
                    <a:pt x="65439" y="87196"/>
                    <a:pt x="65506" y="87196"/>
                  </a:cubicBezTo>
                  <a:lnTo>
                    <a:pt x="69416" y="87330"/>
                  </a:lnTo>
                  <a:lnTo>
                    <a:pt x="69082" y="89268"/>
                  </a:lnTo>
                  <a:lnTo>
                    <a:pt x="65238" y="89435"/>
                  </a:lnTo>
                  <a:lnTo>
                    <a:pt x="67444" y="89702"/>
                  </a:lnTo>
                  <a:lnTo>
                    <a:pt x="68981" y="89636"/>
                  </a:lnTo>
                  <a:lnTo>
                    <a:pt x="68948" y="89903"/>
                  </a:lnTo>
                  <a:lnTo>
                    <a:pt x="69282" y="89936"/>
                  </a:lnTo>
                  <a:lnTo>
                    <a:pt x="69316" y="89669"/>
                  </a:lnTo>
                  <a:lnTo>
                    <a:pt x="74462" y="89435"/>
                  </a:lnTo>
                  <a:lnTo>
                    <a:pt x="78607" y="89602"/>
                  </a:lnTo>
                  <a:lnTo>
                    <a:pt x="78607" y="91006"/>
                  </a:lnTo>
                  <a:lnTo>
                    <a:pt x="78874" y="90972"/>
                  </a:lnTo>
                  <a:lnTo>
                    <a:pt x="78874" y="89569"/>
                  </a:lnTo>
                  <a:lnTo>
                    <a:pt x="80946" y="89636"/>
                  </a:lnTo>
                  <a:lnTo>
                    <a:pt x="80946" y="91240"/>
                  </a:lnTo>
                  <a:lnTo>
                    <a:pt x="81280" y="91273"/>
                  </a:lnTo>
                  <a:lnTo>
                    <a:pt x="81280" y="89702"/>
                  </a:lnTo>
                  <a:lnTo>
                    <a:pt x="84355" y="89836"/>
                  </a:lnTo>
                  <a:lnTo>
                    <a:pt x="84455" y="91674"/>
                  </a:lnTo>
                  <a:lnTo>
                    <a:pt x="84790" y="91708"/>
                  </a:lnTo>
                  <a:lnTo>
                    <a:pt x="84689" y="89836"/>
                  </a:lnTo>
                  <a:lnTo>
                    <a:pt x="95016" y="90204"/>
                  </a:lnTo>
                  <a:lnTo>
                    <a:pt x="94582" y="92109"/>
                  </a:lnTo>
                  <a:lnTo>
                    <a:pt x="94983" y="92075"/>
                  </a:lnTo>
                  <a:lnTo>
                    <a:pt x="95384" y="90204"/>
                  </a:lnTo>
                  <a:lnTo>
                    <a:pt x="101667" y="90438"/>
                  </a:lnTo>
                  <a:lnTo>
                    <a:pt x="101500" y="91340"/>
                  </a:lnTo>
                  <a:lnTo>
                    <a:pt x="101567" y="91340"/>
                  </a:lnTo>
                  <a:lnTo>
                    <a:pt x="101868" y="91273"/>
                  </a:lnTo>
                  <a:lnTo>
                    <a:pt x="102035" y="90505"/>
                  </a:lnTo>
                  <a:lnTo>
                    <a:pt x="107015" y="90672"/>
                  </a:lnTo>
                  <a:lnTo>
                    <a:pt x="108552" y="90505"/>
                  </a:lnTo>
                  <a:lnTo>
                    <a:pt x="109120" y="90371"/>
                  </a:lnTo>
                  <a:lnTo>
                    <a:pt x="102001" y="90104"/>
                  </a:lnTo>
                  <a:lnTo>
                    <a:pt x="101233" y="86427"/>
                  </a:lnTo>
                  <a:cubicBezTo>
                    <a:pt x="101199" y="86360"/>
                    <a:pt x="101099" y="86294"/>
                    <a:pt x="101032" y="86294"/>
                  </a:cubicBezTo>
                  <a:cubicBezTo>
                    <a:pt x="100932" y="86360"/>
                    <a:pt x="100899" y="86427"/>
                    <a:pt x="100899" y="86527"/>
                  </a:cubicBezTo>
                  <a:lnTo>
                    <a:pt x="101600" y="90104"/>
                  </a:lnTo>
                  <a:lnTo>
                    <a:pt x="95417" y="89870"/>
                  </a:lnTo>
                  <a:lnTo>
                    <a:pt x="96687" y="84756"/>
                  </a:lnTo>
                  <a:lnTo>
                    <a:pt x="101500" y="85024"/>
                  </a:lnTo>
                  <a:cubicBezTo>
                    <a:pt x="101567" y="85024"/>
                    <a:pt x="101667" y="84923"/>
                    <a:pt x="101667" y="84856"/>
                  </a:cubicBezTo>
                  <a:cubicBezTo>
                    <a:pt x="101667" y="84756"/>
                    <a:pt x="101567" y="84689"/>
                    <a:pt x="101500" y="84689"/>
                  </a:cubicBezTo>
                  <a:lnTo>
                    <a:pt x="96721" y="84422"/>
                  </a:lnTo>
                  <a:lnTo>
                    <a:pt x="97991" y="79409"/>
                  </a:lnTo>
                  <a:cubicBezTo>
                    <a:pt x="98024" y="79342"/>
                    <a:pt x="97924" y="79242"/>
                    <a:pt x="97857" y="79208"/>
                  </a:cubicBezTo>
                  <a:cubicBezTo>
                    <a:pt x="97839" y="79202"/>
                    <a:pt x="97823" y="79200"/>
                    <a:pt x="97807" y="79200"/>
                  </a:cubicBezTo>
                  <a:cubicBezTo>
                    <a:pt x="97734" y="79200"/>
                    <a:pt x="97684" y="79259"/>
                    <a:pt x="97657" y="79342"/>
                  </a:cubicBezTo>
                  <a:lnTo>
                    <a:pt x="96387" y="84422"/>
                  </a:lnTo>
                  <a:lnTo>
                    <a:pt x="91975" y="84188"/>
                  </a:lnTo>
                  <a:lnTo>
                    <a:pt x="91708" y="74663"/>
                  </a:lnTo>
                  <a:lnTo>
                    <a:pt x="93646" y="66876"/>
                  </a:lnTo>
                  <a:cubicBezTo>
                    <a:pt x="93680" y="66809"/>
                    <a:pt x="93579" y="66709"/>
                    <a:pt x="93512" y="66675"/>
                  </a:cubicBezTo>
                  <a:cubicBezTo>
                    <a:pt x="93495" y="66669"/>
                    <a:pt x="93478" y="66667"/>
                    <a:pt x="93462" y="66667"/>
                  </a:cubicBezTo>
                  <a:cubicBezTo>
                    <a:pt x="93390" y="66667"/>
                    <a:pt x="93339" y="66727"/>
                    <a:pt x="93312" y="66809"/>
                  </a:cubicBezTo>
                  <a:lnTo>
                    <a:pt x="92844" y="68681"/>
                  </a:lnTo>
                  <a:lnTo>
                    <a:pt x="86160" y="65740"/>
                  </a:lnTo>
                  <a:cubicBezTo>
                    <a:pt x="86110" y="65723"/>
                    <a:pt x="86076" y="65715"/>
                    <a:pt x="86051" y="657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9"/>
            <p:cNvSpPr/>
            <p:nvPr/>
          </p:nvSpPr>
          <p:spPr>
            <a:xfrm>
              <a:off x="5107647" y="557758"/>
              <a:ext cx="2794571" cy="1824066"/>
            </a:xfrm>
            <a:custGeom>
              <a:avLst/>
              <a:gdLst/>
              <a:ahLst/>
              <a:cxnLst/>
              <a:rect l="l" t="t" r="r" b="b"/>
              <a:pathLst>
                <a:path w="141372" h="92276" extrusionOk="0">
                  <a:moveTo>
                    <a:pt x="27640" y="45219"/>
                  </a:moveTo>
                  <a:cubicBezTo>
                    <a:pt x="28208" y="46957"/>
                    <a:pt x="29946" y="51970"/>
                    <a:pt x="31884" y="57652"/>
                  </a:cubicBezTo>
                  <a:cubicBezTo>
                    <a:pt x="25167" y="54209"/>
                    <a:pt x="17881" y="50566"/>
                    <a:pt x="13937" y="48962"/>
                  </a:cubicBezTo>
                  <a:cubicBezTo>
                    <a:pt x="17279" y="48127"/>
                    <a:pt x="22259" y="46723"/>
                    <a:pt x="27640" y="45219"/>
                  </a:cubicBezTo>
                  <a:close/>
                  <a:moveTo>
                    <a:pt x="54109" y="36964"/>
                  </a:moveTo>
                  <a:cubicBezTo>
                    <a:pt x="53073" y="43682"/>
                    <a:pt x="52706" y="56048"/>
                    <a:pt x="52405" y="66074"/>
                  </a:cubicBezTo>
                  <a:cubicBezTo>
                    <a:pt x="52271" y="66675"/>
                    <a:pt x="52271" y="67210"/>
                    <a:pt x="52271" y="67711"/>
                  </a:cubicBezTo>
                  <a:cubicBezTo>
                    <a:pt x="48896" y="66074"/>
                    <a:pt x="45955" y="64704"/>
                    <a:pt x="44484" y="64002"/>
                  </a:cubicBezTo>
                  <a:cubicBezTo>
                    <a:pt x="42646" y="63099"/>
                    <a:pt x="39304" y="61428"/>
                    <a:pt x="35460" y="59423"/>
                  </a:cubicBezTo>
                  <a:cubicBezTo>
                    <a:pt x="34725" y="59055"/>
                    <a:pt x="33990" y="58688"/>
                    <a:pt x="33221" y="58320"/>
                  </a:cubicBezTo>
                  <a:cubicBezTo>
                    <a:pt x="31149" y="52238"/>
                    <a:pt x="29311" y="46790"/>
                    <a:pt x="28676" y="44952"/>
                  </a:cubicBezTo>
                  <a:cubicBezTo>
                    <a:pt x="38569" y="42144"/>
                    <a:pt x="49531" y="38802"/>
                    <a:pt x="54109" y="36964"/>
                  </a:cubicBezTo>
                  <a:close/>
                  <a:moveTo>
                    <a:pt x="54911" y="38000"/>
                  </a:moveTo>
                  <a:cubicBezTo>
                    <a:pt x="55112" y="38669"/>
                    <a:pt x="55346" y="39370"/>
                    <a:pt x="55480" y="40005"/>
                  </a:cubicBezTo>
                  <a:cubicBezTo>
                    <a:pt x="57117" y="45486"/>
                    <a:pt x="58488" y="50199"/>
                    <a:pt x="59123" y="52171"/>
                  </a:cubicBezTo>
                  <a:cubicBezTo>
                    <a:pt x="60961" y="58053"/>
                    <a:pt x="66743" y="74095"/>
                    <a:pt x="66776" y="74295"/>
                  </a:cubicBezTo>
                  <a:cubicBezTo>
                    <a:pt x="66776" y="74362"/>
                    <a:pt x="66876" y="74529"/>
                    <a:pt x="66976" y="74763"/>
                  </a:cubicBezTo>
                  <a:cubicBezTo>
                    <a:pt x="63267" y="72959"/>
                    <a:pt x="57919" y="70419"/>
                    <a:pt x="53240" y="68179"/>
                  </a:cubicBezTo>
                  <a:cubicBezTo>
                    <a:pt x="53240" y="67511"/>
                    <a:pt x="53274" y="66843"/>
                    <a:pt x="53274" y="66107"/>
                  </a:cubicBezTo>
                  <a:cubicBezTo>
                    <a:pt x="53608" y="56549"/>
                    <a:pt x="54009" y="44851"/>
                    <a:pt x="54911" y="38000"/>
                  </a:cubicBezTo>
                  <a:close/>
                  <a:moveTo>
                    <a:pt x="73995" y="35494"/>
                  </a:moveTo>
                  <a:cubicBezTo>
                    <a:pt x="76000" y="39604"/>
                    <a:pt x="82985" y="53474"/>
                    <a:pt x="85458" y="56415"/>
                  </a:cubicBezTo>
                  <a:cubicBezTo>
                    <a:pt x="86595" y="57819"/>
                    <a:pt x="88667" y="60760"/>
                    <a:pt x="90806" y="63935"/>
                  </a:cubicBezTo>
                  <a:cubicBezTo>
                    <a:pt x="93546" y="67945"/>
                    <a:pt x="96387" y="72123"/>
                    <a:pt x="98025" y="73828"/>
                  </a:cubicBezTo>
                  <a:cubicBezTo>
                    <a:pt x="97844" y="73817"/>
                    <a:pt x="97658" y="73812"/>
                    <a:pt x="97467" y="73812"/>
                  </a:cubicBezTo>
                  <a:cubicBezTo>
                    <a:pt x="96427" y="73812"/>
                    <a:pt x="95247" y="73954"/>
                    <a:pt x="93947" y="74095"/>
                  </a:cubicBezTo>
                  <a:cubicBezTo>
                    <a:pt x="92438" y="74271"/>
                    <a:pt x="90711" y="74471"/>
                    <a:pt x="88806" y="74471"/>
                  </a:cubicBezTo>
                  <a:cubicBezTo>
                    <a:pt x="87462" y="74471"/>
                    <a:pt x="86029" y="74371"/>
                    <a:pt x="84523" y="74095"/>
                  </a:cubicBezTo>
                  <a:cubicBezTo>
                    <a:pt x="82872" y="73785"/>
                    <a:pt x="81385" y="73663"/>
                    <a:pt x="80072" y="73663"/>
                  </a:cubicBezTo>
                  <a:cubicBezTo>
                    <a:pt x="76999" y="73663"/>
                    <a:pt x="74871" y="74328"/>
                    <a:pt x="73794" y="74797"/>
                  </a:cubicBezTo>
                  <a:cubicBezTo>
                    <a:pt x="73794" y="73794"/>
                    <a:pt x="73627" y="72624"/>
                    <a:pt x="73159" y="71221"/>
                  </a:cubicBezTo>
                  <a:cubicBezTo>
                    <a:pt x="69483" y="59523"/>
                    <a:pt x="69784" y="47525"/>
                    <a:pt x="73995" y="35494"/>
                  </a:cubicBezTo>
                  <a:close/>
                  <a:moveTo>
                    <a:pt x="62966" y="30441"/>
                  </a:moveTo>
                  <a:cubicBezTo>
                    <a:pt x="63011" y="30441"/>
                    <a:pt x="63055" y="30443"/>
                    <a:pt x="63100" y="30447"/>
                  </a:cubicBezTo>
                  <a:cubicBezTo>
                    <a:pt x="63768" y="30480"/>
                    <a:pt x="68414" y="32519"/>
                    <a:pt x="72892" y="34491"/>
                  </a:cubicBezTo>
                  <a:cubicBezTo>
                    <a:pt x="72992" y="34524"/>
                    <a:pt x="73093" y="34558"/>
                    <a:pt x="73226" y="34658"/>
                  </a:cubicBezTo>
                  <a:cubicBezTo>
                    <a:pt x="68748" y="47057"/>
                    <a:pt x="68414" y="59456"/>
                    <a:pt x="72157" y="71555"/>
                  </a:cubicBezTo>
                  <a:cubicBezTo>
                    <a:pt x="73126" y="74429"/>
                    <a:pt x="72792" y="75766"/>
                    <a:pt x="72391" y="76401"/>
                  </a:cubicBezTo>
                  <a:cubicBezTo>
                    <a:pt x="72090" y="76802"/>
                    <a:pt x="71756" y="76936"/>
                    <a:pt x="71589" y="76969"/>
                  </a:cubicBezTo>
                  <a:cubicBezTo>
                    <a:pt x="71221" y="76802"/>
                    <a:pt x="70151" y="76301"/>
                    <a:pt x="68714" y="75599"/>
                  </a:cubicBezTo>
                  <a:cubicBezTo>
                    <a:pt x="68113" y="74797"/>
                    <a:pt x="67745" y="73928"/>
                    <a:pt x="67745" y="73928"/>
                  </a:cubicBezTo>
                  <a:cubicBezTo>
                    <a:pt x="67712" y="73761"/>
                    <a:pt x="61930" y="57719"/>
                    <a:pt x="60092" y="51870"/>
                  </a:cubicBezTo>
                  <a:cubicBezTo>
                    <a:pt x="59457" y="49898"/>
                    <a:pt x="58086" y="45186"/>
                    <a:pt x="56449" y="39705"/>
                  </a:cubicBezTo>
                  <a:cubicBezTo>
                    <a:pt x="56115" y="38535"/>
                    <a:pt x="55780" y="37399"/>
                    <a:pt x="55446" y="36329"/>
                  </a:cubicBezTo>
                  <a:cubicBezTo>
                    <a:pt x="55613" y="36229"/>
                    <a:pt x="55747" y="36162"/>
                    <a:pt x="55881" y="36129"/>
                  </a:cubicBezTo>
                  <a:cubicBezTo>
                    <a:pt x="57284" y="35226"/>
                    <a:pt x="58454" y="34023"/>
                    <a:pt x="59457" y="32954"/>
                  </a:cubicBezTo>
                  <a:cubicBezTo>
                    <a:pt x="60741" y="31605"/>
                    <a:pt x="61872" y="30441"/>
                    <a:pt x="62966" y="30441"/>
                  </a:cubicBezTo>
                  <a:close/>
                  <a:moveTo>
                    <a:pt x="80188" y="74774"/>
                  </a:moveTo>
                  <a:cubicBezTo>
                    <a:pt x="81412" y="74774"/>
                    <a:pt x="82792" y="74884"/>
                    <a:pt x="84322" y="75164"/>
                  </a:cubicBezTo>
                  <a:cubicBezTo>
                    <a:pt x="85901" y="75469"/>
                    <a:pt x="87383" y="75579"/>
                    <a:pt x="88764" y="75579"/>
                  </a:cubicBezTo>
                  <a:cubicBezTo>
                    <a:pt x="90716" y="75579"/>
                    <a:pt x="92468" y="75360"/>
                    <a:pt x="94014" y="75164"/>
                  </a:cubicBezTo>
                  <a:cubicBezTo>
                    <a:pt x="95270" y="75012"/>
                    <a:pt x="96380" y="74876"/>
                    <a:pt x="97330" y="74876"/>
                  </a:cubicBezTo>
                  <a:cubicBezTo>
                    <a:pt x="98250" y="74876"/>
                    <a:pt x="99020" y="75003"/>
                    <a:pt x="99629" y="75365"/>
                  </a:cubicBezTo>
                  <a:cubicBezTo>
                    <a:pt x="100498" y="76267"/>
                    <a:pt x="101233" y="77470"/>
                    <a:pt x="102002" y="78640"/>
                  </a:cubicBezTo>
                  <a:cubicBezTo>
                    <a:pt x="102169" y="78941"/>
                    <a:pt x="102336" y="79208"/>
                    <a:pt x="102536" y="79476"/>
                  </a:cubicBezTo>
                  <a:lnTo>
                    <a:pt x="73260" y="77170"/>
                  </a:lnTo>
                  <a:cubicBezTo>
                    <a:pt x="73460" y="76835"/>
                    <a:pt x="73627" y="76468"/>
                    <a:pt x="73661" y="76067"/>
                  </a:cubicBezTo>
                  <a:cubicBezTo>
                    <a:pt x="74359" y="75718"/>
                    <a:pt x="76599" y="74774"/>
                    <a:pt x="80188" y="74774"/>
                  </a:cubicBezTo>
                  <a:close/>
                  <a:moveTo>
                    <a:pt x="53240" y="69282"/>
                  </a:moveTo>
                  <a:cubicBezTo>
                    <a:pt x="58521" y="71789"/>
                    <a:pt x="64470" y="74663"/>
                    <a:pt x="68079" y="76401"/>
                  </a:cubicBezTo>
                  <a:cubicBezTo>
                    <a:pt x="68414" y="76769"/>
                    <a:pt x="68748" y="77136"/>
                    <a:pt x="69149" y="77470"/>
                  </a:cubicBezTo>
                  <a:cubicBezTo>
                    <a:pt x="67712" y="77871"/>
                    <a:pt x="65706" y="78306"/>
                    <a:pt x="63434" y="78841"/>
                  </a:cubicBezTo>
                  <a:cubicBezTo>
                    <a:pt x="59958" y="79676"/>
                    <a:pt x="55981" y="80645"/>
                    <a:pt x="52572" y="81414"/>
                  </a:cubicBezTo>
                  <a:cubicBezTo>
                    <a:pt x="52906" y="79576"/>
                    <a:pt x="53073" y="75031"/>
                    <a:pt x="53240" y="69282"/>
                  </a:cubicBezTo>
                  <a:close/>
                  <a:moveTo>
                    <a:pt x="33656" y="59724"/>
                  </a:moveTo>
                  <a:cubicBezTo>
                    <a:pt x="34057" y="59924"/>
                    <a:pt x="34525" y="60158"/>
                    <a:pt x="34959" y="60392"/>
                  </a:cubicBezTo>
                  <a:cubicBezTo>
                    <a:pt x="38836" y="62364"/>
                    <a:pt x="42178" y="64069"/>
                    <a:pt x="44016" y="64938"/>
                  </a:cubicBezTo>
                  <a:cubicBezTo>
                    <a:pt x="45587" y="65706"/>
                    <a:pt x="48695" y="67177"/>
                    <a:pt x="52238" y="68881"/>
                  </a:cubicBezTo>
                  <a:cubicBezTo>
                    <a:pt x="52037" y="75231"/>
                    <a:pt x="51837" y="80445"/>
                    <a:pt x="51503" y="81648"/>
                  </a:cubicBezTo>
                  <a:cubicBezTo>
                    <a:pt x="49531" y="82083"/>
                    <a:pt x="47759" y="82417"/>
                    <a:pt x="46489" y="82617"/>
                  </a:cubicBezTo>
                  <a:lnTo>
                    <a:pt x="45988" y="82718"/>
                  </a:lnTo>
                  <a:cubicBezTo>
                    <a:pt x="44919" y="82885"/>
                    <a:pt x="43816" y="82985"/>
                    <a:pt x="42646" y="83152"/>
                  </a:cubicBezTo>
                  <a:cubicBezTo>
                    <a:pt x="42579" y="83052"/>
                    <a:pt x="42512" y="82951"/>
                    <a:pt x="42479" y="82818"/>
                  </a:cubicBezTo>
                  <a:cubicBezTo>
                    <a:pt x="41810" y="81581"/>
                    <a:pt x="41042" y="80144"/>
                    <a:pt x="40373" y="78540"/>
                  </a:cubicBezTo>
                  <a:cubicBezTo>
                    <a:pt x="39204" y="75733"/>
                    <a:pt x="36329" y="67411"/>
                    <a:pt x="33656" y="59724"/>
                  </a:cubicBezTo>
                  <a:close/>
                  <a:moveTo>
                    <a:pt x="14739" y="50399"/>
                  </a:moveTo>
                  <a:lnTo>
                    <a:pt x="14739" y="50399"/>
                  </a:lnTo>
                  <a:cubicBezTo>
                    <a:pt x="19017" y="52304"/>
                    <a:pt x="26002" y="55814"/>
                    <a:pt x="32352" y="59022"/>
                  </a:cubicBezTo>
                  <a:cubicBezTo>
                    <a:pt x="35126" y="67043"/>
                    <a:pt x="38234" y="75933"/>
                    <a:pt x="39471" y="78908"/>
                  </a:cubicBezTo>
                  <a:cubicBezTo>
                    <a:pt x="40173" y="80579"/>
                    <a:pt x="40908" y="82049"/>
                    <a:pt x="41576" y="83319"/>
                  </a:cubicBezTo>
                  <a:cubicBezTo>
                    <a:pt x="40306" y="83553"/>
                    <a:pt x="38970" y="83754"/>
                    <a:pt x="37566" y="83954"/>
                  </a:cubicBezTo>
                  <a:cubicBezTo>
                    <a:pt x="37800" y="82383"/>
                    <a:pt x="37833" y="81214"/>
                    <a:pt x="37700" y="80612"/>
                  </a:cubicBezTo>
                  <a:cubicBezTo>
                    <a:pt x="37165" y="78473"/>
                    <a:pt x="33355" y="74396"/>
                    <a:pt x="28977" y="69683"/>
                  </a:cubicBezTo>
                  <a:cubicBezTo>
                    <a:pt x="27473" y="68079"/>
                    <a:pt x="25969" y="66408"/>
                    <a:pt x="24498" y="64770"/>
                  </a:cubicBezTo>
                  <a:cubicBezTo>
                    <a:pt x="20521" y="60359"/>
                    <a:pt x="16644" y="53808"/>
                    <a:pt x="14739" y="50399"/>
                  </a:cubicBezTo>
                  <a:close/>
                  <a:moveTo>
                    <a:pt x="104675" y="80645"/>
                  </a:moveTo>
                  <a:lnTo>
                    <a:pt x="113532" y="81347"/>
                  </a:lnTo>
                  <a:cubicBezTo>
                    <a:pt x="111326" y="82250"/>
                    <a:pt x="109054" y="83119"/>
                    <a:pt x="106848" y="83988"/>
                  </a:cubicBezTo>
                  <a:cubicBezTo>
                    <a:pt x="106814" y="83921"/>
                    <a:pt x="106748" y="83820"/>
                    <a:pt x="106681" y="83720"/>
                  </a:cubicBezTo>
                  <a:cubicBezTo>
                    <a:pt x="106146" y="82751"/>
                    <a:pt x="105645" y="81782"/>
                    <a:pt x="104876" y="80946"/>
                  </a:cubicBezTo>
                  <a:cubicBezTo>
                    <a:pt x="104809" y="80879"/>
                    <a:pt x="104742" y="80779"/>
                    <a:pt x="104675" y="80645"/>
                  </a:cubicBezTo>
                  <a:close/>
                  <a:moveTo>
                    <a:pt x="103506" y="80813"/>
                  </a:moveTo>
                  <a:cubicBezTo>
                    <a:pt x="103706" y="81080"/>
                    <a:pt x="103907" y="81381"/>
                    <a:pt x="104141" y="81581"/>
                  </a:cubicBezTo>
                  <a:cubicBezTo>
                    <a:pt x="104809" y="82383"/>
                    <a:pt x="105244" y="83252"/>
                    <a:pt x="105812" y="84155"/>
                  </a:cubicBezTo>
                  <a:cubicBezTo>
                    <a:pt x="105845" y="84221"/>
                    <a:pt x="105845" y="84288"/>
                    <a:pt x="105879" y="84322"/>
                  </a:cubicBezTo>
                  <a:cubicBezTo>
                    <a:pt x="104575" y="84823"/>
                    <a:pt x="103339" y="85324"/>
                    <a:pt x="102069" y="85826"/>
                  </a:cubicBezTo>
                  <a:lnTo>
                    <a:pt x="103506" y="80813"/>
                  </a:lnTo>
                  <a:close/>
                  <a:moveTo>
                    <a:pt x="9425" y="66876"/>
                  </a:moveTo>
                  <a:lnTo>
                    <a:pt x="9425" y="66876"/>
                  </a:lnTo>
                  <a:cubicBezTo>
                    <a:pt x="17680" y="76802"/>
                    <a:pt x="24331" y="84957"/>
                    <a:pt x="24866" y="85926"/>
                  </a:cubicBezTo>
                  <a:cubicBezTo>
                    <a:pt x="24933" y="85993"/>
                    <a:pt x="25000" y="86126"/>
                    <a:pt x="25100" y="86294"/>
                  </a:cubicBezTo>
                  <a:cubicBezTo>
                    <a:pt x="18081" y="84957"/>
                    <a:pt x="13001" y="83988"/>
                    <a:pt x="11464" y="83820"/>
                  </a:cubicBezTo>
                  <a:cubicBezTo>
                    <a:pt x="11096" y="83787"/>
                    <a:pt x="10729" y="83754"/>
                    <a:pt x="10261" y="83720"/>
                  </a:cubicBezTo>
                  <a:cubicBezTo>
                    <a:pt x="10060" y="81247"/>
                    <a:pt x="9893" y="79075"/>
                    <a:pt x="9826" y="77370"/>
                  </a:cubicBezTo>
                  <a:cubicBezTo>
                    <a:pt x="9793" y="74964"/>
                    <a:pt x="9626" y="71020"/>
                    <a:pt x="9425" y="66876"/>
                  </a:cubicBezTo>
                  <a:close/>
                  <a:moveTo>
                    <a:pt x="12166" y="49397"/>
                  </a:moveTo>
                  <a:cubicBezTo>
                    <a:pt x="12567" y="49530"/>
                    <a:pt x="12901" y="49698"/>
                    <a:pt x="13235" y="49831"/>
                  </a:cubicBezTo>
                  <a:cubicBezTo>
                    <a:pt x="14773" y="52672"/>
                    <a:pt x="19251" y="60426"/>
                    <a:pt x="23763" y="65472"/>
                  </a:cubicBezTo>
                  <a:cubicBezTo>
                    <a:pt x="25200" y="67110"/>
                    <a:pt x="26771" y="68781"/>
                    <a:pt x="28208" y="70385"/>
                  </a:cubicBezTo>
                  <a:cubicBezTo>
                    <a:pt x="32352" y="74797"/>
                    <a:pt x="36229" y="79008"/>
                    <a:pt x="36697" y="80913"/>
                  </a:cubicBezTo>
                  <a:cubicBezTo>
                    <a:pt x="36831" y="81347"/>
                    <a:pt x="36730" y="82550"/>
                    <a:pt x="36530" y="84121"/>
                  </a:cubicBezTo>
                  <a:cubicBezTo>
                    <a:pt x="32686" y="84790"/>
                    <a:pt x="28876" y="85525"/>
                    <a:pt x="26203" y="86394"/>
                  </a:cubicBezTo>
                  <a:cubicBezTo>
                    <a:pt x="26002" y="85959"/>
                    <a:pt x="25869" y="85625"/>
                    <a:pt x="25768" y="85458"/>
                  </a:cubicBezTo>
                  <a:cubicBezTo>
                    <a:pt x="25167" y="84355"/>
                    <a:pt x="17747" y="75298"/>
                    <a:pt x="9325" y="65205"/>
                  </a:cubicBezTo>
                  <a:cubicBezTo>
                    <a:pt x="8991" y="58755"/>
                    <a:pt x="8657" y="52204"/>
                    <a:pt x="8556" y="50232"/>
                  </a:cubicBezTo>
                  <a:cubicBezTo>
                    <a:pt x="9793" y="49998"/>
                    <a:pt x="10996" y="49698"/>
                    <a:pt x="12166" y="49397"/>
                  </a:cubicBezTo>
                  <a:close/>
                  <a:moveTo>
                    <a:pt x="36396" y="85157"/>
                  </a:moveTo>
                  <a:lnTo>
                    <a:pt x="36396" y="85157"/>
                  </a:lnTo>
                  <a:cubicBezTo>
                    <a:pt x="36229" y="86160"/>
                    <a:pt x="36062" y="87263"/>
                    <a:pt x="35861" y="88433"/>
                  </a:cubicBezTo>
                  <a:cubicBezTo>
                    <a:pt x="33154" y="87898"/>
                    <a:pt x="30514" y="87396"/>
                    <a:pt x="28108" y="86895"/>
                  </a:cubicBezTo>
                  <a:cubicBezTo>
                    <a:pt x="30481" y="86260"/>
                    <a:pt x="33388" y="85659"/>
                    <a:pt x="36396" y="85157"/>
                  </a:cubicBezTo>
                  <a:close/>
                  <a:moveTo>
                    <a:pt x="140469" y="0"/>
                  </a:moveTo>
                  <a:lnTo>
                    <a:pt x="139099" y="168"/>
                  </a:lnTo>
                  <a:cubicBezTo>
                    <a:pt x="139066" y="2307"/>
                    <a:pt x="139066" y="4713"/>
                    <a:pt x="138999" y="7086"/>
                  </a:cubicBezTo>
                  <a:cubicBezTo>
                    <a:pt x="138191" y="7098"/>
                    <a:pt x="137433" y="7106"/>
                    <a:pt x="136754" y="7106"/>
                  </a:cubicBezTo>
                  <a:cubicBezTo>
                    <a:pt x="135577" y="7106"/>
                    <a:pt x="134637" y="7082"/>
                    <a:pt x="134086" y="7019"/>
                  </a:cubicBezTo>
                  <a:cubicBezTo>
                    <a:pt x="132148" y="6785"/>
                    <a:pt x="126600" y="4278"/>
                    <a:pt x="122088" y="2173"/>
                  </a:cubicBezTo>
                  <a:lnTo>
                    <a:pt x="120183" y="2373"/>
                  </a:lnTo>
                  <a:cubicBezTo>
                    <a:pt x="125129" y="4713"/>
                    <a:pt x="131613" y="7754"/>
                    <a:pt x="133952" y="8021"/>
                  </a:cubicBezTo>
                  <a:cubicBezTo>
                    <a:pt x="134662" y="8070"/>
                    <a:pt x="135837" y="8101"/>
                    <a:pt x="137281" y="8101"/>
                  </a:cubicBezTo>
                  <a:cubicBezTo>
                    <a:pt x="137810" y="8101"/>
                    <a:pt x="138374" y="8097"/>
                    <a:pt x="138965" y="8088"/>
                  </a:cubicBezTo>
                  <a:lnTo>
                    <a:pt x="138965" y="8088"/>
                  </a:lnTo>
                  <a:cubicBezTo>
                    <a:pt x="138965" y="9091"/>
                    <a:pt x="138932" y="10127"/>
                    <a:pt x="138932" y="11130"/>
                  </a:cubicBezTo>
                  <a:cubicBezTo>
                    <a:pt x="138765" y="21290"/>
                    <a:pt x="138631" y="30948"/>
                    <a:pt x="138832" y="33956"/>
                  </a:cubicBezTo>
                  <a:cubicBezTo>
                    <a:pt x="125530" y="36262"/>
                    <a:pt x="114000" y="40139"/>
                    <a:pt x="107416" y="42345"/>
                  </a:cubicBezTo>
                  <a:cubicBezTo>
                    <a:pt x="105344" y="43047"/>
                    <a:pt x="103673" y="43615"/>
                    <a:pt x="102704" y="43849"/>
                  </a:cubicBezTo>
                  <a:cubicBezTo>
                    <a:pt x="102525" y="43894"/>
                    <a:pt x="102308" y="43916"/>
                    <a:pt x="102056" y="43916"/>
                  </a:cubicBezTo>
                  <a:cubicBezTo>
                    <a:pt x="97654" y="43916"/>
                    <a:pt x="82593" y="37269"/>
                    <a:pt x="73393" y="33254"/>
                  </a:cubicBezTo>
                  <a:cubicBezTo>
                    <a:pt x="68046" y="30915"/>
                    <a:pt x="65038" y="29545"/>
                    <a:pt x="63701" y="29177"/>
                  </a:cubicBezTo>
                  <a:cubicBezTo>
                    <a:pt x="66475" y="26570"/>
                    <a:pt x="73728" y="19719"/>
                    <a:pt x="75098" y="17446"/>
                  </a:cubicBezTo>
                  <a:cubicBezTo>
                    <a:pt x="75599" y="16644"/>
                    <a:pt x="76234" y="15207"/>
                    <a:pt x="77003" y="13269"/>
                  </a:cubicBezTo>
                  <a:cubicBezTo>
                    <a:pt x="78106" y="10695"/>
                    <a:pt x="79643" y="7052"/>
                    <a:pt x="81281" y="4512"/>
                  </a:cubicBezTo>
                  <a:lnTo>
                    <a:pt x="80144" y="4379"/>
                  </a:lnTo>
                  <a:cubicBezTo>
                    <a:pt x="78774" y="6618"/>
                    <a:pt x="77437" y="9659"/>
                    <a:pt x="76100" y="12868"/>
                  </a:cubicBezTo>
                  <a:cubicBezTo>
                    <a:pt x="75733" y="13736"/>
                    <a:pt x="75399" y="14572"/>
                    <a:pt x="75064" y="15274"/>
                  </a:cubicBezTo>
                  <a:cubicBezTo>
                    <a:pt x="74964" y="13068"/>
                    <a:pt x="75064" y="9291"/>
                    <a:pt x="76468" y="6685"/>
                  </a:cubicBezTo>
                  <a:cubicBezTo>
                    <a:pt x="76802" y="6016"/>
                    <a:pt x="77270" y="5114"/>
                    <a:pt x="77738" y="4078"/>
                  </a:cubicBezTo>
                  <a:lnTo>
                    <a:pt x="76769" y="3944"/>
                  </a:lnTo>
                  <a:lnTo>
                    <a:pt x="76635" y="3944"/>
                  </a:lnTo>
                  <a:cubicBezTo>
                    <a:pt x="76234" y="4847"/>
                    <a:pt x="75900" y="5615"/>
                    <a:pt x="75566" y="6183"/>
                  </a:cubicBezTo>
                  <a:cubicBezTo>
                    <a:pt x="74563" y="8055"/>
                    <a:pt x="74129" y="10394"/>
                    <a:pt x="73995" y="12466"/>
                  </a:cubicBezTo>
                  <a:lnTo>
                    <a:pt x="71756" y="3409"/>
                  </a:lnTo>
                  <a:lnTo>
                    <a:pt x="70653" y="3276"/>
                  </a:lnTo>
                  <a:lnTo>
                    <a:pt x="74095" y="17045"/>
                  </a:lnTo>
                  <a:cubicBezTo>
                    <a:pt x="72324" y="19585"/>
                    <a:pt x="64069" y="27406"/>
                    <a:pt x="62231" y="29110"/>
                  </a:cubicBezTo>
                  <a:cubicBezTo>
                    <a:pt x="60894" y="29411"/>
                    <a:pt x="59724" y="30614"/>
                    <a:pt x="58421" y="31951"/>
                  </a:cubicBezTo>
                  <a:cubicBezTo>
                    <a:pt x="57385" y="32987"/>
                    <a:pt x="56315" y="34123"/>
                    <a:pt x="55045" y="34925"/>
                  </a:cubicBezTo>
                  <a:cubicBezTo>
                    <a:pt x="54978" y="34925"/>
                    <a:pt x="54978" y="34959"/>
                    <a:pt x="54945" y="34959"/>
                  </a:cubicBezTo>
                  <a:cubicBezTo>
                    <a:pt x="51569" y="23495"/>
                    <a:pt x="49029" y="14973"/>
                    <a:pt x="48261" y="13369"/>
                  </a:cubicBezTo>
                  <a:lnTo>
                    <a:pt x="50834" y="1037"/>
                  </a:lnTo>
                  <a:lnTo>
                    <a:pt x="49831" y="903"/>
                  </a:lnTo>
                  <a:lnTo>
                    <a:pt x="47492" y="12199"/>
                  </a:lnTo>
                  <a:cubicBezTo>
                    <a:pt x="46857" y="11464"/>
                    <a:pt x="45955" y="10729"/>
                    <a:pt x="45052" y="9926"/>
                  </a:cubicBezTo>
                  <a:cubicBezTo>
                    <a:pt x="43715" y="8757"/>
                    <a:pt x="42178" y="7453"/>
                    <a:pt x="41042" y="5949"/>
                  </a:cubicBezTo>
                  <a:cubicBezTo>
                    <a:pt x="40540" y="5281"/>
                    <a:pt x="38869" y="3710"/>
                    <a:pt x="36530" y="1605"/>
                  </a:cubicBezTo>
                  <a:lnTo>
                    <a:pt x="35160" y="1705"/>
                  </a:lnTo>
                  <a:cubicBezTo>
                    <a:pt x="37833" y="4078"/>
                    <a:pt x="39705" y="5849"/>
                    <a:pt x="40240" y="6584"/>
                  </a:cubicBezTo>
                  <a:cubicBezTo>
                    <a:pt x="41443" y="8189"/>
                    <a:pt x="43047" y="9525"/>
                    <a:pt x="44417" y="10695"/>
                  </a:cubicBezTo>
                  <a:cubicBezTo>
                    <a:pt x="45754" y="11798"/>
                    <a:pt x="46890" y="12801"/>
                    <a:pt x="47358" y="13636"/>
                  </a:cubicBezTo>
                  <a:cubicBezTo>
                    <a:pt x="47926" y="14706"/>
                    <a:pt x="51202" y="25634"/>
                    <a:pt x="54076" y="35427"/>
                  </a:cubicBezTo>
                  <a:cubicBezTo>
                    <a:pt x="50266" y="37031"/>
                    <a:pt x="38569" y="40640"/>
                    <a:pt x="27974" y="43648"/>
                  </a:cubicBezTo>
                  <a:cubicBezTo>
                    <a:pt x="26470" y="41175"/>
                    <a:pt x="19385" y="29645"/>
                    <a:pt x="10829" y="18683"/>
                  </a:cubicBezTo>
                  <a:cubicBezTo>
                    <a:pt x="8757" y="16009"/>
                    <a:pt x="6284" y="14104"/>
                    <a:pt x="3777" y="12767"/>
                  </a:cubicBezTo>
                  <a:cubicBezTo>
                    <a:pt x="6250" y="9926"/>
                    <a:pt x="8690" y="6751"/>
                    <a:pt x="11030" y="3510"/>
                  </a:cubicBezTo>
                  <a:lnTo>
                    <a:pt x="11030" y="3510"/>
                  </a:lnTo>
                  <a:lnTo>
                    <a:pt x="9693" y="3577"/>
                  </a:lnTo>
                  <a:cubicBezTo>
                    <a:pt x="7487" y="6685"/>
                    <a:pt x="5181" y="9626"/>
                    <a:pt x="2808" y="12299"/>
                  </a:cubicBezTo>
                  <a:cubicBezTo>
                    <a:pt x="1906" y="11898"/>
                    <a:pt x="970" y="11497"/>
                    <a:pt x="68" y="11230"/>
                  </a:cubicBezTo>
                  <a:lnTo>
                    <a:pt x="68" y="12299"/>
                  </a:lnTo>
                  <a:cubicBezTo>
                    <a:pt x="636" y="12533"/>
                    <a:pt x="1237" y="12734"/>
                    <a:pt x="1805" y="12968"/>
                  </a:cubicBezTo>
                  <a:cubicBezTo>
                    <a:pt x="1271" y="13269"/>
                    <a:pt x="669" y="13569"/>
                    <a:pt x="68" y="13837"/>
                  </a:cubicBezTo>
                  <a:lnTo>
                    <a:pt x="68" y="14973"/>
                  </a:lnTo>
                  <a:cubicBezTo>
                    <a:pt x="1137" y="14472"/>
                    <a:pt x="2106" y="13970"/>
                    <a:pt x="2942" y="13503"/>
                  </a:cubicBezTo>
                  <a:cubicBezTo>
                    <a:pt x="5482" y="14806"/>
                    <a:pt x="7921" y="16678"/>
                    <a:pt x="10027" y="19351"/>
                  </a:cubicBezTo>
                  <a:cubicBezTo>
                    <a:pt x="18315" y="29979"/>
                    <a:pt x="25200" y="41075"/>
                    <a:pt x="26971" y="43983"/>
                  </a:cubicBezTo>
                  <a:cubicBezTo>
                    <a:pt x="21490" y="45520"/>
                    <a:pt x="16344" y="46890"/>
                    <a:pt x="12834" y="47759"/>
                  </a:cubicBezTo>
                  <a:cubicBezTo>
                    <a:pt x="12433" y="47859"/>
                    <a:pt x="12032" y="47993"/>
                    <a:pt x="11598" y="48060"/>
                  </a:cubicBezTo>
                  <a:cubicBezTo>
                    <a:pt x="8657" y="46990"/>
                    <a:pt x="4345" y="45520"/>
                    <a:pt x="68" y="44083"/>
                  </a:cubicBezTo>
                  <a:lnTo>
                    <a:pt x="68" y="45186"/>
                  </a:lnTo>
                  <a:cubicBezTo>
                    <a:pt x="3577" y="46355"/>
                    <a:pt x="7019" y="47525"/>
                    <a:pt x="9760" y="48494"/>
                  </a:cubicBezTo>
                  <a:cubicBezTo>
                    <a:pt x="6685" y="49163"/>
                    <a:pt x="3309" y="49831"/>
                    <a:pt x="68" y="50399"/>
                  </a:cubicBezTo>
                  <a:lnTo>
                    <a:pt x="68" y="51770"/>
                  </a:lnTo>
                  <a:cubicBezTo>
                    <a:pt x="2507" y="51335"/>
                    <a:pt x="5081" y="50867"/>
                    <a:pt x="7454" y="50366"/>
                  </a:cubicBezTo>
                  <a:cubicBezTo>
                    <a:pt x="7587" y="52371"/>
                    <a:pt x="7855" y="58019"/>
                    <a:pt x="8155" y="63801"/>
                  </a:cubicBezTo>
                  <a:cubicBezTo>
                    <a:pt x="5448" y="60559"/>
                    <a:pt x="2674" y="57251"/>
                    <a:pt x="68" y="54076"/>
                  </a:cubicBezTo>
                  <a:lnTo>
                    <a:pt x="68" y="55680"/>
                  </a:lnTo>
                  <a:cubicBezTo>
                    <a:pt x="2841" y="59022"/>
                    <a:pt x="5615" y="62297"/>
                    <a:pt x="8256" y="65472"/>
                  </a:cubicBezTo>
                  <a:cubicBezTo>
                    <a:pt x="8456" y="70118"/>
                    <a:pt x="8657" y="74663"/>
                    <a:pt x="8757" y="77303"/>
                  </a:cubicBezTo>
                  <a:cubicBezTo>
                    <a:pt x="8790" y="78974"/>
                    <a:pt x="8958" y="81147"/>
                    <a:pt x="9125" y="83586"/>
                  </a:cubicBezTo>
                  <a:cubicBezTo>
                    <a:pt x="8073" y="83538"/>
                    <a:pt x="6931" y="83507"/>
                    <a:pt x="5687" y="83507"/>
                  </a:cubicBezTo>
                  <a:cubicBezTo>
                    <a:pt x="5231" y="83507"/>
                    <a:pt x="4762" y="83511"/>
                    <a:pt x="4279" y="83520"/>
                  </a:cubicBezTo>
                  <a:lnTo>
                    <a:pt x="4145" y="83520"/>
                  </a:lnTo>
                  <a:cubicBezTo>
                    <a:pt x="4111" y="83520"/>
                    <a:pt x="4011" y="83520"/>
                    <a:pt x="3978" y="83586"/>
                  </a:cubicBezTo>
                  <a:cubicBezTo>
                    <a:pt x="2674" y="83620"/>
                    <a:pt x="1404" y="83653"/>
                    <a:pt x="1" y="83720"/>
                  </a:cubicBezTo>
                  <a:lnTo>
                    <a:pt x="1" y="84756"/>
                  </a:lnTo>
                  <a:cubicBezTo>
                    <a:pt x="1237" y="84689"/>
                    <a:pt x="2440" y="84656"/>
                    <a:pt x="3610" y="84623"/>
                  </a:cubicBezTo>
                  <a:lnTo>
                    <a:pt x="3610" y="84623"/>
                  </a:lnTo>
                  <a:cubicBezTo>
                    <a:pt x="3577" y="86294"/>
                    <a:pt x="3777" y="88633"/>
                    <a:pt x="4011" y="90939"/>
                  </a:cubicBezTo>
                  <a:lnTo>
                    <a:pt x="5014" y="90839"/>
                  </a:lnTo>
                  <a:cubicBezTo>
                    <a:pt x="4780" y="88499"/>
                    <a:pt x="4579" y="86160"/>
                    <a:pt x="4613" y="84589"/>
                  </a:cubicBezTo>
                  <a:cubicBezTo>
                    <a:pt x="5112" y="84579"/>
                    <a:pt x="5597" y="84575"/>
                    <a:pt x="6067" y="84575"/>
                  </a:cubicBezTo>
                  <a:cubicBezTo>
                    <a:pt x="7201" y="84575"/>
                    <a:pt x="8246" y="84599"/>
                    <a:pt x="9191" y="84623"/>
                  </a:cubicBezTo>
                  <a:cubicBezTo>
                    <a:pt x="9325" y="85993"/>
                    <a:pt x="9459" y="87430"/>
                    <a:pt x="9593" y="88900"/>
                  </a:cubicBezTo>
                  <a:cubicBezTo>
                    <a:pt x="9626" y="89435"/>
                    <a:pt x="9659" y="89970"/>
                    <a:pt x="9760" y="90505"/>
                  </a:cubicBezTo>
                  <a:lnTo>
                    <a:pt x="10762" y="90438"/>
                  </a:lnTo>
                  <a:cubicBezTo>
                    <a:pt x="10695" y="89903"/>
                    <a:pt x="10662" y="89335"/>
                    <a:pt x="10595" y="88800"/>
                  </a:cubicBezTo>
                  <a:cubicBezTo>
                    <a:pt x="10461" y="87396"/>
                    <a:pt x="10328" y="86060"/>
                    <a:pt x="10194" y="84723"/>
                  </a:cubicBezTo>
                  <a:lnTo>
                    <a:pt x="10194" y="84723"/>
                  </a:lnTo>
                  <a:cubicBezTo>
                    <a:pt x="10528" y="84756"/>
                    <a:pt x="10863" y="84756"/>
                    <a:pt x="11163" y="84790"/>
                  </a:cubicBezTo>
                  <a:cubicBezTo>
                    <a:pt x="12634" y="84990"/>
                    <a:pt x="17279" y="85826"/>
                    <a:pt x="23696" y="87096"/>
                  </a:cubicBezTo>
                  <a:cubicBezTo>
                    <a:pt x="21023" y="87931"/>
                    <a:pt x="17012" y="89101"/>
                    <a:pt x="12834" y="90304"/>
                  </a:cubicBezTo>
                  <a:lnTo>
                    <a:pt x="17714" y="89970"/>
                  </a:lnTo>
                  <a:cubicBezTo>
                    <a:pt x="20989" y="89001"/>
                    <a:pt x="23796" y="88165"/>
                    <a:pt x="25501" y="87630"/>
                  </a:cubicBezTo>
                  <a:cubicBezTo>
                    <a:pt x="25701" y="88132"/>
                    <a:pt x="25969" y="88733"/>
                    <a:pt x="26236" y="89335"/>
                  </a:cubicBezTo>
                  <a:lnTo>
                    <a:pt x="27339" y="89268"/>
                  </a:lnTo>
                  <a:cubicBezTo>
                    <a:pt x="27072" y="88666"/>
                    <a:pt x="26838" y="88132"/>
                    <a:pt x="26671" y="87664"/>
                  </a:cubicBezTo>
                  <a:lnTo>
                    <a:pt x="26671" y="87664"/>
                  </a:lnTo>
                  <a:cubicBezTo>
                    <a:pt x="28576" y="88065"/>
                    <a:pt x="30648" y="88433"/>
                    <a:pt x="32753" y="88900"/>
                  </a:cubicBezTo>
                  <a:lnTo>
                    <a:pt x="36764" y="88600"/>
                  </a:lnTo>
                  <a:cubicBezTo>
                    <a:pt x="36998" y="87330"/>
                    <a:pt x="37198" y="86093"/>
                    <a:pt x="37365" y="84990"/>
                  </a:cubicBezTo>
                  <a:cubicBezTo>
                    <a:pt x="38936" y="84756"/>
                    <a:pt x="40507" y="84489"/>
                    <a:pt x="42011" y="84288"/>
                  </a:cubicBezTo>
                  <a:cubicBezTo>
                    <a:pt x="42713" y="85659"/>
                    <a:pt x="43248" y="86895"/>
                    <a:pt x="43515" y="88098"/>
                  </a:cubicBezTo>
                  <a:lnTo>
                    <a:pt x="44551" y="87998"/>
                  </a:lnTo>
                  <a:cubicBezTo>
                    <a:pt x="44350" y="86728"/>
                    <a:pt x="43782" y="85458"/>
                    <a:pt x="43080" y="84121"/>
                  </a:cubicBezTo>
                  <a:cubicBezTo>
                    <a:pt x="44116" y="83954"/>
                    <a:pt x="45119" y="83820"/>
                    <a:pt x="46055" y="83720"/>
                  </a:cubicBezTo>
                  <a:lnTo>
                    <a:pt x="46556" y="83620"/>
                  </a:lnTo>
                  <a:cubicBezTo>
                    <a:pt x="47759" y="83453"/>
                    <a:pt x="49364" y="83152"/>
                    <a:pt x="51135" y="82751"/>
                  </a:cubicBezTo>
                  <a:lnTo>
                    <a:pt x="51135" y="82751"/>
                  </a:lnTo>
                  <a:cubicBezTo>
                    <a:pt x="50934" y="84288"/>
                    <a:pt x="51101" y="86260"/>
                    <a:pt x="51369" y="88065"/>
                  </a:cubicBezTo>
                  <a:lnTo>
                    <a:pt x="52405" y="88165"/>
                  </a:lnTo>
                  <a:cubicBezTo>
                    <a:pt x="52071" y="86260"/>
                    <a:pt x="51870" y="84054"/>
                    <a:pt x="52204" y="82550"/>
                  </a:cubicBezTo>
                  <a:cubicBezTo>
                    <a:pt x="55747" y="81748"/>
                    <a:pt x="59925" y="80746"/>
                    <a:pt x="63568" y="79877"/>
                  </a:cubicBezTo>
                  <a:cubicBezTo>
                    <a:pt x="66776" y="79075"/>
                    <a:pt x="69617" y="78406"/>
                    <a:pt x="71020" y="78105"/>
                  </a:cubicBezTo>
                  <a:lnTo>
                    <a:pt x="74296" y="90672"/>
                  </a:lnTo>
                  <a:lnTo>
                    <a:pt x="75365" y="90805"/>
                  </a:lnTo>
                  <a:lnTo>
                    <a:pt x="72090" y="78072"/>
                  </a:lnTo>
                  <a:lnTo>
                    <a:pt x="72090" y="78072"/>
                  </a:lnTo>
                  <a:lnTo>
                    <a:pt x="102403" y="80445"/>
                  </a:lnTo>
                  <a:lnTo>
                    <a:pt x="100732" y="86260"/>
                  </a:lnTo>
                  <a:cubicBezTo>
                    <a:pt x="95351" y="88399"/>
                    <a:pt x="90338" y="90404"/>
                    <a:pt x="86294" y="92009"/>
                  </a:cubicBezTo>
                  <a:lnTo>
                    <a:pt x="88399" y="92276"/>
                  </a:lnTo>
                  <a:cubicBezTo>
                    <a:pt x="91909" y="90839"/>
                    <a:pt x="96019" y="89235"/>
                    <a:pt x="100398" y="87497"/>
                  </a:cubicBezTo>
                  <a:lnTo>
                    <a:pt x="100398" y="87497"/>
                  </a:lnTo>
                  <a:lnTo>
                    <a:pt x="99161" y="91775"/>
                  </a:lnTo>
                  <a:lnTo>
                    <a:pt x="99161" y="91775"/>
                  </a:lnTo>
                  <a:lnTo>
                    <a:pt x="100230" y="91641"/>
                  </a:lnTo>
                  <a:lnTo>
                    <a:pt x="101567" y="87062"/>
                  </a:lnTo>
                  <a:cubicBezTo>
                    <a:pt x="103004" y="86494"/>
                    <a:pt x="104441" y="85926"/>
                    <a:pt x="105912" y="85324"/>
                  </a:cubicBezTo>
                  <a:lnTo>
                    <a:pt x="105912" y="85324"/>
                  </a:lnTo>
                  <a:cubicBezTo>
                    <a:pt x="105845" y="86394"/>
                    <a:pt x="105611" y="88466"/>
                    <a:pt x="105244" y="91073"/>
                  </a:cubicBezTo>
                  <a:lnTo>
                    <a:pt x="106280" y="90939"/>
                  </a:lnTo>
                  <a:cubicBezTo>
                    <a:pt x="106580" y="88967"/>
                    <a:pt x="106748" y="87296"/>
                    <a:pt x="106881" y="86160"/>
                  </a:cubicBezTo>
                  <a:cubicBezTo>
                    <a:pt x="107583" y="87263"/>
                    <a:pt x="108519" y="88332"/>
                    <a:pt x="109856" y="89435"/>
                  </a:cubicBezTo>
                  <a:cubicBezTo>
                    <a:pt x="110190" y="89669"/>
                    <a:pt x="110524" y="90003"/>
                    <a:pt x="110791" y="90338"/>
                  </a:cubicBezTo>
                  <a:lnTo>
                    <a:pt x="112028" y="90237"/>
                  </a:lnTo>
                  <a:cubicBezTo>
                    <a:pt x="111560" y="89602"/>
                    <a:pt x="111025" y="89068"/>
                    <a:pt x="110457" y="88633"/>
                  </a:cubicBezTo>
                  <a:cubicBezTo>
                    <a:pt x="108886" y="87396"/>
                    <a:pt x="107951" y="86093"/>
                    <a:pt x="107215" y="84823"/>
                  </a:cubicBezTo>
                  <a:cubicBezTo>
                    <a:pt x="116774" y="81113"/>
                    <a:pt x="126733" y="77270"/>
                    <a:pt x="133952" y="74563"/>
                  </a:cubicBezTo>
                  <a:cubicBezTo>
                    <a:pt x="136693" y="73560"/>
                    <a:pt x="139166" y="72558"/>
                    <a:pt x="141338" y="71622"/>
                  </a:cubicBezTo>
                  <a:lnTo>
                    <a:pt x="141338" y="70485"/>
                  </a:lnTo>
                  <a:cubicBezTo>
                    <a:pt x="139099" y="71455"/>
                    <a:pt x="136492" y="72524"/>
                    <a:pt x="133618" y="73594"/>
                  </a:cubicBezTo>
                  <a:cubicBezTo>
                    <a:pt x="128605" y="75465"/>
                    <a:pt x="122221" y="77905"/>
                    <a:pt x="115604" y="80445"/>
                  </a:cubicBezTo>
                  <a:lnTo>
                    <a:pt x="104040" y="79509"/>
                  </a:lnTo>
                  <a:cubicBezTo>
                    <a:pt x="106113" y="77638"/>
                    <a:pt x="114769" y="70218"/>
                    <a:pt x="123792" y="65706"/>
                  </a:cubicBezTo>
                  <a:cubicBezTo>
                    <a:pt x="126633" y="64269"/>
                    <a:pt x="130142" y="62799"/>
                    <a:pt x="133852" y="61228"/>
                  </a:cubicBezTo>
                  <a:cubicBezTo>
                    <a:pt x="136325" y="60192"/>
                    <a:pt x="138865" y="59122"/>
                    <a:pt x="141338" y="58019"/>
                  </a:cubicBezTo>
                  <a:lnTo>
                    <a:pt x="141338" y="56983"/>
                  </a:lnTo>
                  <a:cubicBezTo>
                    <a:pt x="138765" y="58153"/>
                    <a:pt x="136091" y="59256"/>
                    <a:pt x="133484" y="60359"/>
                  </a:cubicBezTo>
                  <a:cubicBezTo>
                    <a:pt x="129741" y="61930"/>
                    <a:pt x="126232" y="63400"/>
                    <a:pt x="123324" y="64871"/>
                  </a:cubicBezTo>
                  <a:cubicBezTo>
                    <a:pt x="114100" y="69449"/>
                    <a:pt x="105344" y="77103"/>
                    <a:pt x="103272" y="78908"/>
                  </a:cubicBezTo>
                  <a:cubicBezTo>
                    <a:pt x="103105" y="78640"/>
                    <a:pt x="102938" y="78373"/>
                    <a:pt x="102770" y="78105"/>
                  </a:cubicBezTo>
                  <a:cubicBezTo>
                    <a:pt x="101734" y="76468"/>
                    <a:pt x="100698" y="74797"/>
                    <a:pt x="99261" y="73727"/>
                  </a:cubicBezTo>
                  <a:cubicBezTo>
                    <a:pt x="98025" y="72758"/>
                    <a:pt x="94582" y="67778"/>
                    <a:pt x="91574" y="63367"/>
                  </a:cubicBezTo>
                  <a:cubicBezTo>
                    <a:pt x="89402" y="60192"/>
                    <a:pt x="87330" y="57184"/>
                    <a:pt x="86160" y="55747"/>
                  </a:cubicBezTo>
                  <a:cubicBezTo>
                    <a:pt x="83854" y="53006"/>
                    <a:pt x="77304" y="39939"/>
                    <a:pt x="75098" y="35494"/>
                  </a:cubicBezTo>
                  <a:lnTo>
                    <a:pt x="75098" y="35494"/>
                  </a:lnTo>
                  <a:cubicBezTo>
                    <a:pt x="87107" y="40759"/>
                    <a:pt x="97924" y="45287"/>
                    <a:pt x="102140" y="45287"/>
                  </a:cubicBezTo>
                  <a:cubicBezTo>
                    <a:pt x="102499" y="45287"/>
                    <a:pt x="102811" y="45254"/>
                    <a:pt x="103071" y="45186"/>
                  </a:cubicBezTo>
                  <a:cubicBezTo>
                    <a:pt x="104074" y="44952"/>
                    <a:pt x="105678" y="44384"/>
                    <a:pt x="107884" y="43648"/>
                  </a:cubicBezTo>
                  <a:cubicBezTo>
                    <a:pt x="114401" y="41443"/>
                    <a:pt x="125898" y="37599"/>
                    <a:pt x="139133" y="35293"/>
                  </a:cubicBezTo>
                  <a:cubicBezTo>
                    <a:pt x="139500" y="36296"/>
                    <a:pt x="140302" y="37933"/>
                    <a:pt x="141372" y="39939"/>
                  </a:cubicBezTo>
                  <a:lnTo>
                    <a:pt x="141372" y="36998"/>
                  </a:lnTo>
                  <a:cubicBezTo>
                    <a:pt x="140971" y="36195"/>
                    <a:pt x="140670" y="35527"/>
                    <a:pt x="140469" y="35026"/>
                  </a:cubicBezTo>
                  <a:cubicBezTo>
                    <a:pt x="140770" y="34992"/>
                    <a:pt x="141104" y="34959"/>
                    <a:pt x="141372" y="34925"/>
                  </a:cubicBezTo>
                  <a:lnTo>
                    <a:pt x="141372" y="33589"/>
                  </a:lnTo>
                  <a:cubicBezTo>
                    <a:pt x="140971" y="33622"/>
                    <a:pt x="140603" y="33689"/>
                    <a:pt x="140169" y="33756"/>
                  </a:cubicBezTo>
                  <a:cubicBezTo>
                    <a:pt x="139968" y="30781"/>
                    <a:pt x="140102" y="20822"/>
                    <a:pt x="140269" y="11196"/>
                  </a:cubicBezTo>
                  <a:cubicBezTo>
                    <a:pt x="140269" y="10127"/>
                    <a:pt x="140302" y="9091"/>
                    <a:pt x="140302" y="8055"/>
                  </a:cubicBezTo>
                  <a:cubicBezTo>
                    <a:pt x="140636" y="8055"/>
                    <a:pt x="141004" y="8055"/>
                    <a:pt x="141372" y="8021"/>
                  </a:cubicBezTo>
                  <a:lnTo>
                    <a:pt x="141372" y="6952"/>
                  </a:lnTo>
                  <a:cubicBezTo>
                    <a:pt x="141104" y="7052"/>
                    <a:pt x="140770" y="7052"/>
                    <a:pt x="140403" y="7052"/>
                  </a:cubicBezTo>
                  <a:cubicBezTo>
                    <a:pt x="140436" y="4579"/>
                    <a:pt x="140469" y="2206"/>
                    <a:pt x="140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9"/>
            <p:cNvSpPr/>
            <p:nvPr/>
          </p:nvSpPr>
          <p:spPr>
            <a:xfrm>
              <a:off x="5044233" y="483096"/>
              <a:ext cx="2925373" cy="1982641"/>
            </a:xfrm>
            <a:custGeom>
              <a:avLst/>
              <a:gdLst/>
              <a:ahLst/>
              <a:cxnLst/>
              <a:rect l="l" t="t" r="r" b="b"/>
              <a:pathLst>
                <a:path w="147989" h="100298" extrusionOk="0">
                  <a:moveTo>
                    <a:pt x="144647" y="3777"/>
                  </a:moveTo>
                  <a:lnTo>
                    <a:pt x="144647" y="12768"/>
                  </a:lnTo>
                  <a:lnTo>
                    <a:pt x="144647" y="17046"/>
                  </a:lnTo>
                  <a:lnTo>
                    <a:pt x="144647" y="35928"/>
                  </a:lnTo>
                  <a:lnTo>
                    <a:pt x="144647" y="40173"/>
                  </a:lnTo>
                  <a:lnTo>
                    <a:pt x="144647" y="71990"/>
                  </a:lnTo>
                  <a:lnTo>
                    <a:pt x="144647" y="76201"/>
                  </a:lnTo>
                  <a:lnTo>
                    <a:pt x="144647" y="90772"/>
                  </a:lnTo>
                  <a:lnTo>
                    <a:pt x="111861" y="94683"/>
                  </a:lnTo>
                  <a:lnTo>
                    <a:pt x="104876" y="95518"/>
                  </a:lnTo>
                  <a:lnTo>
                    <a:pt x="94916" y="96688"/>
                  </a:lnTo>
                  <a:lnTo>
                    <a:pt x="51769" y="91742"/>
                  </a:lnTo>
                  <a:lnTo>
                    <a:pt x="50399" y="91842"/>
                  </a:lnTo>
                  <a:lnTo>
                    <a:pt x="49029" y="91909"/>
                  </a:lnTo>
                  <a:lnTo>
                    <a:pt x="40607" y="92544"/>
                  </a:lnTo>
                  <a:lnTo>
                    <a:pt x="3342" y="95217"/>
                  </a:lnTo>
                  <a:lnTo>
                    <a:pt x="3342" y="8222"/>
                  </a:lnTo>
                  <a:lnTo>
                    <a:pt x="51769" y="4713"/>
                  </a:lnTo>
                  <a:lnTo>
                    <a:pt x="77604" y="7688"/>
                  </a:lnTo>
                  <a:lnTo>
                    <a:pt x="80010" y="7989"/>
                  </a:lnTo>
                  <a:lnTo>
                    <a:pt x="94983" y="9693"/>
                  </a:lnTo>
                  <a:lnTo>
                    <a:pt x="104909" y="8523"/>
                  </a:lnTo>
                  <a:lnTo>
                    <a:pt x="111894" y="7688"/>
                  </a:lnTo>
                  <a:lnTo>
                    <a:pt x="144647" y="3777"/>
                  </a:lnTo>
                  <a:close/>
                  <a:moveTo>
                    <a:pt x="147989" y="1"/>
                  </a:moveTo>
                  <a:lnTo>
                    <a:pt x="144279" y="469"/>
                  </a:lnTo>
                  <a:lnTo>
                    <a:pt x="115236" y="3878"/>
                  </a:lnTo>
                  <a:lnTo>
                    <a:pt x="111459" y="4312"/>
                  </a:lnTo>
                  <a:lnTo>
                    <a:pt x="104508" y="5148"/>
                  </a:lnTo>
                  <a:lnTo>
                    <a:pt x="94916" y="6284"/>
                  </a:lnTo>
                  <a:lnTo>
                    <a:pt x="80378" y="4613"/>
                  </a:lnTo>
                  <a:lnTo>
                    <a:pt x="77972" y="4312"/>
                  </a:lnTo>
                  <a:lnTo>
                    <a:pt x="52137" y="1338"/>
                  </a:lnTo>
                  <a:lnTo>
                    <a:pt x="51870" y="1304"/>
                  </a:lnTo>
                  <a:lnTo>
                    <a:pt x="51536" y="1304"/>
                  </a:lnTo>
                  <a:lnTo>
                    <a:pt x="3108" y="4814"/>
                  </a:lnTo>
                  <a:lnTo>
                    <a:pt x="0" y="5014"/>
                  </a:lnTo>
                  <a:lnTo>
                    <a:pt x="0" y="8122"/>
                  </a:lnTo>
                  <a:lnTo>
                    <a:pt x="0" y="95117"/>
                  </a:lnTo>
                  <a:lnTo>
                    <a:pt x="0" y="98727"/>
                  </a:lnTo>
                  <a:lnTo>
                    <a:pt x="2607" y="98526"/>
                  </a:lnTo>
                  <a:lnTo>
                    <a:pt x="3610" y="98426"/>
                  </a:lnTo>
                  <a:lnTo>
                    <a:pt x="32719" y="96354"/>
                  </a:lnTo>
                  <a:lnTo>
                    <a:pt x="40874" y="95752"/>
                  </a:lnTo>
                  <a:lnTo>
                    <a:pt x="49263" y="95117"/>
                  </a:lnTo>
                  <a:lnTo>
                    <a:pt x="50633" y="95050"/>
                  </a:lnTo>
                  <a:lnTo>
                    <a:pt x="51736" y="94950"/>
                  </a:lnTo>
                  <a:lnTo>
                    <a:pt x="91641" y="99529"/>
                  </a:lnTo>
                  <a:lnTo>
                    <a:pt x="91641" y="100297"/>
                  </a:lnTo>
                  <a:lnTo>
                    <a:pt x="95351" y="99896"/>
                  </a:lnTo>
                  <a:lnTo>
                    <a:pt x="105277" y="98727"/>
                  </a:lnTo>
                  <a:lnTo>
                    <a:pt x="112262" y="97891"/>
                  </a:lnTo>
                  <a:lnTo>
                    <a:pt x="145014" y="94014"/>
                  </a:lnTo>
                  <a:lnTo>
                    <a:pt x="147989" y="93680"/>
                  </a:lnTo>
                  <a:lnTo>
                    <a:pt x="147989" y="90706"/>
                  </a:lnTo>
                  <a:lnTo>
                    <a:pt x="147989" y="76201"/>
                  </a:lnTo>
                  <a:lnTo>
                    <a:pt x="147989" y="71990"/>
                  </a:lnTo>
                  <a:lnTo>
                    <a:pt x="147989" y="40206"/>
                  </a:lnTo>
                  <a:lnTo>
                    <a:pt x="147989" y="35928"/>
                  </a:lnTo>
                  <a:lnTo>
                    <a:pt x="147989" y="20020"/>
                  </a:lnTo>
                  <a:lnTo>
                    <a:pt x="147989" y="17046"/>
                  </a:lnTo>
                  <a:lnTo>
                    <a:pt x="147989" y="12801"/>
                  </a:lnTo>
                  <a:lnTo>
                    <a:pt x="147989" y="9025"/>
                  </a:lnTo>
                  <a:lnTo>
                    <a:pt x="147989" y="3811"/>
                  </a:lnTo>
                  <a:lnTo>
                    <a:pt x="147989" y="3777"/>
                  </a:lnTo>
                  <a:lnTo>
                    <a:pt x="1479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2" name="Google Shape;912;p59"/>
          <p:cNvSpPr txBox="1">
            <a:spLocks noGrp="1"/>
          </p:cNvSpPr>
          <p:nvPr>
            <p:ph type="title"/>
          </p:nvPr>
        </p:nvSpPr>
        <p:spPr>
          <a:xfrm>
            <a:off x="259667" y="-204989"/>
            <a:ext cx="5110317" cy="10992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Problem statement</a:t>
            </a:r>
            <a:endParaRPr sz="4000" dirty="0"/>
          </a:p>
        </p:txBody>
      </p:sp>
      <p:sp>
        <p:nvSpPr>
          <p:cNvPr id="913" name="Google Shape;913;p59"/>
          <p:cNvSpPr txBox="1">
            <a:spLocks noGrp="1"/>
          </p:cNvSpPr>
          <p:nvPr>
            <p:ph type="subTitle" idx="1"/>
          </p:nvPr>
        </p:nvSpPr>
        <p:spPr>
          <a:xfrm>
            <a:off x="642428" y="933908"/>
            <a:ext cx="4344796" cy="29880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Global Crisis: </a:t>
            </a:r>
            <a:r>
              <a:rPr lang="en-GB" dirty="0"/>
              <a:t>Every year, road traffic accidents claim over 1.2 million lives globally, highlighting a critical need for enhanced road safety measures.</a:t>
            </a:r>
          </a:p>
          <a:p>
            <a:pPr marL="0" lvl="0" indent="0" algn="l" rtl="0">
              <a:spcBef>
                <a:spcPts val="0"/>
              </a:spcBef>
              <a:spcAft>
                <a:spcPts val="0"/>
              </a:spcAft>
              <a:buNone/>
            </a:pPr>
            <a:endParaRPr lang="en-GB" dirty="0"/>
          </a:p>
          <a:p>
            <a:pPr marL="0" lvl="0" indent="0" algn="l" rtl="0">
              <a:spcBef>
                <a:spcPts val="0"/>
              </a:spcBef>
              <a:spcAft>
                <a:spcPts val="0"/>
              </a:spcAft>
              <a:buNone/>
            </a:pPr>
            <a:r>
              <a:rPr lang="en-GB" b="1" dirty="0"/>
              <a:t>Rising Trends</a:t>
            </a:r>
            <a:r>
              <a:rPr lang="en-GB" dirty="0"/>
              <a:t>: Recent statistics from the Netherlands show a worrying 20% rise in road-related fatalities and serious injuries, indicating a growing problem. </a:t>
            </a:r>
          </a:p>
          <a:p>
            <a:pPr marL="0" lvl="0" indent="0" algn="l" rtl="0">
              <a:spcBef>
                <a:spcPts val="0"/>
              </a:spcBef>
              <a:spcAft>
                <a:spcPts val="0"/>
              </a:spcAft>
              <a:buNone/>
            </a:pPr>
            <a:endParaRPr lang="en-GB" b="1" dirty="0"/>
          </a:p>
          <a:p>
            <a:pPr marL="0" lvl="0" indent="0" algn="l" rtl="0">
              <a:spcBef>
                <a:spcPts val="0"/>
              </a:spcBef>
              <a:spcAft>
                <a:spcPts val="0"/>
              </a:spcAft>
              <a:buNone/>
            </a:pPr>
            <a:r>
              <a:rPr lang="en-GB" b="1" dirty="0"/>
              <a:t>Technological</a:t>
            </a:r>
            <a:r>
              <a:rPr lang="en-GB" dirty="0"/>
              <a:t> </a:t>
            </a:r>
            <a:r>
              <a:rPr lang="en-GB" b="1" dirty="0"/>
              <a:t>Gap: </a:t>
            </a:r>
            <a:r>
              <a:rPr lang="en-GB" dirty="0"/>
              <a:t>Current navigation technologies do not adequately predict or mitigate risks, necessitating advanced solutions for accurate road safety assessments.</a:t>
            </a:r>
            <a:endParaRPr dirty="0"/>
          </a:p>
        </p:txBody>
      </p:sp>
      <p:grpSp>
        <p:nvGrpSpPr>
          <p:cNvPr id="914" name="Google Shape;914;p59"/>
          <p:cNvGrpSpPr/>
          <p:nvPr/>
        </p:nvGrpSpPr>
        <p:grpSpPr>
          <a:xfrm flipH="1">
            <a:off x="5572115" y="2478001"/>
            <a:ext cx="3334165" cy="1866187"/>
            <a:chOff x="4636791" y="2887656"/>
            <a:chExt cx="3389068" cy="1896918"/>
          </a:xfrm>
        </p:grpSpPr>
        <p:sp>
          <p:nvSpPr>
            <p:cNvPr id="915" name="Google Shape;915;p59"/>
            <p:cNvSpPr/>
            <p:nvPr/>
          </p:nvSpPr>
          <p:spPr>
            <a:xfrm>
              <a:off x="4636791" y="4586856"/>
              <a:ext cx="3389068" cy="197718"/>
            </a:xfrm>
            <a:custGeom>
              <a:avLst/>
              <a:gdLst/>
              <a:ahLst/>
              <a:cxnLst/>
              <a:rect l="l" t="t" r="r" b="b"/>
              <a:pathLst>
                <a:path w="161982" h="9450" extrusionOk="0">
                  <a:moveTo>
                    <a:pt x="81004" y="1"/>
                  </a:moveTo>
                  <a:cubicBezTo>
                    <a:pt x="36267" y="1"/>
                    <a:pt x="1" y="2106"/>
                    <a:pt x="1" y="4713"/>
                  </a:cubicBezTo>
                  <a:cubicBezTo>
                    <a:pt x="1" y="7344"/>
                    <a:pt x="36267" y="9449"/>
                    <a:pt x="81004" y="9449"/>
                  </a:cubicBezTo>
                  <a:cubicBezTo>
                    <a:pt x="125716" y="9449"/>
                    <a:pt x="161982" y="7344"/>
                    <a:pt x="161982" y="4713"/>
                  </a:cubicBezTo>
                  <a:cubicBezTo>
                    <a:pt x="161982" y="2106"/>
                    <a:pt x="125716" y="1"/>
                    <a:pt x="8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9"/>
            <p:cNvSpPr/>
            <p:nvPr/>
          </p:nvSpPr>
          <p:spPr>
            <a:xfrm>
              <a:off x="5701286" y="3155695"/>
              <a:ext cx="170958" cy="447470"/>
            </a:xfrm>
            <a:custGeom>
              <a:avLst/>
              <a:gdLst/>
              <a:ahLst/>
              <a:cxnLst/>
              <a:rect l="l" t="t" r="r" b="b"/>
              <a:pathLst>
                <a:path w="8171" h="21387" extrusionOk="0">
                  <a:moveTo>
                    <a:pt x="5601" y="1"/>
                  </a:moveTo>
                  <a:cubicBezTo>
                    <a:pt x="4696" y="1"/>
                    <a:pt x="3848" y="535"/>
                    <a:pt x="3484" y="1436"/>
                  </a:cubicBezTo>
                  <a:cubicBezTo>
                    <a:pt x="2882" y="2915"/>
                    <a:pt x="2331" y="4393"/>
                    <a:pt x="1830" y="5922"/>
                  </a:cubicBezTo>
                  <a:cubicBezTo>
                    <a:pt x="1303" y="7451"/>
                    <a:pt x="852" y="8955"/>
                    <a:pt x="451" y="10584"/>
                  </a:cubicBezTo>
                  <a:cubicBezTo>
                    <a:pt x="326" y="10960"/>
                    <a:pt x="251" y="11386"/>
                    <a:pt x="151" y="11812"/>
                  </a:cubicBezTo>
                  <a:lnTo>
                    <a:pt x="50" y="12464"/>
                  </a:lnTo>
                  <a:lnTo>
                    <a:pt x="25" y="12614"/>
                  </a:lnTo>
                  <a:cubicBezTo>
                    <a:pt x="0" y="12714"/>
                    <a:pt x="0" y="12865"/>
                    <a:pt x="0" y="12940"/>
                  </a:cubicBezTo>
                  <a:lnTo>
                    <a:pt x="0" y="13216"/>
                  </a:lnTo>
                  <a:lnTo>
                    <a:pt x="0" y="13416"/>
                  </a:lnTo>
                  <a:cubicBezTo>
                    <a:pt x="25" y="13867"/>
                    <a:pt x="75" y="14318"/>
                    <a:pt x="151" y="14769"/>
                  </a:cubicBezTo>
                  <a:cubicBezTo>
                    <a:pt x="226" y="15195"/>
                    <a:pt x="301" y="15571"/>
                    <a:pt x="401" y="15997"/>
                  </a:cubicBezTo>
                  <a:cubicBezTo>
                    <a:pt x="727" y="17576"/>
                    <a:pt x="1203" y="19130"/>
                    <a:pt x="1755" y="20634"/>
                  </a:cubicBezTo>
                  <a:cubicBezTo>
                    <a:pt x="1930" y="21085"/>
                    <a:pt x="2331" y="21361"/>
                    <a:pt x="2807" y="21386"/>
                  </a:cubicBezTo>
                  <a:cubicBezTo>
                    <a:pt x="2822" y="21387"/>
                    <a:pt x="2837" y="21387"/>
                    <a:pt x="2852" y="21387"/>
                  </a:cubicBezTo>
                  <a:cubicBezTo>
                    <a:pt x="3459" y="21387"/>
                    <a:pt x="3960" y="20895"/>
                    <a:pt x="3960" y="20283"/>
                  </a:cubicBezTo>
                  <a:cubicBezTo>
                    <a:pt x="4010" y="18704"/>
                    <a:pt x="3960" y="17125"/>
                    <a:pt x="3960" y="15596"/>
                  </a:cubicBezTo>
                  <a:lnTo>
                    <a:pt x="3960" y="14469"/>
                  </a:lnTo>
                  <a:cubicBezTo>
                    <a:pt x="3960" y="14118"/>
                    <a:pt x="3985" y="13742"/>
                    <a:pt x="4010" y="13491"/>
                  </a:cubicBezTo>
                  <a:lnTo>
                    <a:pt x="4010" y="13416"/>
                  </a:lnTo>
                  <a:lnTo>
                    <a:pt x="4060" y="13291"/>
                  </a:lnTo>
                  <a:lnTo>
                    <a:pt x="4186" y="12789"/>
                  </a:lnTo>
                  <a:cubicBezTo>
                    <a:pt x="4286" y="12439"/>
                    <a:pt x="4411" y="12113"/>
                    <a:pt x="4537" y="11737"/>
                  </a:cubicBezTo>
                  <a:cubicBezTo>
                    <a:pt x="4988" y="10333"/>
                    <a:pt x="5539" y="8880"/>
                    <a:pt x="6090" y="7451"/>
                  </a:cubicBezTo>
                  <a:lnTo>
                    <a:pt x="7694" y="3090"/>
                  </a:lnTo>
                  <a:lnTo>
                    <a:pt x="7694" y="3115"/>
                  </a:lnTo>
                  <a:cubicBezTo>
                    <a:pt x="8171" y="1937"/>
                    <a:pt x="7594" y="634"/>
                    <a:pt x="6441" y="158"/>
                  </a:cubicBezTo>
                  <a:cubicBezTo>
                    <a:pt x="6164" y="52"/>
                    <a:pt x="5880" y="1"/>
                    <a:pt x="5601"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9"/>
            <p:cNvSpPr/>
            <p:nvPr/>
          </p:nvSpPr>
          <p:spPr>
            <a:xfrm>
              <a:off x="5732209" y="3144229"/>
              <a:ext cx="169451" cy="169472"/>
            </a:xfrm>
            <a:custGeom>
              <a:avLst/>
              <a:gdLst/>
              <a:ahLst/>
              <a:cxnLst/>
              <a:rect l="l" t="t" r="r" b="b"/>
              <a:pathLst>
                <a:path w="8099" h="8100" extrusionOk="0">
                  <a:moveTo>
                    <a:pt x="4631" y="0"/>
                  </a:moveTo>
                  <a:cubicBezTo>
                    <a:pt x="4567" y="0"/>
                    <a:pt x="4503" y="1"/>
                    <a:pt x="4437" y="4"/>
                  </a:cubicBezTo>
                  <a:cubicBezTo>
                    <a:pt x="1906" y="104"/>
                    <a:pt x="1254" y="3262"/>
                    <a:pt x="1" y="6220"/>
                  </a:cubicBezTo>
                  <a:lnTo>
                    <a:pt x="4587" y="8099"/>
                  </a:lnTo>
                  <a:cubicBezTo>
                    <a:pt x="4587" y="8099"/>
                    <a:pt x="4813" y="7999"/>
                    <a:pt x="6367" y="5067"/>
                  </a:cubicBezTo>
                  <a:cubicBezTo>
                    <a:pt x="8099" y="1774"/>
                    <a:pt x="6958" y="0"/>
                    <a:pt x="46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9"/>
            <p:cNvSpPr/>
            <p:nvPr/>
          </p:nvSpPr>
          <p:spPr>
            <a:xfrm>
              <a:off x="5732209" y="3571278"/>
              <a:ext cx="77643" cy="51992"/>
            </a:xfrm>
            <a:custGeom>
              <a:avLst/>
              <a:gdLst/>
              <a:ahLst/>
              <a:cxnLst/>
              <a:rect l="l" t="t" r="r" b="b"/>
              <a:pathLst>
                <a:path w="3711" h="2485" extrusionOk="0">
                  <a:moveTo>
                    <a:pt x="1735" y="1"/>
                  </a:moveTo>
                  <a:cubicBezTo>
                    <a:pt x="1121" y="1"/>
                    <a:pt x="861" y="238"/>
                    <a:pt x="277" y="621"/>
                  </a:cubicBezTo>
                  <a:cubicBezTo>
                    <a:pt x="1" y="1348"/>
                    <a:pt x="377" y="2150"/>
                    <a:pt x="1104" y="2400"/>
                  </a:cubicBezTo>
                  <a:cubicBezTo>
                    <a:pt x="1273" y="2457"/>
                    <a:pt x="1456" y="2485"/>
                    <a:pt x="1632" y="2485"/>
                  </a:cubicBezTo>
                  <a:cubicBezTo>
                    <a:pt x="1691" y="2485"/>
                    <a:pt x="1749" y="2482"/>
                    <a:pt x="1805" y="2475"/>
                  </a:cubicBezTo>
                  <a:cubicBezTo>
                    <a:pt x="2031" y="2425"/>
                    <a:pt x="2231" y="2350"/>
                    <a:pt x="2407" y="2225"/>
                  </a:cubicBezTo>
                  <a:lnTo>
                    <a:pt x="2908" y="2325"/>
                  </a:lnTo>
                  <a:cubicBezTo>
                    <a:pt x="2942" y="2329"/>
                    <a:pt x="2976" y="2331"/>
                    <a:pt x="3010" y="2331"/>
                  </a:cubicBezTo>
                  <a:cubicBezTo>
                    <a:pt x="3367" y="2331"/>
                    <a:pt x="3664" y="2092"/>
                    <a:pt x="3710" y="1749"/>
                  </a:cubicBezTo>
                  <a:cubicBezTo>
                    <a:pt x="3710" y="1648"/>
                    <a:pt x="3710" y="1573"/>
                    <a:pt x="3685" y="1473"/>
                  </a:cubicBezTo>
                  <a:lnTo>
                    <a:pt x="3610" y="1147"/>
                  </a:lnTo>
                  <a:cubicBezTo>
                    <a:pt x="3485" y="646"/>
                    <a:pt x="3109" y="270"/>
                    <a:pt x="2632" y="145"/>
                  </a:cubicBezTo>
                  <a:lnTo>
                    <a:pt x="2257" y="44"/>
                  </a:lnTo>
                  <a:cubicBezTo>
                    <a:pt x="2055" y="15"/>
                    <a:pt x="1885" y="1"/>
                    <a:pt x="1735"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9"/>
            <p:cNvSpPr/>
            <p:nvPr/>
          </p:nvSpPr>
          <p:spPr>
            <a:xfrm>
              <a:off x="6232989" y="3812891"/>
              <a:ext cx="99654" cy="132670"/>
            </a:xfrm>
            <a:custGeom>
              <a:avLst/>
              <a:gdLst/>
              <a:ahLst/>
              <a:cxnLst/>
              <a:rect l="l" t="t" r="r" b="b"/>
              <a:pathLst>
                <a:path w="4763" h="6341" extrusionOk="0">
                  <a:moveTo>
                    <a:pt x="1906" y="0"/>
                  </a:moveTo>
                  <a:lnTo>
                    <a:pt x="1" y="1454"/>
                  </a:lnTo>
                  <a:lnTo>
                    <a:pt x="2833" y="6341"/>
                  </a:lnTo>
                  <a:lnTo>
                    <a:pt x="4763" y="4887"/>
                  </a:lnTo>
                  <a:lnTo>
                    <a:pt x="1906" y="0"/>
                  </a:lnTo>
                  <a:close/>
                </a:path>
              </a:pathLst>
            </a:custGeom>
            <a:solidFill>
              <a:srgbClr val="F89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9"/>
            <p:cNvSpPr/>
            <p:nvPr/>
          </p:nvSpPr>
          <p:spPr>
            <a:xfrm>
              <a:off x="6276006" y="3892208"/>
              <a:ext cx="154701" cy="86640"/>
            </a:xfrm>
            <a:custGeom>
              <a:avLst/>
              <a:gdLst/>
              <a:ahLst/>
              <a:cxnLst/>
              <a:rect l="l" t="t" r="r" b="b"/>
              <a:pathLst>
                <a:path w="7394" h="4141" extrusionOk="0">
                  <a:moveTo>
                    <a:pt x="6343" y="0"/>
                  </a:moveTo>
                  <a:cubicBezTo>
                    <a:pt x="6231" y="0"/>
                    <a:pt x="6118" y="22"/>
                    <a:pt x="6015" y="69"/>
                  </a:cubicBezTo>
                  <a:cubicBezTo>
                    <a:pt x="5446" y="324"/>
                    <a:pt x="4733" y="408"/>
                    <a:pt x="4070" y="408"/>
                  </a:cubicBezTo>
                  <a:cubicBezTo>
                    <a:pt x="3624" y="408"/>
                    <a:pt x="3200" y="370"/>
                    <a:pt x="2857" y="319"/>
                  </a:cubicBezTo>
                  <a:cubicBezTo>
                    <a:pt x="2707" y="319"/>
                    <a:pt x="2556" y="344"/>
                    <a:pt x="2431" y="420"/>
                  </a:cubicBezTo>
                  <a:lnTo>
                    <a:pt x="100" y="1773"/>
                  </a:lnTo>
                  <a:cubicBezTo>
                    <a:pt x="25" y="1823"/>
                    <a:pt x="0" y="1923"/>
                    <a:pt x="25" y="2024"/>
                  </a:cubicBezTo>
                  <a:lnTo>
                    <a:pt x="1003" y="3928"/>
                  </a:lnTo>
                  <a:cubicBezTo>
                    <a:pt x="1086" y="4062"/>
                    <a:pt x="1225" y="4140"/>
                    <a:pt x="1368" y="4140"/>
                  </a:cubicBezTo>
                  <a:cubicBezTo>
                    <a:pt x="1440" y="4140"/>
                    <a:pt x="1512" y="4121"/>
                    <a:pt x="1579" y="4079"/>
                  </a:cubicBezTo>
                  <a:cubicBezTo>
                    <a:pt x="2381" y="3603"/>
                    <a:pt x="2657" y="3277"/>
                    <a:pt x="3684" y="2675"/>
                  </a:cubicBezTo>
                  <a:cubicBezTo>
                    <a:pt x="4311" y="2299"/>
                    <a:pt x="5489" y="1698"/>
                    <a:pt x="6541" y="1046"/>
                  </a:cubicBezTo>
                  <a:cubicBezTo>
                    <a:pt x="7393" y="506"/>
                    <a:pt x="6884" y="0"/>
                    <a:pt x="6343" y="0"/>
                  </a:cubicBezTo>
                  <a:close/>
                </a:path>
              </a:pathLst>
            </a:custGeom>
            <a:solidFill>
              <a:srgbClr val="172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9"/>
            <p:cNvSpPr/>
            <p:nvPr/>
          </p:nvSpPr>
          <p:spPr>
            <a:xfrm>
              <a:off x="6333145" y="3884509"/>
              <a:ext cx="21006" cy="20169"/>
            </a:xfrm>
            <a:custGeom>
              <a:avLst/>
              <a:gdLst/>
              <a:ahLst/>
              <a:cxnLst/>
              <a:rect l="l" t="t" r="r" b="b"/>
              <a:pathLst>
                <a:path w="1004" h="964" extrusionOk="0">
                  <a:moveTo>
                    <a:pt x="703" y="111"/>
                  </a:moveTo>
                  <a:lnTo>
                    <a:pt x="803" y="136"/>
                  </a:lnTo>
                  <a:cubicBezTo>
                    <a:pt x="853" y="186"/>
                    <a:pt x="878" y="261"/>
                    <a:pt x="878" y="337"/>
                  </a:cubicBezTo>
                  <a:cubicBezTo>
                    <a:pt x="828" y="487"/>
                    <a:pt x="577" y="662"/>
                    <a:pt x="151" y="813"/>
                  </a:cubicBezTo>
                  <a:cubicBezTo>
                    <a:pt x="302" y="512"/>
                    <a:pt x="552" y="136"/>
                    <a:pt x="703" y="111"/>
                  </a:cubicBezTo>
                  <a:close/>
                  <a:moveTo>
                    <a:pt x="758" y="1"/>
                  </a:moveTo>
                  <a:cubicBezTo>
                    <a:pt x="741" y="1"/>
                    <a:pt x="723" y="4"/>
                    <a:pt x="703" y="11"/>
                  </a:cubicBezTo>
                  <a:cubicBezTo>
                    <a:pt x="377" y="36"/>
                    <a:pt x="26" y="788"/>
                    <a:pt x="1" y="888"/>
                  </a:cubicBezTo>
                  <a:lnTo>
                    <a:pt x="1" y="913"/>
                  </a:lnTo>
                  <a:lnTo>
                    <a:pt x="51" y="963"/>
                  </a:lnTo>
                  <a:cubicBezTo>
                    <a:pt x="277" y="888"/>
                    <a:pt x="477" y="813"/>
                    <a:pt x="652" y="712"/>
                  </a:cubicBezTo>
                  <a:cubicBezTo>
                    <a:pt x="803" y="637"/>
                    <a:pt x="928" y="512"/>
                    <a:pt x="978" y="362"/>
                  </a:cubicBezTo>
                  <a:cubicBezTo>
                    <a:pt x="1003" y="261"/>
                    <a:pt x="978" y="136"/>
                    <a:pt x="878" y="61"/>
                  </a:cubicBezTo>
                  <a:cubicBezTo>
                    <a:pt x="841" y="24"/>
                    <a:pt x="805" y="1"/>
                    <a:pt x="758" y="1"/>
                  </a:cubicBez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9"/>
            <p:cNvSpPr/>
            <p:nvPr/>
          </p:nvSpPr>
          <p:spPr>
            <a:xfrm>
              <a:off x="6324232" y="3879990"/>
              <a:ext cx="14185" cy="24689"/>
            </a:xfrm>
            <a:custGeom>
              <a:avLst/>
              <a:gdLst/>
              <a:ahLst/>
              <a:cxnLst/>
              <a:rect l="l" t="t" r="r" b="b"/>
              <a:pathLst>
                <a:path w="678" h="1180" extrusionOk="0">
                  <a:moveTo>
                    <a:pt x="399" y="139"/>
                  </a:moveTo>
                  <a:cubicBezTo>
                    <a:pt x="421" y="139"/>
                    <a:pt x="439" y="152"/>
                    <a:pt x="452" y="177"/>
                  </a:cubicBezTo>
                  <a:cubicBezTo>
                    <a:pt x="552" y="427"/>
                    <a:pt x="552" y="728"/>
                    <a:pt x="452" y="1004"/>
                  </a:cubicBezTo>
                  <a:cubicBezTo>
                    <a:pt x="302" y="803"/>
                    <a:pt x="201" y="527"/>
                    <a:pt x="201" y="277"/>
                  </a:cubicBezTo>
                  <a:cubicBezTo>
                    <a:pt x="226" y="227"/>
                    <a:pt x="251" y="177"/>
                    <a:pt x="276" y="152"/>
                  </a:cubicBezTo>
                  <a:lnTo>
                    <a:pt x="327" y="177"/>
                  </a:lnTo>
                  <a:cubicBezTo>
                    <a:pt x="352" y="152"/>
                    <a:pt x="377" y="139"/>
                    <a:pt x="399" y="139"/>
                  </a:cubicBezTo>
                  <a:close/>
                  <a:moveTo>
                    <a:pt x="357" y="0"/>
                  </a:moveTo>
                  <a:cubicBezTo>
                    <a:pt x="322" y="0"/>
                    <a:pt x="287" y="8"/>
                    <a:pt x="251" y="26"/>
                  </a:cubicBezTo>
                  <a:cubicBezTo>
                    <a:pt x="176" y="76"/>
                    <a:pt x="126" y="126"/>
                    <a:pt x="101" y="227"/>
                  </a:cubicBezTo>
                  <a:cubicBezTo>
                    <a:pt x="1" y="553"/>
                    <a:pt x="427" y="1129"/>
                    <a:pt x="427" y="1154"/>
                  </a:cubicBezTo>
                  <a:lnTo>
                    <a:pt x="477" y="1179"/>
                  </a:lnTo>
                  <a:lnTo>
                    <a:pt x="502" y="1179"/>
                  </a:lnTo>
                  <a:lnTo>
                    <a:pt x="527" y="1129"/>
                  </a:lnTo>
                  <a:cubicBezTo>
                    <a:pt x="677" y="803"/>
                    <a:pt x="677" y="427"/>
                    <a:pt x="527" y="76"/>
                  </a:cubicBezTo>
                  <a:cubicBezTo>
                    <a:pt x="479" y="28"/>
                    <a:pt x="420" y="0"/>
                    <a:pt x="357" y="0"/>
                  </a:cubicBez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9"/>
            <p:cNvSpPr/>
            <p:nvPr/>
          </p:nvSpPr>
          <p:spPr>
            <a:xfrm>
              <a:off x="5768405" y="3501397"/>
              <a:ext cx="538022" cy="375998"/>
            </a:xfrm>
            <a:custGeom>
              <a:avLst/>
              <a:gdLst/>
              <a:ahLst/>
              <a:cxnLst/>
              <a:rect l="l" t="t" r="r" b="b"/>
              <a:pathLst>
                <a:path w="25715" h="17971" extrusionOk="0">
                  <a:moveTo>
                    <a:pt x="1955" y="1"/>
                  </a:moveTo>
                  <a:cubicBezTo>
                    <a:pt x="1955" y="1"/>
                    <a:pt x="0" y="3986"/>
                    <a:pt x="1905" y="6542"/>
                  </a:cubicBezTo>
                  <a:cubicBezTo>
                    <a:pt x="3150" y="8184"/>
                    <a:pt x="5161" y="8748"/>
                    <a:pt x="9407" y="8748"/>
                  </a:cubicBezTo>
                  <a:cubicBezTo>
                    <a:pt x="11059" y="8748"/>
                    <a:pt x="13049" y="8663"/>
                    <a:pt x="15464" y="8522"/>
                  </a:cubicBezTo>
                  <a:cubicBezTo>
                    <a:pt x="17319" y="13685"/>
                    <a:pt x="22431" y="17971"/>
                    <a:pt x="22431" y="17971"/>
                  </a:cubicBezTo>
                  <a:lnTo>
                    <a:pt x="25715" y="16517"/>
                  </a:lnTo>
                  <a:cubicBezTo>
                    <a:pt x="23710" y="12658"/>
                    <a:pt x="22156" y="8597"/>
                    <a:pt x="21028" y="4387"/>
                  </a:cubicBezTo>
                  <a:cubicBezTo>
                    <a:pt x="20401" y="2106"/>
                    <a:pt x="8973" y="302"/>
                    <a:pt x="8973" y="302"/>
                  </a:cubicBezTo>
                  <a:lnTo>
                    <a:pt x="1955" y="1"/>
                  </a:lnTo>
                  <a:close/>
                </a:path>
              </a:pathLst>
            </a:custGeom>
            <a:solidFill>
              <a:srgbClr val="172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9"/>
            <p:cNvSpPr/>
            <p:nvPr/>
          </p:nvSpPr>
          <p:spPr>
            <a:xfrm>
              <a:off x="6226713" y="3824943"/>
              <a:ext cx="88105" cy="70823"/>
            </a:xfrm>
            <a:custGeom>
              <a:avLst/>
              <a:gdLst/>
              <a:ahLst/>
              <a:cxnLst/>
              <a:rect l="l" t="t" r="r" b="b"/>
              <a:pathLst>
                <a:path w="4211" h="3385" extrusionOk="0">
                  <a:moveTo>
                    <a:pt x="3634" y="1"/>
                  </a:moveTo>
                  <a:lnTo>
                    <a:pt x="0" y="2256"/>
                  </a:lnTo>
                  <a:lnTo>
                    <a:pt x="852" y="3384"/>
                  </a:lnTo>
                  <a:lnTo>
                    <a:pt x="4211" y="1354"/>
                  </a:lnTo>
                  <a:lnTo>
                    <a:pt x="3634" y="1"/>
                  </a:ln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9"/>
            <p:cNvSpPr/>
            <p:nvPr/>
          </p:nvSpPr>
          <p:spPr>
            <a:xfrm>
              <a:off x="5832365" y="3032084"/>
              <a:ext cx="130598" cy="147420"/>
            </a:xfrm>
            <a:custGeom>
              <a:avLst/>
              <a:gdLst/>
              <a:ahLst/>
              <a:cxnLst/>
              <a:rect l="l" t="t" r="r" b="b"/>
              <a:pathLst>
                <a:path w="6242" h="7046" extrusionOk="0">
                  <a:moveTo>
                    <a:pt x="1680" y="1"/>
                  </a:moveTo>
                  <a:lnTo>
                    <a:pt x="1" y="953"/>
                  </a:lnTo>
                  <a:cubicBezTo>
                    <a:pt x="577" y="2357"/>
                    <a:pt x="527" y="4161"/>
                    <a:pt x="277" y="5590"/>
                  </a:cubicBezTo>
                  <a:cubicBezTo>
                    <a:pt x="176" y="6166"/>
                    <a:pt x="101" y="6442"/>
                    <a:pt x="703" y="6617"/>
                  </a:cubicBezTo>
                  <a:cubicBezTo>
                    <a:pt x="1506" y="6901"/>
                    <a:pt x="2350" y="7046"/>
                    <a:pt x="3189" y="7046"/>
                  </a:cubicBezTo>
                  <a:cubicBezTo>
                    <a:pt x="3684" y="7046"/>
                    <a:pt x="4179" y="6995"/>
                    <a:pt x="4663" y="6893"/>
                  </a:cubicBezTo>
                  <a:cubicBezTo>
                    <a:pt x="6041" y="6567"/>
                    <a:pt x="6242" y="6091"/>
                    <a:pt x="6191" y="5790"/>
                  </a:cubicBezTo>
                  <a:cubicBezTo>
                    <a:pt x="6116" y="5514"/>
                    <a:pt x="5815" y="5389"/>
                    <a:pt x="5490" y="5289"/>
                  </a:cubicBezTo>
                  <a:cubicBezTo>
                    <a:pt x="4888" y="5138"/>
                    <a:pt x="4437" y="4637"/>
                    <a:pt x="4362" y="4036"/>
                  </a:cubicBezTo>
                  <a:cubicBezTo>
                    <a:pt x="4236" y="3184"/>
                    <a:pt x="4136" y="2357"/>
                    <a:pt x="4136" y="1504"/>
                  </a:cubicBezTo>
                  <a:lnTo>
                    <a:pt x="168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9"/>
            <p:cNvSpPr/>
            <p:nvPr/>
          </p:nvSpPr>
          <p:spPr>
            <a:xfrm>
              <a:off x="5819791" y="3109268"/>
              <a:ext cx="164681" cy="55507"/>
            </a:xfrm>
            <a:custGeom>
              <a:avLst/>
              <a:gdLst/>
              <a:ahLst/>
              <a:cxnLst/>
              <a:rect l="l" t="t" r="r" b="b"/>
              <a:pathLst>
                <a:path w="7871" h="2653" extrusionOk="0">
                  <a:moveTo>
                    <a:pt x="4186" y="0"/>
                  </a:moveTo>
                  <a:cubicBezTo>
                    <a:pt x="2587" y="0"/>
                    <a:pt x="552" y="297"/>
                    <a:pt x="552" y="297"/>
                  </a:cubicBezTo>
                  <a:cubicBezTo>
                    <a:pt x="426" y="1099"/>
                    <a:pt x="251" y="1876"/>
                    <a:pt x="0" y="2652"/>
                  </a:cubicBezTo>
                  <a:lnTo>
                    <a:pt x="7870" y="2652"/>
                  </a:lnTo>
                  <a:cubicBezTo>
                    <a:pt x="7870" y="2652"/>
                    <a:pt x="6918" y="547"/>
                    <a:pt x="5640" y="146"/>
                  </a:cubicBezTo>
                  <a:cubicBezTo>
                    <a:pt x="5292" y="39"/>
                    <a:pt x="4768" y="0"/>
                    <a:pt x="4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9"/>
            <p:cNvSpPr/>
            <p:nvPr/>
          </p:nvSpPr>
          <p:spPr>
            <a:xfrm>
              <a:off x="5789370" y="2918475"/>
              <a:ext cx="152902" cy="189851"/>
            </a:xfrm>
            <a:custGeom>
              <a:avLst/>
              <a:gdLst/>
              <a:ahLst/>
              <a:cxnLst/>
              <a:rect l="l" t="t" r="r" b="b"/>
              <a:pathLst>
                <a:path w="7308" h="9074" extrusionOk="0">
                  <a:moveTo>
                    <a:pt x="3284" y="1"/>
                  </a:moveTo>
                  <a:cubicBezTo>
                    <a:pt x="1641" y="1"/>
                    <a:pt x="239" y="1229"/>
                    <a:pt x="51" y="2899"/>
                  </a:cubicBezTo>
                  <a:cubicBezTo>
                    <a:pt x="1" y="3350"/>
                    <a:pt x="51" y="3827"/>
                    <a:pt x="201" y="4253"/>
                  </a:cubicBezTo>
                  <a:cubicBezTo>
                    <a:pt x="928" y="6483"/>
                    <a:pt x="1229" y="7812"/>
                    <a:pt x="2657" y="8664"/>
                  </a:cubicBezTo>
                  <a:cubicBezTo>
                    <a:pt x="3144" y="8946"/>
                    <a:pt x="3648" y="9073"/>
                    <a:pt x="4136" y="9073"/>
                  </a:cubicBezTo>
                  <a:cubicBezTo>
                    <a:pt x="5813" y="9073"/>
                    <a:pt x="7308" y="7575"/>
                    <a:pt x="7269" y="5731"/>
                  </a:cubicBezTo>
                  <a:cubicBezTo>
                    <a:pt x="7219" y="3576"/>
                    <a:pt x="6041" y="293"/>
                    <a:pt x="3610" y="17"/>
                  </a:cubicBezTo>
                  <a:cubicBezTo>
                    <a:pt x="3500" y="6"/>
                    <a:pt x="3391" y="1"/>
                    <a:pt x="3284"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9"/>
            <p:cNvSpPr/>
            <p:nvPr/>
          </p:nvSpPr>
          <p:spPr>
            <a:xfrm>
              <a:off x="5911557" y="2988566"/>
              <a:ext cx="39878" cy="54378"/>
            </a:xfrm>
            <a:custGeom>
              <a:avLst/>
              <a:gdLst/>
              <a:ahLst/>
              <a:cxnLst/>
              <a:rect l="l" t="t" r="r" b="b"/>
              <a:pathLst>
                <a:path w="1906" h="2599" extrusionOk="0">
                  <a:moveTo>
                    <a:pt x="929" y="1"/>
                  </a:moveTo>
                  <a:cubicBezTo>
                    <a:pt x="556" y="1"/>
                    <a:pt x="210" y="323"/>
                    <a:pt x="101" y="777"/>
                  </a:cubicBezTo>
                  <a:cubicBezTo>
                    <a:pt x="0" y="1279"/>
                    <a:pt x="76" y="1805"/>
                    <a:pt x="326" y="2281"/>
                  </a:cubicBezTo>
                  <a:cubicBezTo>
                    <a:pt x="451" y="2502"/>
                    <a:pt x="635" y="2598"/>
                    <a:pt x="830" y="2598"/>
                  </a:cubicBezTo>
                  <a:cubicBezTo>
                    <a:pt x="1143" y="2598"/>
                    <a:pt x="1485" y="2351"/>
                    <a:pt x="1655" y="1980"/>
                  </a:cubicBezTo>
                  <a:cubicBezTo>
                    <a:pt x="1905" y="1379"/>
                    <a:pt x="1880" y="527"/>
                    <a:pt x="1354" y="151"/>
                  </a:cubicBezTo>
                  <a:cubicBezTo>
                    <a:pt x="1216" y="47"/>
                    <a:pt x="1070" y="1"/>
                    <a:pt x="929"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9"/>
            <p:cNvSpPr/>
            <p:nvPr/>
          </p:nvSpPr>
          <p:spPr>
            <a:xfrm>
              <a:off x="5785708" y="3003567"/>
              <a:ext cx="51574" cy="46636"/>
            </a:xfrm>
            <a:custGeom>
              <a:avLst/>
              <a:gdLst/>
              <a:ahLst/>
              <a:cxnLst/>
              <a:rect l="l" t="t" r="r" b="b"/>
              <a:pathLst>
                <a:path w="2465" h="2229" extrusionOk="0">
                  <a:moveTo>
                    <a:pt x="872" y="0"/>
                  </a:moveTo>
                  <a:cubicBezTo>
                    <a:pt x="507" y="0"/>
                    <a:pt x="190" y="206"/>
                    <a:pt x="126" y="612"/>
                  </a:cubicBezTo>
                  <a:cubicBezTo>
                    <a:pt x="0" y="1238"/>
                    <a:pt x="552" y="1890"/>
                    <a:pt x="1153" y="2141"/>
                  </a:cubicBezTo>
                  <a:cubicBezTo>
                    <a:pt x="1302" y="2200"/>
                    <a:pt x="1456" y="2229"/>
                    <a:pt x="1603" y="2229"/>
                  </a:cubicBezTo>
                  <a:cubicBezTo>
                    <a:pt x="2074" y="2229"/>
                    <a:pt x="2465" y="1936"/>
                    <a:pt x="2331" y="1439"/>
                  </a:cubicBezTo>
                  <a:cubicBezTo>
                    <a:pt x="2206" y="938"/>
                    <a:pt x="1905" y="486"/>
                    <a:pt x="1479" y="186"/>
                  </a:cubicBezTo>
                  <a:cubicBezTo>
                    <a:pt x="1284" y="62"/>
                    <a:pt x="1071" y="0"/>
                    <a:pt x="872"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9"/>
            <p:cNvSpPr/>
            <p:nvPr/>
          </p:nvSpPr>
          <p:spPr>
            <a:xfrm>
              <a:off x="5752755" y="2887656"/>
              <a:ext cx="212301" cy="189411"/>
            </a:xfrm>
            <a:custGeom>
              <a:avLst/>
              <a:gdLst/>
              <a:ahLst/>
              <a:cxnLst/>
              <a:rect l="l" t="t" r="r" b="b"/>
              <a:pathLst>
                <a:path w="10147" h="9053" extrusionOk="0">
                  <a:moveTo>
                    <a:pt x="4587" y="1"/>
                  </a:moveTo>
                  <a:cubicBezTo>
                    <a:pt x="3585" y="1"/>
                    <a:pt x="2508" y="577"/>
                    <a:pt x="2603" y="1465"/>
                  </a:cubicBezTo>
                  <a:cubicBezTo>
                    <a:pt x="2501" y="1429"/>
                    <a:pt x="2388" y="1413"/>
                    <a:pt x="2270" y="1413"/>
                  </a:cubicBezTo>
                  <a:cubicBezTo>
                    <a:pt x="1312" y="1413"/>
                    <a:pt x="0" y="2489"/>
                    <a:pt x="1249" y="3069"/>
                  </a:cubicBezTo>
                  <a:cubicBezTo>
                    <a:pt x="648" y="3345"/>
                    <a:pt x="322" y="3721"/>
                    <a:pt x="1325" y="5124"/>
                  </a:cubicBezTo>
                  <a:cubicBezTo>
                    <a:pt x="2352" y="6503"/>
                    <a:pt x="3254" y="8458"/>
                    <a:pt x="3931" y="8833"/>
                  </a:cubicBezTo>
                  <a:cubicBezTo>
                    <a:pt x="4320" y="8980"/>
                    <a:pt x="4727" y="9053"/>
                    <a:pt x="5131" y="9053"/>
                  </a:cubicBezTo>
                  <a:cubicBezTo>
                    <a:pt x="5899" y="9053"/>
                    <a:pt x="6657" y="8791"/>
                    <a:pt x="7265" y="8282"/>
                  </a:cubicBezTo>
                  <a:cubicBezTo>
                    <a:pt x="8067" y="7530"/>
                    <a:pt x="8493" y="6478"/>
                    <a:pt x="8417" y="5375"/>
                  </a:cubicBezTo>
                  <a:cubicBezTo>
                    <a:pt x="8342" y="4573"/>
                    <a:pt x="10147" y="4072"/>
                    <a:pt x="9896" y="2242"/>
                  </a:cubicBezTo>
                  <a:cubicBezTo>
                    <a:pt x="9697" y="798"/>
                    <a:pt x="8564" y="146"/>
                    <a:pt x="7487" y="146"/>
                  </a:cubicBezTo>
                  <a:cubicBezTo>
                    <a:pt x="6937" y="146"/>
                    <a:pt x="6401" y="316"/>
                    <a:pt x="6011" y="638"/>
                  </a:cubicBezTo>
                  <a:cubicBezTo>
                    <a:pt x="5726" y="196"/>
                    <a:pt x="5169" y="1"/>
                    <a:pt x="4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9"/>
            <p:cNvSpPr/>
            <p:nvPr/>
          </p:nvSpPr>
          <p:spPr>
            <a:xfrm>
              <a:off x="6371434" y="3836994"/>
              <a:ext cx="95972" cy="131644"/>
            </a:xfrm>
            <a:custGeom>
              <a:avLst/>
              <a:gdLst/>
              <a:ahLst/>
              <a:cxnLst/>
              <a:rect l="l" t="t" r="r" b="b"/>
              <a:pathLst>
                <a:path w="4587" h="6292" extrusionOk="0">
                  <a:moveTo>
                    <a:pt x="2005" y="1"/>
                  </a:moveTo>
                  <a:lnTo>
                    <a:pt x="0" y="1329"/>
                  </a:lnTo>
                  <a:lnTo>
                    <a:pt x="2582" y="6292"/>
                  </a:lnTo>
                  <a:lnTo>
                    <a:pt x="4587" y="4963"/>
                  </a:lnTo>
                  <a:lnTo>
                    <a:pt x="2005" y="1"/>
                  </a:lnTo>
                  <a:close/>
                </a:path>
              </a:pathLst>
            </a:custGeom>
            <a:solidFill>
              <a:srgbClr val="F89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9"/>
            <p:cNvSpPr/>
            <p:nvPr/>
          </p:nvSpPr>
          <p:spPr>
            <a:xfrm>
              <a:off x="6400788" y="3918801"/>
              <a:ext cx="154973" cy="64567"/>
            </a:xfrm>
            <a:custGeom>
              <a:avLst/>
              <a:gdLst/>
              <a:ahLst/>
              <a:cxnLst/>
              <a:rect l="l" t="t" r="r" b="b"/>
              <a:pathLst>
                <a:path w="7407" h="3086" extrusionOk="0">
                  <a:moveTo>
                    <a:pt x="2858" y="1"/>
                  </a:moveTo>
                  <a:lnTo>
                    <a:pt x="176" y="377"/>
                  </a:lnTo>
                  <a:cubicBezTo>
                    <a:pt x="76" y="402"/>
                    <a:pt x="1" y="477"/>
                    <a:pt x="26" y="577"/>
                  </a:cubicBezTo>
                  <a:lnTo>
                    <a:pt x="176" y="2708"/>
                  </a:lnTo>
                  <a:cubicBezTo>
                    <a:pt x="200" y="2919"/>
                    <a:pt x="399" y="3086"/>
                    <a:pt x="609" y="3086"/>
                  </a:cubicBezTo>
                  <a:cubicBezTo>
                    <a:pt x="624" y="3086"/>
                    <a:pt x="638" y="3085"/>
                    <a:pt x="653" y="3084"/>
                  </a:cubicBezTo>
                  <a:cubicBezTo>
                    <a:pt x="1580" y="2933"/>
                    <a:pt x="1956" y="2657"/>
                    <a:pt x="3109" y="2432"/>
                  </a:cubicBezTo>
                  <a:cubicBezTo>
                    <a:pt x="4262" y="2256"/>
                    <a:pt x="5389" y="2006"/>
                    <a:pt x="6517" y="1705"/>
                  </a:cubicBezTo>
                  <a:cubicBezTo>
                    <a:pt x="7407" y="1393"/>
                    <a:pt x="7259" y="573"/>
                    <a:pt x="6559" y="573"/>
                  </a:cubicBezTo>
                  <a:cubicBezTo>
                    <a:pt x="6530" y="573"/>
                    <a:pt x="6499" y="574"/>
                    <a:pt x="6467" y="577"/>
                  </a:cubicBezTo>
                  <a:cubicBezTo>
                    <a:pt x="6249" y="604"/>
                    <a:pt x="6014" y="617"/>
                    <a:pt x="5772" y="617"/>
                  </a:cubicBezTo>
                  <a:cubicBezTo>
                    <a:pt x="4874" y="617"/>
                    <a:pt x="3877" y="437"/>
                    <a:pt x="3284" y="101"/>
                  </a:cubicBezTo>
                  <a:cubicBezTo>
                    <a:pt x="3159" y="26"/>
                    <a:pt x="3008" y="1"/>
                    <a:pt x="2858" y="1"/>
                  </a:cubicBezTo>
                  <a:close/>
                </a:path>
              </a:pathLst>
            </a:custGeom>
            <a:solidFill>
              <a:srgbClr val="172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9"/>
            <p:cNvSpPr/>
            <p:nvPr/>
          </p:nvSpPr>
          <p:spPr>
            <a:xfrm>
              <a:off x="5871177" y="3489869"/>
              <a:ext cx="565305" cy="403260"/>
            </a:xfrm>
            <a:custGeom>
              <a:avLst/>
              <a:gdLst/>
              <a:ahLst/>
              <a:cxnLst/>
              <a:rect l="l" t="t" r="r" b="b"/>
              <a:pathLst>
                <a:path w="27019" h="19274" extrusionOk="0">
                  <a:moveTo>
                    <a:pt x="10026" y="0"/>
                  </a:moveTo>
                  <a:lnTo>
                    <a:pt x="1605" y="752"/>
                  </a:lnTo>
                  <a:cubicBezTo>
                    <a:pt x="1605" y="752"/>
                    <a:pt x="1" y="3133"/>
                    <a:pt x="1830" y="6442"/>
                  </a:cubicBezTo>
                  <a:cubicBezTo>
                    <a:pt x="2650" y="7894"/>
                    <a:pt x="4254" y="8332"/>
                    <a:pt x="6207" y="8332"/>
                  </a:cubicBezTo>
                  <a:cubicBezTo>
                    <a:pt x="7656" y="8332"/>
                    <a:pt x="9298" y="8091"/>
                    <a:pt x="10953" y="7845"/>
                  </a:cubicBezTo>
                  <a:cubicBezTo>
                    <a:pt x="12619" y="7601"/>
                    <a:pt x="14305" y="7356"/>
                    <a:pt x="15819" y="7356"/>
                  </a:cubicBezTo>
                  <a:cubicBezTo>
                    <a:pt x="16013" y="7356"/>
                    <a:pt x="16204" y="7360"/>
                    <a:pt x="16392" y="7369"/>
                  </a:cubicBezTo>
                  <a:cubicBezTo>
                    <a:pt x="18497" y="14061"/>
                    <a:pt x="23885" y="19274"/>
                    <a:pt x="23885" y="19274"/>
                  </a:cubicBezTo>
                  <a:lnTo>
                    <a:pt x="27018" y="17369"/>
                  </a:lnTo>
                  <a:cubicBezTo>
                    <a:pt x="27018" y="17369"/>
                    <a:pt x="24612" y="12958"/>
                    <a:pt x="21705" y="3459"/>
                  </a:cubicBezTo>
                  <a:cubicBezTo>
                    <a:pt x="20727" y="101"/>
                    <a:pt x="10026" y="0"/>
                    <a:pt x="10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9"/>
            <p:cNvSpPr/>
            <p:nvPr/>
          </p:nvSpPr>
          <p:spPr>
            <a:xfrm>
              <a:off x="6355177" y="3835425"/>
              <a:ext cx="94925" cy="75530"/>
            </a:xfrm>
            <a:custGeom>
              <a:avLst/>
              <a:gdLst/>
              <a:ahLst/>
              <a:cxnLst/>
              <a:rect l="l" t="t" r="r" b="b"/>
              <a:pathLst>
                <a:path w="4537" h="3610" extrusionOk="0">
                  <a:moveTo>
                    <a:pt x="4011" y="1"/>
                  </a:moveTo>
                  <a:lnTo>
                    <a:pt x="0" y="2231"/>
                  </a:lnTo>
                  <a:lnTo>
                    <a:pt x="878" y="3610"/>
                  </a:lnTo>
                  <a:lnTo>
                    <a:pt x="4537" y="1530"/>
                  </a:lnTo>
                  <a:lnTo>
                    <a:pt x="4011" y="1"/>
                  </a:ln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9"/>
            <p:cNvSpPr/>
            <p:nvPr/>
          </p:nvSpPr>
          <p:spPr>
            <a:xfrm>
              <a:off x="6464769" y="3911834"/>
              <a:ext cx="24668" cy="13683"/>
            </a:xfrm>
            <a:custGeom>
              <a:avLst/>
              <a:gdLst/>
              <a:ahLst/>
              <a:cxnLst/>
              <a:rect l="l" t="t" r="r" b="b"/>
              <a:pathLst>
                <a:path w="1179" h="654" extrusionOk="0">
                  <a:moveTo>
                    <a:pt x="913" y="102"/>
                  </a:moveTo>
                  <a:cubicBezTo>
                    <a:pt x="927" y="102"/>
                    <a:pt x="941" y="104"/>
                    <a:pt x="953" y="108"/>
                  </a:cubicBezTo>
                  <a:lnTo>
                    <a:pt x="1028" y="183"/>
                  </a:lnTo>
                  <a:cubicBezTo>
                    <a:pt x="1053" y="234"/>
                    <a:pt x="1053" y="309"/>
                    <a:pt x="1028" y="384"/>
                  </a:cubicBezTo>
                  <a:cubicBezTo>
                    <a:pt x="966" y="488"/>
                    <a:pt x="711" y="541"/>
                    <a:pt x="396" y="541"/>
                  </a:cubicBezTo>
                  <a:cubicBezTo>
                    <a:pt x="333" y="541"/>
                    <a:pt x="268" y="538"/>
                    <a:pt x="201" y="534"/>
                  </a:cubicBezTo>
                  <a:cubicBezTo>
                    <a:pt x="431" y="350"/>
                    <a:pt x="746" y="102"/>
                    <a:pt x="913" y="102"/>
                  </a:cubicBezTo>
                  <a:close/>
                  <a:moveTo>
                    <a:pt x="917" y="1"/>
                  </a:moveTo>
                  <a:cubicBezTo>
                    <a:pt x="603" y="1"/>
                    <a:pt x="71" y="487"/>
                    <a:pt x="1" y="534"/>
                  </a:cubicBezTo>
                  <a:lnTo>
                    <a:pt x="1" y="609"/>
                  </a:lnTo>
                  <a:lnTo>
                    <a:pt x="51" y="635"/>
                  </a:lnTo>
                  <a:cubicBezTo>
                    <a:pt x="164" y="647"/>
                    <a:pt x="270" y="653"/>
                    <a:pt x="377" y="653"/>
                  </a:cubicBezTo>
                  <a:cubicBezTo>
                    <a:pt x="483" y="653"/>
                    <a:pt x="590" y="647"/>
                    <a:pt x="702" y="635"/>
                  </a:cubicBezTo>
                  <a:cubicBezTo>
                    <a:pt x="853" y="635"/>
                    <a:pt x="1003" y="559"/>
                    <a:pt x="1103" y="459"/>
                  </a:cubicBezTo>
                  <a:cubicBezTo>
                    <a:pt x="1179" y="359"/>
                    <a:pt x="1179" y="234"/>
                    <a:pt x="1128" y="133"/>
                  </a:cubicBezTo>
                  <a:cubicBezTo>
                    <a:pt x="1103" y="58"/>
                    <a:pt x="1053" y="8"/>
                    <a:pt x="978" y="8"/>
                  </a:cubicBezTo>
                  <a:cubicBezTo>
                    <a:pt x="959" y="3"/>
                    <a:pt x="939" y="1"/>
                    <a:pt x="917" y="1"/>
                  </a:cubicBez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9"/>
            <p:cNvSpPr/>
            <p:nvPr/>
          </p:nvSpPr>
          <p:spPr>
            <a:xfrm>
              <a:off x="6461630" y="3901498"/>
              <a:ext cx="14165" cy="23622"/>
            </a:xfrm>
            <a:custGeom>
              <a:avLst/>
              <a:gdLst/>
              <a:ahLst/>
              <a:cxnLst/>
              <a:rect l="l" t="t" r="r" b="b"/>
              <a:pathLst>
                <a:path w="677" h="1129" extrusionOk="0">
                  <a:moveTo>
                    <a:pt x="426" y="126"/>
                  </a:moveTo>
                  <a:cubicBezTo>
                    <a:pt x="501" y="126"/>
                    <a:pt x="552" y="151"/>
                    <a:pt x="552" y="176"/>
                  </a:cubicBezTo>
                  <a:cubicBezTo>
                    <a:pt x="552" y="477"/>
                    <a:pt x="426" y="753"/>
                    <a:pt x="251" y="978"/>
                  </a:cubicBezTo>
                  <a:cubicBezTo>
                    <a:pt x="176" y="702"/>
                    <a:pt x="201" y="427"/>
                    <a:pt x="301" y="201"/>
                  </a:cubicBezTo>
                  <a:cubicBezTo>
                    <a:pt x="326" y="151"/>
                    <a:pt x="351" y="126"/>
                    <a:pt x="401" y="126"/>
                  </a:cubicBezTo>
                  <a:close/>
                  <a:moveTo>
                    <a:pt x="426" y="1"/>
                  </a:moveTo>
                  <a:cubicBezTo>
                    <a:pt x="351" y="1"/>
                    <a:pt x="251" y="51"/>
                    <a:pt x="201" y="126"/>
                  </a:cubicBezTo>
                  <a:cubicBezTo>
                    <a:pt x="0" y="377"/>
                    <a:pt x="151" y="1053"/>
                    <a:pt x="151" y="1103"/>
                  </a:cubicBezTo>
                  <a:lnTo>
                    <a:pt x="176" y="1129"/>
                  </a:lnTo>
                  <a:lnTo>
                    <a:pt x="226" y="1129"/>
                  </a:lnTo>
                  <a:cubicBezTo>
                    <a:pt x="527" y="878"/>
                    <a:pt x="677" y="527"/>
                    <a:pt x="652" y="151"/>
                  </a:cubicBezTo>
                  <a:cubicBezTo>
                    <a:pt x="627" y="51"/>
                    <a:pt x="527" y="1"/>
                    <a:pt x="426" y="1"/>
                  </a:cubicBez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9"/>
            <p:cNvSpPr/>
            <p:nvPr/>
          </p:nvSpPr>
          <p:spPr>
            <a:xfrm>
              <a:off x="5771544" y="3134186"/>
              <a:ext cx="362357" cy="382045"/>
            </a:xfrm>
            <a:custGeom>
              <a:avLst/>
              <a:gdLst/>
              <a:ahLst/>
              <a:cxnLst/>
              <a:rect l="l" t="t" r="r" b="b"/>
              <a:pathLst>
                <a:path w="17319" h="18260" extrusionOk="0">
                  <a:moveTo>
                    <a:pt x="9863" y="1"/>
                  </a:moveTo>
                  <a:cubicBezTo>
                    <a:pt x="7603" y="1"/>
                    <a:pt x="2582" y="459"/>
                    <a:pt x="2582" y="459"/>
                  </a:cubicBezTo>
                  <a:cubicBezTo>
                    <a:pt x="1229" y="509"/>
                    <a:pt x="126" y="1612"/>
                    <a:pt x="76" y="2990"/>
                  </a:cubicBezTo>
                  <a:cubicBezTo>
                    <a:pt x="1" y="5045"/>
                    <a:pt x="577" y="9131"/>
                    <a:pt x="778" y="11462"/>
                  </a:cubicBezTo>
                  <a:cubicBezTo>
                    <a:pt x="1028" y="13492"/>
                    <a:pt x="1354" y="15522"/>
                    <a:pt x="1830" y="17552"/>
                  </a:cubicBezTo>
                  <a:lnTo>
                    <a:pt x="15640" y="18254"/>
                  </a:lnTo>
                  <a:cubicBezTo>
                    <a:pt x="15685" y="18258"/>
                    <a:pt x="15729" y="18259"/>
                    <a:pt x="15774" y="18259"/>
                  </a:cubicBezTo>
                  <a:cubicBezTo>
                    <a:pt x="16569" y="18259"/>
                    <a:pt x="17246" y="17631"/>
                    <a:pt x="17294" y="16800"/>
                  </a:cubicBezTo>
                  <a:lnTo>
                    <a:pt x="17294" y="16725"/>
                  </a:lnTo>
                  <a:cubicBezTo>
                    <a:pt x="17319" y="10960"/>
                    <a:pt x="14712" y="8529"/>
                    <a:pt x="12983" y="2238"/>
                  </a:cubicBezTo>
                  <a:cubicBezTo>
                    <a:pt x="12682" y="1211"/>
                    <a:pt x="12131" y="208"/>
                    <a:pt x="10652" y="33"/>
                  </a:cubicBezTo>
                  <a:cubicBezTo>
                    <a:pt x="10464" y="11"/>
                    <a:pt x="10193" y="1"/>
                    <a:pt x="98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9"/>
            <p:cNvSpPr/>
            <p:nvPr/>
          </p:nvSpPr>
          <p:spPr>
            <a:xfrm>
              <a:off x="6242969" y="3340963"/>
              <a:ext cx="82330" cy="52097"/>
            </a:xfrm>
            <a:custGeom>
              <a:avLst/>
              <a:gdLst/>
              <a:ahLst/>
              <a:cxnLst/>
              <a:rect l="l" t="t" r="r" b="b"/>
              <a:pathLst>
                <a:path w="3935" h="2490" extrusionOk="0">
                  <a:moveTo>
                    <a:pt x="1900" y="0"/>
                  </a:moveTo>
                  <a:cubicBezTo>
                    <a:pt x="1402" y="0"/>
                    <a:pt x="1115" y="217"/>
                    <a:pt x="551" y="526"/>
                  </a:cubicBezTo>
                  <a:lnTo>
                    <a:pt x="0" y="1754"/>
                  </a:lnTo>
                  <a:cubicBezTo>
                    <a:pt x="673" y="2334"/>
                    <a:pt x="1271" y="2490"/>
                    <a:pt x="1719" y="2490"/>
                  </a:cubicBezTo>
                  <a:cubicBezTo>
                    <a:pt x="2238" y="2490"/>
                    <a:pt x="2556" y="2280"/>
                    <a:pt x="2556" y="2280"/>
                  </a:cubicBezTo>
                  <a:lnTo>
                    <a:pt x="3083" y="2406"/>
                  </a:lnTo>
                  <a:cubicBezTo>
                    <a:pt x="3136" y="2421"/>
                    <a:pt x="3189" y="2428"/>
                    <a:pt x="3242" y="2428"/>
                  </a:cubicBezTo>
                  <a:cubicBezTo>
                    <a:pt x="3541" y="2428"/>
                    <a:pt x="3825" y="2202"/>
                    <a:pt x="3910" y="1904"/>
                  </a:cubicBezTo>
                  <a:cubicBezTo>
                    <a:pt x="3910" y="1804"/>
                    <a:pt x="3935" y="1704"/>
                    <a:pt x="3910" y="1629"/>
                  </a:cubicBezTo>
                  <a:lnTo>
                    <a:pt x="3860" y="1303"/>
                  </a:lnTo>
                  <a:cubicBezTo>
                    <a:pt x="3759" y="802"/>
                    <a:pt x="3409" y="401"/>
                    <a:pt x="2932" y="225"/>
                  </a:cubicBezTo>
                  <a:lnTo>
                    <a:pt x="2582" y="100"/>
                  </a:lnTo>
                  <a:cubicBezTo>
                    <a:pt x="2306" y="31"/>
                    <a:pt x="2088" y="0"/>
                    <a:pt x="1900"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9"/>
            <p:cNvSpPr/>
            <p:nvPr/>
          </p:nvSpPr>
          <p:spPr>
            <a:xfrm>
              <a:off x="5700763" y="3274346"/>
              <a:ext cx="119572" cy="333526"/>
            </a:xfrm>
            <a:custGeom>
              <a:avLst/>
              <a:gdLst/>
              <a:ahLst/>
              <a:cxnLst/>
              <a:rect l="l" t="t" r="r" b="b"/>
              <a:pathLst>
                <a:path w="5715" h="15941" extrusionOk="0">
                  <a:moveTo>
                    <a:pt x="1504" y="1"/>
                  </a:moveTo>
                  <a:lnTo>
                    <a:pt x="1504" y="51"/>
                  </a:lnTo>
                  <a:lnTo>
                    <a:pt x="1880" y="176"/>
                  </a:lnTo>
                  <a:cubicBezTo>
                    <a:pt x="1880" y="176"/>
                    <a:pt x="1880" y="176"/>
                    <a:pt x="1880" y="151"/>
                  </a:cubicBezTo>
                  <a:lnTo>
                    <a:pt x="1504" y="1"/>
                  </a:lnTo>
                  <a:close/>
                  <a:moveTo>
                    <a:pt x="4411" y="6517"/>
                  </a:moveTo>
                  <a:cubicBezTo>
                    <a:pt x="4386" y="6567"/>
                    <a:pt x="4386" y="6592"/>
                    <a:pt x="4361" y="6617"/>
                  </a:cubicBezTo>
                  <a:cubicBezTo>
                    <a:pt x="4637" y="8397"/>
                    <a:pt x="4963" y="9625"/>
                    <a:pt x="5163" y="10853"/>
                  </a:cubicBezTo>
                  <a:cubicBezTo>
                    <a:pt x="4862" y="11530"/>
                    <a:pt x="4637" y="12231"/>
                    <a:pt x="4511" y="12958"/>
                  </a:cubicBezTo>
                  <a:cubicBezTo>
                    <a:pt x="4762" y="11730"/>
                    <a:pt x="5188" y="10853"/>
                    <a:pt x="5188" y="10853"/>
                  </a:cubicBezTo>
                  <a:lnTo>
                    <a:pt x="5714" y="10878"/>
                  </a:lnTo>
                  <a:lnTo>
                    <a:pt x="5213" y="10853"/>
                  </a:lnTo>
                  <a:cubicBezTo>
                    <a:pt x="4887" y="9424"/>
                    <a:pt x="4612" y="7971"/>
                    <a:pt x="4411" y="6517"/>
                  </a:cubicBezTo>
                  <a:close/>
                  <a:moveTo>
                    <a:pt x="75" y="6793"/>
                  </a:moveTo>
                  <a:lnTo>
                    <a:pt x="25" y="6943"/>
                  </a:lnTo>
                  <a:cubicBezTo>
                    <a:pt x="25" y="7068"/>
                    <a:pt x="0" y="7194"/>
                    <a:pt x="0" y="7294"/>
                  </a:cubicBezTo>
                  <a:lnTo>
                    <a:pt x="0" y="7545"/>
                  </a:lnTo>
                  <a:lnTo>
                    <a:pt x="0" y="7770"/>
                  </a:lnTo>
                  <a:cubicBezTo>
                    <a:pt x="25" y="8221"/>
                    <a:pt x="75" y="8672"/>
                    <a:pt x="150" y="9123"/>
                  </a:cubicBezTo>
                  <a:cubicBezTo>
                    <a:pt x="226" y="9550"/>
                    <a:pt x="301" y="9951"/>
                    <a:pt x="401" y="10352"/>
                  </a:cubicBezTo>
                  <a:cubicBezTo>
                    <a:pt x="727" y="11880"/>
                    <a:pt x="1178" y="13409"/>
                    <a:pt x="1729" y="14913"/>
                  </a:cubicBezTo>
                  <a:cubicBezTo>
                    <a:pt x="1755" y="14888"/>
                    <a:pt x="1755" y="14888"/>
                    <a:pt x="1755" y="14863"/>
                  </a:cubicBezTo>
                  <a:cubicBezTo>
                    <a:pt x="1203" y="13384"/>
                    <a:pt x="752" y="11880"/>
                    <a:pt x="426" y="10326"/>
                  </a:cubicBezTo>
                  <a:cubicBezTo>
                    <a:pt x="326" y="9900"/>
                    <a:pt x="251" y="9524"/>
                    <a:pt x="176" y="9098"/>
                  </a:cubicBezTo>
                  <a:cubicBezTo>
                    <a:pt x="100" y="8647"/>
                    <a:pt x="50" y="8196"/>
                    <a:pt x="25" y="7745"/>
                  </a:cubicBezTo>
                  <a:lnTo>
                    <a:pt x="25" y="7545"/>
                  </a:lnTo>
                  <a:lnTo>
                    <a:pt x="25" y="7269"/>
                  </a:lnTo>
                  <a:cubicBezTo>
                    <a:pt x="25" y="7194"/>
                    <a:pt x="25" y="7043"/>
                    <a:pt x="50" y="6943"/>
                  </a:cubicBezTo>
                  <a:lnTo>
                    <a:pt x="75" y="6793"/>
                  </a:lnTo>
                  <a:close/>
                  <a:moveTo>
                    <a:pt x="1730" y="15642"/>
                  </a:moveTo>
                  <a:cubicBezTo>
                    <a:pt x="1755" y="15742"/>
                    <a:pt x="1805" y="15841"/>
                    <a:pt x="1830" y="15941"/>
                  </a:cubicBezTo>
                  <a:lnTo>
                    <a:pt x="1855" y="15941"/>
                  </a:lnTo>
                  <a:cubicBezTo>
                    <a:pt x="1805" y="15841"/>
                    <a:pt x="1755" y="15742"/>
                    <a:pt x="1730" y="15642"/>
                  </a:cubicBezTo>
                  <a:close/>
                </a:path>
              </a:pathLst>
            </a:custGeom>
            <a:solidFill>
              <a:srgbClr val="A6A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9"/>
            <p:cNvSpPr/>
            <p:nvPr/>
          </p:nvSpPr>
          <p:spPr>
            <a:xfrm>
              <a:off x="5790939" y="3501397"/>
              <a:ext cx="113818" cy="106475"/>
            </a:xfrm>
            <a:custGeom>
              <a:avLst/>
              <a:gdLst/>
              <a:ahLst/>
              <a:cxnLst/>
              <a:rect l="l" t="t" r="r" b="b"/>
              <a:pathLst>
                <a:path w="5440" h="5089" extrusionOk="0">
                  <a:moveTo>
                    <a:pt x="878" y="1"/>
                  </a:moveTo>
                  <a:cubicBezTo>
                    <a:pt x="878" y="1"/>
                    <a:pt x="452" y="878"/>
                    <a:pt x="201" y="2106"/>
                  </a:cubicBezTo>
                  <a:cubicBezTo>
                    <a:pt x="101" y="2582"/>
                    <a:pt x="26" y="3058"/>
                    <a:pt x="1" y="3560"/>
                  </a:cubicBezTo>
                  <a:cubicBezTo>
                    <a:pt x="1" y="4061"/>
                    <a:pt x="26" y="4587"/>
                    <a:pt x="151" y="5089"/>
                  </a:cubicBezTo>
                  <a:lnTo>
                    <a:pt x="5289" y="5089"/>
                  </a:lnTo>
                  <a:cubicBezTo>
                    <a:pt x="4186" y="2407"/>
                    <a:pt x="5264" y="477"/>
                    <a:pt x="5440" y="226"/>
                  </a:cubicBezTo>
                  <a:lnTo>
                    <a:pt x="1404" y="26"/>
                  </a:lnTo>
                  <a:lnTo>
                    <a:pt x="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9"/>
            <p:cNvSpPr/>
            <p:nvPr/>
          </p:nvSpPr>
          <p:spPr>
            <a:xfrm>
              <a:off x="5878520" y="3500874"/>
              <a:ext cx="452554" cy="106998"/>
            </a:xfrm>
            <a:custGeom>
              <a:avLst/>
              <a:gdLst/>
              <a:ahLst/>
              <a:cxnLst/>
              <a:rect l="l" t="t" r="r" b="b"/>
              <a:pathLst>
                <a:path w="21630" h="5114" extrusionOk="0">
                  <a:moveTo>
                    <a:pt x="11955" y="1"/>
                  </a:moveTo>
                  <a:cubicBezTo>
                    <a:pt x="11680" y="452"/>
                    <a:pt x="11178" y="728"/>
                    <a:pt x="10627" y="728"/>
                  </a:cubicBezTo>
                  <a:lnTo>
                    <a:pt x="10527" y="728"/>
                  </a:lnTo>
                  <a:lnTo>
                    <a:pt x="1254" y="251"/>
                  </a:lnTo>
                  <a:cubicBezTo>
                    <a:pt x="1078" y="502"/>
                    <a:pt x="0" y="2432"/>
                    <a:pt x="1103" y="5114"/>
                  </a:cubicBezTo>
                  <a:lnTo>
                    <a:pt x="19800" y="5114"/>
                  </a:lnTo>
                  <a:lnTo>
                    <a:pt x="19800" y="5088"/>
                  </a:lnTo>
                  <a:lnTo>
                    <a:pt x="19775" y="5088"/>
                  </a:lnTo>
                  <a:lnTo>
                    <a:pt x="19374" y="1906"/>
                  </a:lnTo>
                  <a:cubicBezTo>
                    <a:pt x="17369" y="903"/>
                    <a:pt x="14111" y="477"/>
                    <a:pt x="11905" y="301"/>
                  </a:cubicBezTo>
                  <a:cubicBezTo>
                    <a:pt x="11930" y="201"/>
                    <a:pt x="11955" y="101"/>
                    <a:pt x="11955" y="1"/>
                  </a:cubicBezTo>
                  <a:close/>
                  <a:moveTo>
                    <a:pt x="20527" y="5088"/>
                  </a:moveTo>
                  <a:lnTo>
                    <a:pt x="19800" y="5114"/>
                  </a:lnTo>
                  <a:lnTo>
                    <a:pt x="21630" y="5114"/>
                  </a:lnTo>
                  <a:lnTo>
                    <a:pt x="21630" y="508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9"/>
            <p:cNvSpPr/>
            <p:nvPr/>
          </p:nvSpPr>
          <p:spPr>
            <a:xfrm>
              <a:off x="6130218" y="3391282"/>
              <a:ext cx="160999" cy="29919"/>
            </a:xfrm>
            <a:custGeom>
              <a:avLst/>
              <a:gdLst/>
              <a:ahLst/>
              <a:cxnLst/>
              <a:rect l="l" t="t" r="r" b="b"/>
              <a:pathLst>
                <a:path w="7695" h="1430" extrusionOk="0">
                  <a:moveTo>
                    <a:pt x="7695" y="1"/>
                  </a:moveTo>
                  <a:lnTo>
                    <a:pt x="7695" y="1"/>
                  </a:lnTo>
                  <a:cubicBezTo>
                    <a:pt x="7630" y="17"/>
                    <a:pt x="7569" y="33"/>
                    <a:pt x="7508" y="47"/>
                  </a:cubicBezTo>
                  <a:lnTo>
                    <a:pt x="7508" y="47"/>
                  </a:lnTo>
                  <a:cubicBezTo>
                    <a:pt x="7576" y="35"/>
                    <a:pt x="7637" y="20"/>
                    <a:pt x="7695" y="1"/>
                  </a:cubicBezTo>
                  <a:close/>
                  <a:moveTo>
                    <a:pt x="6542" y="1"/>
                  </a:moveTo>
                  <a:cubicBezTo>
                    <a:pt x="5339" y="502"/>
                    <a:pt x="4111" y="878"/>
                    <a:pt x="2858" y="1154"/>
                  </a:cubicBezTo>
                  <a:cubicBezTo>
                    <a:pt x="4136" y="903"/>
                    <a:pt x="5364" y="502"/>
                    <a:pt x="6567" y="26"/>
                  </a:cubicBezTo>
                  <a:cubicBezTo>
                    <a:pt x="6742" y="76"/>
                    <a:pt x="6943" y="101"/>
                    <a:pt x="7118" y="101"/>
                  </a:cubicBezTo>
                  <a:cubicBezTo>
                    <a:pt x="7254" y="101"/>
                    <a:pt x="7379" y="78"/>
                    <a:pt x="7508" y="47"/>
                  </a:cubicBezTo>
                  <a:lnTo>
                    <a:pt x="7508" y="47"/>
                  </a:lnTo>
                  <a:cubicBezTo>
                    <a:pt x="7399" y="66"/>
                    <a:pt x="7273" y="76"/>
                    <a:pt x="7118" y="76"/>
                  </a:cubicBezTo>
                  <a:cubicBezTo>
                    <a:pt x="6943" y="76"/>
                    <a:pt x="6768" y="76"/>
                    <a:pt x="6542" y="1"/>
                  </a:cubicBezTo>
                  <a:close/>
                  <a:moveTo>
                    <a:pt x="1" y="1379"/>
                  </a:moveTo>
                  <a:cubicBezTo>
                    <a:pt x="251" y="1404"/>
                    <a:pt x="502" y="1429"/>
                    <a:pt x="752" y="1429"/>
                  </a:cubicBezTo>
                  <a:cubicBezTo>
                    <a:pt x="502" y="1429"/>
                    <a:pt x="251" y="1404"/>
                    <a:pt x="26" y="1379"/>
                  </a:cubicBezTo>
                  <a:close/>
                </a:path>
              </a:pathLst>
            </a:custGeom>
            <a:solidFill>
              <a:srgbClr val="A6A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9"/>
            <p:cNvSpPr/>
            <p:nvPr/>
          </p:nvSpPr>
          <p:spPr>
            <a:xfrm>
              <a:off x="5837094" y="3092927"/>
              <a:ext cx="84443" cy="6821"/>
            </a:xfrm>
            <a:custGeom>
              <a:avLst/>
              <a:gdLst/>
              <a:ahLst/>
              <a:cxnLst/>
              <a:rect l="l" t="t" r="r" b="b"/>
              <a:pathLst>
                <a:path w="4036" h="326" extrusionOk="0">
                  <a:moveTo>
                    <a:pt x="0" y="50"/>
                  </a:moveTo>
                  <a:lnTo>
                    <a:pt x="0" y="50"/>
                  </a:lnTo>
                  <a:cubicBezTo>
                    <a:pt x="76" y="125"/>
                    <a:pt x="151" y="175"/>
                    <a:pt x="226" y="225"/>
                  </a:cubicBezTo>
                  <a:lnTo>
                    <a:pt x="226" y="200"/>
                  </a:lnTo>
                  <a:cubicBezTo>
                    <a:pt x="151" y="150"/>
                    <a:pt x="76" y="100"/>
                    <a:pt x="0" y="50"/>
                  </a:cubicBezTo>
                  <a:close/>
                  <a:moveTo>
                    <a:pt x="3985" y="0"/>
                  </a:moveTo>
                  <a:cubicBezTo>
                    <a:pt x="4010" y="100"/>
                    <a:pt x="4011" y="200"/>
                    <a:pt x="4036" y="326"/>
                  </a:cubicBezTo>
                  <a:cubicBezTo>
                    <a:pt x="4036" y="200"/>
                    <a:pt x="4011" y="100"/>
                    <a:pt x="3985"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9"/>
            <p:cNvSpPr/>
            <p:nvPr/>
          </p:nvSpPr>
          <p:spPr>
            <a:xfrm>
              <a:off x="5837094" y="3093973"/>
              <a:ext cx="21" cy="21"/>
            </a:xfrm>
            <a:custGeom>
              <a:avLst/>
              <a:gdLst/>
              <a:ahLst/>
              <a:cxnLst/>
              <a:rect l="l" t="t" r="r" b="b"/>
              <a:pathLst>
                <a:path w="1" h="1" extrusionOk="0">
                  <a:moveTo>
                    <a:pt x="0" y="0"/>
                  </a:moveTo>
                  <a:cubicBezTo>
                    <a:pt x="0" y="0"/>
                    <a:pt x="0" y="0"/>
                    <a:pt x="0" y="0"/>
                  </a:cubicBezTo>
                  <a:cubicBezTo>
                    <a:pt x="0" y="0"/>
                    <a:pt x="0" y="0"/>
                    <a:pt x="0" y="0"/>
                  </a:cubicBezTo>
                  <a:lnTo>
                    <a:pt x="0"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9"/>
            <p:cNvSpPr/>
            <p:nvPr/>
          </p:nvSpPr>
          <p:spPr>
            <a:xfrm>
              <a:off x="5920470" y="3064075"/>
              <a:ext cx="16801" cy="26237"/>
            </a:xfrm>
            <a:custGeom>
              <a:avLst/>
              <a:gdLst/>
              <a:ahLst/>
              <a:cxnLst/>
              <a:rect l="l" t="t" r="r" b="b"/>
              <a:pathLst>
                <a:path w="803" h="1254" extrusionOk="0">
                  <a:moveTo>
                    <a:pt x="777" y="0"/>
                  </a:moveTo>
                  <a:cubicBezTo>
                    <a:pt x="677" y="326"/>
                    <a:pt x="502" y="627"/>
                    <a:pt x="301" y="878"/>
                  </a:cubicBezTo>
                  <a:lnTo>
                    <a:pt x="301" y="903"/>
                  </a:lnTo>
                  <a:cubicBezTo>
                    <a:pt x="502" y="627"/>
                    <a:pt x="677" y="326"/>
                    <a:pt x="802" y="0"/>
                  </a:cubicBezTo>
                  <a:close/>
                  <a:moveTo>
                    <a:pt x="25" y="1178"/>
                  </a:moveTo>
                  <a:cubicBezTo>
                    <a:pt x="25" y="1203"/>
                    <a:pt x="0" y="1203"/>
                    <a:pt x="0" y="1229"/>
                  </a:cubicBezTo>
                  <a:cubicBezTo>
                    <a:pt x="0" y="1229"/>
                    <a:pt x="0" y="1229"/>
                    <a:pt x="0" y="1254"/>
                  </a:cubicBezTo>
                  <a:cubicBezTo>
                    <a:pt x="0" y="1229"/>
                    <a:pt x="25" y="1229"/>
                    <a:pt x="25" y="1203"/>
                  </a:cubicBezTo>
                  <a:lnTo>
                    <a:pt x="25" y="1178"/>
                  </a:lnTo>
                  <a:close/>
                </a:path>
              </a:pathLst>
            </a:custGeom>
            <a:solidFill>
              <a:srgbClr val="AA8B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9"/>
            <p:cNvSpPr/>
            <p:nvPr/>
          </p:nvSpPr>
          <p:spPr>
            <a:xfrm>
              <a:off x="5920993" y="3082424"/>
              <a:ext cx="5796" cy="6842"/>
            </a:xfrm>
            <a:custGeom>
              <a:avLst/>
              <a:gdLst/>
              <a:ahLst/>
              <a:cxnLst/>
              <a:rect l="l" t="t" r="r" b="b"/>
              <a:pathLst>
                <a:path w="277" h="327" extrusionOk="0">
                  <a:moveTo>
                    <a:pt x="276" y="1"/>
                  </a:moveTo>
                  <a:cubicBezTo>
                    <a:pt x="176" y="126"/>
                    <a:pt x="101" y="226"/>
                    <a:pt x="0" y="301"/>
                  </a:cubicBezTo>
                  <a:lnTo>
                    <a:pt x="0" y="326"/>
                  </a:lnTo>
                  <a:cubicBezTo>
                    <a:pt x="101" y="226"/>
                    <a:pt x="176" y="126"/>
                    <a:pt x="276" y="26"/>
                  </a:cubicBezTo>
                  <a:lnTo>
                    <a:pt x="276" y="1"/>
                  </a:lnTo>
                  <a:close/>
                </a:path>
              </a:pathLst>
            </a:custGeom>
            <a:solidFill>
              <a:srgbClr val="606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9"/>
            <p:cNvSpPr/>
            <p:nvPr/>
          </p:nvSpPr>
          <p:spPr>
            <a:xfrm>
              <a:off x="5936727" y="3022648"/>
              <a:ext cx="11549" cy="41447"/>
            </a:xfrm>
            <a:custGeom>
              <a:avLst/>
              <a:gdLst/>
              <a:ahLst/>
              <a:cxnLst/>
              <a:rect l="l" t="t" r="r" b="b"/>
              <a:pathLst>
                <a:path w="552" h="1981" extrusionOk="0">
                  <a:moveTo>
                    <a:pt x="552" y="1"/>
                  </a:moveTo>
                  <a:cubicBezTo>
                    <a:pt x="527" y="126"/>
                    <a:pt x="502" y="226"/>
                    <a:pt x="452" y="351"/>
                  </a:cubicBezTo>
                  <a:cubicBezTo>
                    <a:pt x="502" y="251"/>
                    <a:pt x="527" y="126"/>
                    <a:pt x="552" y="1"/>
                  </a:cubicBezTo>
                  <a:close/>
                  <a:moveTo>
                    <a:pt x="451" y="352"/>
                  </a:moveTo>
                  <a:lnTo>
                    <a:pt x="451" y="352"/>
                  </a:lnTo>
                  <a:cubicBezTo>
                    <a:pt x="401" y="477"/>
                    <a:pt x="301" y="577"/>
                    <a:pt x="226" y="677"/>
                  </a:cubicBezTo>
                  <a:cubicBezTo>
                    <a:pt x="326" y="577"/>
                    <a:pt x="401" y="477"/>
                    <a:pt x="451" y="352"/>
                  </a:cubicBezTo>
                  <a:close/>
                  <a:moveTo>
                    <a:pt x="226" y="752"/>
                  </a:moveTo>
                  <a:cubicBezTo>
                    <a:pt x="226" y="1178"/>
                    <a:pt x="151" y="1604"/>
                    <a:pt x="0" y="1980"/>
                  </a:cubicBezTo>
                  <a:lnTo>
                    <a:pt x="25" y="1980"/>
                  </a:lnTo>
                  <a:cubicBezTo>
                    <a:pt x="176" y="1604"/>
                    <a:pt x="251" y="1178"/>
                    <a:pt x="226" y="752"/>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9"/>
            <p:cNvSpPr/>
            <p:nvPr/>
          </p:nvSpPr>
          <p:spPr>
            <a:xfrm>
              <a:off x="5935158" y="2959713"/>
              <a:ext cx="20985" cy="27827"/>
            </a:xfrm>
            <a:custGeom>
              <a:avLst/>
              <a:gdLst/>
              <a:ahLst/>
              <a:cxnLst/>
              <a:rect l="l" t="t" r="r" b="b"/>
              <a:pathLst>
                <a:path w="1003" h="1330" extrusionOk="0">
                  <a:moveTo>
                    <a:pt x="1003" y="1"/>
                  </a:moveTo>
                  <a:cubicBezTo>
                    <a:pt x="752" y="552"/>
                    <a:pt x="301" y="928"/>
                    <a:pt x="0" y="1279"/>
                  </a:cubicBezTo>
                  <a:lnTo>
                    <a:pt x="0" y="1329"/>
                  </a:lnTo>
                  <a:cubicBezTo>
                    <a:pt x="401" y="953"/>
                    <a:pt x="727" y="527"/>
                    <a:pt x="1003" y="76"/>
                  </a:cubicBezTo>
                  <a:cubicBezTo>
                    <a:pt x="1003" y="51"/>
                    <a:pt x="1003" y="26"/>
                    <a:pt x="1003" y="1"/>
                  </a:cubicBezTo>
                  <a:close/>
                </a:path>
              </a:pathLst>
            </a:custGeom>
            <a:solidFill>
              <a:srgbClr val="AA8B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9"/>
            <p:cNvSpPr/>
            <p:nvPr/>
          </p:nvSpPr>
          <p:spPr>
            <a:xfrm>
              <a:off x="5933588" y="2986473"/>
              <a:ext cx="1590" cy="2113"/>
            </a:xfrm>
            <a:custGeom>
              <a:avLst/>
              <a:gdLst/>
              <a:ahLst/>
              <a:cxnLst/>
              <a:rect l="l" t="t" r="r" b="b"/>
              <a:pathLst>
                <a:path w="76" h="101" extrusionOk="0">
                  <a:moveTo>
                    <a:pt x="75" y="0"/>
                  </a:moveTo>
                  <a:cubicBezTo>
                    <a:pt x="50" y="25"/>
                    <a:pt x="25" y="75"/>
                    <a:pt x="0" y="100"/>
                  </a:cubicBezTo>
                  <a:lnTo>
                    <a:pt x="25" y="100"/>
                  </a:lnTo>
                  <a:cubicBezTo>
                    <a:pt x="50" y="100"/>
                    <a:pt x="75" y="75"/>
                    <a:pt x="75" y="50"/>
                  </a:cubicBezTo>
                  <a:lnTo>
                    <a:pt x="75" y="0"/>
                  </a:lnTo>
                  <a:close/>
                </a:path>
              </a:pathLst>
            </a:custGeom>
            <a:solidFill>
              <a:srgbClr val="606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9"/>
            <p:cNvSpPr/>
            <p:nvPr/>
          </p:nvSpPr>
          <p:spPr>
            <a:xfrm>
              <a:off x="5773155" y="2948729"/>
              <a:ext cx="5754" cy="3682"/>
            </a:xfrm>
            <a:custGeom>
              <a:avLst/>
              <a:gdLst/>
              <a:ahLst/>
              <a:cxnLst/>
              <a:rect l="l" t="t" r="r" b="b"/>
              <a:pathLst>
                <a:path w="275" h="176" extrusionOk="0">
                  <a:moveTo>
                    <a:pt x="0" y="1"/>
                  </a:moveTo>
                  <a:cubicBezTo>
                    <a:pt x="75" y="50"/>
                    <a:pt x="150" y="100"/>
                    <a:pt x="249" y="175"/>
                  </a:cubicBezTo>
                  <a:cubicBezTo>
                    <a:pt x="249" y="150"/>
                    <a:pt x="249" y="150"/>
                    <a:pt x="274" y="150"/>
                  </a:cubicBezTo>
                  <a:cubicBezTo>
                    <a:pt x="150" y="100"/>
                    <a:pt x="75" y="50"/>
                    <a:pt x="0" y="1"/>
                  </a:cubicBezTo>
                  <a:close/>
                </a:path>
              </a:pathLst>
            </a:custGeom>
            <a:solidFill>
              <a:srgbClr val="AA8B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9"/>
            <p:cNvSpPr/>
            <p:nvPr/>
          </p:nvSpPr>
          <p:spPr>
            <a:xfrm>
              <a:off x="5826089" y="3109163"/>
              <a:ext cx="122710" cy="34627"/>
            </a:xfrm>
            <a:custGeom>
              <a:avLst/>
              <a:gdLst/>
              <a:ahLst/>
              <a:cxnLst/>
              <a:rect l="l" t="t" r="r" b="b"/>
              <a:pathLst>
                <a:path w="5865" h="1655" extrusionOk="0">
                  <a:moveTo>
                    <a:pt x="3910" y="1"/>
                  </a:moveTo>
                  <a:cubicBezTo>
                    <a:pt x="2807" y="1"/>
                    <a:pt x="1479" y="151"/>
                    <a:pt x="777" y="226"/>
                  </a:cubicBezTo>
                  <a:lnTo>
                    <a:pt x="777" y="277"/>
                  </a:lnTo>
                  <a:lnTo>
                    <a:pt x="577" y="302"/>
                  </a:lnTo>
                  <a:lnTo>
                    <a:pt x="577" y="928"/>
                  </a:lnTo>
                  <a:lnTo>
                    <a:pt x="151" y="1003"/>
                  </a:lnTo>
                  <a:cubicBezTo>
                    <a:pt x="125" y="1179"/>
                    <a:pt x="75" y="1404"/>
                    <a:pt x="0" y="1655"/>
                  </a:cubicBezTo>
                  <a:cubicBezTo>
                    <a:pt x="351" y="1605"/>
                    <a:pt x="3534" y="1329"/>
                    <a:pt x="5865" y="1229"/>
                  </a:cubicBezTo>
                  <a:cubicBezTo>
                    <a:pt x="5639" y="1079"/>
                    <a:pt x="5389" y="928"/>
                    <a:pt x="5138" y="828"/>
                  </a:cubicBezTo>
                  <a:cubicBezTo>
                    <a:pt x="4912" y="753"/>
                    <a:pt x="4662" y="728"/>
                    <a:pt x="4411" y="703"/>
                  </a:cubicBezTo>
                  <a:cubicBezTo>
                    <a:pt x="4386" y="527"/>
                    <a:pt x="4361" y="277"/>
                    <a:pt x="43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9"/>
            <p:cNvSpPr/>
            <p:nvPr/>
          </p:nvSpPr>
          <p:spPr>
            <a:xfrm>
              <a:off x="5760015" y="2902051"/>
              <a:ext cx="196651" cy="175142"/>
            </a:xfrm>
            <a:custGeom>
              <a:avLst/>
              <a:gdLst/>
              <a:ahLst/>
              <a:cxnLst/>
              <a:rect l="l" t="t" r="r" b="b"/>
              <a:pathLst>
                <a:path w="9399" h="8371" extrusionOk="0">
                  <a:moveTo>
                    <a:pt x="4060" y="0"/>
                  </a:moveTo>
                  <a:cubicBezTo>
                    <a:pt x="3359" y="0"/>
                    <a:pt x="2632" y="276"/>
                    <a:pt x="2281" y="777"/>
                  </a:cubicBezTo>
                  <a:lnTo>
                    <a:pt x="2281" y="802"/>
                  </a:lnTo>
                  <a:cubicBezTo>
                    <a:pt x="2156" y="1003"/>
                    <a:pt x="2080" y="1228"/>
                    <a:pt x="2105" y="1479"/>
                  </a:cubicBezTo>
                  <a:cubicBezTo>
                    <a:pt x="1955" y="1454"/>
                    <a:pt x="1830" y="1454"/>
                    <a:pt x="1679" y="1454"/>
                  </a:cubicBezTo>
                  <a:cubicBezTo>
                    <a:pt x="1253" y="1454"/>
                    <a:pt x="827" y="1554"/>
                    <a:pt x="426" y="1729"/>
                  </a:cubicBezTo>
                  <a:cubicBezTo>
                    <a:pt x="401" y="1905"/>
                    <a:pt x="451" y="2080"/>
                    <a:pt x="627" y="2231"/>
                  </a:cubicBezTo>
                  <a:cubicBezTo>
                    <a:pt x="702" y="2281"/>
                    <a:pt x="777" y="2331"/>
                    <a:pt x="902" y="2381"/>
                  </a:cubicBezTo>
                  <a:cubicBezTo>
                    <a:pt x="877" y="2381"/>
                    <a:pt x="877" y="2381"/>
                    <a:pt x="877" y="2406"/>
                  </a:cubicBezTo>
                  <a:cubicBezTo>
                    <a:pt x="902" y="2406"/>
                    <a:pt x="902" y="2406"/>
                    <a:pt x="928" y="2431"/>
                  </a:cubicBezTo>
                  <a:cubicBezTo>
                    <a:pt x="326" y="2682"/>
                    <a:pt x="0" y="3058"/>
                    <a:pt x="1003" y="4461"/>
                  </a:cubicBezTo>
                  <a:cubicBezTo>
                    <a:pt x="1178" y="4687"/>
                    <a:pt x="1354" y="4937"/>
                    <a:pt x="1504" y="5188"/>
                  </a:cubicBezTo>
                  <a:cubicBezTo>
                    <a:pt x="1905" y="5840"/>
                    <a:pt x="2306" y="6516"/>
                    <a:pt x="2682" y="7068"/>
                  </a:cubicBezTo>
                  <a:cubicBezTo>
                    <a:pt x="3008" y="7594"/>
                    <a:pt x="3309" y="7995"/>
                    <a:pt x="3584" y="8145"/>
                  </a:cubicBezTo>
                  <a:cubicBezTo>
                    <a:pt x="3985" y="8296"/>
                    <a:pt x="4386" y="8371"/>
                    <a:pt x="4787" y="8371"/>
                  </a:cubicBezTo>
                  <a:cubicBezTo>
                    <a:pt x="5564" y="8371"/>
                    <a:pt x="6316" y="8095"/>
                    <a:pt x="6918" y="7594"/>
                  </a:cubicBezTo>
                  <a:cubicBezTo>
                    <a:pt x="7243" y="7293"/>
                    <a:pt x="7494" y="6942"/>
                    <a:pt x="7694" y="6566"/>
                  </a:cubicBezTo>
                  <a:cubicBezTo>
                    <a:pt x="7970" y="5990"/>
                    <a:pt x="8095" y="5338"/>
                    <a:pt x="8070" y="4687"/>
                  </a:cubicBezTo>
                  <a:cubicBezTo>
                    <a:pt x="8045" y="4486"/>
                    <a:pt x="8146" y="4311"/>
                    <a:pt x="8296" y="4135"/>
                  </a:cubicBezTo>
                  <a:cubicBezTo>
                    <a:pt x="8321" y="4110"/>
                    <a:pt x="8346" y="4060"/>
                    <a:pt x="8371" y="4035"/>
                  </a:cubicBezTo>
                  <a:cubicBezTo>
                    <a:pt x="8672" y="3684"/>
                    <a:pt x="9123" y="3308"/>
                    <a:pt x="9374" y="2757"/>
                  </a:cubicBezTo>
                  <a:cubicBezTo>
                    <a:pt x="9399" y="2582"/>
                    <a:pt x="9399" y="2431"/>
                    <a:pt x="9374" y="2256"/>
                  </a:cubicBezTo>
                  <a:cubicBezTo>
                    <a:pt x="9173" y="827"/>
                    <a:pt x="8045" y="175"/>
                    <a:pt x="6968" y="175"/>
                  </a:cubicBezTo>
                  <a:cubicBezTo>
                    <a:pt x="6416" y="175"/>
                    <a:pt x="5890" y="326"/>
                    <a:pt x="5489" y="652"/>
                  </a:cubicBezTo>
                  <a:cubicBezTo>
                    <a:pt x="5188" y="201"/>
                    <a:pt x="4637" y="0"/>
                    <a:pt x="4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9"/>
            <p:cNvSpPr/>
            <p:nvPr/>
          </p:nvSpPr>
          <p:spPr>
            <a:xfrm>
              <a:off x="6295924" y="3387620"/>
              <a:ext cx="24668" cy="4205"/>
            </a:xfrm>
            <a:custGeom>
              <a:avLst/>
              <a:gdLst/>
              <a:ahLst/>
              <a:cxnLst/>
              <a:rect l="l" t="t" r="r" b="b"/>
              <a:pathLst>
                <a:path w="1179" h="201" extrusionOk="0">
                  <a:moveTo>
                    <a:pt x="25" y="50"/>
                  </a:moveTo>
                  <a:cubicBezTo>
                    <a:pt x="25" y="50"/>
                    <a:pt x="25" y="75"/>
                    <a:pt x="0" y="75"/>
                  </a:cubicBezTo>
                  <a:lnTo>
                    <a:pt x="25" y="75"/>
                  </a:lnTo>
                  <a:lnTo>
                    <a:pt x="527" y="201"/>
                  </a:lnTo>
                  <a:lnTo>
                    <a:pt x="702" y="201"/>
                  </a:lnTo>
                  <a:cubicBezTo>
                    <a:pt x="652" y="201"/>
                    <a:pt x="602" y="201"/>
                    <a:pt x="552" y="176"/>
                  </a:cubicBezTo>
                  <a:lnTo>
                    <a:pt x="25" y="50"/>
                  </a:lnTo>
                  <a:close/>
                  <a:moveTo>
                    <a:pt x="1178" y="0"/>
                  </a:moveTo>
                  <a:cubicBezTo>
                    <a:pt x="1053" y="125"/>
                    <a:pt x="878" y="201"/>
                    <a:pt x="702" y="201"/>
                  </a:cubicBezTo>
                  <a:cubicBezTo>
                    <a:pt x="878" y="201"/>
                    <a:pt x="1053" y="151"/>
                    <a:pt x="1178" y="25"/>
                  </a:cubicBezTo>
                  <a:lnTo>
                    <a:pt x="1178" y="0"/>
                  </a:lnTo>
                  <a:close/>
                </a:path>
              </a:pathLst>
            </a:custGeom>
            <a:solidFill>
              <a:srgbClr val="A6A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9"/>
            <p:cNvSpPr/>
            <p:nvPr/>
          </p:nvSpPr>
          <p:spPr>
            <a:xfrm>
              <a:off x="5099827" y="4167883"/>
              <a:ext cx="459897" cy="507099"/>
            </a:xfrm>
            <a:custGeom>
              <a:avLst/>
              <a:gdLst/>
              <a:ahLst/>
              <a:cxnLst/>
              <a:rect l="l" t="t" r="r" b="b"/>
              <a:pathLst>
                <a:path w="21981" h="24237" extrusionOk="0">
                  <a:moveTo>
                    <a:pt x="8572" y="1"/>
                  </a:moveTo>
                  <a:cubicBezTo>
                    <a:pt x="3835" y="1"/>
                    <a:pt x="0" y="5439"/>
                    <a:pt x="0" y="12106"/>
                  </a:cubicBezTo>
                  <a:cubicBezTo>
                    <a:pt x="0" y="18798"/>
                    <a:pt x="3835" y="24236"/>
                    <a:pt x="8572" y="24236"/>
                  </a:cubicBezTo>
                  <a:lnTo>
                    <a:pt x="13409" y="24236"/>
                  </a:lnTo>
                  <a:cubicBezTo>
                    <a:pt x="18146" y="24236"/>
                    <a:pt x="21980" y="18798"/>
                    <a:pt x="21980" y="12106"/>
                  </a:cubicBezTo>
                  <a:cubicBezTo>
                    <a:pt x="21980" y="5439"/>
                    <a:pt x="18146" y="1"/>
                    <a:pt x="13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9"/>
            <p:cNvSpPr/>
            <p:nvPr/>
          </p:nvSpPr>
          <p:spPr>
            <a:xfrm>
              <a:off x="6205727" y="4167883"/>
              <a:ext cx="459897" cy="507099"/>
            </a:xfrm>
            <a:custGeom>
              <a:avLst/>
              <a:gdLst/>
              <a:ahLst/>
              <a:cxnLst/>
              <a:rect l="l" t="t" r="r" b="b"/>
              <a:pathLst>
                <a:path w="21981" h="24237" extrusionOk="0">
                  <a:moveTo>
                    <a:pt x="8572" y="1"/>
                  </a:moveTo>
                  <a:cubicBezTo>
                    <a:pt x="3835" y="1"/>
                    <a:pt x="1" y="5439"/>
                    <a:pt x="1" y="12106"/>
                  </a:cubicBezTo>
                  <a:cubicBezTo>
                    <a:pt x="1" y="18798"/>
                    <a:pt x="3835" y="24236"/>
                    <a:pt x="8572" y="24236"/>
                  </a:cubicBezTo>
                  <a:lnTo>
                    <a:pt x="13434" y="24236"/>
                  </a:lnTo>
                  <a:cubicBezTo>
                    <a:pt x="18146" y="24236"/>
                    <a:pt x="21981" y="18798"/>
                    <a:pt x="21981" y="12106"/>
                  </a:cubicBezTo>
                  <a:cubicBezTo>
                    <a:pt x="21981" y="5439"/>
                    <a:pt x="18146" y="1"/>
                    <a:pt x="13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9"/>
            <p:cNvSpPr/>
            <p:nvPr/>
          </p:nvSpPr>
          <p:spPr>
            <a:xfrm>
              <a:off x="4754250" y="4100764"/>
              <a:ext cx="2943879" cy="454123"/>
            </a:xfrm>
            <a:custGeom>
              <a:avLst/>
              <a:gdLst/>
              <a:ahLst/>
              <a:cxnLst/>
              <a:rect l="l" t="t" r="r" b="b"/>
              <a:pathLst>
                <a:path w="140704" h="21705" extrusionOk="0">
                  <a:moveTo>
                    <a:pt x="56643" y="1"/>
                  </a:moveTo>
                  <a:lnTo>
                    <a:pt x="1" y="9324"/>
                  </a:lnTo>
                  <a:lnTo>
                    <a:pt x="1" y="12407"/>
                  </a:lnTo>
                  <a:lnTo>
                    <a:pt x="1906" y="17369"/>
                  </a:lnTo>
                  <a:lnTo>
                    <a:pt x="3058" y="17895"/>
                  </a:lnTo>
                  <a:cubicBezTo>
                    <a:pt x="8647" y="20402"/>
                    <a:pt x="14713" y="21705"/>
                    <a:pt x="20853" y="21705"/>
                  </a:cubicBezTo>
                  <a:lnTo>
                    <a:pt x="130979" y="21705"/>
                  </a:lnTo>
                  <a:cubicBezTo>
                    <a:pt x="134638" y="21705"/>
                    <a:pt x="138122" y="20276"/>
                    <a:pt x="140703" y="17695"/>
                  </a:cubicBezTo>
                  <a:lnTo>
                    <a:pt x="134989" y="26"/>
                  </a:lnTo>
                  <a:lnTo>
                    <a:pt x="56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9"/>
            <p:cNvSpPr/>
            <p:nvPr/>
          </p:nvSpPr>
          <p:spPr>
            <a:xfrm>
              <a:off x="4687130" y="3607851"/>
              <a:ext cx="3070774" cy="912430"/>
            </a:xfrm>
            <a:custGeom>
              <a:avLst/>
              <a:gdLst/>
              <a:ahLst/>
              <a:cxnLst/>
              <a:rect l="l" t="t" r="r" b="b"/>
              <a:pathLst>
                <a:path w="146769" h="43610" extrusionOk="0">
                  <a:moveTo>
                    <a:pt x="33735" y="1"/>
                  </a:moveTo>
                  <a:cubicBezTo>
                    <a:pt x="23610" y="2682"/>
                    <a:pt x="13810" y="6417"/>
                    <a:pt x="4487" y="11153"/>
                  </a:cubicBezTo>
                  <a:cubicBezTo>
                    <a:pt x="4487" y="11153"/>
                    <a:pt x="1" y="24136"/>
                    <a:pt x="2833" y="39800"/>
                  </a:cubicBezTo>
                  <a:lnTo>
                    <a:pt x="4963" y="39800"/>
                  </a:lnTo>
                  <a:lnTo>
                    <a:pt x="5640" y="37745"/>
                  </a:lnTo>
                  <a:lnTo>
                    <a:pt x="39851" y="37745"/>
                  </a:lnTo>
                  <a:lnTo>
                    <a:pt x="47670" y="40126"/>
                  </a:lnTo>
                  <a:lnTo>
                    <a:pt x="56166" y="40126"/>
                  </a:lnTo>
                  <a:lnTo>
                    <a:pt x="61630" y="41053"/>
                  </a:lnTo>
                  <a:cubicBezTo>
                    <a:pt x="61555" y="40327"/>
                    <a:pt x="61505" y="39600"/>
                    <a:pt x="61505" y="38873"/>
                  </a:cubicBezTo>
                  <a:cubicBezTo>
                    <a:pt x="61505" y="31504"/>
                    <a:pt x="65916" y="25489"/>
                    <a:pt x="71329" y="25489"/>
                  </a:cubicBezTo>
                  <a:lnTo>
                    <a:pt x="76192" y="25489"/>
                  </a:lnTo>
                  <a:cubicBezTo>
                    <a:pt x="81605" y="25489"/>
                    <a:pt x="86016" y="31504"/>
                    <a:pt x="86016" y="38873"/>
                  </a:cubicBezTo>
                  <a:cubicBezTo>
                    <a:pt x="86016" y="40477"/>
                    <a:pt x="85816" y="42081"/>
                    <a:pt x="85390" y="43610"/>
                  </a:cubicBezTo>
                  <a:lnTo>
                    <a:pt x="115014" y="43610"/>
                  </a:lnTo>
                  <a:cubicBezTo>
                    <a:pt x="114588" y="42081"/>
                    <a:pt x="114362" y="40477"/>
                    <a:pt x="114362" y="38873"/>
                  </a:cubicBezTo>
                  <a:cubicBezTo>
                    <a:pt x="114362" y="31504"/>
                    <a:pt x="118773" y="25489"/>
                    <a:pt x="124212" y="25489"/>
                  </a:cubicBezTo>
                  <a:lnTo>
                    <a:pt x="129049" y="25489"/>
                  </a:lnTo>
                  <a:cubicBezTo>
                    <a:pt x="134488" y="25489"/>
                    <a:pt x="138899" y="31504"/>
                    <a:pt x="138899" y="38873"/>
                  </a:cubicBezTo>
                  <a:cubicBezTo>
                    <a:pt x="138899" y="40477"/>
                    <a:pt x="138698" y="42056"/>
                    <a:pt x="138272" y="43610"/>
                  </a:cubicBezTo>
                  <a:lnTo>
                    <a:pt x="141255" y="43610"/>
                  </a:lnTo>
                  <a:cubicBezTo>
                    <a:pt x="143360" y="43585"/>
                    <a:pt x="145139" y="41981"/>
                    <a:pt x="145365" y="39875"/>
                  </a:cubicBezTo>
                  <a:lnTo>
                    <a:pt x="146568" y="28372"/>
                  </a:lnTo>
                  <a:cubicBezTo>
                    <a:pt x="146768" y="26342"/>
                    <a:pt x="145440" y="24487"/>
                    <a:pt x="143485" y="23961"/>
                  </a:cubicBezTo>
                  <a:lnTo>
                    <a:pt x="127219" y="19750"/>
                  </a:lnTo>
                  <a:cubicBezTo>
                    <a:pt x="123661" y="18848"/>
                    <a:pt x="120327" y="17169"/>
                    <a:pt x="117470" y="14863"/>
                  </a:cubicBezTo>
                  <a:lnTo>
                    <a:pt x="102107" y="2507"/>
                  </a:lnTo>
                  <a:cubicBezTo>
                    <a:pt x="100102" y="878"/>
                    <a:pt x="97620" y="1"/>
                    <a:pt x="95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9"/>
            <p:cNvSpPr/>
            <p:nvPr/>
          </p:nvSpPr>
          <p:spPr>
            <a:xfrm>
              <a:off x="4870663" y="3645616"/>
              <a:ext cx="1151553" cy="242806"/>
            </a:xfrm>
            <a:custGeom>
              <a:avLst/>
              <a:gdLst/>
              <a:ahLst/>
              <a:cxnLst/>
              <a:rect l="l" t="t" r="r" b="b"/>
              <a:pathLst>
                <a:path w="55039" h="11605" extrusionOk="0">
                  <a:moveTo>
                    <a:pt x="25013" y="0"/>
                  </a:moveTo>
                  <a:cubicBezTo>
                    <a:pt x="24287" y="0"/>
                    <a:pt x="23560" y="125"/>
                    <a:pt x="22858" y="351"/>
                  </a:cubicBezTo>
                  <a:cubicBezTo>
                    <a:pt x="15013" y="2983"/>
                    <a:pt x="7444" y="6416"/>
                    <a:pt x="251" y="10526"/>
                  </a:cubicBezTo>
                  <a:cubicBezTo>
                    <a:pt x="126" y="10627"/>
                    <a:pt x="51" y="10777"/>
                    <a:pt x="26" y="10953"/>
                  </a:cubicBezTo>
                  <a:cubicBezTo>
                    <a:pt x="1" y="11278"/>
                    <a:pt x="226" y="11554"/>
                    <a:pt x="552" y="11604"/>
                  </a:cubicBezTo>
                  <a:lnTo>
                    <a:pt x="39851" y="11604"/>
                  </a:lnTo>
                  <a:cubicBezTo>
                    <a:pt x="41730" y="11604"/>
                    <a:pt x="43510" y="10852"/>
                    <a:pt x="44813" y="9499"/>
                  </a:cubicBezTo>
                  <a:cubicBezTo>
                    <a:pt x="47896" y="6391"/>
                    <a:pt x="51229" y="3559"/>
                    <a:pt x="54813" y="1028"/>
                  </a:cubicBezTo>
                  <a:cubicBezTo>
                    <a:pt x="54913" y="927"/>
                    <a:pt x="54963" y="802"/>
                    <a:pt x="54988" y="677"/>
                  </a:cubicBezTo>
                  <a:cubicBezTo>
                    <a:pt x="55039" y="351"/>
                    <a:pt x="54788" y="50"/>
                    <a:pt x="54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9"/>
            <p:cNvSpPr/>
            <p:nvPr/>
          </p:nvSpPr>
          <p:spPr>
            <a:xfrm>
              <a:off x="4723326" y="4027870"/>
              <a:ext cx="984257" cy="299443"/>
            </a:xfrm>
            <a:custGeom>
              <a:avLst/>
              <a:gdLst/>
              <a:ahLst/>
              <a:cxnLst/>
              <a:rect l="l" t="t" r="r" b="b"/>
              <a:pathLst>
                <a:path w="47043" h="14312" extrusionOk="0">
                  <a:moveTo>
                    <a:pt x="802" y="1"/>
                  </a:moveTo>
                  <a:cubicBezTo>
                    <a:pt x="125" y="4738"/>
                    <a:pt x="0" y="9550"/>
                    <a:pt x="401" y="14312"/>
                  </a:cubicBezTo>
                  <a:lnTo>
                    <a:pt x="47043" y="14312"/>
                  </a:lnTo>
                  <a:lnTo>
                    <a:pt x="45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9"/>
            <p:cNvSpPr/>
            <p:nvPr/>
          </p:nvSpPr>
          <p:spPr>
            <a:xfrm>
              <a:off x="5682393" y="4028393"/>
              <a:ext cx="181461" cy="298920"/>
            </a:xfrm>
            <a:custGeom>
              <a:avLst/>
              <a:gdLst/>
              <a:ahLst/>
              <a:cxnLst/>
              <a:rect l="l" t="t" r="r" b="b"/>
              <a:pathLst>
                <a:path w="8673" h="14287" extrusionOk="0">
                  <a:moveTo>
                    <a:pt x="1" y="1"/>
                  </a:moveTo>
                  <a:lnTo>
                    <a:pt x="1204" y="14287"/>
                  </a:lnTo>
                  <a:lnTo>
                    <a:pt x="8673" y="14287"/>
                  </a:lnTo>
                  <a:lnTo>
                    <a:pt x="68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9"/>
            <p:cNvSpPr/>
            <p:nvPr/>
          </p:nvSpPr>
          <p:spPr>
            <a:xfrm>
              <a:off x="5682393" y="4028393"/>
              <a:ext cx="25191" cy="298920"/>
            </a:xfrm>
            <a:custGeom>
              <a:avLst/>
              <a:gdLst/>
              <a:ahLst/>
              <a:cxnLst/>
              <a:rect l="l" t="t" r="r" b="b"/>
              <a:pathLst>
                <a:path w="1204" h="14287" extrusionOk="0">
                  <a:moveTo>
                    <a:pt x="1204" y="14287"/>
                  </a:moveTo>
                  <a:lnTo>
                    <a:pt x="1204" y="14287"/>
                  </a:lnTo>
                  <a:lnTo>
                    <a:pt x="1" y="1"/>
                  </a:lnTo>
                  <a:lnTo>
                    <a:pt x="1" y="1"/>
                  </a:lnTo>
                  <a:lnTo>
                    <a:pt x="1204" y="14287"/>
                  </a:lnTo>
                  <a:close/>
                </a:path>
              </a:pathLst>
            </a:custGeom>
            <a:solidFill>
              <a:srgbClr val="172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9"/>
            <p:cNvSpPr/>
            <p:nvPr/>
          </p:nvSpPr>
          <p:spPr>
            <a:xfrm>
              <a:off x="5980769" y="3646118"/>
              <a:ext cx="340346" cy="304171"/>
            </a:xfrm>
            <a:custGeom>
              <a:avLst/>
              <a:gdLst/>
              <a:ahLst/>
              <a:cxnLst/>
              <a:rect l="l" t="t" r="r" b="b"/>
              <a:pathLst>
                <a:path w="16267" h="14538" extrusionOk="0">
                  <a:moveTo>
                    <a:pt x="12433" y="0"/>
                  </a:moveTo>
                  <a:cubicBezTo>
                    <a:pt x="12416" y="0"/>
                    <a:pt x="12399" y="1"/>
                    <a:pt x="12382" y="1"/>
                  </a:cubicBezTo>
                  <a:lnTo>
                    <a:pt x="7670" y="1"/>
                  </a:lnTo>
                  <a:cubicBezTo>
                    <a:pt x="6642" y="1"/>
                    <a:pt x="5665" y="578"/>
                    <a:pt x="5164" y="1480"/>
                  </a:cubicBezTo>
                  <a:lnTo>
                    <a:pt x="352" y="10252"/>
                  </a:lnTo>
                  <a:cubicBezTo>
                    <a:pt x="126" y="10678"/>
                    <a:pt x="1" y="11154"/>
                    <a:pt x="1" y="11655"/>
                  </a:cubicBezTo>
                  <a:cubicBezTo>
                    <a:pt x="1" y="13234"/>
                    <a:pt x="1279" y="14538"/>
                    <a:pt x="2883" y="14538"/>
                  </a:cubicBezTo>
                  <a:lnTo>
                    <a:pt x="14236" y="14538"/>
                  </a:lnTo>
                  <a:cubicBezTo>
                    <a:pt x="14362" y="14538"/>
                    <a:pt x="14462" y="14512"/>
                    <a:pt x="14562" y="14487"/>
                  </a:cubicBezTo>
                  <a:cubicBezTo>
                    <a:pt x="15565" y="14337"/>
                    <a:pt x="16266" y="13360"/>
                    <a:pt x="16091" y="12357"/>
                  </a:cubicBezTo>
                  <a:lnTo>
                    <a:pt x="14261" y="1555"/>
                  </a:lnTo>
                  <a:cubicBezTo>
                    <a:pt x="14114" y="645"/>
                    <a:pt x="13339" y="0"/>
                    <a:pt x="1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9"/>
            <p:cNvSpPr/>
            <p:nvPr/>
          </p:nvSpPr>
          <p:spPr>
            <a:xfrm>
              <a:off x="6321094" y="3646432"/>
              <a:ext cx="616168" cy="303857"/>
            </a:xfrm>
            <a:custGeom>
              <a:avLst/>
              <a:gdLst/>
              <a:ahLst/>
              <a:cxnLst/>
              <a:rect l="l" t="t" r="r" b="b"/>
              <a:pathLst>
                <a:path w="29450" h="14523" extrusionOk="0">
                  <a:moveTo>
                    <a:pt x="1917" y="1"/>
                  </a:moveTo>
                  <a:cubicBezTo>
                    <a:pt x="1846" y="1"/>
                    <a:pt x="1776" y="19"/>
                    <a:pt x="1705" y="36"/>
                  </a:cubicBezTo>
                  <a:cubicBezTo>
                    <a:pt x="677" y="187"/>
                    <a:pt x="0" y="1164"/>
                    <a:pt x="151" y="2167"/>
                  </a:cubicBezTo>
                  <a:lnTo>
                    <a:pt x="1980" y="12969"/>
                  </a:lnTo>
                  <a:cubicBezTo>
                    <a:pt x="2156" y="13846"/>
                    <a:pt x="2933" y="14523"/>
                    <a:pt x="3835" y="14523"/>
                  </a:cubicBezTo>
                  <a:lnTo>
                    <a:pt x="26266" y="14523"/>
                  </a:lnTo>
                  <a:cubicBezTo>
                    <a:pt x="26993" y="14523"/>
                    <a:pt x="27695" y="14247"/>
                    <a:pt x="28221" y="13746"/>
                  </a:cubicBezTo>
                  <a:cubicBezTo>
                    <a:pt x="29399" y="12668"/>
                    <a:pt x="29449" y="10838"/>
                    <a:pt x="28371" y="9685"/>
                  </a:cubicBezTo>
                  <a:lnTo>
                    <a:pt x="20226" y="964"/>
                  </a:lnTo>
                  <a:cubicBezTo>
                    <a:pt x="19675" y="387"/>
                    <a:pt x="18923" y="36"/>
                    <a:pt x="18146" y="36"/>
                  </a:cubicBezTo>
                  <a:lnTo>
                    <a:pt x="2005" y="11"/>
                  </a:lnTo>
                  <a:cubicBezTo>
                    <a:pt x="1976" y="4"/>
                    <a:pt x="1947"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9"/>
            <p:cNvSpPr/>
            <p:nvPr/>
          </p:nvSpPr>
          <p:spPr>
            <a:xfrm>
              <a:off x="5475804" y="4100764"/>
              <a:ext cx="153132" cy="175686"/>
            </a:xfrm>
            <a:custGeom>
              <a:avLst/>
              <a:gdLst/>
              <a:ahLst/>
              <a:cxnLst/>
              <a:rect l="l" t="t" r="r" b="b"/>
              <a:pathLst>
                <a:path w="7319" h="8397" extrusionOk="0">
                  <a:moveTo>
                    <a:pt x="3659" y="1"/>
                  </a:moveTo>
                  <a:cubicBezTo>
                    <a:pt x="1654" y="1"/>
                    <a:pt x="0" y="1880"/>
                    <a:pt x="0" y="4186"/>
                  </a:cubicBezTo>
                  <a:cubicBezTo>
                    <a:pt x="0" y="6517"/>
                    <a:pt x="1654" y="8397"/>
                    <a:pt x="3659" y="8397"/>
                  </a:cubicBezTo>
                  <a:cubicBezTo>
                    <a:pt x="5689" y="8397"/>
                    <a:pt x="7319" y="6517"/>
                    <a:pt x="7319" y="4186"/>
                  </a:cubicBezTo>
                  <a:cubicBezTo>
                    <a:pt x="7319" y="1880"/>
                    <a:pt x="5689" y="1"/>
                    <a:pt x="36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9"/>
            <p:cNvSpPr/>
            <p:nvPr/>
          </p:nvSpPr>
          <p:spPr>
            <a:xfrm>
              <a:off x="4768414" y="4100764"/>
              <a:ext cx="153655" cy="175686"/>
            </a:xfrm>
            <a:custGeom>
              <a:avLst/>
              <a:gdLst/>
              <a:ahLst/>
              <a:cxnLst/>
              <a:rect l="l" t="t" r="r" b="b"/>
              <a:pathLst>
                <a:path w="7344" h="8397" extrusionOk="0">
                  <a:moveTo>
                    <a:pt x="3660" y="1"/>
                  </a:moveTo>
                  <a:cubicBezTo>
                    <a:pt x="1655" y="1"/>
                    <a:pt x="0" y="1880"/>
                    <a:pt x="0" y="4186"/>
                  </a:cubicBezTo>
                  <a:cubicBezTo>
                    <a:pt x="0" y="6517"/>
                    <a:pt x="1655" y="8397"/>
                    <a:pt x="3660" y="8397"/>
                  </a:cubicBezTo>
                  <a:cubicBezTo>
                    <a:pt x="5690" y="8397"/>
                    <a:pt x="7344" y="6517"/>
                    <a:pt x="7344" y="4186"/>
                  </a:cubicBezTo>
                  <a:cubicBezTo>
                    <a:pt x="7344" y="1880"/>
                    <a:pt x="5690" y="1"/>
                    <a:pt x="36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9"/>
            <p:cNvSpPr/>
            <p:nvPr/>
          </p:nvSpPr>
          <p:spPr>
            <a:xfrm>
              <a:off x="6000708" y="4167883"/>
              <a:ext cx="280550" cy="507099"/>
            </a:xfrm>
            <a:custGeom>
              <a:avLst/>
              <a:gdLst/>
              <a:ahLst/>
              <a:cxnLst/>
              <a:rect l="l" t="t" r="r" b="b"/>
              <a:pathLst>
                <a:path w="13409" h="24237" extrusionOk="0">
                  <a:moveTo>
                    <a:pt x="8546" y="1"/>
                  </a:moveTo>
                  <a:cubicBezTo>
                    <a:pt x="3835" y="1"/>
                    <a:pt x="0" y="5439"/>
                    <a:pt x="0" y="12106"/>
                  </a:cubicBezTo>
                  <a:cubicBezTo>
                    <a:pt x="0" y="18798"/>
                    <a:pt x="3835" y="24236"/>
                    <a:pt x="8546" y="24236"/>
                  </a:cubicBezTo>
                  <a:lnTo>
                    <a:pt x="13409" y="24236"/>
                  </a:lnTo>
                  <a:lnTo>
                    <a:pt x="13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9"/>
            <p:cNvSpPr/>
            <p:nvPr/>
          </p:nvSpPr>
          <p:spPr>
            <a:xfrm>
              <a:off x="6102433" y="4167360"/>
              <a:ext cx="358172" cy="507099"/>
            </a:xfrm>
            <a:custGeom>
              <a:avLst/>
              <a:gdLst/>
              <a:ahLst/>
              <a:cxnLst/>
              <a:rect l="l" t="t" r="r" b="b"/>
              <a:pathLst>
                <a:path w="17119" h="24237" extrusionOk="0">
                  <a:moveTo>
                    <a:pt x="8547" y="1"/>
                  </a:moveTo>
                  <a:cubicBezTo>
                    <a:pt x="3835" y="1"/>
                    <a:pt x="0" y="5439"/>
                    <a:pt x="0" y="12131"/>
                  </a:cubicBezTo>
                  <a:cubicBezTo>
                    <a:pt x="0" y="18823"/>
                    <a:pt x="3835" y="24236"/>
                    <a:pt x="8547" y="24236"/>
                  </a:cubicBezTo>
                  <a:cubicBezTo>
                    <a:pt x="13283" y="24236"/>
                    <a:pt x="17118" y="18823"/>
                    <a:pt x="17118" y="12131"/>
                  </a:cubicBezTo>
                  <a:cubicBezTo>
                    <a:pt x="17118" y="5439"/>
                    <a:pt x="13283" y="1"/>
                    <a:pt x="8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9"/>
            <p:cNvSpPr/>
            <p:nvPr/>
          </p:nvSpPr>
          <p:spPr>
            <a:xfrm>
              <a:off x="6169552" y="4262788"/>
              <a:ext cx="223390" cy="316223"/>
            </a:xfrm>
            <a:custGeom>
              <a:avLst/>
              <a:gdLst/>
              <a:ahLst/>
              <a:cxnLst/>
              <a:rect l="l" t="t" r="r" b="b"/>
              <a:pathLst>
                <a:path w="10677" h="15114" extrusionOk="0">
                  <a:moveTo>
                    <a:pt x="5339" y="1"/>
                  </a:moveTo>
                  <a:cubicBezTo>
                    <a:pt x="2406" y="1"/>
                    <a:pt x="0" y="3384"/>
                    <a:pt x="0" y="7570"/>
                  </a:cubicBezTo>
                  <a:cubicBezTo>
                    <a:pt x="0" y="11730"/>
                    <a:pt x="2406" y="15114"/>
                    <a:pt x="5339" y="15114"/>
                  </a:cubicBezTo>
                  <a:cubicBezTo>
                    <a:pt x="8296" y="15114"/>
                    <a:pt x="10677" y="11730"/>
                    <a:pt x="10677" y="7570"/>
                  </a:cubicBezTo>
                  <a:cubicBezTo>
                    <a:pt x="10677" y="3384"/>
                    <a:pt x="8296" y="1"/>
                    <a:pt x="5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9"/>
            <p:cNvSpPr/>
            <p:nvPr/>
          </p:nvSpPr>
          <p:spPr>
            <a:xfrm>
              <a:off x="6195768" y="4318379"/>
              <a:ext cx="132690" cy="206108"/>
            </a:xfrm>
            <a:custGeom>
              <a:avLst/>
              <a:gdLst/>
              <a:ahLst/>
              <a:cxnLst/>
              <a:rect l="l" t="t" r="r" b="b"/>
              <a:pathLst>
                <a:path w="6342" h="9851" extrusionOk="0">
                  <a:moveTo>
                    <a:pt x="2858" y="1"/>
                  </a:moveTo>
                  <a:cubicBezTo>
                    <a:pt x="928" y="1"/>
                    <a:pt x="0" y="2206"/>
                    <a:pt x="0" y="4913"/>
                  </a:cubicBezTo>
                  <a:cubicBezTo>
                    <a:pt x="0" y="7645"/>
                    <a:pt x="953" y="9850"/>
                    <a:pt x="2858" y="9850"/>
                  </a:cubicBezTo>
                  <a:cubicBezTo>
                    <a:pt x="4787" y="9850"/>
                    <a:pt x="6341" y="7645"/>
                    <a:pt x="6341" y="4913"/>
                  </a:cubicBezTo>
                  <a:cubicBezTo>
                    <a:pt x="6341" y="2206"/>
                    <a:pt x="4812" y="1"/>
                    <a:pt x="2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9"/>
            <p:cNvSpPr/>
            <p:nvPr/>
          </p:nvSpPr>
          <p:spPr>
            <a:xfrm>
              <a:off x="7106608" y="4167883"/>
              <a:ext cx="280571" cy="507099"/>
            </a:xfrm>
            <a:custGeom>
              <a:avLst/>
              <a:gdLst/>
              <a:ahLst/>
              <a:cxnLst/>
              <a:rect l="l" t="t" r="r" b="b"/>
              <a:pathLst>
                <a:path w="13410" h="24237" extrusionOk="0">
                  <a:moveTo>
                    <a:pt x="8572" y="1"/>
                  </a:moveTo>
                  <a:cubicBezTo>
                    <a:pt x="3835" y="1"/>
                    <a:pt x="0" y="5439"/>
                    <a:pt x="0" y="12106"/>
                  </a:cubicBezTo>
                  <a:cubicBezTo>
                    <a:pt x="0" y="18798"/>
                    <a:pt x="3835" y="24236"/>
                    <a:pt x="8572" y="24236"/>
                  </a:cubicBezTo>
                  <a:lnTo>
                    <a:pt x="13409" y="24236"/>
                  </a:lnTo>
                  <a:lnTo>
                    <a:pt x="13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9"/>
            <p:cNvSpPr/>
            <p:nvPr/>
          </p:nvSpPr>
          <p:spPr>
            <a:xfrm>
              <a:off x="7208334" y="4167360"/>
              <a:ext cx="358172" cy="507099"/>
            </a:xfrm>
            <a:custGeom>
              <a:avLst/>
              <a:gdLst/>
              <a:ahLst/>
              <a:cxnLst/>
              <a:rect l="l" t="t" r="r" b="b"/>
              <a:pathLst>
                <a:path w="17119" h="24237" extrusionOk="0">
                  <a:moveTo>
                    <a:pt x="8547" y="1"/>
                  </a:moveTo>
                  <a:cubicBezTo>
                    <a:pt x="3835" y="1"/>
                    <a:pt x="1" y="5439"/>
                    <a:pt x="1" y="12131"/>
                  </a:cubicBezTo>
                  <a:cubicBezTo>
                    <a:pt x="1" y="18823"/>
                    <a:pt x="3835" y="24236"/>
                    <a:pt x="8547" y="24236"/>
                  </a:cubicBezTo>
                  <a:cubicBezTo>
                    <a:pt x="13284" y="24236"/>
                    <a:pt x="17119" y="18823"/>
                    <a:pt x="17119" y="12131"/>
                  </a:cubicBezTo>
                  <a:cubicBezTo>
                    <a:pt x="17119" y="5439"/>
                    <a:pt x="13284" y="1"/>
                    <a:pt x="8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9"/>
            <p:cNvSpPr/>
            <p:nvPr/>
          </p:nvSpPr>
          <p:spPr>
            <a:xfrm>
              <a:off x="7275976" y="4262788"/>
              <a:ext cx="222887" cy="316223"/>
            </a:xfrm>
            <a:custGeom>
              <a:avLst/>
              <a:gdLst/>
              <a:ahLst/>
              <a:cxnLst/>
              <a:rect l="l" t="t" r="r" b="b"/>
              <a:pathLst>
                <a:path w="10653" h="15114" extrusionOk="0">
                  <a:moveTo>
                    <a:pt x="5314" y="1"/>
                  </a:moveTo>
                  <a:cubicBezTo>
                    <a:pt x="2382" y="1"/>
                    <a:pt x="1" y="3384"/>
                    <a:pt x="1" y="7570"/>
                  </a:cubicBezTo>
                  <a:cubicBezTo>
                    <a:pt x="1" y="11730"/>
                    <a:pt x="2382" y="15114"/>
                    <a:pt x="5314" y="15114"/>
                  </a:cubicBezTo>
                  <a:cubicBezTo>
                    <a:pt x="8271" y="15114"/>
                    <a:pt x="10652" y="11730"/>
                    <a:pt x="10652" y="7570"/>
                  </a:cubicBezTo>
                  <a:cubicBezTo>
                    <a:pt x="10652" y="3384"/>
                    <a:pt x="8271" y="1"/>
                    <a:pt x="5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9"/>
            <p:cNvSpPr/>
            <p:nvPr/>
          </p:nvSpPr>
          <p:spPr>
            <a:xfrm>
              <a:off x="7301669" y="4318379"/>
              <a:ext cx="132690" cy="206108"/>
            </a:xfrm>
            <a:custGeom>
              <a:avLst/>
              <a:gdLst/>
              <a:ahLst/>
              <a:cxnLst/>
              <a:rect l="l" t="t" r="r" b="b"/>
              <a:pathLst>
                <a:path w="6342" h="9851" extrusionOk="0">
                  <a:moveTo>
                    <a:pt x="2858" y="1"/>
                  </a:moveTo>
                  <a:cubicBezTo>
                    <a:pt x="953" y="1"/>
                    <a:pt x="1" y="2206"/>
                    <a:pt x="1" y="4913"/>
                  </a:cubicBezTo>
                  <a:cubicBezTo>
                    <a:pt x="1" y="7645"/>
                    <a:pt x="953" y="9850"/>
                    <a:pt x="2858" y="9850"/>
                  </a:cubicBezTo>
                  <a:cubicBezTo>
                    <a:pt x="4788" y="9850"/>
                    <a:pt x="6342" y="7645"/>
                    <a:pt x="6342" y="4913"/>
                  </a:cubicBezTo>
                  <a:cubicBezTo>
                    <a:pt x="6342" y="2206"/>
                    <a:pt x="4788" y="1"/>
                    <a:pt x="2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9"/>
            <p:cNvSpPr/>
            <p:nvPr/>
          </p:nvSpPr>
          <p:spPr>
            <a:xfrm>
              <a:off x="6943517" y="3890221"/>
              <a:ext cx="175163" cy="126121"/>
            </a:xfrm>
            <a:custGeom>
              <a:avLst/>
              <a:gdLst/>
              <a:ahLst/>
              <a:cxnLst/>
              <a:rect l="l" t="t" r="r" b="b"/>
              <a:pathLst>
                <a:path w="8372" h="6028" extrusionOk="0">
                  <a:moveTo>
                    <a:pt x="5603" y="0"/>
                  </a:moveTo>
                  <a:cubicBezTo>
                    <a:pt x="5391" y="0"/>
                    <a:pt x="5177" y="29"/>
                    <a:pt x="4963" y="89"/>
                  </a:cubicBezTo>
                  <a:lnTo>
                    <a:pt x="1981" y="966"/>
                  </a:lnTo>
                  <a:cubicBezTo>
                    <a:pt x="728" y="1317"/>
                    <a:pt x="1" y="2620"/>
                    <a:pt x="352" y="3898"/>
                  </a:cubicBezTo>
                  <a:lnTo>
                    <a:pt x="477" y="4324"/>
                  </a:lnTo>
                  <a:cubicBezTo>
                    <a:pt x="786" y="5353"/>
                    <a:pt x="1720" y="6027"/>
                    <a:pt x="2738" y="6027"/>
                  </a:cubicBezTo>
                  <a:cubicBezTo>
                    <a:pt x="2960" y="6027"/>
                    <a:pt x="3185" y="5995"/>
                    <a:pt x="3409" y="5928"/>
                  </a:cubicBezTo>
                  <a:lnTo>
                    <a:pt x="6392" y="5076"/>
                  </a:lnTo>
                  <a:cubicBezTo>
                    <a:pt x="7645" y="4725"/>
                    <a:pt x="8372" y="3397"/>
                    <a:pt x="8021" y="2144"/>
                  </a:cubicBezTo>
                  <a:lnTo>
                    <a:pt x="7896" y="1718"/>
                  </a:lnTo>
                  <a:cubicBezTo>
                    <a:pt x="7584" y="678"/>
                    <a:pt x="6633" y="0"/>
                    <a:pt x="5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9"/>
            <p:cNvSpPr/>
            <p:nvPr/>
          </p:nvSpPr>
          <p:spPr>
            <a:xfrm>
              <a:off x="6866962" y="3926145"/>
              <a:ext cx="196671" cy="46176"/>
            </a:xfrm>
            <a:custGeom>
              <a:avLst/>
              <a:gdLst/>
              <a:ahLst/>
              <a:cxnLst/>
              <a:rect l="l" t="t" r="r" b="b"/>
              <a:pathLst>
                <a:path w="9400" h="2207" extrusionOk="0">
                  <a:moveTo>
                    <a:pt x="1104" y="1"/>
                  </a:moveTo>
                  <a:cubicBezTo>
                    <a:pt x="502" y="1"/>
                    <a:pt x="1" y="502"/>
                    <a:pt x="1" y="1103"/>
                  </a:cubicBezTo>
                  <a:cubicBezTo>
                    <a:pt x="1" y="1705"/>
                    <a:pt x="502" y="2206"/>
                    <a:pt x="1104" y="2206"/>
                  </a:cubicBezTo>
                  <a:lnTo>
                    <a:pt x="8297" y="2206"/>
                  </a:lnTo>
                  <a:cubicBezTo>
                    <a:pt x="8898" y="2206"/>
                    <a:pt x="9399" y="1705"/>
                    <a:pt x="9399" y="1103"/>
                  </a:cubicBezTo>
                  <a:cubicBezTo>
                    <a:pt x="9399" y="502"/>
                    <a:pt x="8898" y="1"/>
                    <a:pt x="8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9"/>
            <p:cNvSpPr/>
            <p:nvPr/>
          </p:nvSpPr>
          <p:spPr>
            <a:xfrm>
              <a:off x="6958205" y="4233433"/>
              <a:ext cx="105428" cy="43017"/>
            </a:xfrm>
            <a:custGeom>
              <a:avLst/>
              <a:gdLst/>
              <a:ahLst/>
              <a:cxnLst/>
              <a:rect l="l" t="t" r="r" b="b"/>
              <a:pathLst>
                <a:path w="5039" h="2056" extrusionOk="0">
                  <a:moveTo>
                    <a:pt x="1028" y="0"/>
                  </a:moveTo>
                  <a:cubicBezTo>
                    <a:pt x="452" y="0"/>
                    <a:pt x="1" y="452"/>
                    <a:pt x="1" y="1028"/>
                  </a:cubicBezTo>
                  <a:cubicBezTo>
                    <a:pt x="1" y="1604"/>
                    <a:pt x="452" y="2056"/>
                    <a:pt x="1028" y="2056"/>
                  </a:cubicBezTo>
                  <a:lnTo>
                    <a:pt x="4011" y="2056"/>
                  </a:lnTo>
                  <a:cubicBezTo>
                    <a:pt x="4562" y="2056"/>
                    <a:pt x="5038" y="1604"/>
                    <a:pt x="5038" y="1028"/>
                  </a:cubicBezTo>
                  <a:cubicBezTo>
                    <a:pt x="5038" y="452"/>
                    <a:pt x="4562" y="0"/>
                    <a:pt x="4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9"/>
            <p:cNvSpPr/>
            <p:nvPr/>
          </p:nvSpPr>
          <p:spPr>
            <a:xfrm>
              <a:off x="6438030" y="3646662"/>
              <a:ext cx="84966" cy="21"/>
            </a:xfrm>
            <a:custGeom>
              <a:avLst/>
              <a:gdLst/>
              <a:ahLst/>
              <a:cxnLst/>
              <a:rect l="l" t="t" r="r" b="b"/>
              <a:pathLst>
                <a:path w="4061" h="1" extrusionOk="0">
                  <a:moveTo>
                    <a:pt x="4061" y="0"/>
                  </a:moveTo>
                  <a:lnTo>
                    <a:pt x="0" y="0"/>
                  </a:lnTo>
                  <a:lnTo>
                    <a:pt x="4061" y="0"/>
                  </a:lnTo>
                  <a:lnTo>
                    <a:pt x="4061" y="0"/>
                  </a:lnTo>
                  <a:close/>
                </a:path>
              </a:pathLst>
            </a:custGeom>
            <a:solidFill>
              <a:srgbClr val="F9A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9"/>
            <p:cNvSpPr/>
            <p:nvPr/>
          </p:nvSpPr>
          <p:spPr>
            <a:xfrm>
              <a:off x="6404993" y="3646662"/>
              <a:ext cx="228641" cy="303627"/>
            </a:xfrm>
            <a:custGeom>
              <a:avLst/>
              <a:gdLst/>
              <a:ahLst/>
              <a:cxnLst/>
              <a:rect l="l" t="t" r="r" b="b"/>
              <a:pathLst>
                <a:path w="10928" h="14512" extrusionOk="0">
                  <a:moveTo>
                    <a:pt x="0" y="0"/>
                  </a:moveTo>
                  <a:lnTo>
                    <a:pt x="5314" y="14512"/>
                  </a:lnTo>
                  <a:lnTo>
                    <a:pt x="10928" y="14512"/>
                  </a:lnTo>
                  <a:lnTo>
                    <a:pt x="56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9"/>
            <p:cNvSpPr/>
            <p:nvPr/>
          </p:nvSpPr>
          <p:spPr>
            <a:xfrm>
              <a:off x="6565448" y="3646662"/>
              <a:ext cx="59273" cy="544"/>
            </a:xfrm>
            <a:custGeom>
              <a:avLst/>
              <a:gdLst/>
              <a:ahLst/>
              <a:cxnLst/>
              <a:rect l="l" t="t" r="r" b="b"/>
              <a:pathLst>
                <a:path w="2833" h="26" extrusionOk="0">
                  <a:moveTo>
                    <a:pt x="1" y="0"/>
                  </a:moveTo>
                  <a:lnTo>
                    <a:pt x="2833" y="25"/>
                  </a:lnTo>
                  <a:lnTo>
                    <a:pt x="2808" y="0"/>
                  </a:lnTo>
                  <a:close/>
                </a:path>
              </a:pathLst>
            </a:custGeom>
            <a:solidFill>
              <a:srgbClr val="F9A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9"/>
            <p:cNvSpPr/>
            <p:nvPr/>
          </p:nvSpPr>
          <p:spPr>
            <a:xfrm>
              <a:off x="6565448" y="3646662"/>
              <a:ext cx="169912" cy="303627"/>
            </a:xfrm>
            <a:custGeom>
              <a:avLst/>
              <a:gdLst/>
              <a:ahLst/>
              <a:cxnLst/>
              <a:rect l="l" t="t" r="r" b="b"/>
              <a:pathLst>
                <a:path w="8121" h="14512" extrusionOk="0">
                  <a:moveTo>
                    <a:pt x="1" y="0"/>
                  </a:moveTo>
                  <a:lnTo>
                    <a:pt x="5314" y="14512"/>
                  </a:lnTo>
                  <a:lnTo>
                    <a:pt x="8121" y="14512"/>
                  </a:lnTo>
                  <a:lnTo>
                    <a:pt x="2833" y="2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9"/>
            <p:cNvSpPr/>
            <p:nvPr/>
          </p:nvSpPr>
          <p:spPr>
            <a:xfrm>
              <a:off x="6278621" y="3399149"/>
              <a:ext cx="140557" cy="65048"/>
            </a:xfrm>
            <a:custGeom>
              <a:avLst/>
              <a:gdLst/>
              <a:ahLst/>
              <a:cxnLst/>
              <a:rect l="l" t="t" r="r" b="b"/>
              <a:pathLst>
                <a:path w="6718" h="3109" extrusionOk="0">
                  <a:moveTo>
                    <a:pt x="6391" y="1379"/>
                  </a:moveTo>
                  <a:cubicBezTo>
                    <a:pt x="6397" y="1380"/>
                    <a:pt x="6403" y="1381"/>
                    <a:pt x="6408" y="1382"/>
                  </a:cubicBezTo>
                  <a:lnTo>
                    <a:pt x="6408" y="1382"/>
                  </a:lnTo>
                  <a:cubicBezTo>
                    <a:pt x="6420" y="1380"/>
                    <a:pt x="6431" y="1379"/>
                    <a:pt x="6441" y="1379"/>
                  </a:cubicBezTo>
                  <a:close/>
                  <a:moveTo>
                    <a:pt x="2030" y="1"/>
                  </a:moveTo>
                  <a:cubicBezTo>
                    <a:pt x="1855" y="1"/>
                    <a:pt x="1730" y="126"/>
                    <a:pt x="1705" y="276"/>
                  </a:cubicBezTo>
                  <a:cubicBezTo>
                    <a:pt x="1604" y="251"/>
                    <a:pt x="1529" y="226"/>
                    <a:pt x="1429" y="226"/>
                  </a:cubicBezTo>
                  <a:cubicBezTo>
                    <a:pt x="978" y="226"/>
                    <a:pt x="577" y="577"/>
                    <a:pt x="477" y="1028"/>
                  </a:cubicBezTo>
                  <a:lnTo>
                    <a:pt x="401" y="1003"/>
                  </a:lnTo>
                  <a:cubicBezTo>
                    <a:pt x="226" y="1003"/>
                    <a:pt x="50" y="1179"/>
                    <a:pt x="50" y="1354"/>
                  </a:cubicBezTo>
                  <a:cubicBezTo>
                    <a:pt x="50" y="1454"/>
                    <a:pt x="101" y="1529"/>
                    <a:pt x="176" y="1605"/>
                  </a:cubicBezTo>
                  <a:cubicBezTo>
                    <a:pt x="50" y="1755"/>
                    <a:pt x="0" y="1955"/>
                    <a:pt x="0" y="2156"/>
                  </a:cubicBezTo>
                  <a:cubicBezTo>
                    <a:pt x="0" y="2682"/>
                    <a:pt x="426" y="3108"/>
                    <a:pt x="978" y="3108"/>
                  </a:cubicBezTo>
                  <a:cubicBezTo>
                    <a:pt x="1379" y="3108"/>
                    <a:pt x="1730" y="2858"/>
                    <a:pt x="1880" y="2457"/>
                  </a:cubicBezTo>
                  <a:cubicBezTo>
                    <a:pt x="2062" y="2638"/>
                    <a:pt x="2296" y="2726"/>
                    <a:pt x="2532" y="2726"/>
                  </a:cubicBezTo>
                  <a:cubicBezTo>
                    <a:pt x="2785" y="2726"/>
                    <a:pt x="3039" y="2626"/>
                    <a:pt x="3233" y="2432"/>
                  </a:cubicBezTo>
                  <a:cubicBezTo>
                    <a:pt x="3309" y="2356"/>
                    <a:pt x="3384" y="2231"/>
                    <a:pt x="3434" y="2106"/>
                  </a:cubicBezTo>
                  <a:cubicBezTo>
                    <a:pt x="3616" y="2288"/>
                    <a:pt x="3875" y="2394"/>
                    <a:pt x="4131" y="2394"/>
                  </a:cubicBezTo>
                  <a:cubicBezTo>
                    <a:pt x="4262" y="2394"/>
                    <a:pt x="4393" y="2366"/>
                    <a:pt x="4512" y="2306"/>
                  </a:cubicBezTo>
                  <a:cubicBezTo>
                    <a:pt x="4651" y="2705"/>
                    <a:pt x="5028" y="2961"/>
                    <a:pt x="5429" y="2961"/>
                  </a:cubicBezTo>
                  <a:cubicBezTo>
                    <a:pt x="5532" y="2961"/>
                    <a:pt x="5637" y="2944"/>
                    <a:pt x="5740" y="2908"/>
                  </a:cubicBezTo>
                  <a:cubicBezTo>
                    <a:pt x="6116" y="2783"/>
                    <a:pt x="6366" y="2457"/>
                    <a:pt x="6391" y="2056"/>
                  </a:cubicBezTo>
                  <a:cubicBezTo>
                    <a:pt x="6567" y="2031"/>
                    <a:pt x="6717" y="1880"/>
                    <a:pt x="6692" y="1680"/>
                  </a:cubicBezTo>
                  <a:cubicBezTo>
                    <a:pt x="6668" y="1535"/>
                    <a:pt x="6551" y="1414"/>
                    <a:pt x="6408" y="1382"/>
                  </a:cubicBezTo>
                  <a:lnTo>
                    <a:pt x="6408" y="1382"/>
                  </a:lnTo>
                  <a:cubicBezTo>
                    <a:pt x="6368" y="1390"/>
                    <a:pt x="6325" y="1410"/>
                    <a:pt x="6266" y="1429"/>
                  </a:cubicBezTo>
                  <a:cubicBezTo>
                    <a:pt x="6166" y="1254"/>
                    <a:pt x="5990" y="1128"/>
                    <a:pt x="5790" y="1053"/>
                  </a:cubicBezTo>
                  <a:lnTo>
                    <a:pt x="5790" y="1003"/>
                  </a:lnTo>
                  <a:cubicBezTo>
                    <a:pt x="5790" y="727"/>
                    <a:pt x="5564" y="477"/>
                    <a:pt x="5264" y="427"/>
                  </a:cubicBezTo>
                  <a:cubicBezTo>
                    <a:pt x="5238" y="251"/>
                    <a:pt x="5113" y="151"/>
                    <a:pt x="4938" y="151"/>
                  </a:cubicBezTo>
                  <a:cubicBezTo>
                    <a:pt x="4762" y="151"/>
                    <a:pt x="4587" y="301"/>
                    <a:pt x="4587" y="477"/>
                  </a:cubicBezTo>
                  <a:lnTo>
                    <a:pt x="4587" y="577"/>
                  </a:lnTo>
                  <a:cubicBezTo>
                    <a:pt x="4461" y="502"/>
                    <a:pt x="4336" y="452"/>
                    <a:pt x="4186" y="452"/>
                  </a:cubicBezTo>
                  <a:lnTo>
                    <a:pt x="4186" y="377"/>
                  </a:lnTo>
                  <a:cubicBezTo>
                    <a:pt x="4186" y="201"/>
                    <a:pt x="4035" y="51"/>
                    <a:pt x="3835" y="51"/>
                  </a:cubicBezTo>
                  <a:cubicBezTo>
                    <a:pt x="3710" y="51"/>
                    <a:pt x="3584" y="126"/>
                    <a:pt x="3534" y="251"/>
                  </a:cubicBezTo>
                  <a:cubicBezTo>
                    <a:pt x="3459" y="226"/>
                    <a:pt x="3409" y="226"/>
                    <a:pt x="3334" y="226"/>
                  </a:cubicBezTo>
                  <a:cubicBezTo>
                    <a:pt x="3008" y="226"/>
                    <a:pt x="2757" y="477"/>
                    <a:pt x="2732" y="803"/>
                  </a:cubicBezTo>
                  <a:lnTo>
                    <a:pt x="2657" y="803"/>
                  </a:lnTo>
                  <a:cubicBezTo>
                    <a:pt x="2582" y="677"/>
                    <a:pt x="2456" y="552"/>
                    <a:pt x="2306" y="502"/>
                  </a:cubicBezTo>
                  <a:cubicBezTo>
                    <a:pt x="2356" y="452"/>
                    <a:pt x="2356" y="402"/>
                    <a:pt x="2356" y="351"/>
                  </a:cubicBezTo>
                  <a:cubicBezTo>
                    <a:pt x="2356" y="151"/>
                    <a:pt x="2206" y="1"/>
                    <a:pt x="2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9"/>
            <p:cNvSpPr/>
            <p:nvPr/>
          </p:nvSpPr>
          <p:spPr>
            <a:xfrm>
              <a:off x="6335259" y="3400195"/>
              <a:ext cx="83397" cy="35150"/>
            </a:xfrm>
            <a:custGeom>
              <a:avLst/>
              <a:gdLst/>
              <a:ahLst/>
              <a:cxnLst/>
              <a:rect l="l" t="t" r="r" b="b"/>
              <a:pathLst>
                <a:path w="3986" h="1680" extrusionOk="0">
                  <a:moveTo>
                    <a:pt x="1128" y="1"/>
                  </a:moveTo>
                  <a:cubicBezTo>
                    <a:pt x="1003" y="1"/>
                    <a:pt x="877" y="76"/>
                    <a:pt x="827" y="201"/>
                  </a:cubicBezTo>
                  <a:cubicBezTo>
                    <a:pt x="752" y="176"/>
                    <a:pt x="702" y="176"/>
                    <a:pt x="627" y="176"/>
                  </a:cubicBezTo>
                  <a:cubicBezTo>
                    <a:pt x="301" y="176"/>
                    <a:pt x="50" y="427"/>
                    <a:pt x="25" y="753"/>
                  </a:cubicBezTo>
                  <a:lnTo>
                    <a:pt x="0" y="753"/>
                  </a:lnTo>
                  <a:cubicBezTo>
                    <a:pt x="0" y="753"/>
                    <a:pt x="0" y="753"/>
                    <a:pt x="0" y="778"/>
                  </a:cubicBezTo>
                  <a:lnTo>
                    <a:pt x="100" y="778"/>
                  </a:lnTo>
                  <a:cubicBezTo>
                    <a:pt x="100" y="627"/>
                    <a:pt x="150" y="502"/>
                    <a:pt x="251" y="377"/>
                  </a:cubicBezTo>
                  <a:lnTo>
                    <a:pt x="301" y="377"/>
                  </a:lnTo>
                  <a:cubicBezTo>
                    <a:pt x="577" y="377"/>
                    <a:pt x="852" y="402"/>
                    <a:pt x="1128" y="452"/>
                  </a:cubicBezTo>
                  <a:cubicBezTo>
                    <a:pt x="1454" y="477"/>
                    <a:pt x="1754" y="552"/>
                    <a:pt x="2055" y="677"/>
                  </a:cubicBezTo>
                  <a:cubicBezTo>
                    <a:pt x="2481" y="828"/>
                    <a:pt x="2857" y="1053"/>
                    <a:pt x="3208" y="1379"/>
                  </a:cubicBezTo>
                  <a:cubicBezTo>
                    <a:pt x="3283" y="1479"/>
                    <a:pt x="3359" y="1580"/>
                    <a:pt x="3434" y="1680"/>
                  </a:cubicBezTo>
                  <a:lnTo>
                    <a:pt x="3985" y="1680"/>
                  </a:lnTo>
                  <a:cubicBezTo>
                    <a:pt x="3985" y="1655"/>
                    <a:pt x="3985" y="1655"/>
                    <a:pt x="3985" y="1630"/>
                  </a:cubicBezTo>
                  <a:cubicBezTo>
                    <a:pt x="3960" y="1479"/>
                    <a:pt x="3860" y="1354"/>
                    <a:pt x="3684" y="1329"/>
                  </a:cubicBezTo>
                  <a:cubicBezTo>
                    <a:pt x="3659" y="1329"/>
                    <a:pt x="3609" y="1354"/>
                    <a:pt x="3559" y="1379"/>
                  </a:cubicBezTo>
                  <a:cubicBezTo>
                    <a:pt x="3459" y="1204"/>
                    <a:pt x="3283" y="1078"/>
                    <a:pt x="3083" y="1003"/>
                  </a:cubicBezTo>
                  <a:lnTo>
                    <a:pt x="3083" y="953"/>
                  </a:lnTo>
                  <a:cubicBezTo>
                    <a:pt x="3083" y="677"/>
                    <a:pt x="2857" y="427"/>
                    <a:pt x="2557" y="377"/>
                  </a:cubicBezTo>
                  <a:cubicBezTo>
                    <a:pt x="2531" y="201"/>
                    <a:pt x="2406" y="101"/>
                    <a:pt x="2231" y="101"/>
                  </a:cubicBezTo>
                  <a:cubicBezTo>
                    <a:pt x="2055" y="101"/>
                    <a:pt x="1880" y="251"/>
                    <a:pt x="1880" y="427"/>
                  </a:cubicBezTo>
                  <a:lnTo>
                    <a:pt x="1880" y="527"/>
                  </a:lnTo>
                  <a:cubicBezTo>
                    <a:pt x="1754" y="452"/>
                    <a:pt x="1629" y="402"/>
                    <a:pt x="1479" y="402"/>
                  </a:cubicBezTo>
                  <a:lnTo>
                    <a:pt x="1479" y="327"/>
                  </a:lnTo>
                  <a:cubicBezTo>
                    <a:pt x="1479" y="151"/>
                    <a:pt x="1328"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9"/>
            <p:cNvSpPr/>
            <p:nvPr/>
          </p:nvSpPr>
          <p:spPr>
            <a:xfrm>
              <a:off x="6279667" y="3420134"/>
              <a:ext cx="7888" cy="15211"/>
            </a:xfrm>
            <a:custGeom>
              <a:avLst/>
              <a:gdLst/>
              <a:ahLst/>
              <a:cxnLst/>
              <a:rect l="l" t="t" r="r" b="b"/>
              <a:pathLst>
                <a:path w="377" h="727" extrusionOk="0">
                  <a:moveTo>
                    <a:pt x="351" y="0"/>
                  </a:moveTo>
                  <a:cubicBezTo>
                    <a:pt x="176" y="0"/>
                    <a:pt x="0" y="176"/>
                    <a:pt x="0" y="351"/>
                  </a:cubicBezTo>
                  <a:cubicBezTo>
                    <a:pt x="0" y="451"/>
                    <a:pt x="51" y="526"/>
                    <a:pt x="126" y="602"/>
                  </a:cubicBezTo>
                  <a:cubicBezTo>
                    <a:pt x="101" y="627"/>
                    <a:pt x="76" y="677"/>
                    <a:pt x="51" y="727"/>
                  </a:cubicBezTo>
                  <a:lnTo>
                    <a:pt x="101" y="727"/>
                  </a:lnTo>
                  <a:cubicBezTo>
                    <a:pt x="126" y="677"/>
                    <a:pt x="151" y="627"/>
                    <a:pt x="176" y="602"/>
                  </a:cubicBezTo>
                  <a:cubicBezTo>
                    <a:pt x="101" y="551"/>
                    <a:pt x="76" y="451"/>
                    <a:pt x="76" y="351"/>
                  </a:cubicBezTo>
                  <a:cubicBezTo>
                    <a:pt x="76" y="176"/>
                    <a:pt x="201" y="25"/>
                    <a:pt x="376" y="25"/>
                  </a:cubicBezTo>
                  <a:lnTo>
                    <a:pt x="351" y="0"/>
                  </a:lnTo>
                  <a:close/>
                </a:path>
              </a:pathLst>
            </a:custGeom>
            <a:solidFill>
              <a:srgbClr val="FDE9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9"/>
            <p:cNvSpPr/>
            <p:nvPr/>
          </p:nvSpPr>
          <p:spPr>
            <a:xfrm>
              <a:off x="6412337" y="3428001"/>
              <a:ext cx="1067" cy="21"/>
            </a:xfrm>
            <a:custGeom>
              <a:avLst/>
              <a:gdLst/>
              <a:ahLst/>
              <a:cxnLst/>
              <a:rect l="l" t="t" r="r" b="b"/>
              <a:pathLst>
                <a:path w="51" h="1" extrusionOk="0">
                  <a:moveTo>
                    <a:pt x="0" y="0"/>
                  </a:moveTo>
                  <a:lnTo>
                    <a:pt x="0" y="0"/>
                  </a:lnTo>
                  <a:lnTo>
                    <a:pt x="0" y="0"/>
                  </a:lnTo>
                  <a:lnTo>
                    <a:pt x="0" y="0"/>
                  </a:lnTo>
                  <a:lnTo>
                    <a:pt x="0" y="0"/>
                  </a:lnTo>
                  <a:close/>
                  <a:moveTo>
                    <a:pt x="0" y="0"/>
                  </a:moveTo>
                  <a:cubicBezTo>
                    <a:pt x="0" y="0"/>
                    <a:pt x="0" y="0"/>
                    <a:pt x="0" y="0"/>
                  </a:cubicBezTo>
                  <a:lnTo>
                    <a:pt x="50" y="0"/>
                  </a:lnTo>
                  <a:cubicBezTo>
                    <a:pt x="25" y="0"/>
                    <a:pt x="25" y="0"/>
                    <a:pt x="0" y="0"/>
                  </a:cubicBezTo>
                </a:path>
              </a:pathLst>
            </a:custGeom>
            <a:solidFill>
              <a:srgbClr val="FDE9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9"/>
            <p:cNvSpPr/>
            <p:nvPr/>
          </p:nvSpPr>
          <p:spPr>
            <a:xfrm>
              <a:off x="6413383" y="3428001"/>
              <a:ext cx="21" cy="21"/>
            </a:xfrm>
            <a:custGeom>
              <a:avLst/>
              <a:gdLst/>
              <a:ahLst/>
              <a:cxnLst/>
              <a:rect l="l" t="t" r="r" b="b"/>
              <a:pathLst>
                <a:path w="1" h="1" extrusionOk="0">
                  <a:moveTo>
                    <a:pt x="0" y="0"/>
                  </a:moveTo>
                  <a:cubicBezTo>
                    <a:pt x="0" y="0"/>
                    <a:pt x="0" y="0"/>
                    <a:pt x="0" y="0"/>
                  </a:cubicBezTo>
                  <a:lnTo>
                    <a:pt x="0" y="0"/>
                  </a:lnTo>
                  <a:close/>
                </a:path>
              </a:pathLst>
            </a:custGeom>
            <a:solidFill>
              <a:srgbClr val="FDE9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9"/>
            <p:cNvSpPr/>
            <p:nvPr/>
          </p:nvSpPr>
          <p:spPr>
            <a:xfrm>
              <a:off x="6289104" y="3399149"/>
              <a:ext cx="38832" cy="21529"/>
            </a:xfrm>
            <a:custGeom>
              <a:avLst/>
              <a:gdLst/>
              <a:ahLst/>
              <a:cxnLst/>
              <a:rect l="l" t="t" r="r" b="b"/>
              <a:pathLst>
                <a:path w="1856" h="1029" extrusionOk="0">
                  <a:moveTo>
                    <a:pt x="1529" y="1"/>
                  </a:moveTo>
                  <a:cubicBezTo>
                    <a:pt x="1354" y="1"/>
                    <a:pt x="1229" y="126"/>
                    <a:pt x="1204" y="276"/>
                  </a:cubicBezTo>
                  <a:cubicBezTo>
                    <a:pt x="1103" y="251"/>
                    <a:pt x="1028" y="226"/>
                    <a:pt x="928" y="226"/>
                  </a:cubicBezTo>
                  <a:cubicBezTo>
                    <a:pt x="477" y="226"/>
                    <a:pt x="76" y="577"/>
                    <a:pt x="1" y="1028"/>
                  </a:cubicBezTo>
                  <a:lnTo>
                    <a:pt x="51" y="1028"/>
                  </a:lnTo>
                  <a:cubicBezTo>
                    <a:pt x="76" y="903"/>
                    <a:pt x="126" y="752"/>
                    <a:pt x="201" y="652"/>
                  </a:cubicBezTo>
                  <a:cubicBezTo>
                    <a:pt x="527" y="577"/>
                    <a:pt x="828" y="552"/>
                    <a:pt x="1153" y="527"/>
                  </a:cubicBezTo>
                  <a:cubicBezTo>
                    <a:pt x="1379" y="502"/>
                    <a:pt x="1605" y="477"/>
                    <a:pt x="1830" y="452"/>
                  </a:cubicBezTo>
                  <a:cubicBezTo>
                    <a:pt x="1855" y="427"/>
                    <a:pt x="1855" y="377"/>
                    <a:pt x="1855" y="351"/>
                  </a:cubicBezTo>
                  <a:cubicBezTo>
                    <a:pt x="1855" y="151"/>
                    <a:pt x="1705" y="1"/>
                    <a:pt x="1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9"/>
            <p:cNvSpPr/>
            <p:nvPr/>
          </p:nvSpPr>
          <p:spPr>
            <a:xfrm>
              <a:off x="6271801" y="3438483"/>
              <a:ext cx="155245" cy="168865"/>
            </a:xfrm>
            <a:custGeom>
              <a:avLst/>
              <a:gdLst/>
              <a:ahLst/>
              <a:cxnLst/>
              <a:rect l="l" t="t" r="r" b="b"/>
              <a:pathLst>
                <a:path w="7420" h="8071" extrusionOk="0">
                  <a:moveTo>
                    <a:pt x="1" y="0"/>
                  </a:moveTo>
                  <a:lnTo>
                    <a:pt x="978" y="8070"/>
                  </a:lnTo>
                  <a:lnTo>
                    <a:pt x="6442" y="8070"/>
                  </a:lnTo>
                  <a:lnTo>
                    <a:pt x="74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9"/>
            <p:cNvSpPr/>
            <p:nvPr/>
          </p:nvSpPr>
          <p:spPr>
            <a:xfrm>
              <a:off x="6293309" y="3438483"/>
              <a:ext cx="31467" cy="168865"/>
            </a:xfrm>
            <a:custGeom>
              <a:avLst/>
              <a:gdLst/>
              <a:ahLst/>
              <a:cxnLst/>
              <a:rect l="l" t="t" r="r" b="b"/>
              <a:pathLst>
                <a:path w="1504" h="8071" extrusionOk="0">
                  <a:moveTo>
                    <a:pt x="0" y="0"/>
                  </a:moveTo>
                  <a:lnTo>
                    <a:pt x="702" y="8070"/>
                  </a:lnTo>
                  <a:lnTo>
                    <a:pt x="1504" y="8070"/>
                  </a:lnTo>
                  <a:lnTo>
                    <a:pt x="10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9"/>
            <p:cNvSpPr/>
            <p:nvPr/>
          </p:nvSpPr>
          <p:spPr>
            <a:xfrm>
              <a:off x="6338397" y="3438483"/>
              <a:ext cx="22052" cy="168865"/>
            </a:xfrm>
            <a:custGeom>
              <a:avLst/>
              <a:gdLst/>
              <a:ahLst/>
              <a:cxnLst/>
              <a:rect l="l" t="t" r="r" b="b"/>
              <a:pathLst>
                <a:path w="1054" h="8071" extrusionOk="0">
                  <a:moveTo>
                    <a:pt x="0" y="0"/>
                  </a:moveTo>
                  <a:lnTo>
                    <a:pt x="126" y="8070"/>
                  </a:lnTo>
                  <a:lnTo>
                    <a:pt x="928" y="8070"/>
                  </a:lnTo>
                  <a:lnTo>
                    <a:pt x="10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9"/>
            <p:cNvSpPr/>
            <p:nvPr/>
          </p:nvSpPr>
          <p:spPr>
            <a:xfrm>
              <a:off x="6374572" y="3438483"/>
              <a:ext cx="30965" cy="168865"/>
            </a:xfrm>
            <a:custGeom>
              <a:avLst/>
              <a:gdLst/>
              <a:ahLst/>
              <a:cxnLst/>
              <a:rect l="l" t="t" r="r" b="b"/>
              <a:pathLst>
                <a:path w="1480" h="8071" extrusionOk="0">
                  <a:moveTo>
                    <a:pt x="402" y="0"/>
                  </a:moveTo>
                  <a:lnTo>
                    <a:pt x="1" y="8070"/>
                  </a:lnTo>
                  <a:lnTo>
                    <a:pt x="778" y="8070"/>
                  </a:lnTo>
                  <a:lnTo>
                    <a:pt x="14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9"/>
            <p:cNvSpPr/>
            <p:nvPr/>
          </p:nvSpPr>
          <p:spPr>
            <a:xfrm>
              <a:off x="6268662" y="3435324"/>
              <a:ext cx="161522" cy="7365"/>
            </a:xfrm>
            <a:custGeom>
              <a:avLst/>
              <a:gdLst/>
              <a:ahLst/>
              <a:cxnLst/>
              <a:rect l="l" t="t" r="r" b="b"/>
              <a:pathLst>
                <a:path w="7720" h="352" extrusionOk="0">
                  <a:moveTo>
                    <a:pt x="176" y="1"/>
                  </a:moveTo>
                  <a:cubicBezTo>
                    <a:pt x="100" y="1"/>
                    <a:pt x="0" y="76"/>
                    <a:pt x="0" y="176"/>
                  </a:cubicBezTo>
                  <a:cubicBezTo>
                    <a:pt x="0" y="277"/>
                    <a:pt x="100" y="352"/>
                    <a:pt x="176" y="352"/>
                  </a:cubicBezTo>
                  <a:lnTo>
                    <a:pt x="7544" y="352"/>
                  </a:lnTo>
                  <a:cubicBezTo>
                    <a:pt x="7644" y="352"/>
                    <a:pt x="7719" y="277"/>
                    <a:pt x="7719" y="176"/>
                  </a:cubicBezTo>
                  <a:cubicBezTo>
                    <a:pt x="7719" y="76"/>
                    <a:pt x="7644" y="1"/>
                    <a:pt x="7544" y="1"/>
                  </a:cubicBez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9"/>
            <p:cNvSpPr/>
            <p:nvPr/>
          </p:nvSpPr>
          <p:spPr>
            <a:xfrm>
              <a:off x="6292786" y="3607328"/>
              <a:ext cx="15211" cy="544"/>
            </a:xfrm>
            <a:custGeom>
              <a:avLst/>
              <a:gdLst/>
              <a:ahLst/>
              <a:cxnLst/>
              <a:rect l="l" t="t" r="r" b="b"/>
              <a:pathLst>
                <a:path w="727" h="26" extrusionOk="0">
                  <a:moveTo>
                    <a:pt x="0" y="0"/>
                  </a:moveTo>
                  <a:lnTo>
                    <a:pt x="0" y="26"/>
                  </a:lnTo>
                  <a:lnTo>
                    <a:pt x="727" y="0"/>
                  </a:lnTo>
                  <a:close/>
                </a:path>
              </a:pathLst>
            </a:custGeom>
            <a:solidFill>
              <a:srgbClr val="090F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9"/>
            <p:cNvSpPr/>
            <p:nvPr/>
          </p:nvSpPr>
          <p:spPr>
            <a:xfrm>
              <a:off x="6326869" y="3408585"/>
              <a:ext cx="8411" cy="7365"/>
            </a:xfrm>
            <a:custGeom>
              <a:avLst/>
              <a:gdLst/>
              <a:ahLst/>
              <a:cxnLst/>
              <a:rect l="l" t="t" r="r" b="b"/>
              <a:pathLst>
                <a:path w="402" h="352" extrusionOk="0">
                  <a:moveTo>
                    <a:pt x="25" y="1"/>
                  </a:moveTo>
                  <a:cubicBezTo>
                    <a:pt x="25" y="26"/>
                    <a:pt x="25" y="26"/>
                    <a:pt x="0" y="51"/>
                  </a:cubicBezTo>
                  <a:cubicBezTo>
                    <a:pt x="150" y="101"/>
                    <a:pt x="276" y="226"/>
                    <a:pt x="351" y="352"/>
                  </a:cubicBezTo>
                  <a:lnTo>
                    <a:pt x="401" y="352"/>
                  </a:lnTo>
                  <a:cubicBezTo>
                    <a:pt x="351" y="226"/>
                    <a:pt x="226" y="101"/>
                    <a:pt x="75" y="51"/>
                  </a:cubicBezTo>
                  <a:lnTo>
                    <a:pt x="75" y="1"/>
                  </a:lnTo>
                  <a:close/>
                </a:path>
              </a:pathLst>
            </a:custGeom>
            <a:solidFill>
              <a:srgbClr val="A6A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9"/>
            <p:cNvSpPr/>
            <p:nvPr/>
          </p:nvSpPr>
          <p:spPr>
            <a:xfrm>
              <a:off x="6293832" y="3442668"/>
              <a:ext cx="30944" cy="164681"/>
            </a:xfrm>
            <a:custGeom>
              <a:avLst/>
              <a:gdLst/>
              <a:ahLst/>
              <a:cxnLst/>
              <a:rect l="l" t="t" r="r" b="b"/>
              <a:pathLst>
                <a:path w="1479" h="7871" extrusionOk="0">
                  <a:moveTo>
                    <a:pt x="0" y="1"/>
                  </a:moveTo>
                  <a:lnTo>
                    <a:pt x="677" y="7870"/>
                  </a:lnTo>
                  <a:lnTo>
                    <a:pt x="1479" y="7870"/>
                  </a:lnTo>
                  <a:lnTo>
                    <a:pt x="10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9"/>
            <p:cNvSpPr/>
            <p:nvPr/>
          </p:nvSpPr>
          <p:spPr>
            <a:xfrm>
              <a:off x="6338397" y="3442668"/>
              <a:ext cx="22052" cy="164681"/>
            </a:xfrm>
            <a:custGeom>
              <a:avLst/>
              <a:gdLst/>
              <a:ahLst/>
              <a:cxnLst/>
              <a:rect l="l" t="t" r="r" b="b"/>
              <a:pathLst>
                <a:path w="1054" h="7871" extrusionOk="0">
                  <a:moveTo>
                    <a:pt x="0" y="1"/>
                  </a:moveTo>
                  <a:lnTo>
                    <a:pt x="126" y="7870"/>
                  </a:lnTo>
                  <a:lnTo>
                    <a:pt x="928" y="7870"/>
                  </a:lnTo>
                  <a:lnTo>
                    <a:pt x="10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9"/>
            <p:cNvSpPr/>
            <p:nvPr/>
          </p:nvSpPr>
          <p:spPr>
            <a:xfrm>
              <a:off x="6374572" y="3442668"/>
              <a:ext cx="30965" cy="164681"/>
            </a:xfrm>
            <a:custGeom>
              <a:avLst/>
              <a:gdLst/>
              <a:ahLst/>
              <a:cxnLst/>
              <a:rect l="l" t="t" r="r" b="b"/>
              <a:pathLst>
                <a:path w="1480" h="7871" extrusionOk="0">
                  <a:moveTo>
                    <a:pt x="402" y="1"/>
                  </a:moveTo>
                  <a:lnTo>
                    <a:pt x="1" y="7870"/>
                  </a:lnTo>
                  <a:lnTo>
                    <a:pt x="778" y="7870"/>
                  </a:lnTo>
                  <a:lnTo>
                    <a:pt x="14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9"/>
            <p:cNvSpPr/>
            <p:nvPr/>
          </p:nvSpPr>
          <p:spPr>
            <a:xfrm>
              <a:off x="6269185" y="3435324"/>
              <a:ext cx="142127" cy="7365"/>
            </a:xfrm>
            <a:custGeom>
              <a:avLst/>
              <a:gdLst/>
              <a:ahLst/>
              <a:cxnLst/>
              <a:rect l="l" t="t" r="r" b="b"/>
              <a:pathLst>
                <a:path w="6793" h="352" extrusionOk="0">
                  <a:moveTo>
                    <a:pt x="176" y="1"/>
                  </a:moveTo>
                  <a:cubicBezTo>
                    <a:pt x="100" y="1"/>
                    <a:pt x="0" y="76"/>
                    <a:pt x="0" y="176"/>
                  </a:cubicBezTo>
                  <a:cubicBezTo>
                    <a:pt x="25" y="277"/>
                    <a:pt x="75" y="352"/>
                    <a:pt x="176" y="352"/>
                  </a:cubicBezTo>
                  <a:lnTo>
                    <a:pt x="6792" y="352"/>
                  </a:lnTo>
                  <a:cubicBezTo>
                    <a:pt x="6742" y="226"/>
                    <a:pt x="6667" y="101"/>
                    <a:pt x="6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9"/>
            <p:cNvSpPr/>
            <p:nvPr/>
          </p:nvSpPr>
          <p:spPr>
            <a:xfrm>
              <a:off x="5943024" y="3157034"/>
              <a:ext cx="349238" cy="263895"/>
            </a:xfrm>
            <a:custGeom>
              <a:avLst/>
              <a:gdLst/>
              <a:ahLst/>
              <a:cxnLst/>
              <a:rect l="l" t="t" r="r" b="b"/>
              <a:pathLst>
                <a:path w="16692" h="12613" extrusionOk="0">
                  <a:moveTo>
                    <a:pt x="9699" y="8615"/>
                  </a:moveTo>
                  <a:cubicBezTo>
                    <a:pt x="9728" y="8627"/>
                    <a:pt x="9757" y="8638"/>
                    <a:pt x="9786" y="8650"/>
                  </a:cubicBezTo>
                  <a:lnTo>
                    <a:pt x="9786" y="8650"/>
                  </a:lnTo>
                  <a:cubicBezTo>
                    <a:pt x="9749" y="8639"/>
                    <a:pt x="9712" y="8628"/>
                    <a:pt x="9674" y="8615"/>
                  </a:cubicBezTo>
                  <a:close/>
                  <a:moveTo>
                    <a:pt x="10050" y="8791"/>
                  </a:moveTo>
                  <a:lnTo>
                    <a:pt x="10075" y="8816"/>
                  </a:lnTo>
                  <a:lnTo>
                    <a:pt x="10075" y="8816"/>
                  </a:lnTo>
                  <a:lnTo>
                    <a:pt x="10050" y="8791"/>
                  </a:lnTo>
                  <a:close/>
                  <a:moveTo>
                    <a:pt x="2585" y="0"/>
                  </a:moveTo>
                  <a:cubicBezTo>
                    <a:pt x="2172" y="0"/>
                    <a:pt x="1755" y="112"/>
                    <a:pt x="1379" y="344"/>
                  </a:cubicBezTo>
                  <a:cubicBezTo>
                    <a:pt x="326" y="996"/>
                    <a:pt x="0" y="2375"/>
                    <a:pt x="652" y="3452"/>
                  </a:cubicBezTo>
                  <a:cubicBezTo>
                    <a:pt x="1454" y="4755"/>
                    <a:pt x="2281" y="5958"/>
                    <a:pt x="3158" y="7162"/>
                  </a:cubicBezTo>
                  <a:cubicBezTo>
                    <a:pt x="4060" y="8415"/>
                    <a:pt x="5038" y="9593"/>
                    <a:pt x="6090" y="10695"/>
                  </a:cubicBezTo>
                  <a:cubicBezTo>
                    <a:pt x="6366" y="10971"/>
                    <a:pt x="6667" y="11247"/>
                    <a:pt x="6968" y="11522"/>
                  </a:cubicBezTo>
                  <a:lnTo>
                    <a:pt x="7218" y="11748"/>
                  </a:lnTo>
                  <a:lnTo>
                    <a:pt x="7344" y="11848"/>
                  </a:lnTo>
                  <a:lnTo>
                    <a:pt x="7394" y="11898"/>
                  </a:lnTo>
                  <a:lnTo>
                    <a:pt x="7444" y="11949"/>
                  </a:lnTo>
                  <a:lnTo>
                    <a:pt x="7569" y="12049"/>
                  </a:lnTo>
                  <a:cubicBezTo>
                    <a:pt x="7820" y="12224"/>
                    <a:pt x="8120" y="12375"/>
                    <a:pt x="8421" y="12450"/>
                  </a:cubicBezTo>
                  <a:cubicBezTo>
                    <a:pt x="8597" y="12525"/>
                    <a:pt x="8772" y="12550"/>
                    <a:pt x="8973" y="12575"/>
                  </a:cubicBezTo>
                  <a:cubicBezTo>
                    <a:pt x="9211" y="12600"/>
                    <a:pt x="9455" y="12613"/>
                    <a:pt x="9703" y="12613"/>
                  </a:cubicBezTo>
                  <a:cubicBezTo>
                    <a:pt x="9950" y="12613"/>
                    <a:pt x="10201" y="12600"/>
                    <a:pt x="10451" y="12575"/>
                  </a:cubicBezTo>
                  <a:cubicBezTo>
                    <a:pt x="10852" y="12550"/>
                    <a:pt x="11253" y="12475"/>
                    <a:pt x="11654" y="12400"/>
                  </a:cubicBezTo>
                  <a:cubicBezTo>
                    <a:pt x="13133" y="12074"/>
                    <a:pt x="14587" y="11598"/>
                    <a:pt x="15990" y="10996"/>
                  </a:cubicBezTo>
                  <a:cubicBezTo>
                    <a:pt x="16391" y="10821"/>
                    <a:pt x="16667" y="10420"/>
                    <a:pt x="16667" y="9969"/>
                  </a:cubicBezTo>
                  <a:cubicBezTo>
                    <a:pt x="16692" y="9342"/>
                    <a:pt x="16191" y="8816"/>
                    <a:pt x="15564" y="8791"/>
                  </a:cubicBezTo>
                  <a:lnTo>
                    <a:pt x="13559" y="8791"/>
                  </a:lnTo>
                  <a:cubicBezTo>
                    <a:pt x="13171" y="8803"/>
                    <a:pt x="12788" y="8809"/>
                    <a:pt x="12412" y="8809"/>
                  </a:cubicBezTo>
                  <a:cubicBezTo>
                    <a:pt x="12037" y="8809"/>
                    <a:pt x="11667" y="8803"/>
                    <a:pt x="11303" y="8791"/>
                  </a:cubicBezTo>
                  <a:cubicBezTo>
                    <a:pt x="10978" y="8791"/>
                    <a:pt x="10652" y="8766"/>
                    <a:pt x="10351" y="8740"/>
                  </a:cubicBezTo>
                  <a:cubicBezTo>
                    <a:pt x="10221" y="8740"/>
                    <a:pt x="10091" y="8724"/>
                    <a:pt x="9962" y="8695"/>
                  </a:cubicBezTo>
                  <a:lnTo>
                    <a:pt x="9962" y="8695"/>
                  </a:lnTo>
                  <a:lnTo>
                    <a:pt x="9850" y="8565"/>
                  </a:lnTo>
                  <a:cubicBezTo>
                    <a:pt x="9674" y="8365"/>
                    <a:pt x="9449" y="8114"/>
                    <a:pt x="9248" y="7863"/>
                  </a:cubicBezTo>
                  <a:cubicBezTo>
                    <a:pt x="8421" y="6836"/>
                    <a:pt x="7619" y="5683"/>
                    <a:pt x="6817" y="4530"/>
                  </a:cubicBezTo>
                  <a:cubicBezTo>
                    <a:pt x="6040" y="3402"/>
                    <a:pt x="5263" y="2199"/>
                    <a:pt x="4486" y="1046"/>
                  </a:cubicBezTo>
                  <a:lnTo>
                    <a:pt x="4486" y="1021"/>
                  </a:lnTo>
                  <a:cubicBezTo>
                    <a:pt x="4051" y="361"/>
                    <a:pt x="3326" y="0"/>
                    <a:pt x="2585"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9"/>
            <p:cNvSpPr/>
            <p:nvPr/>
          </p:nvSpPr>
          <p:spPr>
            <a:xfrm>
              <a:off x="5924654" y="3135525"/>
              <a:ext cx="173594" cy="179745"/>
            </a:xfrm>
            <a:custGeom>
              <a:avLst/>
              <a:gdLst/>
              <a:ahLst/>
              <a:cxnLst/>
              <a:rect l="l" t="t" r="r" b="b"/>
              <a:pathLst>
                <a:path w="8297" h="8591" extrusionOk="0">
                  <a:moveTo>
                    <a:pt x="3356" y="0"/>
                  </a:moveTo>
                  <a:cubicBezTo>
                    <a:pt x="2497" y="0"/>
                    <a:pt x="1742" y="581"/>
                    <a:pt x="1204" y="1598"/>
                  </a:cubicBezTo>
                  <a:cubicBezTo>
                    <a:pt x="1" y="3804"/>
                    <a:pt x="2407" y="5984"/>
                    <a:pt x="4312" y="8591"/>
                  </a:cubicBezTo>
                  <a:lnTo>
                    <a:pt x="8247" y="5558"/>
                  </a:lnTo>
                  <a:cubicBezTo>
                    <a:pt x="8247" y="5558"/>
                    <a:pt x="8297" y="5307"/>
                    <a:pt x="6542" y="2500"/>
                  </a:cubicBezTo>
                  <a:cubicBezTo>
                    <a:pt x="5459" y="761"/>
                    <a:pt x="4340" y="0"/>
                    <a:pt x="33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59"/>
          <p:cNvGrpSpPr/>
          <p:nvPr/>
        </p:nvGrpSpPr>
        <p:grpSpPr>
          <a:xfrm flipH="1">
            <a:off x="7044327" y="1143453"/>
            <a:ext cx="146294" cy="146294"/>
            <a:chOff x="1449950" y="497675"/>
            <a:chExt cx="4719175" cy="4719175"/>
          </a:xfrm>
        </p:grpSpPr>
        <p:sp>
          <p:nvSpPr>
            <p:cNvPr id="1001" name="Google Shape;1001;p59"/>
            <p:cNvSpPr/>
            <p:nvPr/>
          </p:nvSpPr>
          <p:spPr>
            <a:xfrm>
              <a:off x="1449950" y="497675"/>
              <a:ext cx="4719175" cy="4719175"/>
            </a:xfrm>
            <a:custGeom>
              <a:avLst/>
              <a:gdLst/>
              <a:ahLst/>
              <a:cxnLst/>
              <a:rect l="l" t="t" r="r" b="b"/>
              <a:pathLst>
                <a:path w="188767" h="188767" extrusionOk="0">
                  <a:moveTo>
                    <a:pt x="15724" y="0"/>
                  </a:moveTo>
                  <a:cubicBezTo>
                    <a:pt x="7041" y="0"/>
                    <a:pt x="0" y="7041"/>
                    <a:pt x="0" y="15724"/>
                  </a:cubicBezTo>
                  <a:lnTo>
                    <a:pt x="0" y="173043"/>
                  </a:lnTo>
                  <a:cubicBezTo>
                    <a:pt x="0" y="181726"/>
                    <a:pt x="7041" y="188767"/>
                    <a:pt x="15724" y="188767"/>
                  </a:cubicBezTo>
                  <a:lnTo>
                    <a:pt x="173042" y="188767"/>
                  </a:lnTo>
                  <a:cubicBezTo>
                    <a:pt x="181725" y="188767"/>
                    <a:pt x="188766" y="181726"/>
                    <a:pt x="188766" y="173043"/>
                  </a:cubicBezTo>
                  <a:lnTo>
                    <a:pt x="188766" y="15724"/>
                  </a:lnTo>
                  <a:cubicBezTo>
                    <a:pt x="188766" y="7041"/>
                    <a:pt x="181725" y="0"/>
                    <a:pt x="1730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9"/>
            <p:cNvSpPr/>
            <p:nvPr/>
          </p:nvSpPr>
          <p:spPr>
            <a:xfrm>
              <a:off x="1504675" y="622250"/>
              <a:ext cx="4609700" cy="4470025"/>
            </a:xfrm>
            <a:custGeom>
              <a:avLst/>
              <a:gdLst/>
              <a:ahLst/>
              <a:cxnLst/>
              <a:rect l="l" t="t" r="r" b="b"/>
              <a:pathLst>
                <a:path w="184388" h="178801" extrusionOk="0">
                  <a:moveTo>
                    <a:pt x="37716" y="1"/>
                  </a:moveTo>
                  <a:lnTo>
                    <a:pt x="1" y="33337"/>
                  </a:lnTo>
                  <a:cubicBezTo>
                    <a:pt x="11893" y="40038"/>
                    <a:pt x="19916" y="52780"/>
                    <a:pt x="19916" y="67409"/>
                  </a:cubicBezTo>
                  <a:cubicBezTo>
                    <a:pt x="19916" y="74601"/>
                    <a:pt x="17952" y="81359"/>
                    <a:pt x="14555" y="87154"/>
                  </a:cubicBezTo>
                  <a:cubicBezTo>
                    <a:pt x="13800" y="88419"/>
                    <a:pt x="12988" y="89646"/>
                    <a:pt x="12101" y="90816"/>
                  </a:cubicBezTo>
                  <a:cubicBezTo>
                    <a:pt x="11742" y="91401"/>
                    <a:pt x="11402" y="92006"/>
                    <a:pt x="11081" y="92610"/>
                  </a:cubicBezTo>
                  <a:cubicBezTo>
                    <a:pt x="10704" y="93289"/>
                    <a:pt x="10364" y="93969"/>
                    <a:pt x="10024" y="94648"/>
                  </a:cubicBezTo>
                  <a:cubicBezTo>
                    <a:pt x="9685" y="95347"/>
                    <a:pt x="9382" y="96045"/>
                    <a:pt x="9080" y="96762"/>
                  </a:cubicBezTo>
                  <a:cubicBezTo>
                    <a:pt x="8778" y="97461"/>
                    <a:pt x="8495" y="98178"/>
                    <a:pt x="8231" y="98914"/>
                  </a:cubicBezTo>
                  <a:cubicBezTo>
                    <a:pt x="7967" y="99632"/>
                    <a:pt x="7702" y="100368"/>
                    <a:pt x="7476" y="101123"/>
                  </a:cubicBezTo>
                  <a:cubicBezTo>
                    <a:pt x="7249" y="101859"/>
                    <a:pt x="7023" y="102614"/>
                    <a:pt x="6834" y="103369"/>
                  </a:cubicBezTo>
                  <a:cubicBezTo>
                    <a:pt x="6645" y="104124"/>
                    <a:pt x="6457" y="104898"/>
                    <a:pt x="6306" y="105672"/>
                  </a:cubicBezTo>
                  <a:cubicBezTo>
                    <a:pt x="6155" y="106446"/>
                    <a:pt x="6004" y="107220"/>
                    <a:pt x="5890" y="108013"/>
                  </a:cubicBezTo>
                  <a:cubicBezTo>
                    <a:pt x="5777" y="108806"/>
                    <a:pt x="5664" y="109599"/>
                    <a:pt x="5588" y="110391"/>
                  </a:cubicBezTo>
                  <a:cubicBezTo>
                    <a:pt x="5513" y="111184"/>
                    <a:pt x="5437" y="111996"/>
                    <a:pt x="5400" y="112808"/>
                  </a:cubicBezTo>
                  <a:cubicBezTo>
                    <a:pt x="5362" y="113600"/>
                    <a:pt x="5343" y="114431"/>
                    <a:pt x="5343" y="115243"/>
                  </a:cubicBezTo>
                  <a:cubicBezTo>
                    <a:pt x="5343" y="116054"/>
                    <a:pt x="5362" y="116885"/>
                    <a:pt x="5400" y="117697"/>
                  </a:cubicBezTo>
                  <a:cubicBezTo>
                    <a:pt x="5437" y="118490"/>
                    <a:pt x="5513" y="119301"/>
                    <a:pt x="5588" y="120094"/>
                  </a:cubicBezTo>
                  <a:cubicBezTo>
                    <a:pt x="5664" y="120887"/>
                    <a:pt x="5777" y="121699"/>
                    <a:pt x="5890" y="122473"/>
                  </a:cubicBezTo>
                  <a:cubicBezTo>
                    <a:pt x="6004" y="123265"/>
                    <a:pt x="6155" y="124039"/>
                    <a:pt x="6306" y="124813"/>
                  </a:cubicBezTo>
                  <a:cubicBezTo>
                    <a:pt x="6457" y="125587"/>
                    <a:pt x="6645" y="126361"/>
                    <a:pt x="6834" y="127116"/>
                  </a:cubicBezTo>
                  <a:cubicBezTo>
                    <a:pt x="7023" y="127871"/>
                    <a:pt x="7249" y="128626"/>
                    <a:pt x="7476" y="129362"/>
                  </a:cubicBezTo>
                  <a:cubicBezTo>
                    <a:pt x="7702" y="130118"/>
                    <a:pt x="7967" y="130854"/>
                    <a:pt x="8231" y="131571"/>
                  </a:cubicBezTo>
                  <a:cubicBezTo>
                    <a:pt x="8495" y="132307"/>
                    <a:pt x="8778" y="133025"/>
                    <a:pt x="9080" y="133723"/>
                  </a:cubicBezTo>
                  <a:cubicBezTo>
                    <a:pt x="9382" y="134440"/>
                    <a:pt x="9685" y="135139"/>
                    <a:pt x="10024" y="135837"/>
                  </a:cubicBezTo>
                  <a:cubicBezTo>
                    <a:pt x="10364" y="136536"/>
                    <a:pt x="10704" y="137215"/>
                    <a:pt x="11081" y="137876"/>
                  </a:cubicBezTo>
                  <a:cubicBezTo>
                    <a:pt x="11440" y="138555"/>
                    <a:pt x="11818" y="139216"/>
                    <a:pt x="12214" y="139877"/>
                  </a:cubicBezTo>
                  <a:cubicBezTo>
                    <a:pt x="12610" y="140519"/>
                    <a:pt x="13026" y="141160"/>
                    <a:pt x="13460" y="141802"/>
                  </a:cubicBezTo>
                  <a:cubicBezTo>
                    <a:pt x="13875" y="142425"/>
                    <a:pt x="14328" y="143048"/>
                    <a:pt x="14781" y="143652"/>
                  </a:cubicBezTo>
                  <a:cubicBezTo>
                    <a:pt x="15234" y="144275"/>
                    <a:pt x="15706" y="144860"/>
                    <a:pt x="16178" y="145445"/>
                  </a:cubicBezTo>
                  <a:cubicBezTo>
                    <a:pt x="16669" y="146049"/>
                    <a:pt x="17179" y="146616"/>
                    <a:pt x="17688" y="147182"/>
                  </a:cubicBezTo>
                  <a:cubicBezTo>
                    <a:pt x="18198" y="147730"/>
                    <a:pt x="18708" y="148296"/>
                    <a:pt x="19255" y="148824"/>
                  </a:cubicBezTo>
                  <a:cubicBezTo>
                    <a:pt x="19783" y="149372"/>
                    <a:pt x="20331" y="149881"/>
                    <a:pt x="20897" y="150391"/>
                  </a:cubicBezTo>
                  <a:cubicBezTo>
                    <a:pt x="21464" y="150901"/>
                    <a:pt x="22030" y="151410"/>
                    <a:pt x="22615" y="151882"/>
                  </a:cubicBezTo>
                  <a:cubicBezTo>
                    <a:pt x="23200" y="152373"/>
                    <a:pt x="23804" y="152845"/>
                    <a:pt x="24427" y="153298"/>
                  </a:cubicBezTo>
                  <a:cubicBezTo>
                    <a:pt x="25031" y="153751"/>
                    <a:pt x="25654" y="154204"/>
                    <a:pt x="26277" y="154619"/>
                  </a:cubicBezTo>
                  <a:cubicBezTo>
                    <a:pt x="26919" y="155054"/>
                    <a:pt x="27561" y="155469"/>
                    <a:pt x="28202" y="155865"/>
                  </a:cubicBezTo>
                  <a:cubicBezTo>
                    <a:pt x="28863" y="156262"/>
                    <a:pt x="29524" y="156639"/>
                    <a:pt x="30203" y="156998"/>
                  </a:cubicBezTo>
                  <a:cubicBezTo>
                    <a:pt x="30864" y="157375"/>
                    <a:pt x="31544" y="157715"/>
                    <a:pt x="32242" y="158055"/>
                  </a:cubicBezTo>
                  <a:cubicBezTo>
                    <a:pt x="32940" y="158395"/>
                    <a:pt x="33639" y="158697"/>
                    <a:pt x="34356" y="158999"/>
                  </a:cubicBezTo>
                  <a:cubicBezTo>
                    <a:pt x="35055" y="159301"/>
                    <a:pt x="35772" y="159584"/>
                    <a:pt x="36508" y="159848"/>
                  </a:cubicBezTo>
                  <a:cubicBezTo>
                    <a:pt x="36848" y="159980"/>
                    <a:pt x="37207" y="160094"/>
                    <a:pt x="37565" y="160207"/>
                  </a:cubicBezTo>
                  <a:cubicBezTo>
                    <a:pt x="38434" y="160452"/>
                    <a:pt x="39302" y="160698"/>
                    <a:pt x="40170" y="160924"/>
                  </a:cubicBezTo>
                  <a:cubicBezTo>
                    <a:pt x="41171" y="161170"/>
                    <a:pt x="42152" y="161415"/>
                    <a:pt x="43172" y="161642"/>
                  </a:cubicBezTo>
                  <a:cubicBezTo>
                    <a:pt x="44021" y="161849"/>
                    <a:pt x="44870" y="162019"/>
                    <a:pt x="45720" y="162208"/>
                  </a:cubicBezTo>
                  <a:cubicBezTo>
                    <a:pt x="45871" y="162246"/>
                    <a:pt x="46022" y="162265"/>
                    <a:pt x="46192" y="162302"/>
                  </a:cubicBezTo>
                  <a:cubicBezTo>
                    <a:pt x="47192" y="162510"/>
                    <a:pt x="48212" y="162718"/>
                    <a:pt x="49231" y="162887"/>
                  </a:cubicBezTo>
                  <a:cubicBezTo>
                    <a:pt x="50250" y="163076"/>
                    <a:pt x="51289" y="163246"/>
                    <a:pt x="52308" y="163397"/>
                  </a:cubicBezTo>
                  <a:cubicBezTo>
                    <a:pt x="53346" y="163548"/>
                    <a:pt x="54365" y="163699"/>
                    <a:pt x="55404" y="163831"/>
                  </a:cubicBezTo>
                  <a:cubicBezTo>
                    <a:pt x="56442" y="163963"/>
                    <a:pt x="57480" y="164077"/>
                    <a:pt x="58537" y="164190"/>
                  </a:cubicBezTo>
                  <a:cubicBezTo>
                    <a:pt x="59575" y="164303"/>
                    <a:pt x="60632" y="164398"/>
                    <a:pt x="61671" y="164473"/>
                  </a:cubicBezTo>
                  <a:cubicBezTo>
                    <a:pt x="62690" y="164549"/>
                    <a:pt x="63690" y="164605"/>
                    <a:pt x="64710" y="164662"/>
                  </a:cubicBezTo>
                  <a:cubicBezTo>
                    <a:pt x="64785" y="164662"/>
                    <a:pt x="64880" y="164643"/>
                    <a:pt x="64955" y="164643"/>
                  </a:cubicBezTo>
                  <a:cubicBezTo>
                    <a:pt x="65880" y="164643"/>
                    <a:pt x="66786" y="164700"/>
                    <a:pt x="67673" y="164775"/>
                  </a:cubicBezTo>
                  <a:cubicBezTo>
                    <a:pt x="77772" y="165606"/>
                    <a:pt x="86607" y="171023"/>
                    <a:pt x="92194" y="178801"/>
                  </a:cubicBezTo>
                  <a:cubicBezTo>
                    <a:pt x="97782" y="171023"/>
                    <a:pt x="106616" y="165606"/>
                    <a:pt x="116715" y="164775"/>
                  </a:cubicBezTo>
                  <a:cubicBezTo>
                    <a:pt x="117602" y="164700"/>
                    <a:pt x="118508" y="164643"/>
                    <a:pt x="119433" y="164643"/>
                  </a:cubicBezTo>
                  <a:cubicBezTo>
                    <a:pt x="119509" y="164643"/>
                    <a:pt x="119584" y="164662"/>
                    <a:pt x="119678" y="164662"/>
                  </a:cubicBezTo>
                  <a:cubicBezTo>
                    <a:pt x="120679" y="164605"/>
                    <a:pt x="121698" y="164549"/>
                    <a:pt x="122718" y="164473"/>
                  </a:cubicBezTo>
                  <a:cubicBezTo>
                    <a:pt x="123756" y="164398"/>
                    <a:pt x="124813" y="164303"/>
                    <a:pt x="125851" y="164190"/>
                  </a:cubicBezTo>
                  <a:cubicBezTo>
                    <a:pt x="126908" y="164077"/>
                    <a:pt x="127946" y="163963"/>
                    <a:pt x="128985" y="163831"/>
                  </a:cubicBezTo>
                  <a:cubicBezTo>
                    <a:pt x="130023" y="163699"/>
                    <a:pt x="131042" y="163548"/>
                    <a:pt x="132080" y="163397"/>
                  </a:cubicBezTo>
                  <a:cubicBezTo>
                    <a:pt x="133100" y="163246"/>
                    <a:pt x="134138" y="163076"/>
                    <a:pt x="135157" y="162887"/>
                  </a:cubicBezTo>
                  <a:cubicBezTo>
                    <a:pt x="136177" y="162718"/>
                    <a:pt x="137196" y="162510"/>
                    <a:pt x="138196" y="162302"/>
                  </a:cubicBezTo>
                  <a:cubicBezTo>
                    <a:pt x="138347" y="162265"/>
                    <a:pt x="138517" y="162246"/>
                    <a:pt x="138668" y="162208"/>
                  </a:cubicBezTo>
                  <a:cubicBezTo>
                    <a:pt x="139518" y="162019"/>
                    <a:pt x="140367" y="161849"/>
                    <a:pt x="141217" y="161642"/>
                  </a:cubicBezTo>
                  <a:cubicBezTo>
                    <a:pt x="142217" y="161415"/>
                    <a:pt x="143218" y="161170"/>
                    <a:pt x="144218" y="160924"/>
                  </a:cubicBezTo>
                  <a:cubicBezTo>
                    <a:pt x="145086" y="160698"/>
                    <a:pt x="145955" y="160452"/>
                    <a:pt x="146823" y="160207"/>
                  </a:cubicBezTo>
                  <a:cubicBezTo>
                    <a:pt x="147182" y="160094"/>
                    <a:pt x="147540" y="159980"/>
                    <a:pt x="147880" y="159848"/>
                  </a:cubicBezTo>
                  <a:cubicBezTo>
                    <a:pt x="148616" y="159584"/>
                    <a:pt x="149334" y="159301"/>
                    <a:pt x="150032" y="158999"/>
                  </a:cubicBezTo>
                  <a:cubicBezTo>
                    <a:pt x="150749" y="158697"/>
                    <a:pt x="151448" y="158395"/>
                    <a:pt x="152146" y="158055"/>
                  </a:cubicBezTo>
                  <a:cubicBezTo>
                    <a:pt x="152826" y="157715"/>
                    <a:pt x="153524" y="157375"/>
                    <a:pt x="154185" y="156998"/>
                  </a:cubicBezTo>
                  <a:cubicBezTo>
                    <a:pt x="154864" y="156639"/>
                    <a:pt x="155525" y="156262"/>
                    <a:pt x="156186" y="155865"/>
                  </a:cubicBezTo>
                  <a:cubicBezTo>
                    <a:pt x="156828" y="155469"/>
                    <a:pt x="157469" y="155054"/>
                    <a:pt x="158111" y="154619"/>
                  </a:cubicBezTo>
                  <a:cubicBezTo>
                    <a:pt x="158734" y="154204"/>
                    <a:pt x="159357" y="153751"/>
                    <a:pt x="159961" y="153298"/>
                  </a:cubicBezTo>
                  <a:cubicBezTo>
                    <a:pt x="160584" y="152845"/>
                    <a:pt x="161169" y="152373"/>
                    <a:pt x="161754" y="151882"/>
                  </a:cubicBezTo>
                  <a:cubicBezTo>
                    <a:pt x="162340" y="151410"/>
                    <a:pt x="162925" y="150901"/>
                    <a:pt x="163491" y="150391"/>
                  </a:cubicBezTo>
                  <a:cubicBezTo>
                    <a:pt x="164038" y="149881"/>
                    <a:pt x="164605" y="149372"/>
                    <a:pt x="165133" y="148824"/>
                  </a:cubicBezTo>
                  <a:cubicBezTo>
                    <a:pt x="165662" y="148296"/>
                    <a:pt x="166190" y="147730"/>
                    <a:pt x="166700" y="147182"/>
                  </a:cubicBezTo>
                  <a:cubicBezTo>
                    <a:pt x="167210" y="146616"/>
                    <a:pt x="167719" y="146049"/>
                    <a:pt x="168191" y="145445"/>
                  </a:cubicBezTo>
                  <a:cubicBezTo>
                    <a:pt x="168682" y="144860"/>
                    <a:pt x="169154" y="144275"/>
                    <a:pt x="169607" y="143652"/>
                  </a:cubicBezTo>
                  <a:cubicBezTo>
                    <a:pt x="170060" y="143048"/>
                    <a:pt x="170513" y="142425"/>
                    <a:pt x="170928" y="141802"/>
                  </a:cubicBezTo>
                  <a:cubicBezTo>
                    <a:pt x="171363" y="141160"/>
                    <a:pt x="171778" y="140519"/>
                    <a:pt x="172174" y="139877"/>
                  </a:cubicBezTo>
                  <a:cubicBezTo>
                    <a:pt x="172571" y="139216"/>
                    <a:pt x="172948" y="138555"/>
                    <a:pt x="173307" y="137876"/>
                  </a:cubicBezTo>
                  <a:cubicBezTo>
                    <a:pt x="173684" y="137215"/>
                    <a:pt x="174024" y="136536"/>
                    <a:pt x="174364" y="135837"/>
                  </a:cubicBezTo>
                  <a:cubicBezTo>
                    <a:pt x="174685" y="135139"/>
                    <a:pt x="175006" y="134440"/>
                    <a:pt x="175308" y="133723"/>
                  </a:cubicBezTo>
                  <a:cubicBezTo>
                    <a:pt x="175610" y="133025"/>
                    <a:pt x="175893" y="132307"/>
                    <a:pt x="176157" y="131571"/>
                  </a:cubicBezTo>
                  <a:cubicBezTo>
                    <a:pt x="176422" y="130854"/>
                    <a:pt x="176686" y="130118"/>
                    <a:pt x="176912" y="129362"/>
                  </a:cubicBezTo>
                  <a:cubicBezTo>
                    <a:pt x="177139" y="128626"/>
                    <a:pt x="177346" y="127871"/>
                    <a:pt x="177554" y="127116"/>
                  </a:cubicBezTo>
                  <a:cubicBezTo>
                    <a:pt x="177743" y="126361"/>
                    <a:pt x="177913" y="125587"/>
                    <a:pt x="178083" y="124813"/>
                  </a:cubicBezTo>
                  <a:cubicBezTo>
                    <a:pt x="178234" y="124039"/>
                    <a:pt x="178385" y="123265"/>
                    <a:pt x="178498" y="122473"/>
                  </a:cubicBezTo>
                  <a:cubicBezTo>
                    <a:pt x="178611" y="121699"/>
                    <a:pt x="178724" y="120887"/>
                    <a:pt x="178800" y="120094"/>
                  </a:cubicBezTo>
                  <a:cubicBezTo>
                    <a:pt x="178875" y="119301"/>
                    <a:pt x="178932" y="118490"/>
                    <a:pt x="178989" y="117697"/>
                  </a:cubicBezTo>
                  <a:cubicBezTo>
                    <a:pt x="179026" y="116885"/>
                    <a:pt x="179045" y="116054"/>
                    <a:pt x="179045" y="115243"/>
                  </a:cubicBezTo>
                  <a:cubicBezTo>
                    <a:pt x="179045" y="114431"/>
                    <a:pt x="179026" y="113600"/>
                    <a:pt x="178989" y="112808"/>
                  </a:cubicBezTo>
                  <a:cubicBezTo>
                    <a:pt x="178932" y="111996"/>
                    <a:pt x="178875" y="111184"/>
                    <a:pt x="178800" y="110391"/>
                  </a:cubicBezTo>
                  <a:cubicBezTo>
                    <a:pt x="178724" y="109599"/>
                    <a:pt x="178611" y="108806"/>
                    <a:pt x="178498" y="108013"/>
                  </a:cubicBezTo>
                  <a:cubicBezTo>
                    <a:pt x="178385" y="107220"/>
                    <a:pt x="178234" y="106446"/>
                    <a:pt x="178083" y="105672"/>
                  </a:cubicBezTo>
                  <a:cubicBezTo>
                    <a:pt x="177913" y="104898"/>
                    <a:pt x="177743" y="104124"/>
                    <a:pt x="177554" y="103369"/>
                  </a:cubicBezTo>
                  <a:cubicBezTo>
                    <a:pt x="177346" y="102614"/>
                    <a:pt x="177139" y="101859"/>
                    <a:pt x="176912" y="101123"/>
                  </a:cubicBezTo>
                  <a:cubicBezTo>
                    <a:pt x="176686" y="100368"/>
                    <a:pt x="176422" y="99632"/>
                    <a:pt x="176157" y="98914"/>
                  </a:cubicBezTo>
                  <a:cubicBezTo>
                    <a:pt x="175893" y="98178"/>
                    <a:pt x="175610" y="97461"/>
                    <a:pt x="175308" y="96762"/>
                  </a:cubicBezTo>
                  <a:cubicBezTo>
                    <a:pt x="175006" y="96045"/>
                    <a:pt x="174685" y="95347"/>
                    <a:pt x="174364" y="94648"/>
                  </a:cubicBezTo>
                  <a:cubicBezTo>
                    <a:pt x="174024" y="93969"/>
                    <a:pt x="173684" y="93289"/>
                    <a:pt x="173307" y="92610"/>
                  </a:cubicBezTo>
                  <a:cubicBezTo>
                    <a:pt x="172986" y="92006"/>
                    <a:pt x="172627" y="91401"/>
                    <a:pt x="172288" y="90816"/>
                  </a:cubicBezTo>
                  <a:cubicBezTo>
                    <a:pt x="171400" y="89646"/>
                    <a:pt x="170570" y="88419"/>
                    <a:pt x="169834" y="87154"/>
                  </a:cubicBezTo>
                  <a:cubicBezTo>
                    <a:pt x="166436" y="81359"/>
                    <a:pt x="164473" y="74601"/>
                    <a:pt x="164473" y="67409"/>
                  </a:cubicBezTo>
                  <a:cubicBezTo>
                    <a:pt x="164473" y="52780"/>
                    <a:pt x="172495" y="40038"/>
                    <a:pt x="184387" y="33337"/>
                  </a:cubicBezTo>
                  <a:lnTo>
                    <a:pt x="146672" y="1"/>
                  </a:lnTo>
                  <a:cubicBezTo>
                    <a:pt x="139612" y="6891"/>
                    <a:pt x="130061" y="11176"/>
                    <a:pt x="119433" y="11176"/>
                  </a:cubicBezTo>
                  <a:cubicBezTo>
                    <a:pt x="108843" y="11176"/>
                    <a:pt x="99235" y="6834"/>
                    <a:pt x="92194" y="1"/>
                  </a:cubicBezTo>
                  <a:cubicBezTo>
                    <a:pt x="85153" y="6834"/>
                    <a:pt x="75545" y="11176"/>
                    <a:pt x="64955" y="11176"/>
                  </a:cubicBezTo>
                  <a:cubicBezTo>
                    <a:pt x="54328" y="11176"/>
                    <a:pt x="44757" y="6891"/>
                    <a:pt x="37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9"/>
            <p:cNvSpPr/>
            <p:nvPr/>
          </p:nvSpPr>
          <p:spPr>
            <a:xfrm>
              <a:off x="1504675" y="622250"/>
              <a:ext cx="4609700" cy="4470025"/>
            </a:xfrm>
            <a:custGeom>
              <a:avLst/>
              <a:gdLst/>
              <a:ahLst/>
              <a:cxnLst/>
              <a:rect l="l" t="t" r="r" b="b"/>
              <a:pathLst>
                <a:path w="184388" h="178801" fill="none" extrusionOk="0">
                  <a:moveTo>
                    <a:pt x="178800" y="110391"/>
                  </a:moveTo>
                  <a:cubicBezTo>
                    <a:pt x="178724" y="109599"/>
                    <a:pt x="178611" y="108806"/>
                    <a:pt x="178498" y="108013"/>
                  </a:cubicBezTo>
                  <a:cubicBezTo>
                    <a:pt x="178385" y="107220"/>
                    <a:pt x="178234" y="106446"/>
                    <a:pt x="178083" y="105672"/>
                  </a:cubicBezTo>
                  <a:cubicBezTo>
                    <a:pt x="177913" y="104898"/>
                    <a:pt x="177743" y="104124"/>
                    <a:pt x="177554" y="103369"/>
                  </a:cubicBezTo>
                  <a:cubicBezTo>
                    <a:pt x="177346" y="102614"/>
                    <a:pt x="177139" y="101859"/>
                    <a:pt x="176912" y="101123"/>
                  </a:cubicBezTo>
                  <a:cubicBezTo>
                    <a:pt x="176686" y="100368"/>
                    <a:pt x="176422" y="99632"/>
                    <a:pt x="176157" y="98914"/>
                  </a:cubicBezTo>
                  <a:cubicBezTo>
                    <a:pt x="175893" y="98178"/>
                    <a:pt x="175610" y="97461"/>
                    <a:pt x="175308" y="96762"/>
                  </a:cubicBezTo>
                  <a:cubicBezTo>
                    <a:pt x="175006" y="96045"/>
                    <a:pt x="174685" y="95347"/>
                    <a:pt x="174364" y="94648"/>
                  </a:cubicBezTo>
                  <a:cubicBezTo>
                    <a:pt x="174024" y="93969"/>
                    <a:pt x="173684" y="93289"/>
                    <a:pt x="173307" y="92610"/>
                  </a:cubicBezTo>
                  <a:cubicBezTo>
                    <a:pt x="172986" y="92006"/>
                    <a:pt x="172627" y="91401"/>
                    <a:pt x="172288" y="90816"/>
                  </a:cubicBezTo>
                  <a:cubicBezTo>
                    <a:pt x="171400" y="89646"/>
                    <a:pt x="170570" y="88419"/>
                    <a:pt x="169834" y="87154"/>
                  </a:cubicBezTo>
                  <a:cubicBezTo>
                    <a:pt x="166436" y="81359"/>
                    <a:pt x="164473" y="74601"/>
                    <a:pt x="164473" y="67409"/>
                  </a:cubicBezTo>
                  <a:cubicBezTo>
                    <a:pt x="164473" y="52780"/>
                    <a:pt x="172495" y="40038"/>
                    <a:pt x="184387" y="33337"/>
                  </a:cubicBezTo>
                  <a:lnTo>
                    <a:pt x="146672" y="1"/>
                  </a:lnTo>
                  <a:cubicBezTo>
                    <a:pt x="139612" y="6891"/>
                    <a:pt x="130061" y="11176"/>
                    <a:pt x="119433" y="11176"/>
                  </a:cubicBezTo>
                  <a:cubicBezTo>
                    <a:pt x="108843" y="11176"/>
                    <a:pt x="99235" y="6834"/>
                    <a:pt x="92194" y="1"/>
                  </a:cubicBezTo>
                  <a:cubicBezTo>
                    <a:pt x="85153" y="6834"/>
                    <a:pt x="75545" y="11176"/>
                    <a:pt x="64955" y="11176"/>
                  </a:cubicBezTo>
                  <a:cubicBezTo>
                    <a:pt x="54328" y="11176"/>
                    <a:pt x="44757" y="6891"/>
                    <a:pt x="37716" y="1"/>
                  </a:cubicBezTo>
                  <a:lnTo>
                    <a:pt x="37716" y="1"/>
                  </a:lnTo>
                  <a:lnTo>
                    <a:pt x="1" y="33337"/>
                  </a:lnTo>
                  <a:cubicBezTo>
                    <a:pt x="11893" y="40038"/>
                    <a:pt x="19916" y="52780"/>
                    <a:pt x="19916" y="67409"/>
                  </a:cubicBezTo>
                  <a:cubicBezTo>
                    <a:pt x="19916" y="74601"/>
                    <a:pt x="17952" y="81359"/>
                    <a:pt x="14555" y="87154"/>
                  </a:cubicBezTo>
                  <a:cubicBezTo>
                    <a:pt x="13800" y="88419"/>
                    <a:pt x="12988" y="89646"/>
                    <a:pt x="12101" y="90816"/>
                  </a:cubicBezTo>
                  <a:cubicBezTo>
                    <a:pt x="11742" y="91401"/>
                    <a:pt x="11402" y="92006"/>
                    <a:pt x="11081" y="92610"/>
                  </a:cubicBezTo>
                  <a:cubicBezTo>
                    <a:pt x="10704" y="93289"/>
                    <a:pt x="10364" y="93969"/>
                    <a:pt x="10024" y="94648"/>
                  </a:cubicBezTo>
                  <a:cubicBezTo>
                    <a:pt x="9685" y="95347"/>
                    <a:pt x="9382" y="96045"/>
                    <a:pt x="9080" y="96762"/>
                  </a:cubicBezTo>
                  <a:cubicBezTo>
                    <a:pt x="8778" y="97461"/>
                    <a:pt x="8495" y="98178"/>
                    <a:pt x="8231" y="98914"/>
                  </a:cubicBezTo>
                  <a:cubicBezTo>
                    <a:pt x="7967" y="99632"/>
                    <a:pt x="7702" y="100368"/>
                    <a:pt x="7476" y="101123"/>
                  </a:cubicBezTo>
                  <a:cubicBezTo>
                    <a:pt x="7249" y="101859"/>
                    <a:pt x="7023" y="102614"/>
                    <a:pt x="6834" y="103369"/>
                  </a:cubicBezTo>
                  <a:cubicBezTo>
                    <a:pt x="6645" y="104124"/>
                    <a:pt x="6457" y="104898"/>
                    <a:pt x="6306" y="105672"/>
                  </a:cubicBezTo>
                  <a:cubicBezTo>
                    <a:pt x="6155" y="106446"/>
                    <a:pt x="6004" y="107220"/>
                    <a:pt x="5890" y="108013"/>
                  </a:cubicBezTo>
                  <a:cubicBezTo>
                    <a:pt x="5777" y="108806"/>
                    <a:pt x="5664" y="109599"/>
                    <a:pt x="5588" y="110391"/>
                  </a:cubicBezTo>
                  <a:cubicBezTo>
                    <a:pt x="5513" y="111184"/>
                    <a:pt x="5437" y="111996"/>
                    <a:pt x="5400" y="112808"/>
                  </a:cubicBezTo>
                  <a:cubicBezTo>
                    <a:pt x="5362" y="113600"/>
                    <a:pt x="5343" y="114431"/>
                    <a:pt x="5343" y="115243"/>
                  </a:cubicBezTo>
                  <a:cubicBezTo>
                    <a:pt x="5343" y="116054"/>
                    <a:pt x="5362" y="116885"/>
                    <a:pt x="5400" y="117697"/>
                  </a:cubicBezTo>
                  <a:cubicBezTo>
                    <a:pt x="5437" y="118490"/>
                    <a:pt x="5513" y="119301"/>
                    <a:pt x="5588" y="120094"/>
                  </a:cubicBezTo>
                  <a:cubicBezTo>
                    <a:pt x="5664" y="120887"/>
                    <a:pt x="5777" y="121699"/>
                    <a:pt x="5890" y="122473"/>
                  </a:cubicBezTo>
                  <a:cubicBezTo>
                    <a:pt x="6004" y="123265"/>
                    <a:pt x="6155" y="124039"/>
                    <a:pt x="6306" y="124813"/>
                  </a:cubicBezTo>
                  <a:cubicBezTo>
                    <a:pt x="6457" y="125587"/>
                    <a:pt x="6645" y="126361"/>
                    <a:pt x="6834" y="127116"/>
                  </a:cubicBezTo>
                  <a:cubicBezTo>
                    <a:pt x="7023" y="127871"/>
                    <a:pt x="7249" y="128626"/>
                    <a:pt x="7476" y="129362"/>
                  </a:cubicBezTo>
                  <a:cubicBezTo>
                    <a:pt x="7702" y="130118"/>
                    <a:pt x="7967" y="130854"/>
                    <a:pt x="8231" y="131571"/>
                  </a:cubicBezTo>
                  <a:cubicBezTo>
                    <a:pt x="8495" y="132307"/>
                    <a:pt x="8778" y="133025"/>
                    <a:pt x="9080" y="133723"/>
                  </a:cubicBezTo>
                  <a:cubicBezTo>
                    <a:pt x="9382" y="134440"/>
                    <a:pt x="9685" y="135139"/>
                    <a:pt x="10024" y="135837"/>
                  </a:cubicBezTo>
                  <a:cubicBezTo>
                    <a:pt x="10364" y="136536"/>
                    <a:pt x="10704" y="137215"/>
                    <a:pt x="11081" y="137876"/>
                  </a:cubicBezTo>
                  <a:cubicBezTo>
                    <a:pt x="11440" y="138555"/>
                    <a:pt x="11818" y="139216"/>
                    <a:pt x="12214" y="139877"/>
                  </a:cubicBezTo>
                  <a:cubicBezTo>
                    <a:pt x="12610" y="140519"/>
                    <a:pt x="13026" y="141160"/>
                    <a:pt x="13460" y="141802"/>
                  </a:cubicBezTo>
                  <a:cubicBezTo>
                    <a:pt x="13875" y="142425"/>
                    <a:pt x="14328" y="143048"/>
                    <a:pt x="14781" y="143652"/>
                  </a:cubicBezTo>
                  <a:cubicBezTo>
                    <a:pt x="15234" y="144275"/>
                    <a:pt x="15706" y="144860"/>
                    <a:pt x="16178" y="145445"/>
                  </a:cubicBezTo>
                  <a:cubicBezTo>
                    <a:pt x="16669" y="146049"/>
                    <a:pt x="17179" y="146616"/>
                    <a:pt x="17688" y="147182"/>
                  </a:cubicBezTo>
                  <a:cubicBezTo>
                    <a:pt x="18198" y="147730"/>
                    <a:pt x="18708" y="148296"/>
                    <a:pt x="19255" y="148824"/>
                  </a:cubicBezTo>
                  <a:cubicBezTo>
                    <a:pt x="19783" y="149372"/>
                    <a:pt x="20331" y="149881"/>
                    <a:pt x="20897" y="150391"/>
                  </a:cubicBezTo>
                  <a:cubicBezTo>
                    <a:pt x="21464" y="150901"/>
                    <a:pt x="22030" y="151410"/>
                    <a:pt x="22615" y="151882"/>
                  </a:cubicBezTo>
                  <a:cubicBezTo>
                    <a:pt x="23200" y="152373"/>
                    <a:pt x="23804" y="152845"/>
                    <a:pt x="24427" y="153298"/>
                  </a:cubicBezTo>
                  <a:cubicBezTo>
                    <a:pt x="25031" y="153751"/>
                    <a:pt x="25654" y="154204"/>
                    <a:pt x="26277" y="154619"/>
                  </a:cubicBezTo>
                  <a:cubicBezTo>
                    <a:pt x="26919" y="155054"/>
                    <a:pt x="27561" y="155469"/>
                    <a:pt x="28202" y="155865"/>
                  </a:cubicBezTo>
                  <a:cubicBezTo>
                    <a:pt x="28863" y="156262"/>
                    <a:pt x="29524" y="156639"/>
                    <a:pt x="30203" y="156998"/>
                  </a:cubicBezTo>
                  <a:cubicBezTo>
                    <a:pt x="30864" y="157375"/>
                    <a:pt x="31544" y="157715"/>
                    <a:pt x="32242" y="158055"/>
                  </a:cubicBezTo>
                  <a:cubicBezTo>
                    <a:pt x="32940" y="158395"/>
                    <a:pt x="33639" y="158697"/>
                    <a:pt x="34356" y="158999"/>
                  </a:cubicBezTo>
                  <a:cubicBezTo>
                    <a:pt x="35055" y="159301"/>
                    <a:pt x="35772" y="159584"/>
                    <a:pt x="36508" y="159848"/>
                  </a:cubicBezTo>
                  <a:cubicBezTo>
                    <a:pt x="36848" y="159980"/>
                    <a:pt x="37207" y="160094"/>
                    <a:pt x="37565" y="160207"/>
                  </a:cubicBezTo>
                  <a:cubicBezTo>
                    <a:pt x="38434" y="160452"/>
                    <a:pt x="39302" y="160698"/>
                    <a:pt x="40170" y="160924"/>
                  </a:cubicBezTo>
                  <a:cubicBezTo>
                    <a:pt x="41171" y="161170"/>
                    <a:pt x="42152" y="161415"/>
                    <a:pt x="43172" y="161642"/>
                  </a:cubicBezTo>
                  <a:cubicBezTo>
                    <a:pt x="44021" y="161849"/>
                    <a:pt x="44870" y="162019"/>
                    <a:pt x="45720" y="162208"/>
                  </a:cubicBezTo>
                  <a:cubicBezTo>
                    <a:pt x="45871" y="162246"/>
                    <a:pt x="46022" y="162265"/>
                    <a:pt x="46192" y="162302"/>
                  </a:cubicBezTo>
                  <a:cubicBezTo>
                    <a:pt x="47192" y="162510"/>
                    <a:pt x="48212" y="162718"/>
                    <a:pt x="49231" y="162887"/>
                  </a:cubicBezTo>
                  <a:cubicBezTo>
                    <a:pt x="50250" y="163076"/>
                    <a:pt x="51289" y="163246"/>
                    <a:pt x="52308" y="163397"/>
                  </a:cubicBezTo>
                  <a:cubicBezTo>
                    <a:pt x="53346" y="163548"/>
                    <a:pt x="54365" y="163699"/>
                    <a:pt x="55404" y="163831"/>
                  </a:cubicBezTo>
                  <a:cubicBezTo>
                    <a:pt x="56442" y="163963"/>
                    <a:pt x="57480" y="164077"/>
                    <a:pt x="58537" y="164190"/>
                  </a:cubicBezTo>
                  <a:cubicBezTo>
                    <a:pt x="59575" y="164303"/>
                    <a:pt x="60632" y="164398"/>
                    <a:pt x="61671" y="164473"/>
                  </a:cubicBezTo>
                  <a:cubicBezTo>
                    <a:pt x="62690" y="164549"/>
                    <a:pt x="63690" y="164605"/>
                    <a:pt x="64710" y="164662"/>
                  </a:cubicBezTo>
                  <a:cubicBezTo>
                    <a:pt x="64785" y="164662"/>
                    <a:pt x="64880" y="164643"/>
                    <a:pt x="64955" y="164643"/>
                  </a:cubicBezTo>
                  <a:cubicBezTo>
                    <a:pt x="65880" y="164643"/>
                    <a:pt x="66786" y="164700"/>
                    <a:pt x="67673" y="164775"/>
                  </a:cubicBezTo>
                  <a:cubicBezTo>
                    <a:pt x="77772" y="165606"/>
                    <a:pt x="86607" y="171023"/>
                    <a:pt x="92194" y="178801"/>
                  </a:cubicBezTo>
                  <a:cubicBezTo>
                    <a:pt x="97782" y="171023"/>
                    <a:pt x="106616" y="165606"/>
                    <a:pt x="116715" y="164775"/>
                  </a:cubicBezTo>
                  <a:cubicBezTo>
                    <a:pt x="117602" y="164700"/>
                    <a:pt x="118508" y="164643"/>
                    <a:pt x="119433" y="164643"/>
                  </a:cubicBezTo>
                  <a:cubicBezTo>
                    <a:pt x="119509" y="164643"/>
                    <a:pt x="119584" y="164662"/>
                    <a:pt x="119678" y="164662"/>
                  </a:cubicBezTo>
                  <a:cubicBezTo>
                    <a:pt x="120679" y="164605"/>
                    <a:pt x="121698" y="164549"/>
                    <a:pt x="122718" y="164473"/>
                  </a:cubicBezTo>
                  <a:cubicBezTo>
                    <a:pt x="123756" y="164398"/>
                    <a:pt x="124813" y="164303"/>
                    <a:pt x="125851" y="164190"/>
                  </a:cubicBezTo>
                  <a:cubicBezTo>
                    <a:pt x="126908" y="164077"/>
                    <a:pt x="127946" y="163963"/>
                    <a:pt x="128985" y="163831"/>
                  </a:cubicBezTo>
                  <a:cubicBezTo>
                    <a:pt x="130023" y="163699"/>
                    <a:pt x="131042" y="163548"/>
                    <a:pt x="132080" y="163397"/>
                  </a:cubicBezTo>
                  <a:cubicBezTo>
                    <a:pt x="133100" y="163246"/>
                    <a:pt x="134138" y="163076"/>
                    <a:pt x="135157" y="162887"/>
                  </a:cubicBezTo>
                  <a:cubicBezTo>
                    <a:pt x="136177" y="162718"/>
                    <a:pt x="137196" y="162510"/>
                    <a:pt x="138196" y="162302"/>
                  </a:cubicBezTo>
                  <a:cubicBezTo>
                    <a:pt x="138347" y="162265"/>
                    <a:pt x="138517" y="162246"/>
                    <a:pt x="138668" y="162208"/>
                  </a:cubicBezTo>
                  <a:cubicBezTo>
                    <a:pt x="139518" y="162019"/>
                    <a:pt x="140367" y="161849"/>
                    <a:pt x="141217" y="161642"/>
                  </a:cubicBezTo>
                  <a:cubicBezTo>
                    <a:pt x="142217" y="161415"/>
                    <a:pt x="143218" y="161170"/>
                    <a:pt x="144218" y="160924"/>
                  </a:cubicBezTo>
                  <a:cubicBezTo>
                    <a:pt x="145086" y="160698"/>
                    <a:pt x="145955" y="160452"/>
                    <a:pt x="146823" y="160207"/>
                  </a:cubicBezTo>
                  <a:cubicBezTo>
                    <a:pt x="147182" y="160094"/>
                    <a:pt x="147540" y="159980"/>
                    <a:pt x="147880" y="159848"/>
                  </a:cubicBezTo>
                  <a:cubicBezTo>
                    <a:pt x="148616" y="159584"/>
                    <a:pt x="149334" y="159301"/>
                    <a:pt x="150032" y="158999"/>
                  </a:cubicBezTo>
                  <a:cubicBezTo>
                    <a:pt x="150749" y="158697"/>
                    <a:pt x="151448" y="158395"/>
                    <a:pt x="152146" y="158055"/>
                  </a:cubicBezTo>
                  <a:cubicBezTo>
                    <a:pt x="152826" y="157715"/>
                    <a:pt x="153524" y="157375"/>
                    <a:pt x="154185" y="156998"/>
                  </a:cubicBezTo>
                  <a:cubicBezTo>
                    <a:pt x="154864" y="156639"/>
                    <a:pt x="155525" y="156262"/>
                    <a:pt x="156186" y="155865"/>
                  </a:cubicBezTo>
                  <a:cubicBezTo>
                    <a:pt x="156828" y="155469"/>
                    <a:pt x="157469" y="155054"/>
                    <a:pt x="158111" y="154619"/>
                  </a:cubicBezTo>
                  <a:cubicBezTo>
                    <a:pt x="158734" y="154204"/>
                    <a:pt x="159357" y="153751"/>
                    <a:pt x="159961" y="153298"/>
                  </a:cubicBezTo>
                  <a:cubicBezTo>
                    <a:pt x="160584" y="152845"/>
                    <a:pt x="161169" y="152373"/>
                    <a:pt x="161754" y="151882"/>
                  </a:cubicBezTo>
                  <a:cubicBezTo>
                    <a:pt x="162340" y="151410"/>
                    <a:pt x="162925" y="150901"/>
                    <a:pt x="163491" y="150391"/>
                  </a:cubicBezTo>
                  <a:cubicBezTo>
                    <a:pt x="164038" y="149881"/>
                    <a:pt x="164605" y="149372"/>
                    <a:pt x="165133" y="148824"/>
                  </a:cubicBezTo>
                  <a:cubicBezTo>
                    <a:pt x="165662" y="148296"/>
                    <a:pt x="166190" y="147730"/>
                    <a:pt x="166700" y="147182"/>
                  </a:cubicBezTo>
                  <a:cubicBezTo>
                    <a:pt x="167210" y="146616"/>
                    <a:pt x="167719" y="146049"/>
                    <a:pt x="168191" y="145445"/>
                  </a:cubicBezTo>
                  <a:cubicBezTo>
                    <a:pt x="168682" y="144860"/>
                    <a:pt x="169154" y="144275"/>
                    <a:pt x="169607" y="143652"/>
                  </a:cubicBezTo>
                  <a:cubicBezTo>
                    <a:pt x="170060" y="143048"/>
                    <a:pt x="170513" y="142425"/>
                    <a:pt x="170928" y="141802"/>
                  </a:cubicBezTo>
                  <a:cubicBezTo>
                    <a:pt x="171363" y="141160"/>
                    <a:pt x="171778" y="140519"/>
                    <a:pt x="172174" y="139877"/>
                  </a:cubicBezTo>
                  <a:cubicBezTo>
                    <a:pt x="172571" y="139216"/>
                    <a:pt x="172948" y="138555"/>
                    <a:pt x="173307" y="137876"/>
                  </a:cubicBezTo>
                  <a:cubicBezTo>
                    <a:pt x="173684" y="137215"/>
                    <a:pt x="174024" y="136536"/>
                    <a:pt x="174364" y="135837"/>
                  </a:cubicBezTo>
                  <a:cubicBezTo>
                    <a:pt x="174685" y="135139"/>
                    <a:pt x="175006" y="134440"/>
                    <a:pt x="175308" y="133723"/>
                  </a:cubicBezTo>
                  <a:cubicBezTo>
                    <a:pt x="175610" y="133025"/>
                    <a:pt x="175893" y="132307"/>
                    <a:pt x="176157" y="131571"/>
                  </a:cubicBezTo>
                  <a:cubicBezTo>
                    <a:pt x="176422" y="130854"/>
                    <a:pt x="176686" y="130118"/>
                    <a:pt x="176912" y="129362"/>
                  </a:cubicBezTo>
                  <a:cubicBezTo>
                    <a:pt x="177139" y="128626"/>
                    <a:pt x="177346" y="127871"/>
                    <a:pt x="177554" y="127116"/>
                  </a:cubicBezTo>
                  <a:cubicBezTo>
                    <a:pt x="177743" y="126361"/>
                    <a:pt x="177913" y="125587"/>
                    <a:pt x="178083" y="124813"/>
                  </a:cubicBezTo>
                  <a:cubicBezTo>
                    <a:pt x="178234" y="124039"/>
                    <a:pt x="178385" y="123265"/>
                    <a:pt x="178498" y="122473"/>
                  </a:cubicBezTo>
                  <a:cubicBezTo>
                    <a:pt x="178611" y="121699"/>
                    <a:pt x="178724" y="120887"/>
                    <a:pt x="178800" y="120094"/>
                  </a:cubicBezTo>
                  <a:cubicBezTo>
                    <a:pt x="178875" y="119301"/>
                    <a:pt x="178932" y="118490"/>
                    <a:pt x="178989" y="117697"/>
                  </a:cubicBezTo>
                  <a:cubicBezTo>
                    <a:pt x="179026" y="116885"/>
                    <a:pt x="179045" y="116054"/>
                    <a:pt x="179045" y="115243"/>
                  </a:cubicBezTo>
                  <a:cubicBezTo>
                    <a:pt x="179045" y="114431"/>
                    <a:pt x="179026" y="113600"/>
                    <a:pt x="178989" y="112808"/>
                  </a:cubicBezTo>
                  <a:cubicBezTo>
                    <a:pt x="178932" y="111996"/>
                    <a:pt x="178875" y="111184"/>
                    <a:pt x="178800" y="110391"/>
                  </a:cubicBezTo>
                  <a:close/>
                </a:path>
              </a:pathLst>
            </a:custGeom>
            <a:noFill/>
            <a:ln w="9525" cap="flat" cmpd="sng">
              <a:solidFill>
                <a:schemeClr val="dk2"/>
              </a:solidFill>
              <a:prstDash val="solid"/>
              <a:miter lim="188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59"/>
          <p:cNvGrpSpPr/>
          <p:nvPr/>
        </p:nvGrpSpPr>
        <p:grpSpPr>
          <a:xfrm>
            <a:off x="5715590" y="1659853"/>
            <a:ext cx="146294" cy="146294"/>
            <a:chOff x="1449950" y="497675"/>
            <a:chExt cx="4719175" cy="4719175"/>
          </a:xfrm>
        </p:grpSpPr>
        <p:sp>
          <p:nvSpPr>
            <p:cNvPr id="1005" name="Google Shape;1005;p59"/>
            <p:cNvSpPr/>
            <p:nvPr/>
          </p:nvSpPr>
          <p:spPr>
            <a:xfrm>
              <a:off x="1449950" y="497675"/>
              <a:ext cx="4719175" cy="4719175"/>
            </a:xfrm>
            <a:custGeom>
              <a:avLst/>
              <a:gdLst/>
              <a:ahLst/>
              <a:cxnLst/>
              <a:rect l="l" t="t" r="r" b="b"/>
              <a:pathLst>
                <a:path w="188767" h="188767" extrusionOk="0">
                  <a:moveTo>
                    <a:pt x="15724" y="0"/>
                  </a:moveTo>
                  <a:cubicBezTo>
                    <a:pt x="7041" y="0"/>
                    <a:pt x="0" y="7041"/>
                    <a:pt x="0" y="15724"/>
                  </a:cubicBezTo>
                  <a:lnTo>
                    <a:pt x="0" y="173043"/>
                  </a:lnTo>
                  <a:cubicBezTo>
                    <a:pt x="0" y="181726"/>
                    <a:pt x="7041" y="188767"/>
                    <a:pt x="15724" y="188767"/>
                  </a:cubicBezTo>
                  <a:lnTo>
                    <a:pt x="173042" y="188767"/>
                  </a:lnTo>
                  <a:cubicBezTo>
                    <a:pt x="181725" y="188767"/>
                    <a:pt x="188766" y="181726"/>
                    <a:pt x="188766" y="173043"/>
                  </a:cubicBezTo>
                  <a:lnTo>
                    <a:pt x="188766" y="15724"/>
                  </a:lnTo>
                  <a:cubicBezTo>
                    <a:pt x="188766" y="7041"/>
                    <a:pt x="181725" y="0"/>
                    <a:pt x="1730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9"/>
            <p:cNvSpPr/>
            <p:nvPr/>
          </p:nvSpPr>
          <p:spPr>
            <a:xfrm>
              <a:off x="1504675" y="622250"/>
              <a:ext cx="4609700" cy="4470025"/>
            </a:xfrm>
            <a:custGeom>
              <a:avLst/>
              <a:gdLst/>
              <a:ahLst/>
              <a:cxnLst/>
              <a:rect l="l" t="t" r="r" b="b"/>
              <a:pathLst>
                <a:path w="184388" h="178801" extrusionOk="0">
                  <a:moveTo>
                    <a:pt x="37716" y="1"/>
                  </a:moveTo>
                  <a:lnTo>
                    <a:pt x="1" y="33337"/>
                  </a:lnTo>
                  <a:cubicBezTo>
                    <a:pt x="11893" y="40038"/>
                    <a:pt x="19916" y="52780"/>
                    <a:pt x="19916" y="67409"/>
                  </a:cubicBezTo>
                  <a:cubicBezTo>
                    <a:pt x="19916" y="74601"/>
                    <a:pt x="17952" y="81359"/>
                    <a:pt x="14555" y="87154"/>
                  </a:cubicBezTo>
                  <a:cubicBezTo>
                    <a:pt x="13800" y="88419"/>
                    <a:pt x="12988" y="89646"/>
                    <a:pt x="12101" y="90816"/>
                  </a:cubicBezTo>
                  <a:cubicBezTo>
                    <a:pt x="11742" y="91401"/>
                    <a:pt x="11402" y="92006"/>
                    <a:pt x="11081" y="92610"/>
                  </a:cubicBezTo>
                  <a:cubicBezTo>
                    <a:pt x="10704" y="93289"/>
                    <a:pt x="10364" y="93969"/>
                    <a:pt x="10024" y="94648"/>
                  </a:cubicBezTo>
                  <a:cubicBezTo>
                    <a:pt x="9685" y="95347"/>
                    <a:pt x="9382" y="96045"/>
                    <a:pt x="9080" y="96762"/>
                  </a:cubicBezTo>
                  <a:cubicBezTo>
                    <a:pt x="8778" y="97461"/>
                    <a:pt x="8495" y="98178"/>
                    <a:pt x="8231" y="98914"/>
                  </a:cubicBezTo>
                  <a:cubicBezTo>
                    <a:pt x="7967" y="99632"/>
                    <a:pt x="7702" y="100368"/>
                    <a:pt x="7476" y="101123"/>
                  </a:cubicBezTo>
                  <a:cubicBezTo>
                    <a:pt x="7249" y="101859"/>
                    <a:pt x="7023" y="102614"/>
                    <a:pt x="6834" y="103369"/>
                  </a:cubicBezTo>
                  <a:cubicBezTo>
                    <a:pt x="6645" y="104124"/>
                    <a:pt x="6457" y="104898"/>
                    <a:pt x="6306" y="105672"/>
                  </a:cubicBezTo>
                  <a:cubicBezTo>
                    <a:pt x="6155" y="106446"/>
                    <a:pt x="6004" y="107220"/>
                    <a:pt x="5890" y="108013"/>
                  </a:cubicBezTo>
                  <a:cubicBezTo>
                    <a:pt x="5777" y="108806"/>
                    <a:pt x="5664" y="109599"/>
                    <a:pt x="5588" y="110391"/>
                  </a:cubicBezTo>
                  <a:cubicBezTo>
                    <a:pt x="5513" y="111184"/>
                    <a:pt x="5437" y="111996"/>
                    <a:pt x="5400" y="112808"/>
                  </a:cubicBezTo>
                  <a:cubicBezTo>
                    <a:pt x="5362" y="113600"/>
                    <a:pt x="5343" y="114431"/>
                    <a:pt x="5343" y="115243"/>
                  </a:cubicBezTo>
                  <a:cubicBezTo>
                    <a:pt x="5343" y="116054"/>
                    <a:pt x="5362" y="116885"/>
                    <a:pt x="5400" y="117697"/>
                  </a:cubicBezTo>
                  <a:cubicBezTo>
                    <a:pt x="5437" y="118490"/>
                    <a:pt x="5513" y="119301"/>
                    <a:pt x="5588" y="120094"/>
                  </a:cubicBezTo>
                  <a:cubicBezTo>
                    <a:pt x="5664" y="120887"/>
                    <a:pt x="5777" y="121699"/>
                    <a:pt x="5890" y="122473"/>
                  </a:cubicBezTo>
                  <a:cubicBezTo>
                    <a:pt x="6004" y="123265"/>
                    <a:pt x="6155" y="124039"/>
                    <a:pt x="6306" y="124813"/>
                  </a:cubicBezTo>
                  <a:cubicBezTo>
                    <a:pt x="6457" y="125587"/>
                    <a:pt x="6645" y="126361"/>
                    <a:pt x="6834" y="127116"/>
                  </a:cubicBezTo>
                  <a:cubicBezTo>
                    <a:pt x="7023" y="127871"/>
                    <a:pt x="7249" y="128626"/>
                    <a:pt x="7476" y="129362"/>
                  </a:cubicBezTo>
                  <a:cubicBezTo>
                    <a:pt x="7702" y="130118"/>
                    <a:pt x="7967" y="130854"/>
                    <a:pt x="8231" y="131571"/>
                  </a:cubicBezTo>
                  <a:cubicBezTo>
                    <a:pt x="8495" y="132307"/>
                    <a:pt x="8778" y="133025"/>
                    <a:pt x="9080" y="133723"/>
                  </a:cubicBezTo>
                  <a:cubicBezTo>
                    <a:pt x="9382" y="134440"/>
                    <a:pt x="9685" y="135139"/>
                    <a:pt x="10024" y="135837"/>
                  </a:cubicBezTo>
                  <a:cubicBezTo>
                    <a:pt x="10364" y="136536"/>
                    <a:pt x="10704" y="137215"/>
                    <a:pt x="11081" y="137876"/>
                  </a:cubicBezTo>
                  <a:cubicBezTo>
                    <a:pt x="11440" y="138555"/>
                    <a:pt x="11818" y="139216"/>
                    <a:pt x="12214" y="139877"/>
                  </a:cubicBezTo>
                  <a:cubicBezTo>
                    <a:pt x="12610" y="140519"/>
                    <a:pt x="13026" y="141160"/>
                    <a:pt x="13460" y="141802"/>
                  </a:cubicBezTo>
                  <a:cubicBezTo>
                    <a:pt x="13875" y="142425"/>
                    <a:pt x="14328" y="143048"/>
                    <a:pt x="14781" y="143652"/>
                  </a:cubicBezTo>
                  <a:cubicBezTo>
                    <a:pt x="15234" y="144275"/>
                    <a:pt x="15706" y="144860"/>
                    <a:pt x="16178" y="145445"/>
                  </a:cubicBezTo>
                  <a:cubicBezTo>
                    <a:pt x="16669" y="146049"/>
                    <a:pt x="17179" y="146616"/>
                    <a:pt x="17688" y="147182"/>
                  </a:cubicBezTo>
                  <a:cubicBezTo>
                    <a:pt x="18198" y="147730"/>
                    <a:pt x="18708" y="148296"/>
                    <a:pt x="19255" y="148824"/>
                  </a:cubicBezTo>
                  <a:cubicBezTo>
                    <a:pt x="19783" y="149372"/>
                    <a:pt x="20331" y="149881"/>
                    <a:pt x="20897" y="150391"/>
                  </a:cubicBezTo>
                  <a:cubicBezTo>
                    <a:pt x="21464" y="150901"/>
                    <a:pt x="22030" y="151410"/>
                    <a:pt x="22615" y="151882"/>
                  </a:cubicBezTo>
                  <a:cubicBezTo>
                    <a:pt x="23200" y="152373"/>
                    <a:pt x="23804" y="152845"/>
                    <a:pt x="24427" y="153298"/>
                  </a:cubicBezTo>
                  <a:cubicBezTo>
                    <a:pt x="25031" y="153751"/>
                    <a:pt x="25654" y="154204"/>
                    <a:pt x="26277" y="154619"/>
                  </a:cubicBezTo>
                  <a:cubicBezTo>
                    <a:pt x="26919" y="155054"/>
                    <a:pt x="27561" y="155469"/>
                    <a:pt x="28202" y="155865"/>
                  </a:cubicBezTo>
                  <a:cubicBezTo>
                    <a:pt x="28863" y="156262"/>
                    <a:pt x="29524" y="156639"/>
                    <a:pt x="30203" y="156998"/>
                  </a:cubicBezTo>
                  <a:cubicBezTo>
                    <a:pt x="30864" y="157375"/>
                    <a:pt x="31544" y="157715"/>
                    <a:pt x="32242" y="158055"/>
                  </a:cubicBezTo>
                  <a:cubicBezTo>
                    <a:pt x="32940" y="158395"/>
                    <a:pt x="33639" y="158697"/>
                    <a:pt x="34356" y="158999"/>
                  </a:cubicBezTo>
                  <a:cubicBezTo>
                    <a:pt x="35055" y="159301"/>
                    <a:pt x="35772" y="159584"/>
                    <a:pt x="36508" y="159848"/>
                  </a:cubicBezTo>
                  <a:cubicBezTo>
                    <a:pt x="36848" y="159980"/>
                    <a:pt x="37207" y="160094"/>
                    <a:pt x="37565" y="160207"/>
                  </a:cubicBezTo>
                  <a:cubicBezTo>
                    <a:pt x="38434" y="160452"/>
                    <a:pt x="39302" y="160698"/>
                    <a:pt x="40170" y="160924"/>
                  </a:cubicBezTo>
                  <a:cubicBezTo>
                    <a:pt x="41171" y="161170"/>
                    <a:pt x="42152" y="161415"/>
                    <a:pt x="43172" y="161642"/>
                  </a:cubicBezTo>
                  <a:cubicBezTo>
                    <a:pt x="44021" y="161849"/>
                    <a:pt x="44870" y="162019"/>
                    <a:pt x="45720" y="162208"/>
                  </a:cubicBezTo>
                  <a:cubicBezTo>
                    <a:pt x="45871" y="162246"/>
                    <a:pt x="46022" y="162265"/>
                    <a:pt x="46192" y="162302"/>
                  </a:cubicBezTo>
                  <a:cubicBezTo>
                    <a:pt x="47192" y="162510"/>
                    <a:pt x="48212" y="162718"/>
                    <a:pt x="49231" y="162887"/>
                  </a:cubicBezTo>
                  <a:cubicBezTo>
                    <a:pt x="50250" y="163076"/>
                    <a:pt x="51289" y="163246"/>
                    <a:pt x="52308" y="163397"/>
                  </a:cubicBezTo>
                  <a:cubicBezTo>
                    <a:pt x="53346" y="163548"/>
                    <a:pt x="54365" y="163699"/>
                    <a:pt x="55404" y="163831"/>
                  </a:cubicBezTo>
                  <a:cubicBezTo>
                    <a:pt x="56442" y="163963"/>
                    <a:pt x="57480" y="164077"/>
                    <a:pt x="58537" y="164190"/>
                  </a:cubicBezTo>
                  <a:cubicBezTo>
                    <a:pt x="59575" y="164303"/>
                    <a:pt x="60632" y="164398"/>
                    <a:pt x="61671" y="164473"/>
                  </a:cubicBezTo>
                  <a:cubicBezTo>
                    <a:pt x="62690" y="164549"/>
                    <a:pt x="63690" y="164605"/>
                    <a:pt x="64710" y="164662"/>
                  </a:cubicBezTo>
                  <a:cubicBezTo>
                    <a:pt x="64785" y="164662"/>
                    <a:pt x="64880" y="164643"/>
                    <a:pt x="64955" y="164643"/>
                  </a:cubicBezTo>
                  <a:cubicBezTo>
                    <a:pt x="65880" y="164643"/>
                    <a:pt x="66786" y="164700"/>
                    <a:pt x="67673" y="164775"/>
                  </a:cubicBezTo>
                  <a:cubicBezTo>
                    <a:pt x="77772" y="165606"/>
                    <a:pt x="86607" y="171023"/>
                    <a:pt x="92194" y="178801"/>
                  </a:cubicBezTo>
                  <a:cubicBezTo>
                    <a:pt x="97782" y="171023"/>
                    <a:pt x="106616" y="165606"/>
                    <a:pt x="116715" y="164775"/>
                  </a:cubicBezTo>
                  <a:cubicBezTo>
                    <a:pt x="117602" y="164700"/>
                    <a:pt x="118508" y="164643"/>
                    <a:pt x="119433" y="164643"/>
                  </a:cubicBezTo>
                  <a:cubicBezTo>
                    <a:pt x="119509" y="164643"/>
                    <a:pt x="119584" y="164662"/>
                    <a:pt x="119678" y="164662"/>
                  </a:cubicBezTo>
                  <a:cubicBezTo>
                    <a:pt x="120679" y="164605"/>
                    <a:pt x="121698" y="164549"/>
                    <a:pt x="122718" y="164473"/>
                  </a:cubicBezTo>
                  <a:cubicBezTo>
                    <a:pt x="123756" y="164398"/>
                    <a:pt x="124813" y="164303"/>
                    <a:pt x="125851" y="164190"/>
                  </a:cubicBezTo>
                  <a:cubicBezTo>
                    <a:pt x="126908" y="164077"/>
                    <a:pt x="127946" y="163963"/>
                    <a:pt x="128985" y="163831"/>
                  </a:cubicBezTo>
                  <a:cubicBezTo>
                    <a:pt x="130023" y="163699"/>
                    <a:pt x="131042" y="163548"/>
                    <a:pt x="132080" y="163397"/>
                  </a:cubicBezTo>
                  <a:cubicBezTo>
                    <a:pt x="133100" y="163246"/>
                    <a:pt x="134138" y="163076"/>
                    <a:pt x="135157" y="162887"/>
                  </a:cubicBezTo>
                  <a:cubicBezTo>
                    <a:pt x="136177" y="162718"/>
                    <a:pt x="137196" y="162510"/>
                    <a:pt x="138196" y="162302"/>
                  </a:cubicBezTo>
                  <a:cubicBezTo>
                    <a:pt x="138347" y="162265"/>
                    <a:pt x="138517" y="162246"/>
                    <a:pt x="138668" y="162208"/>
                  </a:cubicBezTo>
                  <a:cubicBezTo>
                    <a:pt x="139518" y="162019"/>
                    <a:pt x="140367" y="161849"/>
                    <a:pt x="141217" y="161642"/>
                  </a:cubicBezTo>
                  <a:cubicBezTo>
                    <a:pt x="142217" y="161415"/>
                    <a:pt x="143218" y="161170"/>
                    <a:pt x="144218" y="160924"/>
                  </a:cubicBezTo>
                  <a:cubicBezTo>
                    <a:pt x="145086" y="160698"/>
                    <a:pt x="145955" y="160452"/>
                    <a:pt x="146823" y="160207"/>
                  </a:cubicBezTo>
                  <a:cubicBezTo>
                    <a:pt x="147182" y="160094"/>
                    <a:pt x="147540" y="159980"/>
                    <a:pt x="147880" y="159848"/>
                  </a:cubicBezTo>
                  <a:cubicBezTo>
                    <a:pt x="148616" y="159584"/>
                    <a:pt x="149334" y="159301"/>
                    <a:pt x="150032" y="158999"/>
                  </a:cubicBezTo>
                  <a:cubicBezTo>
                    <a:pt x="150749" y="158697"/>
                    <a:pt x="151448" y="158395"/>
                    <a:pt x="152146" y="158055"/>
                  </a:cubicBezTo>
                  <a:cubicBezTo>
                    <a:pt x="152826" y="157715"/>
                    <a:pt x="153524" y="157375"/>
                    <a:pt x="154185" y="156998"/>
                  </a:cubicBezTo>
                  <a:cubicBezTo>
                    <a:pt x="154864" y="156639"/>
                    <a:pt x="155525" y="156262"/>
                    <a:pt x="156186" y="155865"/>
                  </a:cubicBezTo>
                  <a:cubicBezTo>
                    <a:pt x="156828" y="155469"/>
                    <a:pt x="157469" y="155054"/>
                    <a:pt x="158111" y="154619"/>
                  </a:cubicBezTo>
                  <a:cubicBezTo>
                    <a:pt x="158734" y="154204"/>
                    <a:pt x="159357" y="153751"/>
                    <a:pt x="159961" y="153298"/>
                  </a:cubicBezTo>
                  <a:cubicBezTo>
                    <a:pt x="160584" y="152845"/>
                    <a:pt x="161169" y="152373"/>
                    <a:pt x="161754" y="151882"/>
                  </a:cubicBezTo>
                  <a:cubicBezTo>
                    <a:pt x="162340" y="151410"/>
                    <a:pt x="162925" y="150901"/>
                    <a:pt x="163491" y="150391"/>
                  </a:cubicBezTo>
                  <a:cubicBezTo>
                    <a:pt x="164038" y="149881"/>
                    <a:pt x="164605" y="149372"/>
                    <a:pt x="165133" y="148824"/>
                  </a:cubicBezTo>
                  <a:cubicBezTo>
                    <a:pt x="165662" y="148296"/>
                    <a:pt x="166190" y="147730"/>
                    <a:pt x="166700" y="147182"/>
                  </a:cubicBezTo>
                  <a:cubicBezTo>
                    <a:pt x="167210" y="146616"/>
                    <a:pt x="167719" y="146049"/>
                    <a:pt x="168191" y="145445"/>
                  </a:cubicBezTo>
                  <a:cubicBezTo>
                    <a:pt x="168682" y="144860"/>
                    <a:pt x="169154" y="144275"/>
                    <a:pt x="169607" y="143652"/>
                  </a:cubicBezTo>
                  <a:cubicBezTo>
                    <a:pt x="170060" y="143048"/>
                    <a:pt x="170513" y="142425"/>
                    <a:pt x="170928" y="141802"/>
                  </a:cubicBezTo>
                  <a:cubicBezTo>
                    <a:pt x="171363" y="141160"/>
                    <a:pt x="171778" y="140519"/>
                    <a:pt x="172174" y="139877"/>
                  </a:cubicBezTo>
                  <a:cubicBezTo>
                    <a:pt x="172571" y="139216"/>
                    <a:pt x="172948" y="138555"/>
                    <a:pt x="173307" y="137876"/>
                  </a:cubicBezTo>
                  <a:cubicBezTo>
                    <a:pt x="173684" y="137215"/>
                    <a:pt x="174024" y="136536"/>
                    <a:pt x="174364" y="135837"/>
                  </a:cubicBezTo>
                  <a:cubicBezTo>
                    <a:pt x="174685" y="135139"/>
                    <a:pt x="175006" y="134440"/>
                    <a:pt x="175308" y="133723"/>
                  </a:cubicBezTo>
                  <a:cubicBezTo>
                    <a:pt x="175610" y="133025"/>
                    <a:pt x="175893" y="132307"/>
                    <a:pt x="176157" y="131571"/>
                  </a:cubicBezTo>
                  <a:cubicBezTo>
                    <a:pt x="176422" y="130854"/>
                    <a:pt x="176686" y="130118"/>
                    <a:pt x="176912" y="129362"/>
                  </a:cubicBezTo>
                  <a:cubicBezTo>
                    <a:pt x="177139" y="128626"/>
                    <a:pt x="177346" y="127871"/>
                    <a:pt x="177554" y="127116"/>
                  </a:cubicBezTo>
                  <a:cubicBezTo>
                    <a:pt x="177743" y="126361"/>
                    <a:pt x="177913" y="125587"/>
                    <a:pt x="178083" y="124813"/>
                  </a:cubicBezTo>
                  <a:cubicBezTo>
                    <a:pt x="178234" y="124039"/>
                    <a:pt x="178385" y="123265"/>
                    <a:pt x="178498" y="122473"/>
                  </a:cubicBezTo>
                  <a:cubicBezTo>
                    <a:pt x="178611" y="121699"/>
                    <a:pt x="178724" y="120887"/>
                    <a:pt x="178800" y="120094"/>
                  </a:cubicBezTo>
                  <a:cubicBezTo>
                    <a:pt x="178875" y="119301"/>
                    <a:pt x="178932" y="118490"/>
                    <a:pt x="178989" y="117697"/>
                  </a:cubicBezTo>
                  <a:cubicBezTo>
                    <a:pt x="179026" y="116885"/>
                    <a:pt x="179045" y="116054"/>
                    <a:pt x="179045" y="115243"/>
                  </a:cubicBezTo>
                  <a:cubicBezTo>
                    <a:pt x="179045" y="114431"/>
                    <a:pt x="179026" y="113600"/>
                    <a:pt x="178989" y="112808"/>
                  </a:cubicBezTo>
                  <a:cubicBezTo>
                    <a:pt x="178932" y="111996"/>
                    <a:pt x="178875" y="111184"/>
                    <a:pt x="178800" y="110391"/>
                  </a:cubicBezTo>
                  <a:cubicBezTo>
                    <a:pt x="178724" y="109599"/>
                    <a:pt x="178611" y="108806"/>
                    <a:pt x="178498" y="108013"/>
                  </a:cubicBezTo>
                  <a:cubicBezTo>
                    <a:pt x="178385" y="107220"/>
                    <a:pt x="178234" y="106446"/>
                    <a:pt x="178083" y="105672"/>
                  </a:cubicBezTo>
                  <a:cubicBezTo>
                    <a:pt x="177913" y="104898"/>
                    <a:pt x="177743" y="104124"/>
                    <a:pt x="177554" y="103369"/>
                  </a:cubicBezTo>
                  <a:cubicBezTo>
                    <a:pt x="177346" y="102614"/>
                    <a:pt x="177139" y="101859"/>
                    <a:pt x="176912" y="101123"/>
                  </a:cubicBezTo>
                  <a:cubicBezTo>
                    <a:pt x="176686" y="100368"/>
                    <a:pt x="176422" y="99632"/>
                    <a:pt x="176157" y="98914"/>
                  </a:cubicBezTo>
                  <a:cubicBezTo>
                    <a:pt x="175893" y="98178"/>
                    <a:pt x="175610" y="97461"/>
                    <a:pt x="175308" y="96762"/>
                  </a:cubicBezTo>
                  <a:cubicBezTo>
                    <a:pt x="175006" y="96045"/>
                    <a:pt x="174685" y="95347"/>
                    <a:pt x="174364" y="94648"/>
                  </a:cubicBezTo>
                  <a:cubicBezTo>
                    <a:pt x="174024" y="93969"/>
                    <a:pt x="173684" y="93289"/>
                    <a:pt x="173307" y="92610"/>
                  </a:cubicBezTo>
                  <a:cubicBezTo>
                    <a:pt x="172986" y="92006"/>
                    <a:pt x="172627" y="91401"/>
                    <a:pt x="172288" y="90816"/>
                  </a:cubicBezTo>
                  <a:cubicBezTo>
                    <a:pt x="171400" y="89646"/>
                    <a:pt x="170570" y="88419"/>
                    <a:pt x="169834" y="87154"/>
                  </a:cubicBezTo>
                  <a:cubicBezTo>
                    <a:pt x="166436" y="81359"/>
                    <a:pt x="164473" y="74601"/>
                    <a:pt x="164473" y="67409"/>
                  </a:cubicBezTo>
                  <a:cubicBezTo>
                    <a:pt x="164473" y="52780"/>
                    <a:pt x="172495" y="40038"/>
                    <a:pt x="184387" y="33337"/>
                  </a:cubicBezTo>
                  <a:lnTo>
                    <a:pt x="146672" y="1"/>
                  </a:lnTo>
                  <a:cubicBezTo>
                    <a:pt x="139612" y="6891"/>
                    <a:pt x="130061" y="11176"/>
                    <a:pt x="119433" y="11176"/>
                  </a:cubicBezTo>
                  <a:cubicBezTo>
                    <a:pt x="108843" y="11176"/>
                    <a:pt x="99235" y="6834"/>
                    <a:pt x="92194" y="1"/>
                  </a:cubicBezTo>
                  <a:cubicBezTo>
                    <a:pt x="85153" y="6834"/>
                    <a:pt x="75545" y="11176"/>
                    <a:pt x="64955" y="11176"/>
                  </a:cubicBezTo>
                  <a:cubicBezTo>
                    <a:pt x="54328" y="11176"/>
                    <a:pt x="44757" y="6891"/>
                    <a:pt x="37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9"/>
            <p:cNvSpPr/>
            <p:nvPr/>
          </p:nvSpPr>
          <p:spPr>
            <a:xfrm>
              <a:off x="1504675" y="622250"/>
              <a:ext cx="4609700" cy="4470025"/>
            </a:xfrm>
            <a:custGeom>
              <a:avLst/>
              <a:gdLst/>
              <a:ahLst/>
              <a:cxnLst/>
              <a:rect l="l" t="t" r="r" b="b"/>
              <a:pathLst>
                <a:path w="184388" h="178801" fill="none" extrusionOk="0">
                  <a:moveTo>
                    <a:pt x="178800" y="110391"/>
                  </a:moveTo>
                  <a:cubicBezTo>
                    <a:pt x="178724" y="109599"/>
                    <a:pt x="178611" y="108806"/>
                    <a:pt x="178498" y="108013"/>
                  </a:cubicBezTo>
                  <a:cubicBezTo>
                    <a:pt x="178385" y="107220"/>
                    <a:pt x="178234" y="106446"/>
                    <a:pt x="178083" y="105672"/>
                  </a:cubicBezTo>
                  <a:cubicBezTo>
                    <a:pt x="177913" y="104898"/>
                    <a:pt x="177743" y="104124"/>
                    <a:pt x="177554" y="103369"/>
                  </a:cubicBezTo>
                  <a:cubicBezTo>
                    <a:pt x="177346" y="102614"/>
                    <a:pt x="177139" y="101859"/>
                    <a:pt x="176912" y="101123"/>
                  </a:cubicBezTo>
                  <a:cubicBezTo>
                    <a:pt x="176686" y="100368"/>
                    <a:pt x="176422" y="99632"/>
                    <a:pt x="176157" y="98914"/>
                  </a:cubicBezTo>
                  <a:cubicBezTo>
                    <a:pt x="175893" y="98178"/>
                    <a:pt x="175610" y="97461"/>
                    <a:pt x="175308" y="96762"/>
                  </a:cubicBezTo>
                  <a:cubicBezTo>
                    <a:pt x="175006" y="96045"/>
                    <a:pt x="174685" y="95347"/>
                    <a:pt x="174364" y="94648"/>
                  </a:cubicBezTo>
                  <a:cubicBezTo>
                    <a:pt x="174024" y="93969"/>
                    <a:pt x="173684" y="93289"/>
                    <a:pt x="173307" y="92610"/>
                  </a:cubicBezTo>
                  <a:cubicBezTo>
                    <a:pt x="172986" y="92006"/>
                    <a:pt x="172627" y="91401"/>
                    <a:pt x="172288" y="90816"/>
                  </a:cubicBezTo>
                  <a:cubicBezTo>
                    <a:pt x="171400" y="89646"/>
                    <a:pt x="170570" y="88419"/>
                    <a:pt x="169834" y="87154"/>
                  </a:cubicBezTo>
                  <a:cubicBezTo>
                    <a:pt x="166436" y="81359"/>
                    <a:pt x="164473" y="74601"/>
                    <a:pt x="164473" y="67409"/>
                  </a:cubicBezTo>
                  <a:cubicBezTo>
                    <a:pt x="164473" y="52780"/>
                    <a:pt x="172495" y="40038"/>
                    <a:pt x="184387" y="33337"/>
                  </a:cubicBezTo>
                  <a:lnTo>
                    <a:pt x="146672" y="1"/>
                  </a:lnTo>
                  <a:cubicBezTo>
                    <a:pt x="139612" y="6891"/>
                    <a:pt x="130061" y="11176"/>
                    <a:pt x="119433" y="11176"/>
                  </a:cubicBezTo>
                  <a:cubicBezTo>
                    <a:pt x="108843" y="11176"/>
                    <a:pt x="99235" y="6834"/>
                    <a:pt x="92194" y="1"/>
                  </a:cubicBezTo>
                  <a:cubicBezTo>
                    <a:pt x="85153" y="6834"/>
                    <a:pt x="75545" y="11176"/>
                    <a:pt x="64955" y="11176"/>
                  </a:cubicBezTo>
                  <a:cubicBezTo>
                    <a:pt x="54328" y="11176"/>
                    <a:pt x="44757" y="6891"/>
                    <a:pt x="37716" y="1"/>
                  </a:cubicBezTo>
                  <a:lnTo>
                    <a:pt x="37716" y="1"/>
                  </a:lnTo>
                  <a:lnTo>
                    <a:pt x="1" y="33337"/>
                  </a:lnTo>
                  <a:cubicBezTo>
                    <a:pt x="11893" y="40038"/>
                    <a:pt x="19916" y="52780"/>
                    <a:pt x="19916" y="67409"/>
                  </a:cubicBezTo>
                  <a:cubicBezTo>
                    <a:pt x="19916" y="74601"/>
                    <a:pt x="17952" y="81359"/>
                    <a:pt x="14555" y="87154"/>
                  </a:cubicBezTo>
                  <a:cubicBezTo>
                    <a:pt x="13800" y="88419"/>
                    <a:pt x="12988" y="89646"/>
                    <a:pt x="12101" y="90816"/>
                  </a:cubicBezTo>
                  <a:cubicBezTo>
                    <a:pt x="11742" y="91401"/>
                    <a:pt x="11402" y="92006"/>
                    <a:pt x="11081" y="92610"/>
                  </a:cubicBezTo>
                  <a:cubicBezTo>
                    <a:pt x="10704" y="93289"/>
                    <a:pt x="10364" y="93969"/>
                    <a:pt x="10024" y="94648"/>
                  </a:cubicBezTo>
                  <a:cubicBezTo>
                    <a:pt x="9685" y="95347"/>
                    <a:pt x="9382" y="96045"/>
                    <a:pt x="9080" y="96762"/>
                  </a:cubicBezTo>
                  <a:cubicBezTo>
                    <a:pt x="8778" y="97461"/>
                    <a:pt x="8495" y="98178"/>
                    <a:pt x="8231" y="98914"/>
                  </a:cubicBezTo>
                  <a:cubicBezTo>
                    <a:pt x="7967" y="99632"/>
                    <a:pt x="7702" y="100368"/>
                    <a:pt x="7476" y="101123"/>
                  </a:cubicBezTo>
                  <a:cubicBezTo>
                    <a:pt x="7249" y="101859"/>
                    <a:pt x="7023" y="102614"/>
                    <a:pt x="6834" y="103369"/>
                  </a:cubicBezTo>
                  <a:cubicBezTo>
                    <a:pt x="6645" y="104124"/>
                    <a:pt x="6457" y="104898"/>
                    <a:pt x="6306" y="105672"/>
                  </a:cubicBezTo>
                  <a:cubicBezTo>
                    <a:pt x="6155" y="106446"/>
                    <a:pt x="6004" y="107220"/>
                    <a:pt x="5890" y="108013"/>
                  </a:cubicBezTo>
                  <a:cubicBezTo>
                    <a:pt x="5777" y="108806"/>
                    <a:pt x="5664" y="109599"/>
                    <a:pt x="5588" y="110391"/>
                  </a:cubicBezTo>
                  <a:cubicBezTo>
                    <a:pt x="5513" y="111184"/>
                    <a:pt x="5437" y="111996"/>
                    <a:pt x="5400" y="112808"/>
                  </a:cubicBezTo>
                  <a:cubicBezTo>
                    <a:pt x="5362" y="113600"/>
                    <a:pt x="5343" y="114431"/>
                    <a:pt x="5343" y="115243"/>
                  </a:cubicBezTo>
                  <a:cubicBezTo>
                    <a:pt x="5343" y="116054"/>
                    <a:pt x="5362" y="116885"/>
                    <a:pt x="5400" y="117697"/>
                  </a:cubicBezTo>
                  <a:cubicBezTo>
                    <a:pt x="5437" y="118490"/>
                    <a:pt x="5513" y="119301"/>
                    <a:pt x="5588" y="120094"/>
                  </a:cubicBezTo>
                  <a:cubicBezTo>
                    <a:pt x="5664" y="120887"/>
                    <a:pt x="5777" y="121699"/>
                    <a:pt x="5890" y="122473"/>
                  </a:cubicBezTo>
                  <a:cubicBezTo>
                    <a:pt x="6004" y="123265"/>
                    <a:pt x="6155" y="124039"/>
                    <a:pt x="6306" y="124813"/>
                  </a:cubicBezTo>
                  <a:cubicBezTo>
                    <a:pt x="6457" y="125587"/>
                    <a:pt x="6645" y="126361"/>
                    <a:pt x="6834" y="127116"/>
                  </a:cubicBezTo>
                  <a:cubicBezTo>
                    <a:pt x="7023" y="127871"/>
                    <a:pt x="7249" y="128626"/>
                    <a:pt x="7476" y="129362"/>
                  </a:cubicBezTo>
                  <a:cubicBezTo>
                    <a:pt x="7702" y="130118"/>
                    <a:pt x="7967" y="130854"/>
                    <a:pt x="8231" y="131571"/>
                  </a:cubicBezTo>
                  <a:cubicBezTo>
                    <a:pt x="8495" y="132307"/>
                    <a:pt x="8778" y="133025"/>
                    <a:pt x="9080" y="133723"/>
                  </a:cubicBezTo>
                  <a:cubicBezTo>
                    <a:pt x="9382" y="134440"/>
                    <a:pt x="9685" y="135139"/>
                    <a:pt x="10024" y="135837"/>
                  </a:cubicBezTo>
                  <a:cubicBezTo>
                    <a:pt x="10364" y="136536"/>
                    <a:pt x="10704" y="137215"/>
                    <a:pt x="11081" y="137876"/>
                  </a:cubicBezTo>
                  <a:cubicBezTo>
                    <a:pt x="11440" y="138555"/>
                    <a:pt x="11818" y="139216"/>
                    <a:pt x="12214" y="139877"/>
                  </a:cubicBezTo>
                  <a:cubicBezTo>
                    <a:pt x="12610" y="140519"/>
                    <a:pt x="13026" y="141160"/>
                    <a:pt x="13460" y="141802"/>
                  </a:cubicBezTo>
                  <a:cubicBezTo>
                    <a:pt x="13875" y="142425"/>
                    <a:pt x="14328" y="143048"/>
                    <a:pt x="14781" y="143652"/>
                  </a:cubicBezTo>
                  <a:cubicBezTo>
                    <a:pt x="15234" y="144275"/>
                    <a:pt x="15706" y="144860"/>
                    <a:pt x="16178" y="145445"/>
                  </a:cubicBezTo>
                  <a:cubicBezTo>
                    <a:pt x="16669" y="146049"/>
                    <a:pt x="17179" y="146616"/>
                    <a:pt x="17688" y="147182"/>
                  </a:cubicBezTo>
                  <a:cubicBezTo>
                    <a:pt x="18198" y="147730"/>
                    <a:pt x="18708" y="148296"/>
                    <a:pt x="19255" y="148824"/>
                  </a:cubicBezTo>
                  <a:cubicBezTo>
                    <a:pt x="19783" y="149372"/>
                    <a:pt x="20331" y="149881"/>
                    <a:pt x="20897" y="150391"/>
                  </a:cubicBezTo>
                  <a:cubicBezTo>
                    <a:pt x="21464" y="150901"/>
                    <a:pt x="22030" y="151410"/>
                    <a:pt x="22615" y="151882"/>
                  </a:cubicBezTo>
                  <a:cubicBezTo>
                    <a:pt x="23200" y="152373"/>
                    <a:pt x="23804" y="152845"/>
                    <a:pt x="24427" y="153298"/>
                  </a:cubicBezTo>
                  <a:cubicBezTo>
                    <a:pt x="25031" y="153751"/>
                    <a:pt x="25654" y="154204"/>
                    <a:pt x="26277" y="154619"/>
                  </a:cubicBezTo>
                  <a:cubicBezTo>
                    <a:pt x="26919" y="155054"/>
                    <a:pt x="27561" y="155469"/>
                    <a:pt x="28202" y="155865"/>
                  </a:cubicBezTo>
                  <a:cubicBezTo>
                    <a:pt x="28863" y="156262"/>
                    <a:pt x="29524" y="156639"/>
                    <a:pt x="30203" y="156998"/>
                  </a:cubicBezTo>
                  <a:cubicBezTo>
                    <a:pt x="30864" y="157375"/>
                    <a:pt x="31544" y="157715"/>
                    <a:pt x="32242" y="158055"/>
                  </a:cubicBezTo>
                  <a:cubicBezTo>
                    <a:pt x="32940" y="158395"/>
                    <a:pt x="33639" y="158697"/>
                    <a:pt x="34356" y="158999"/>
                  </a:cubicBezTo>
                  <a:cubicBezTo>
                    <a:pt x="35055" y="159301"/>
                    <a:pt x="35772" y="159584"/>
                    <a:pt x="36508" y="159848"/>
                  </a:cubicBezTo>
                  <a:cubicBezTo>
                    <a:pt x="36848" y="159980"/>
                    <a:pt x="37207" y="160094"/>
                    <a:pt x="37565" y="160207"/>
                  </a:cubicBezTo>
                  <a:cubicBezTo>
                    <a:pt x="38434" y="160452"/>
                    <a:pt x="39302" y="160698"/>
                    <a:pt x="40170" y="160924"/>
                  </a:cubicBezTo>
                  <a:cubicBezTo>
                    <a:pt x="41171" y="161170"/>
                    <a:pt x="42152" y="161415"/>
                    <a:pt x="43172" y="161642"/>
                  </a:cubicBezTo>
                  <a:cubicBezTo>
                    <a:pt x="44021" y="161849"/>
                    <a:pt x="44870" y="162019"/>
                    <a:pt x="45720" y="162208"/>
                  </a:cubicBezTo>
                  <a:cubicBezTo>
                    <a:pt x="45871" y="162246"/>
                    <a:pt x="46022" y="162265"/>
                    <a:pt x="46192" y="162302"/>
                  </a:cubicBezTo>
                  <a:cubicBezTo>
                    <a:pt x="47192" y="162510"/>
                    <a:pt x="48212" y="162718"/>
                    <a:pt x="49231" y="162887"/>
                  </a:cubicBezTo>
                  <a:cubicBezTo>
                    <a:pt x="50250" y="163076"/>
                    <a:pt x="51289" y="163246"/>
                    <a:pt x="52308" y="163397"/>
                  </a:cubicBezTo>
                  <a:cubicBezTo>
                    <a:pt x="53346" y="163548"/>
                    <a:pt x="54365" y="163699"/>
                    <a:pt x="55404" y="163831"/>
                  </a:cubicBezTo>
                  <a:cubicBezTo>
                    <a:pt x="56442" y="163963"/>
                    <a:pt x="57480" y="164077"/>
                    <a:pt x="58537" y="164190"/>
                  </a:cubicBezTo>
                  <a:cubicBezTo>
                    <a:pt x="59575" y="164303"/>
                    <a:pt x="60632" y="164398"/>
                    <a:pt x="61671" y="164473"/>
                  </a:cubicBezTo>
                  <a:cubicBezTo>
                    <a:pt x="62690" y="164549"/>
                    <a:pt x="63690" y="164605"/>
                    <a:pt x="64710" y="164662"/>
                  </a:cubicBezTo>
                  <a:cubicBezTo>
                    <a:pt x="64785" y="164662"/>
                    <a:pt x="64880" y="164643"/>
                    <a:pt x="64955" y="164643"/>
                  </a:cubicBezTo>
                  <a:cubicBezTo>
                    <a:pt x="65880" y="164643"/>
                    <a:pt x="66786" y="164700"/>
                    <a:pt x="67673" y="164775"/>
                  </a:cubicBezTo>
                  <a:cubicBezTo>
                    <a:pt x="77772" y="165606"/>
                    <a:pt x="86607" y="171023"/>
                    <a:pt x="92194" y="178801"/>
                  </a:cubicBezTo>
                  <a:cubicBezTo>
                    <a:pt x="97782" y="171023"/>
                    <a:pt x="106616" y="165606"/>
                    <a:pt x="116715" y="164775"/>
                  </a:cubicBezTo>
                  <a:cubicBezTo>
                    <a:pt x="117602" y="164700"/>
                    <a:pt x="118508" y="164643"/>
                    <a:pt x="119433" y="164643"/>
                  </a:cubicBezTo>
                  <a:cubicBezTo>
                    <a:pt x="119509" y="164643"/>
                    <a:pt x="119584" y="164662"/>
                    <a:pt x="119678" y="164662"/>
                  </a:cubicBezTo>
                  <a:cubicBezTo>
                    <a:pt x="120679" y="164605"/>
                    <a:pt x="121698" y="164549"/>
                    <a:pt x="122718" y="164473"/>
                  </a:cubicBezTo>
                  <a:cubicBezTo>
                    <a:pt x="123756" y="164398"/>
                    <a:pt x="124813" y="164303"/>
                    <a:pt x="125851" y="164190"/>
                  </a:cubicBezTo>
                  <a:cubicBezTo>
                    <a:pt x="126908" y="164077"/>
                    <a:pt x="127946" y="163963"/>
                    <a:pt x="128985" y="163831"/>
                  </a:cubicBezTo>
                  <a:cubicBezTo>
                    <a:pt x="130023" y="163699"/>
                    <a:pt x="131042" y="163548"/>
                    <a:pt x="132080" y="163397"/>
                  </a:cubicBezTo>
                  <a:cubicBezTo>
                    <a:pt x="133100" y="163246"/>
                    <a:pt x="134138" y="163076"/>
                    <a:pt x="135157" y="162887"/>
                  </a:cubicBezTo>
                  <a:cubicBezTo>
                    <a:pt x="136177" y="162718"/>
                    <a:pt x="137196" y="162510"/>
                    <a:pt x="138196" y="162302"/>
                  </a:cubicBezTo>
                  <a:cubicBezTo>
                    <a:pt x="138347" y="162265"/>
                    <a:pt x="138517" y="162246"/>
                    <a:pt x="138668" y="162208"/>
                  </a:cubicBezTo>
                  <a:cubicBezTo>
                    <a:pt x="139518" y="162019"/>
                    <a:pt x="140367" y="161849"/>
                    <a:pt x="141217" y="161642"/>
                  </a:cubicBezTo>
                  <a:cubicBezTo>
                    <a:pt x="142217" y="161415"/>
                    <a:pt x="143218" y="161170"/>
                    <a:pt x="144218" y="160924"/>
                  </a:cubicBezTo>
                  <a:cubicBezTo>
                    <a:pt x="145086" y="160698"/>
                    <a:pt x="145955" y="160452"/>
                    <a:pt x="146823" y="160207"/>
                  </a:cubicBezTo>
                  <a:cubicBezTo>
                    <a:pt x="147182" y="160094"/>
                    <a:pt x="147540" y="159980"/>
                    <a:pt x="147880" y="159848"/>
                  </a:cubicBezTo>
                  <a:cubicBezTo>
                    <a:pt x="148616" y="159584"/>
                    <a:pt x="149334" y="159301"/>
                    <a:pt x="150032" y="158999"/>
                  </a:cubicBezTo>
                  <a:cubicBezTo>
                    <a:pt x="150749" y="158697"/>
                    <a:pt x="151448" y="158395"/>
                    <a:pt x="152146" y="158055"/>
                  </a:cubicBezTo>
                  <a:cubicBezTo>
                    <a:pt x="152826" y="157715"/>
                    <a:pt x="153524" y="157375"/>
                    <a:pt x="154185" y="156998"/>
                  </a:cubicBezTo>
                  <a:cubicBezTo>
                    <a:pt x="154864" y="156639"/>
                    <a:pt x="155525" y="156262"/>
                    <a:pt x="156186" y="155865"/>
                  </a:cubicBezTo>
                  <a:cubicBezTo>
                    <a:pt x="156828" y="155469"/>
                    <a:pt x="157469" y="155054"/>
                    <a:pt x="158111" y="154619"/>
                  </a:cubicBezTo>
                  <a:cubicBezTo>
                    <a:pt x="158734" y="154204"/>
                    <a:pt x="159357" y="153751"/>
                    <a:pt x="159961" y="153298"/>
                  </a:cubicBezTo>
                  <a:cubicBezTo>
                    <a:pt x="160584" y="152845"/>
                    <a:pt x="161169" y="152373"/>
                    <a:pt x="161754" y="151882"/>
                  </a:cubicBezTo>
                  <a:cubicBezTo>
                    <a:pt x="162340" y="151410"/>
                    <a:pt x="162925" y="150901"/>
                    <a:pt x="163491" y="150391"/>
                  </a:cubicBezTo>
                  <a:cubicBezTo>
                    <a:pt x="164038" y="149881"/>
                    <a:pt x="164605" y="149372"/>
                    <a:pt x="165133" y="148824"/>
                  </a:cubicBezTo>
                  <a:cubicBezTo>
                    <a:pt x="165662" y="148296"/>
                    <a:pt x="166190" y="147730"/>
                    <a:pt x="166700" y="147182"/>
                  </a:cubicBezTo>
                  <a:cubicBezTo>
                    <a:pt x="167210" y="146616"/>
                    <a:pt x="167719" y="146049"/>
                    <a:pt x="168191" y="145445"/>
                  </a:cubicBezTo>
                  <a:cubicBezTo>
                    <a:pt x="168682" y="144860"/>
                    <a:pt x="169154" y="144275"/>
                    <a:pt x="169607" y="143652"/>
                  </a:cubicBezTo>
                  <a:cubicBezTo>
                    <a:pt x="170060" y="143048"/>
                    <a:pt x="170513" y="142425"/>
                    <a:pt x="170928" y="141802"/>
                  </a:cubicBezTo>
                  <a:cubicBezTo>
                    <a:pt x="171363" y="141160"/>
                    <a:pt x="171778" y="140519"/>
                    <a:pt x="172174" y="139877"/>
                  </a:cubicBezTo>
                  <a:cubicBezTo>
                    <a:pt x="172571" y="139216"/>
                    <a:pt x="172948" y="138555"/>
                    <a:pt x="173307" y="137876"/>
                  </a:cubicBezTo>
                  <a:cubicBezTo>
                    <a:pt x="173684" y="137215"/>
                    <a:pt x="174024" y="136536"/>
                    <a:pt x="174364" y="135837"/>
                  </a:cubicBezTo>
                  <a:cubicBezTo>
                    <a:pt x="174685" y="135139"/>
                    <a:pt x="175006" y="134440"/>
                    <a:pt x="175308" y="133723"/>
                  </a:cubicBezTo>
                  <a:cubicBezTo>
                    <a:pt x="175610" y="133025"/>
                    <a:pt x="175893" y="132307"/>
                    <a:pt x="176157" y="131571"/>
                  </a:cubicBezTo>
                  <a:cubicBezTo>
                    <a:pt x="176422" y="130854"/>
                    <a:pt x="176686" y="130118"/>
                    <a:pt x="176912" y="129362"/>
                  </a:cubicBezTo>
                  <a:cubicBezTo>
                    <a:pt x="177139" y="128626"/>
                    <a:pt x="177346" y="127871"/>
                    <a:pt x="177554" y="127116"/>
                  </a:cubicBezTo>
                  <a:cubicBezTo>
                    <a:pt x="177743" y="126361"/>
                    <a:pt x="177913" y="125587"/>
                    <a:pt x="178083" y="124813"/>
                  </a:cubicBezTo>
                  <a:cubicBezTo>
                    <a:pt x="178234" y="124039"/>
                    <a:pt x="178385" y="123265"/>
                    <a:pt x="178498" y="122473"/>
                  </a:cubicBezTo>
                  <a:cubicBezTo>
                    <a:pt x="178611" y="121699"/>
                    <a:pt x="178724" y="120887"/>
                    <a:pt x="178800" y="120094"/>
                  </a:cubicBezTo>
                  <a:cubicBezTo>
                    <a:pt x="178875" y="119301"/>
                    <a:pt x="178932" y="118490"/>
                    <a:pt x="178989" y="117697"/>
                  </a:cubicBezTo>
                  <a:cubicBezTo>
                    <a:pt x="179026" y="116885"/>
                    <a:pt x="179045" y="116054"/>
                    <a:pt x="179045" y="115243"/>
                  </a:cubicBezTo>
                  <a:cubicBezTo>
                    <a:pt x="179045" y="114431"/>
                    <a:pt x="179026" y="113600"/>
                    <a:pt x="178989" y="112808"/>
                  </a:cubicBezTo>
                  <a:cubicBezTo>
                    <a:pt x="178932" y="111996"/>
                    <a:pt x="178875" y="111184"/>
                    <a:pt x="178800" y="110391"/>
                  </a:cubicBezTo>
                  <a:close/>
                </a:path>
              </a:pathLst>
            </a:custGeom>
            <a:noFill/>
            <a:ln w="9525" cap="flat" cmpd="sng">
              <a:solidFill>
                <a:schemeClr val="dk2"/>
              </a:solidFill>
              <a:prstDash val="solid"/>
              <a:miter lim="188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59"/>
          <p:cNvGrpSpPr/>
          <p:nvPr/>
        </p:nvGrpSpPr>
        <p:grpSpPr>
          <a:xfrm flipH="1">
            <a:off x="6023552" y="2331703"/>
            <a:ext cx="146294" cy="146294"/>
            <a:chOff x="1449950" y="497675"/>
            <a:chExt cx="4719175" cy="4719175"/>
          </a:xfrm>
        </p:grpSpPr>
        <p:sp>
          <p:nvSpPr>
            <p:cNvPr id="1009" name="Google Shape;1009;p59"/>
            <p:cNvSpPr/>
            <p:nvPr/>
          </p:nvSpPr>
          <p:spPr>
            <a:xfrm>
              <a:off x="1449950" y="497675"/>
              <a:ext cx="4719175" cy="4719175"/>
            </a:xfrm>
            <a:custGeom>
              <a:avLst/>
              <a:gdLst/>
              <a:ahLst/>
              <a:cxnLst/>
              <a:rect l="l" t="t" r="r" b="b"/>
              <a:pathLst>
                <a:path w="188767" h="188767" extrusionOk="0">
                  <a:moveTo>
                    <a:pt x="15724" y="0"/>
                  </a:moveTo>
                  <a:cubicBezTo>
                    <a:pt x="7041" y="0"/>
                    <a:pt x="0" y="7041"/>
                    <a:pt x="0" y="15724"/>
                  </a:cubicBezTo>
                  <a:lnTo>
                    <a:pt x="0" y="173043"/>
                  </a:lnTo>
                  <a:cubicBezTo>
                    <a:pt x="0" y="181726"/>
                    <a:pt x="7041" y="188767"/>
                    <a:pt x="15724" y="188767"/>
                  </a:cubicBezTo>
                  <a:lnTo>
                    <a:pt x="173042" y="188767"/>
                  </a:lnTo>
                  <a:cubicBezTo>
                    <a:pt x="181725" y="188767"/>
                    <a:pt x="188766" y="181726"/>
                    <a:pt x="188766" y="173043"/>
                  </a:cubicBezTo>
                  <a:lnTo>
                    <a:pt x="188766" y="15724"/>
                  </a:lnTo>
                  <a:cubicBezTo>
                    <a:pt x="188766" y="7041"/>
                    <a:pt x="181725" y="0"/>
                    <a:pt x="1730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9"/>
            <p:cNvSpPr/>
            <p:nvPr/>
          </p:nvSpPr>
          <p:spPr>
            <a:xfrm>
              <a:off x="1504675" y="622250"/>
              <a:ext cx="4609700" cy="4470025"/>
            </a:xfrm>
            <a:custGeom>
              <a:avLst/>
              <a:gdLst/>
              <a:ahLst/>
              <a:cxnLst/>
              <a:rect l="l" t="t" r="r" b="b"/>
              <a:pathLst>
                <a:path w="184388" h="178801" extrusionOk="0">
                  <a:moveTo>
                    <a:pt x="37716" y="1"/>
                  </a:moveTo>
                  <a:lnTo>
                    <a:pt x="1" y="33337"/>
                  </a:lnTo>
                  <a:cubicBezTo>
                    <a:pt x="11893" y="40038"/>
                    <a:pt x="19916" y="52780"/>
                    <a:pt x="19916" y="67409"/>
                  </a:cubicBezTo>
                  <a:cubicBezTo>
                    <a:pt x="19916" y="74601"/>
                    <a:pt x="17952" y="81359"/>
                    <a:pt x="14555" y="87154"/>
                  </a:cubicBezTo>
                  <a:cubicBezTo>
                    <a:pt x="13800" y="88419"/>
                    <a:pt x="12988" y="89646"/>
                    <a:pt x="12101" y="90816"/>
                  </a:cubicBezTo>
                  <a:cubicBezTo>
                    <a:pt x="11742" y="91401"/>
                    <a:pt x="11402" y="92006"/>
                    <a:pt x="11081" y="92610"/>
                  </a:cubicBezTo>
                  <a:cubicBezTo>
                    <a:pt x="10704" y="93289"/>
                    <a:pt x="10364" y="93969"/>
                    <a:pt x="10024" y="94648"/>
                  </a:cubicBezTo>
                  <a:cubicBezTo>
                    <a:pt x="9685" y="95347"/>
                    <a:pt x="9382" y="96045"/>
                    <a:pt x="9080" y="96762"/>
                  </a:cubicBezTo>
                  <a:cubicBezTo>
                    <a:pt x="8778" y="97461"/>
                    <a:pt x="8495" y="98178"/>
                    <a:pt x="8231" y="98914"/>
                  </a:cubicBezTo>
                  <a:cubicBezTo>
                    <a:pt x="7967" y="99632"/>
                    <a:pt x="7702" y="100368"/>
                    <a:pt x="7476" y="101123"/>
                  </a:cubicBezTo>
                  <a:cubicBezTo>
                    <a:pt x="7249" y="101859"/>
                    <a:pt x="7023" y="102614"/>
                    <a:pt x="6834" y="103369"/>
                  </a:cubicBezTo>
                  <a:cubicBezTo>
                    <a:pt x="6645" y="104124"/>
                    <a:pt x="6457" y="104898"/>
                    <a:pt x="6306" y="105672"/>
                  </a:cubicBezTo>
                  <a:cubicBezTo>
                    <a:pt x="6155" y="106446"/>
                    <a:pt x="6004" y="107220"/>
                    <a:pt x="5890" y="108013"/>
                  </a:cubicBezTo>
                  <a:cubicBezTo>
                    <a:pt x="5777" y="108806"/>
                    <a:pt x="5664" y="109599"/>
                    <a:pt x="5588" y="110391"/>
                  </a:cubicBezTo>
                  <a:cubicBezTo>
                    <a:pt x="5513" y="111184"/>
                    <a:pt x="5437" y="111996"/>
                    <a:pt x="5400" y="112808"/>
                  </a:cubicBezTo>
                  <a:cubicBezTo>
                    <a:pt x="5362" y="113600"/>
                    <a:pt x="5343" y="114431"/>
                    <a:pt x="5343" y="115243"/>
                  </a:cubicBezTo>
                  <a:cubicBezTo>
                    <a:pt x="5343" y="116054"/>
                    <a:pt x="5362" y="116885"/>
                    <a:pt x="5400" y="117697"/>
                  </a:cubicBezTo>
                  <a:cubicBezTo>
                    <a:pt x="5437" y="118490"/>
                    <a:pt x="5513" y="119301"/>
                    <a:pt x="5588" y="120094"/>
                  </a:cubicBezTo>
                  <a:cubicBezTo>
                    <a:pt x="5664" y="120887"/>
                    <a:pt x="5777" y="121699"/>
                    <a:pt x="5890" y="122473"/>
                  </a:cubicBezTo>
                  <a:cubicBezTo>
                    <a:pt x="6004" y="123265"/>
                    <a:pt x="6155" y="124039"/>
                    <a:pt x="6306" y="124813"/>
                  </a:cubicBezTo>
                  <a:cubicBezTo>
                    <a:pt x="6457" y="125587"/>
                    <a:pt x="6645" y="126361"/>
                    <a:pt x="6834" y="127116"/>
                  </a:cubicBezTo>
                  <a:cubicBezTo>
                    <a:pt x="7023" y="127871"/>
                    <a:pt x="7249" y="128626"/>
                    <a:pt x="7476" y="129362"/>
                  </a:cubicBezTo>
                  <a:cubicBezTo>
                    <a:pt x="7702" y="130118"/>
                    <a:pt x="7967" y="130854"/>
                    <a:pt x="8231" y="131571"/>
                  </a:cubicBezTo>
                  <a:cubicBezTo>
                    <a:pt x="8495" y="132307"/>
                    <a:pt x="8778" y="133025"/>
                    <a:pt x="9080" y="133723"/>
                  </a:cubicBezTo>
                  <a:cubicBezTo>
                    <a:pt x="9382" y="134440"/>
                    <a:pt x="9685" y="135139"/>
                    <a:pt x="10024" y="135837"/>
                  </a:cubicBezTo>
                  <a:cubicBezTo>
                    <a:pt x="10364" y="136536"/>
                    <a:pt x="10704" y="137215"/>
                    <a:pt x="11081" y="137876"/>
                  </a:cubicBezTo>
                  <a:cubicBezTo>
                    <a:pt x="11440" y="138555"/>
                    <a:pt x="11818" y="139216"/>
                    <a:pt x="12214" y="139877"/>
                  </a:cubicBezTo>
                  <a:cubicBezTo>
                    <a:pt x="12610" y="140519"/>
                    <a:pt x="13026" y="141160"/>
                    <a:pt x="13460" y="141802"/>
                  </a:cubicBezTo>
                  <a:cubicBezTo>
                    <a:pt x="13875" y="142425"/>
                    <a:pt x="14328" y="143048"/>
                    <a:pt x="14781" y="143652"/>
                  </a:cubicBezTo>
                  <a:cubicBezTo>
                    <a:pt x="15234" y="144275"/>
                    <a:pt x="15706" y="144860"/>
                    <a:pt x="16178" y="145445"/>
                  </a:cubicBezTo>
                  <a:cubicBezTo>
                    <a:pt x="16669" y="146049"/>
                    <a:pt x="17179" y="146616"/>
                    <a:pt x="17688" y="147182"/>
                  </a:cubicBezTo>
                  <a:cubicBezTo>
                    <a:pt x="18198" y="147730"/>
                    <a:pt x="18708" y="148296"/>
                    <a:pt x="19255" y="148824"/>
                  </a:cubicBezTo>
                  <a:cubicBezTo>
                    <a:pt x="19783" y="149372"/>
                    <a:pt x="20331" y="149881"/>
                    <a:pt x="20897" y="150391"/>
                  </a:cubicBezTo>
                  <a:cubicBezTo>
                    <a:pt x="21464" y="150901"/>
                    <a:pt x="22030" y="151410"/>
                    <a:pt x="22615" y="151882"/>
                  </a:cubicBezTo>
                  <a:cubicBezTo>
                    <a:pt x="23200" y="152373"/>
                    <a:pt x="23804" y="152845"/>
                    <a:pt x="24427" y="153298"/>
                  </a:cubicBezTo>
                  <a:cubicBezTo>
                    <a:pt x="25031" y="153751"/>
                    <a:pt x="25654" y="154204"/>
                    <a:pt x="26277" y="154619"/>
                  </a:cubicBezTo>
                  <a:cubicBezTo>
                    <a:pt x="26919" y="155054"/>
                    <a:pt x="27561" y="155469"/>
                    <a:pt x="28202" y="155865"/>
                  </a:cubicBezTo>
                  <a:cubicBezTo>
                    <a:pt x="28863" y="156262"/>
                    <a:pt x="29524" y="156639"/>
                    <a:pt x="30203" y="156998"/>
                  </a:cubicBezTo>
                  <a:cubicBezTo>
                    <a:pt x="30864" y="157375"/>
                    <a:pt x="31544" y="157715"/>
                    <a:pt x="32242" y="158055"/>
                  </a:cubicBezTo>
                  <a:cubicBezTo>
                    <a:pt x="32940" y="158395"/>
                    <a:pt x="33639" y="158697"/>
                    <a:pt x="34356" y="158999"/>
                  </a:cubicBezTo>
                  <a:cubicBezTo>
                    <a:pt x="35055" y="159301"/>
                    <a:pt x="35772" y="159584"/>
                    <a:pt x="36508" y="159848"/>
                  </a:cubicBezTo>
                  <a:cubicBezTo>
                    <a:pt x="36848" y="159980"/>
                    <a:pt x="37207" y="160094"/>
                    <a:pt x="37565" y="160207"/>
                  </a:cubicBezTo>
                  <a:cubicBezTo>
                    <a:pt x="38434" y="160452"/>
                    <a:pt x="39302" y="160698"/>
                    <a:pt x="40170" y="160924"/>
                  </a:cubicBezTo>
                  <a:cubicBezTo>
                    <a:pt x="41171" y="161170"/>
                    <a:pt x="42152" y="161415"/>
                    <a:pt x="43172" y="161642"/>
                  </a:cubicBezTo>
                  <a:cubicBezTo>
                    <a:pt x="44021" y="161849"/>
                    <a:pt x="44870" y="162019"/>
                    <a:pt x="45720" y="162208"/>
                  </a:cubicBezTo>
                  <a:cubicBezTo>
                    <a:pt x="45871" y="162246"/>
                    <a:pt x="46022" y="162265"/>
                    <a:pt x="46192" y="162302"/>
                  </a:cubicBezTo>
                  <a:cubicBezTo>
                    <a:pt x="47192" y="162510"/>
                    <a:pt x="48212" y="162718"/>
                    <a:pt x="49231" y="162887"/>
                  </a:cubicBezTo>
                  <a:cubicBezTo>
                    <a:pt x="50250" y="163076"/>
                    <a:pt x="51289" y="163246"/>
                    <a:pt x="52308" y="163397"/>
                  </a:cubicBezTo>
                  <a:cubicBezTo>
                    <a:pt x="53346" y="163548"/>
                    <a:pt x="54365" y="163699"/>
                    <a:pt x="55404" y="163831"/>
                  </a:cubicBezTo>
                  <a:cubicBezTo>
                    <a:pt x="56442" y="163963"/>
                    <a:pt x="57480" y="164077"/>
                    <a:pt x="58537" y="164190"/>
                  </a:cubicBezTo>
                  <a:cubicBezTo>
                    <a:pt x="59575" y="164303"/>
                    <a:pt x="60632" y="164398"/>
                    <a:pt x="61671" y="164473"/>
                  </a:cubicBezTo>
                  <a:cubicBezTo>
                    <a:pt x="62690" y="164549"/>
                    <a:pt x="63690" y="164605"/>
                    <a:pt x="64710" y="164662"/>
                  </a:cubicBezTo>
                  <a:cubicBezTo>
                    <a:pt x="64785" y="164662"/>
                    <a:pt x="64880" y="164643"/>
                    <a:pt x="64955" y="164643"/>
                  </a:cubicBezTo>
                  <a:cubicBezTo>
                    <a:pt x="65880" y="164643"/>
                    <a:pt x="66786" y="164700"/>
                    <a:pt x="67673" y="164775"/>
                  </a:cubicBezTo>
                  <a:cubicBezTo>
                    <a:pt x="77772" y="165606"/>
                    <a:pt x="86607" y="171023"/>
                    <a:pt x="92194" y="178801"/>
                  </a:cubicBezTo>
                  <a:cubicBezTo>
                    <a:pt x="97782" y="171023"/>
                    <a:pt x="106616" y="165606"/>
                    <a:pt x="116715" y="164775"/>
                  </a:cubicBezTo>
                  <a:cubicBezTo>
                    <a:pt x="117602" y="164700"/>
                    <a:pt x="118508" y="164643"/>
                    <a:pt x="119433" y="164643"/>
                  </a:cubicBezTo>
                  <a:cubicBezTo>
                    <a:pt x="119509" y="164643"/>
                    <a:pt x="119584" y="164662"/>
                    <a:pt x="119678" y="164662"/>
                  </a:cubicBezTo>
                  <a:cubicBezTo>
                    <a:pt x="120679" y="164605"/>
                    <a:pt x="121698" y="164549"/>
                    <a:pt x="122718" y="164473"/>
                  </a:cubicBezTo>
                  <a:cubicBezTo>
                    <a:pt x="123756" y="164398"/>
                    <a:pt x="124813" y="164303"/>
                    <a:pt x="125851" y="164190"/>
                  </a:cubicBezTo>
                  <a:cubicBezTo>
                    <a:pt x="126908" y="164077"/>
                    <a:pt x="127946" y="163963"/>
                    <a:pt x="128985" y="163831"/>
                  </a:cubicBezTo>
                  <a:cubicBezTo>
                    <a:pt x="130023" y="163699"/>
                    <a:pt x="131042" y="163548"/>
                    <a:pt x="132080" y="163397"/>
                  </a:cubicBezTo>
                  <a:cubicBezTo>
                    <a:pt x="133100" y="163246"/>
                    <a:pt x="134138" y="163076"/>
                    <a:pt x="135157" y="162887"/>
                  </a:cubicBezTo>
                  <a:cubicBezTo>
                    <a:pt x="136177" y="162718"/>
                    <a:pt x="137196" y="162510"/>
                    <a:pt x="138196" y="162302"/>
                  </a:cubicBezTo>
                  <a:cubicBezTo>
                    <a:pt x="138347" y="162265"/>
                    <a:pt x="138517" y="162246"/>
                    <a:pt x="138668" y="162208"/>
                  </a:cubicBezTo>
                  <a:cubicBezTo>
                    <a:pt x="139518" y="162019"/>
                    <a:pt x="140367" y="161849"/>
                    <a:pt x="141217" y="161642"/>
                  </a:cubicBezTo>
                  <a:cubicBezTo>
                    <a:pt x="142217" y="161415"/>
                    <a:pt x="143218" y="161170"/>
                    <a:pt x="144218" y="160924"/>
                  </a:cubicBezTo>
                  <a:cubicBezTo>
                    <a:pt x="145086" y="160698"/>
                    <a:pt x="145955" y="160452"/>
                    <a:pt x="146823" y="160207"/>
                  </a:cubicBezTo>
                  <a:cubicBezTo>
                    <a:pt x="147182" y="160094"/>
                    <a:pt x="147540" y="159980"/>
                    <a:pt x="147880" y="159848"/>
                  </a:cubicBezTo>
                  <a:cubicBezTo>
                    <a:pt x="148616" y="159584"/>
                    <a:pt x="149334" y="159301"/>
                    <a:pt x="150032" y="158999"/>
                  </a:cubicBezTo>
                  <a:cubicBezTo>
                    <a:pt x="150749" y="158697"/>
                    <a:pt x="151448" y="158395"/>
                    <a:pt x="152146" y="158055"/>
                  </a:cubicBezTo>
                  <a:cubicBezTo>
                    <a:pt x="152826" y="157715"/>
                    <a:pt x="153524" y="157375"/>
                    <a:pt x="154185" y="156998"/>
                  </a:cubicBezTo>
                  <a:cubicBezTo>
                    <a:pt x="154864" y="156639"/>
                    <a:pt x="155525" y="156262"/>
                    <a:pt x="156186" y="155865"/>
                  </a:cubicBezTo>
                  <a:cubicBezTo>
                    <a:pt x="156828" y="155469"/>
                    <a:pt x="157469" y="155054"/>
                    <a:pt x="158111" y="154619"/>
                  </a:cubicBezTo>
                  <a:cubicBezTo>
                    <a:pt x="158734" y="154204"/>
                    <a:pt x="159357" y="153751"/>
                    <a:pt x="159961" y="153298"/>
                  </a:cubicBezTo>
                  <a:cubicBezTo>
                    <a:pt x="160584" y="152845"/>
                    <a:pt x="161169" y="152373"/>
                    <a:pt x="161754" y="151882"/>
                  </a:cubicBezTo>
                  <a:cubicBezTo>
                    <a:pt x="162340" y="151410"/>
                    <a:pt x="162925" y="150901"/>
                    <a:pt x="163491" y="150391"/>
                  </a:cubicBezTo>
                  <a:cubicBezTo>
                    <a:pt x="164038" y="149881"/>
                    <a:pt x="164605" y="149372"/>
                    <a:pt x="165133" y="148824"/>
                  </a:cubicBezTo>
                  <a:cubicBezTo>
                    <a:pt x="165662" y="148296"/>
                    <a:pt x="166190" y="147730"/>
                    <a:pt x="166700" y="147182"/>
                  </a:cubicBezTo>
                  <a:cubicBezTo>
                    <a:pt x="167210" y="146616"/>
                    <a:pt x="167719" y="146049"/>
                    <a:pt x="168191" y="145445"/>
                  </a:cubicBezTo>
                  <a:cubicBezTo>
                    <a:pt x="168682" y="144860"/>
                    <a:pt x="169154" y="144275"/>
                    <a:pt x="169607" y="143652"/>
                  </a:cubicBezTo>
                  <a:cubicBezTo>
                    <a:pt x="170060" y="143048"/>
                    <a:pt x="170513" y="142425"/>
                    <a:pt x="170928" y="141802"/>
                  </a:cubicBezTo>
                  <a:cubicBezTo>
                    <a:pt x="171363" y="141160"/>
                    <a:pt x="171778" y="140519"/>
                    <a:pt x="172174" y="139877"/>
                  </a:cubicBezTo>
                  <a:cubicBezTo>
                    <a:pt x="172571" y="139216"/>
                    <a:pt x="172948" y="138555"/>
                    <a:pt x="173307" y="137876"/>
                  </a:cubicBezTo>
                  <a:cubicBezTo>
                    <a:pt x="173684" y="137215"/>
                    <a:pt x="174024" y="136536"/>
                    <a:pt x="174364" y="135837"/>
                  </a:cubicBezTo>
                  <a:cubicBezTo>
                    <a:pt x="174685" y="135139"/>
                    <a:pt x="175006" y="134440"/>
                    <a:pt x="175308" y="133723"/>
                  </a:cubicBezTo>
                  <a:cubicBezTo>
                    <a:pt x="175610" y="133025"/>
                    <a:pt x="175893" y="132307"/>
                    <a:pt x="176157" y="131571"/>
                  </a:cubicBezTo>
                  <a:cubicBezTo>
                    <a:pt x="176422" y="130854"/>
                    <a:pt x="176686" y="130118"/>
                    <a:pt x="176912" y="129362"/>
                  </a:cubicBezTo>
                  <a:cubicBezTo>
                    <a:pt x="177139" y="128626"/>
                    <a:pt x="177346" y="127871"/>
                    <a:pt x="177554" y="127116"/>
                  </a:cubicBezTo>
                  <a:cubicBezTo>
                    <a:pt x="177743" y="126361"/>
                    <a:pt x="177913" y="125587"/>
                    <a:pt x="178083" y="124813"/>
                  </a:cubicBezTo>
                  <a:cubicBezTo>
                    <a:pt x="178234" y="124039"/>
                    <a:pt x="178385" y="123265"/>
                    <a:pt x="178498" y="122473"/>
                  </a:cubicBezTo>
                  <a:cubicBezTo>
                    <a:pt x="178611" y="121699"/>
                    <a:pt x="178724" y="120887"/>
                    <a:pt x="178800" y="120094"/>
                  </a:cubicBezTo>
                  <a:cubicBezTo>
                    <a:pt x="178875" y="119301"/>
                    <a:pt x="178932" y="118490"/>
                    <a:pt x="178989" y="117697"/>
                  </a:cubicBezTo>
                  <a:cubicBezTo>
                    <a:pt x="179026" y="116885"/>
                    <a:pt x="179045" y="116054"/>
                    <a:pt x="179045" y="115243"/>
                  </a:cubicBezTo>
                  <a:cubicBezTo>
                    <a:pt x="179045" y="114431"/>
                    <a:pt x="179026" y="113600"/>
                    <a:pt x="178989" y="112808"/>
                  </a:cubicBezTo>
                  <a:cubicBezTo>
                    <a:pt x="178932" y="111996"/>
                    <a:pt x="178875" y="111184"/>
                    <a:pt x="178800" y="110391"/>
                  </a:cubicBezTo>
                  <a:cubicBezTo>
                    <a:pt x="178724" y="109599"/>
                    <a:pt x="178611" y="108806"/>
                    <a:pt x="178498" y="108013"/>
                  </a:cubicBezTo>
                  <a:cubicBezTo>
                    <a:pt x="178385" y="107220"/>
                    <a:pt x="178234" y="106446"/>
                    <a:pt x="178083" y="105672"/>
                  </a:cubicBezTo>
                  <a:cubicBezTo>
                    <a:pt x="177913" y="104898"/>
                    <a:pt x="177743" y="104124"/>
                    <a:pt x="177554" y="103369"/>
                  </a:cubicBezTo>
                  <a:cubicBezTo>
                    <a:pt x="177346" y="102614"/>
                    <a:pt x="177139" y="101859"/>
                    <a:pt x="176912" y="101123"/>
                  </a:cubicBezTo>
                  <a:cubicBezTo>
                    <a:pt x="176686" y="100368"/>
                    <a:pt x="176422" y="99632"/>
                    <a:pt x="176157" y="98914"/>
                  </a:cubicBezTo>
                  <a:cubicBezTo>
                    <a:pt x="175893" y="98178"/>
                    <a:pt x="175610" y="97461"/>
                    <a:pt x="175308" y="96762"/>
                  </a:cubicBezTo>
                  <a:cubicBezTo>
                    <a:pt x="175006" y="96045"/>
                    <a:pt x="174685" y="95347"/>
                    <a:pt x="174364" y="94648"/>
                  </a:cubicBezTo>
                  <a:cubicBezTo>
                    <a:pt x="174024" y="93969"/>
                    <a:pt x="173684" y="93289"/>
                    <a:pt x="173307" y="92610"/>
                  </a:cubicBezTo>
                  <a:cubicBezTo>
                    <a:pt x="172986" y="92006"/>
                    <a:pt x="172627" y="91401"/>
                    <a:pt x="172288" y="90816"/>
                  </a:cubicBezTo>
                  <a:cubicBezTo>
                    <a:pt x="171400" y="89646"/>
                    <a:pt x="170570" y="88419"/>
                    <a:pt x="169834" y="87154"/>
                  </a:cubicBezTo>
                  <a:cubicBezTo>
                    <a:pt x="166436" y="81359"/>
                    <a:pt x="164473" y="74601"/>
                    <a:pt x="164473" y="67409"/>
                  </a:cubicBezTo>
                  <a:cubicBezTo>
                    <a:pt x="164473" y="52780"/>
                    <a:pt x="172495" y="40038"/>
                    <a:pt x="184387" y="33337"/>
                  </a:cubicBezTo>
                  <a:lnTo>
                    <a:pt x="146672" y="1"/>
                  </a:lnTo>
                  <a:cubicBezTo>
                    <a:pt x="139612" y="6891"/>
                    <a:pt x="130061" y="11176"/>
                    <a:pt x="119433" y="11176"/>
                  </a:cubicBezTo>
                  <a:cubicBezTo>
                    <a:pt x="108843" y="11176"/>
                    <a:pt x="99235" y="6834"/>
                    <a:pt x="92194" y="1"/>
                  </a:cubicBezTo>
                  <a:cubicBezTo>
                    <a:pt x="85153" y="6834"/>
                    <a:pt x="75545" y="11176"/>
                    <a:pt x="64955" y="11176"/>
                  </a:cubicBezTo>
                  <a:cubicBezTo>
                    <a:pt x="54328" y="11176"/>
                    <a:pt x="44757" y="6891"/>
                    <a:pt x="37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9"/>
            <p:cNvSpPr/>
            <p:nvPr/>
          </p:nvSpPr>
          <p:spPr>
            <a:xfrm>
              <a:off x="1504675" y="622250"/>
              <a:ext cx="4609700" cy="4470025"/>
            </a:xfrm>
            <a:custGeom>
              <a:avLst/>
              <a:gdLst/>
              <a:ahLst/>
              <a:cxnLst/>
              <a:rect l="l" t="t" r="r" b="b"/>
              <a:pathLst>
                <a:path w="184388" h="178801" fill="none" extrusionOk="0">
                  <a:moveTo>
                    <a:pt x="178800" y="110391"/>
                  </a:moveTo>
                  <a:cubicBezTo>
                    <a:pt x="178724" y="109599"/>
                    <a:pt x="178611" y="108806"/>
                    <a:pt x="178498" y="108013"/>
                  </a:cubicBezTo>
                  <a:cubicBezTo>
                    <a:pt x="178385" y="107220"/>
                    <a:pt x="178234" y="106446"/>
                    <a:pt x="178083" y="105672"/>
                  </a:cubicBezTo>
                  <a:cubicBezTo>
                    <a:pt x="177913" y="104898"/>
                    <a:pt x="177743" y="104124"/>
                    <a:pt x="177554" y="103369"/>
                  </a:cubicBezTo>
                  <a:cubicBezTo>
                    <a:pt x="177346" y="102614"/>
                    <a:pt x="177139" y="101859"/>
                    <a:pt x="176912" y="101123"/>
                  </a:cubicBezTo>
                  <a:cubicBezTo>
                    <a:pt x="176686" y="100368"/>
                    <a:pt x="176422" y="99632"/>
                    <a:pt x="176157" y="98914"/>
                  </a:cubicBezTo>
                  <a:cubicBezTo>
                    <a:pt x="175893" y="98178"/>
                    <a:pt x="175610" y="97461"/>
                    <a:pt x="175308" y="96762"/>
                  </a:cubicBezTo>
                  <a:cubicBezTo>
                    <a:pt x="175006" y="96045"/>
                    <a:pt x="174685" y="95347"/>
                    <a:pt x="174364" y="94648"/>
                  </a:cubicBezTo>
                  <a:cubicBezTo>
                    <a:pt x="174024" y="93969"/>
                    <a:pt x="173684" y="93289"/>
                    <a:pt x="173307" y="92610"/>
                  </a:cubicBezTo>
                  <a:cubicBezTo>
                    <a:pt x="172986" y="92006"/>
                    <a:pt x="172627" y="91401"/>
                    <a:pt x="172288" y="90816"/>
                  </a:cubicBezTo>
                  <a:cubicBezTo>
                    <a:pt x="171400" y="89646"/>
                    <a:pt x="170570" y="88419"/>
                    <a:pt x="169834" y="87154"/>
                  </a:cubicBezTo>
                  <a:cubicBezTo>
                    <a:pt x="166436" y="81359"/>
                    <a:pt x="164473" y="74601"/>
                    <a:pt x="164473" y="67409"/>
                  </a:cubicBezTo>
                  <a:cubicBezTo>
                    <a:pt x="164473" y="52780"/>
                    <a:pt x="172495" y="40038"/>
                    <a:pt x="184387" y="33337"/>
                  </a:cubicBezTo>
                  <a:lnTo>
                    <a:pt x="146672" y="1"/>
                  </a:lnTo>
                  <a:cubicBezTo>
                    <a:pt x="139612" y="6891"/>
                    <a:pt x="130061" y="11176"/>
                    <a:pt x="119433" y="11176"/>
                  </a:cubicBezTo>
                  <a:cubicBezTo>
                    <a:pt x="108843" y="11176"/>
                    <a:pt x="99235" y="6834"/>
                    <a:pt x="92194" y="1"/>
                  </a:cubicBezTo>
                  <a:cubicBezTo>
                    <a:pt x="85153" y="6834"/>
                    <a:pt x="75545" y="11176"/>
                    <a:pt x="64955" y="11176"/>
                  </a:cubicBezTo>
                  <a:cubicBezTo>
                    <a:pt x="54328" y="11176"/>
                    <a:pt x="44757" y="6891"/>
                    <a:pt x="37716" y="1"/>
                  </a:cubicBezTo>
                  <a:lnTo>
                    <a:pt x="37716" y="1"/>
                  </a:lnTo>
                  <a:lnTo>
                    <a:pt x="1" y="33337"/>
                  </a:lnTo>
                  <a:cubicBezTo>
                    <a:pt x="11893" y="40038"/>
                    <a:pt x="19916" y="52780"/>
                    <a:pt x="19916" y="67409"/>
                  </a:cubicBezTo>
                  <a:cubicBezTo>
                    <a:pt x="19916" y="74601"/>
                    <a:pt x="17952" y="81359"/>
                    <a:pt x="14555" y="87154"/>
                  </a:cubicBezTo>
                  <a:cubicBezTo>
                    <a:pt x="13800" y="88419"/>
                    <a:pt x="12988" y="89646"/>
                    <a:pt x="12101" y="90816"/>
                  </a:cubicBezTo>
                  <a:cubicBezTo>
                    <a:pt x="11742" y="91401"/>
                    <a:pt x="11402" y="92006"/>
                    <a:pt x="11081" y="92610"/>
                  </a:cubicBezTo>
                  <a:cubicBezTo>
                    <a:pt x="10704" y="93289"/>
                    <a:pt x="10364" y="93969"/>
                    <a:pt x="10024" y="94648"/>
                  </a:cubicBezTo>
                  <a:cubicBezTo>
                    <a:pt x="9685" y="95347"/>
                    <a:pt x="9382" y="96045"/>
                    <a:pt x="9080" y="96762"/>
                  </a:cubicBezTo>
                  <a:cubicBezTo>
                    <a:pt x="8778" y="97461"/>
                    <a:pt x="8495" y="98178"/>
                    <a:pt x="8231" y="98914"/>
                  </a:cubicBezTo>
                  <a:cubicBezTo>
                    <a:pt x="7967" y="99632"/>
                    <a:pt x="7702" y="100368"/>
                    <a:pt x="7476" y="101123"/>
                  </a:cubicBezTo>
                  <a:cubicBezTo>
                    <a:pt x="7249" y="101859"/>
                    <a:pt x="7023" y="102614"/>
                    <a:pt x="6834" y="103369"/>
                  </a:cubicBezTo>
                  <a:cubicBezTo>
                    <a:pt x="6645" y="104124"/>
                    <a:pt x="6457" y="104898"/>
                    <a:pt x="6306" y="105672"/>
                  </a:cubicBezTo>
                  <a:cubicBezTo>
                    <a:pt x="6155" y="106446"/>
                    <a:pt x="6004" y="107220"/>
                    <a:pt x="5890" y="108013"/>
                  </a:cubicBezTo>
                  <a:cubicBezTo>
                    <a:pt x="5777" y="108806"/>
                    <a:pt x="5664" y="109599"/>
                    <a:pt x="5588" y="110391"/>
                  </a:cubicBezTo>
                  <a:cubicBezTo>
                    <a:pt x="5513" y="111184"/>
                    <a:pt x="5437" y="111996"/>
                    <a:pt x="5400" y="112808"/>
                  </a:cubicBezTo>
                  <a:cubicBezTo>
                    <a:pt x="5362" y="113600"/>
                    <a:pt x="5343" y="114431"/>
                    <a:pt x="5343" y="115243"/>
                  </a:cubicBezTo>
                  <a:cubicBezTo>
                    <a:pt x="5343" y="116054"/>
                    <a:pt x="5362" y="116885"/>
                    <a:pt x="5400" y="117697"/>
                  </a:cubicBezTo>
                  <a:cubicBezTo>
                    <a:pt x="5437" y="118490"/>
                    <a:pt x="5513" y="119301"/>
                    <a:pt x="5588" y="120094"/>
                  </a:cubicBezTo>
                  <a:cubicBezTo>
                    <a:pt x="5664" y="120887"/>
                    <a:pt x="5777" y="121699"/>
                    <a:pt x="5890" y="122473"/>
                  </a:cubicBezTo>
                  <a:cubicBezTo>
                    <a:pt x="6004" y="123265"/>
                    <a:pt x="6155" y="124039"/>
                    <a:pt x="6306" y="124813"/>
                  </a:cubicBezTo>
                  <a:cubicBezTo>
                    <a:pt x="6457" y="125587"/>
                    <a:pt x="6645" y="126361"/>
                    <a:pt x="6834" y="127116"/>
                  </a:cubicBezTo>
                  <a:cubicBezTo>
                    <a:pt x="7023" y="127871"/>
                    <a:pt x="7249" y="128626"/>
                    <a:pt x="7476" y="129362"/>
                  </a:cubicBezTo>
                  <a:cubicBezTo>
                    <a:pt x="7702" y="130118"/>
                    <a:pt x="7967" y="130854"/>
                    <a:pt x="8231" y="131571"/>
                  </a:cubicBezTo>
                  <a:cubicBezTo>
                    <a:pt x="8495" y="132307"/>
                    <a:pt x="8778" y="133025"/>
                    <a:pt x="9080" y="133723"/>
                  </a:cubicBezTo>
                  <a:cubicBezTo>
                    <a:pt x="9382" y="134440"/>
                    <a:pt x="9685" y="135139"/>
                    <a:pt x="10024" y="135837"/>
                  </a:cubicBezTo>
                  <a:cubicBezTo>
                    <a:pt x="10364" y="136536"/>
                    <a:pt x="10704" y="137215"/>
                    <a:pt x="11081" y="137876"/>
                  </a:cubicBezTo>
                  <a:cubicBezTo>
                    <a:pt x="11440" y="138555"/>
                    <a:pt x="11818" y="139216"/>
                    <a:pt x="12214" y="139877"/>
                  </a:cubicBezTo>
                  <a:cubicBezTo>
                    <a:pt x="12610" y="140519"/>
                    <a:pt x="13026" y="141160"/>
                    <a:pt x="13460" y="141802"/>
                  </a:cubicBezTo>
                  <a:cubicBezTo>
                    <a:pt x="13875" y="142425"/>
                    <a:pt x="14328" y="143048"/>
                    <a:pt x="14781" y="143652"/>
                  </a:cubicBezTo>
                  <a:cubicBezTo>
                    <a:pt x="15234" y="144275"/>
                    <a:pt x="15706" y="144860"/>
                    <a:pt x="16178" y="145445"/>
                  </a:cubicBezTo>
                  <a:cubicBezTo>
                    <a:pt x="16669" y="146049"/>
                    <a:pt x="17179" y="146616"/>
                    <a:pt x="17688" y="147182"/>
                  </a:cubicBezTo>
                  <a:cubicBezTo>
                    <a:pt x="18198" y="147730"/>
                    <a:pt x="18708" y="148296"/>
                    <a:pt x="19255" y="148824"/>
                  </a:cubicBezTo>
                  <a:cubicBezTo>
                    <a:pt x="19783" y="149372"/>
                    <a:pt x="20331" y="149881"/>
                    <a:pt x="20897" y="150391"/>
                  </a:cubicBezTo>
                  <a:cubicBezTo>
                    <a:pt x="21464" y="150901"/>
                    <a:pt x="22030" y="151410"/>
                    <a:pt x="22615" y="151882"/>
                  </a:cubicBezTo>
                  <a:cubicBezTo>
                    <a:pt x="23200" y="152373"/>
                    <a:pt x="23804" y="152845"/>
                    <a:pt x="24427" y="153298"/>
                  </a:cubicBezTo>
                  <a:cubicBezTo>
                    <a:pt x="25031" y="153751"/>
                    <a:pt x="25654" y="154204"/>
                    <a:pt x="26277" y="154619"/>
                  </a:cubicBezTo>
                  <a:cubicBezTo>
                    <a:pt x="26919" y="155054"/>
                    <a:pt x="27561" y="155469"/>
                    <a:pt x="28202" y="155865"/>
                  </a:cubicBezTo>
                  <a:cubicBezTo>
                    <a:pt x="28863" y="156262"/>
                    <a:pt x="29524" y="156639"/>
                    <a:pt x="30203" y="156998"/>
                  </a:cubicBezTo>
                  <a:cubicBezTo>
                    <a:pt x="30864" y="157375"/>
                    <a:pt x="31544" y="157715"/>
                    <a:pt x="32242" y="158055"/>
                  </a:cubicBezTo>
                  <a:cubicBezTo>
                    <a:pt x="32940" y="158395"/>
                    <a:pt x="33639" y="158697"/>
                    <a:pt x="34356" y="158999"/>
                  </a:cubicBezTo>
                  <a:cubicBezTo>
                    <a:pt x="35055" y="159301"/>
                    <a:pt x="35772" y="159584"/>
                    <a:pt x="36508" y="159848"/>
                  </a:cubicBezTo>
                  <a:cubicBezTo>
                    <a:pt x="36848" y="159980"/>
                    <a:pt x="37207" y="160094"/>
                    <a:pt x="37565" y="160207"/>
                  </a:cubicBezTo>
                  <a:cubicBezTo>
                    <a:pt x="38434" y="160452"/>
                    <a:pt x="39302" y="160698"/>
                    <a:pt x="40170" y="160924"/>
                  </a:cubicBezTo>
                  <a:cubicBezTo>
                    <a:pt x="41171" y="161170"/>
                    <a:pt x="42152" y="161415"/>
                    <a:pt x="43172" y="161642"/>
                  </a:cubicBezTo>
                  <a:cubicBezTo>
                    <a:pt x="44021" y="161849"/>
                    <a:pt x="44870" y="162019"/>
                    <a:pt x="45720" y="162208"/>
                  </a:cubicBezTo>
                  <a:cubicBezTo>
                    <a:pt x="45871" y="162246"/>
                    <a:pt x="46022" y="162265"/>
                    <a:pt x="46192" y="162302"/>
                  </a:cubicBezTo>
                  <a:cubicBezTo>
                    <a:pt x="47192" y="162510"/>
                    <a:pt x="48212" y="162718"/>
                    <a:pt x="49231" y="162887"/>
                  </a:cubicBezTo>
                  <a:cubicBezTo>
                    <a:pt x="50250" y="163076"/>
                    <a:pt x="51289" y="163246"/>
                    <a:pt x="52308" y="163397"/>
                  </a:cubicBezTo>
                  <a:cubicBezTo>
                    <a:pt x="53346" y="163548"/>
                    <a:pt x="54365" y="163699"/>
                    <a:pt x="55404" y="163831"/>
                  </a:cubicBezTo>
                  <a:cubicBezTo>
                    <a:pt x="56442" y="163963"/>
                    <a:pt x="57480" y="164077"/>
                    <a:pt x="58537" y="164190"/>
                  </a:cubicBezTo>
                  <a:cubicBezTo>
                    <a:pt x="59575" y="164303"/>
                    <a:pt x="60632" y="164398"/>
                    <a:pt x="61671" y="164473"/>
                  </a:cubicBezTo>
                  <a:cubicBezTo>
                    <a:pt x="62690" y="164549"/>
                    <a:pt x="63690" y="164605"/>
                    <a:pt x="64710" y="164662"/>
                  </a:cubicBezTo>
                  <a:cubicBezTo>
                    <a:pt x="64785" y="164662"/>
                    <a:pt x="64880" y="164643"/>
                    <a:pt x="64955" y="164643"/>
                  </a:cubicBezTo>
                  <a:cubicBezTo>
                    <a:pt x="65880" y="164643"/>
                    <a:pt x="66786" y="164700"/>
                    <a:pt x="67673" y="164775"/>
                  </a:cubicBezTo>
                  <a:cubicBezTo>
                    <a:pt x="77772" y="165606"/>
                    <a:pt x="86607" y="171023"/>
                    <a:pt x="92194" y="178801"/>
                  </a:cubicBezTo>
                  <a:cubicBezTo>
                    <a:pt x="97782" y="171023"/>
                    <a:pt x="106616" y="165606"/>
                    <a:pt x="116715" y="164775"/>
                  </a:cubicBezTo>
                  <a:cubicBezTo>
                    <a:pt x="117602" y="164700"/>
                    <a:pt x="118508" y="164643"/>
                    <a:pt x="119433" y="164643"/>
                  </a:cubicBezTo>
                  <a:cubicBezTo>
                    <a:pt x="119509" y="164643"/>
                    <a:pt x="119584" y="164662"/>
                    <a:pt x="119678" y="164662"/>
                  </a:cubicBezTo>
                  <a:cubicBezTo>
                    <a:pt x="120679" y="164605"/>
                    <a:pt x="121698" y="164549"/>
                    <a:pt x="122718" y="164473"/>
                  </a:cubicBezTo>
                  <a:cubicBezTo>
                    <a:pt x="123756" y="164398"/>
                    <a:pt x="124813" y="164303"/>
                    <a:pt x="125851" y="164190"/>
                  </a:cubicBezTo>
                  <a:cubicBezTo>
                    <a:pt x="126908" y="164077"/>
                    <a:pt x="127946" y="163963"/>
                    <a:pt x="128985" y="163831"/>
                  </a:cubicBezTo>
                  <a:cubicBezTo>
                    <a:pt x="130023" y="163699"/>
                    <a:pt x="131042" y="163548"/>
                    <a:pt x="132080" y="163397"/>
                  </a:cubicBezTo>
                  <a:cubicBezTo>
                    <a:pt x="133100" y="163246"/>
                    <a:pt x="134138" y="163076"/>
                    <a:pt x="135157" y="162887"/>
                  </a:cubicBezTo>
                  <a:cubicBezTo>
                    <a:pt x="136177" y="162718"/>
                    <a:pt x="137196" y="162510"/>
                    <a:pt x="138196" y="162302"/>
                  </a:cubicBezTo>
                  <a:cubicBezTo>
                    <a:pt x="138347" y="162265"/>
                    <a:pt x="138517" y="162246"/>
                    <a:pt x="138668" y="162208"/>
                  </a:cubicBezTo>
                  <a:cubicBezTo>
                    <a:pt x="139518" y="162019"/>
                    <a:pt x="140367" y="161849"/>
                    <a:pt x="141217" y="161642"/>
                  </a:cubicBezTo>
                  <a:cubicBezTo>
                    <a:pt x="142217" y="161415"/>
                    <a:pt x="143218" y="161170"/>
                    <a:pt x="144218" y="160924"/>
                  </a:cubicBezTo>
                  <a:cubicBezTo>
                    <a:pt x="145086" y="160698"/>
                    <a:pt x="145955" y="160452"/>
                    <a:pt x="146823" y="160207"/>
                  </a:cubicBezTo>
                  <a:cubicBezTo>
                    <a:pt x="147182" y="160094"/>
                    <a:pt x="147540" y="159980"/>
                    <a:pt x="147880" y="159848"/>
                  </a:cubicBezTo>
                  <a:cubicBezTo>
                    <a:pt x="148616" y="159584"/>
                    <a:pt x="149334" y="159301"/>
                    <a:pt x="150032" y="158999"/>
                  </a:cubicBezTo>
                  <a:cubicBezTo>
                    <a:pt x="150749" y="158697"/>
                    <a:pt x="151448" y="158395"/>
                    <a:pt x="152146" y="158055"/>
                  </a:cubicBezTo>
                  <a:cubicBezTo>
                    <a:pt x="152826" y="157715"/>
                    <a:pt x="153524" y="157375"/>
                    <a:pt x="154185" y="156998"/>
                  </a:cubicBezTo>
                  <a:cubicBezTo>
                    <a:pt x="154864" y="156639"/>
                    <a:pt x="155525" y="156262"/>
                    <a:pt x="156186" y="155865"/>
                  </a:cubicBezTo>
                  <a:cubicBezTo>
                    <a:pt x="156828" y="155469"/>
                    <a:pt x="157469" y="155054"/>
                    <a:pt x="158111" y="154619"/>
                  </a:cubicBezTo>
                  <a:cubicBezTo>
                    <a:pt x="158734" y="154204"/>
                    <a:pt x="159357" y="153751"/>
                    <a:pt x="159961" y="153298"/>
                  </a:cubicBezTo>
                  <a:cubicBezTo>
                    <a:pt x="160584" y="152845"/>
                    <a:pt x="161169" y="152373"/>
                    <a:pt x="161754" y="151882"/>
                  </a:cubicBezTo>
                  <a:cubicBezTo>
                    <a:pt x="162340" y="151410"/>
                    <a:pt x="162925" y="150901"/>
                    <a:pt x="163491" y="150391"/>
                  </a:cubicBezTo>
                  <a:cubicBezTo>
                    <a:pt x="164038" y="149881"/>
                    <a:pt x="164605" y="149372"/>
                    <a:pt x="165133" y="148824"/>
                  </a:cubicBezTo>
                  <a:cubicBezTo>
                    <a:pt x="165662" y="148296"/>
                    <a:pt x="166190" y="147730"/>
                    <a:pt x="166700" y="147182"/>
                  </a:cubicBezTo>
                  <a:cubicBezTo>
                    <a:pt x="167210" y="146616"/>
                    <a:pt x="167719" y="146049"/>
                    <a:pt x="168191" y="145445"/>
                  </a:cubicBezTo>
                  <a:cubicBezTo>
                    <a:pt x="168682" y="144860"/>
                    <a:pt x="169154" y="144275"/>
                    <a:pt x="169607" y="143652"/>
                  </a:cubicBezTo>
                  <a:cubicBezTo>
                    <a:pt x="170060" y="143048"/>
                    <a:pt x="170513" y="142425"/>
                    <a:pt x="170928" y="141802"/>
                  </a:cubicBezTo>
                  <a:cubicBezTo>
                    <a:pt x="171363" y="141160"/>
                    <a:pt x="171778" y="140519"/>
                    <a:pt x="172174" y="139877"/>
                  </a:cubicBezTo>
                  <a:cubicBezTo>
                    <a:pt x="172571" y="139216"/>
                    <a:pt x="172948" y="138555"/>
                    <a:pt x="173307" y="137876"/>
                  </a:cubicBezTo>
                  <a:cubicBezTo>
                    <a:pt x="173684" y="137215"/>
                    <a:pt x="174024" y="136536"/>
                    <a:pt x="174364" y="135837"/>
                  </a:cubicBezTo>
                  <a:cubicBezTo>
                    <a:pt x="174685" y="135139"/>
                    <a:pt x="175006" y="134440"/>
                    <a:pt x="175308" y="133723"/>
                  </a:cubicBezTo>
                  <a:cubicBezTo>
                    <a:pt x="175610" y="133025"/>
                    <a:pt x="175893" y="132307"/>
                    <a:pt x="176157" y="131571"/>
                  </a:cubicBezTo>
                  <a:cubicBezTo>
                    <a:pt x="176422" y="130854"/>
                    <a:pt x="176686" y="130118"/>
                    <a:pt x="176912" y="129362"/>
                  </a:cubicBezTo>
                  <a:cubicBezTo>
                    <a:pt x="177139" y="128626"/>
                    <a:pt x="177346" y="127871"/>
                    <a:pt x="177554" y="127116"/>
                  </a:cubicBezTo>
                  <a:cubicBezTo>
                    <a:pt x="177743" y="126361"/>
                    <a:pt x="177913" y="125587"/>
                    <a:pt x="178083" y="124813"/>
                  </a:cubicBezTo>
                  <a:cubicBezTo>
                    <a:pt x="178234" y="124039"/>
                    <a:pt x="178385" y="123265"/>
                    <a:pt x="178498" y="122473"/>
                  </a:cubicBezTo>
                  <a:cubicBezTo>
                    <a:pt x="178611" y="121699"/>
                    <a:pt x="178724" y="120887"/>
                    <a:pt x="178800" y="120094"/>
                  </a:cubicBezTo>
                  <a:cubicBezTo>
                    <a:pt x="178875" y="119301"/>
                    <a:pt x="178932" y="118490"/>
                    <a:pt x="178989" y="117697"/>
                  </a:cubicBezTo>
                  <a:cubicBezTo>
                    <a:pt x="179026" y="116885"/>
                    <a:pt x="179045" y="116054"/>
                    <a:pt x="179045" y="115243"/>
                  </a:cubicBezTo>
                  <a:cubicBezTo>
                    <a:pt x="179045" y="114431"/>
                    <a:pt x="179026" y="113600"/>
                    <a:pt x="178989" y="112808"/>
                  </a:cubicBezTo>
                  <a:cubicBezTo>
                    <a:pt x="178932" y="111996"/>
                    <a:pt x="178875" y="111184"/>
                    <a:pt x="178800" y="110391"/>
                  </a:cubicBezTo>
                  <a:close/>
                </a:path>
              </a:pathLst>
            </a:custGeom>
            <a:noFill/>
            <a:ln w="9525" cap="flat" cmpd="sng">
              <a:solidFill>
                <a:schemeClr val="dk2"/>
              </a:solidFill>
              <a:prstDash val="solid"/>
              <a:miter lim="188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286817F6-7367-93DF-F4A0-AF06BB24A590}"/>
              </a:ext>
            </a:extLst>
          </p:cNvPr>
          <p:cNvSpPr txBox="1"/>
          <p:nvPr/>
        </p:nvSpPr>
        <p:spPr>
          <a:xfrm>
            <a:off x="8459132" y="4539507"/>
            <a:ext cx="385900" cy="523220"/>
          </a:xfrm>
          <a:prstGeom prst="rect">
            <a:avLst/>
          </a:prstGeom>
          <a:noFill/>
        </p:spPr>
        <p:txBody>
          <a:bodyPr wrap="square">
            <a:spAutoFit/>
          </a:bodyPr>
          <a:lstStyle/>
          <a:p>
            <a:r>
              <a:rPr lang="en-US" sz="2800" b="1" dirty="0">
                <a:solidFill>
                  <a:schemeClr val="accent5"/>
                </a:solidFill>
              </a:rPr>
              <a:t>2</a:t>
            </a:r>
            <a:endParaRPr lang="LID4096" sz="2800" b="1" dirty="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60"/>
          <p:cNvSpPr txBox="1">
            <a:spLocks noGrp="1"/>
          </p:cNvSpPr>
          <p:nvPr>
            <p:ph type="title"/>
          </p:nvPr>
        </p:nvSpPr>
        <p:spPr>
          <a:xfrm>
            <a:off x="3673450" y="143496"/>
            <a:ext cx="4364100" cy="111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 Description</a:t>
            </a:r>
            <a:endParaRPr dirty="0"/>
          </a:p>
        </p:txBody>
      </p:sp>
      <p:sp>
        <p:nvSpPr>
          <p:cNvPr id="1017" name="Google Shape;1017;p60"/>
          <p:cNvSpPr txBox="1">
            <a:spLocks noGrp="1"/>
          </p:cNvSpPr>
          <p:nvPr>
            <p:ph type="subTitle" idx="1"/>
          </p:nvPr>
        </p:nvSpPr>
        <p:spPr>
          <a:xfrm>
            <a:off x="3673450" y="1233086"/>
            <a:ext cx="4854707" cy="3473142"/>
          </a:xfrm>
          <a:prstGeom prst="rect">
            <a:avLst/>
          </a:prstGeom>
        </p:spPr>
        <p:txBody>
          <a:bodyPr spcFirstLastPara="1" wrap="square" lIns="91425" tIns="91425" rIns="91425" bIns="91425" anchor="t" anchorCtr="0">
            <a:noAutofit/>
          </a:bodyPr>
          <a:lstStyle/>
          <a:p>
            <a:pPr marL="0" indent="0"/>
            <a:r>
              <a:rPr lang="en"/>
              <a:t>For our AI predictive algorithm for accident risk levels, we used two data sources:</a:t>
            </a:r>
          </a:p>
          <a:p>
            <a:pPr marL="285750" indent="-285750">
              <a:buFont typeface="Arial"/>
              <a:buChar char="•"/>
            </a:pPr>
            <a:r>
              <a:rPr lang="en"/>
              <a:t>ANWB Traffic Incidents Data, which contains important traffic related features like the duration of a incident or the longitude and latitude where the incident took place.</a:t>
            </a:r>
          </a:p>
          <a:p>
            <a:pPr marL="285750" indent="-285750">
              <a:buFont typeface="Arial"/>
              <a:buChar char="•"/>
            </a:pPr>
            <a:r>
              <a:rPr lang="en"/>
              <a:t>Breda Accident Data from 2017 to 2023, which contains useful information about the road condition and the weather related to accidents in Breda.</a:t>
            </a:r>
          </a:p>
          <a:p>
            <a:pPr marL="0" indent="0"/>
            <a:r>
              <a:rPr lang="en"/>
              <a:t>The aforementioned data enables a comprehensive risk assessment by enabling us to work with good, well structured data. </a:t>
            </a:r>
          </a:p>
        </p:txBody>
      </p:sp>
      <p:grpSp>
        <p:nvGrpSpPr>
          <p:cNvPr id="1018" name="Google Shape;1018;p60"/>
          <p:cNvGrpSpPr/>
          <p:nvPr/>
        </p:nvGrpSpPr>
        <p:grpSpPr>
          <a:xfrm>
            <a:off x="-6" y="-61475"/>
            <a:ext cx="4711018" cy="5366788"/>
            <a:chOff x="-6" y="-61475"/>
            <a:chExt cx="4711018" cy="5366788"/>
          </a:xfrm>
        </p:grpSpPr>
        <p:sp>
          <p:nvSpPr>
            <p:cNvPr id="1019" name="Google Shape;1019;p60"/>
            <p:cNvSpPr/>
            <p:nvPr/>
          </p:nvSpPr>
          <p:spPr>
            <a:xfrm rot="10800000">
              <a:off x="2770980" y="3894479"/>
              <a:ext cx="456524" cy="699995"/>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txBody>
            <a:bodyPr/>
            <a:lstStyle/>
            <a:p>
              <a:endParaRPr lang="LID4096"/>
            </a:p>
          </p:txBody>
        </p:sp>
        <p:sp>
          <p:nvSpPr>
            <p:cNvPr id="1020" name="Google Shape;1020;p60"/>
            <p:cNvSpPr/>
            <p:nvPr/>
          </p:nvSpPr>
          <p:spPr>
            <a:xfrm rot="-3341038">
              <a:off x="3022821" y="2664065"/>
              <a:ext cx="519984" cy="3103436"/>
            </a:xfrm>
            <a:custGeom>
              <a:avLst/>
              <a:gdLst/>
              <a:ahLst/>
              <a:cxnLst/>
              <a:rect l="l" t="t" r="r" b="b"/>
              <a:pathLst>
                <a:path w="16485" h="98388" extrusionOk="0">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w="38100" cap="flat" cmpd="sng">
              <a:solidFill>
                <a:schemeClr val="accent2"/>
              </a:solidFill>
              <a:prstDash val="solid"/>
              <a:round/>
              <a:headEnd type="none" w="med" len="med"/>
              <a:tailEnd type="none" w="med" len="med"/>
            </a:ln>
          </p:spPr>
          <p:txBody>
            <a:bodyPr/>
            <a:lstStyle/>
            <a:p>
              <a:endParaRPr lang="LID4096"/>
            </a:p>
          </p:txBody>
        </p:sp>
        <p:sp>
          <p:nvSpPr>
            <p:cNvPr id="1021" name="Google Shape;1021;p60"/>
            <p:cNvSpPr/>
            <p:nvPr/>
          </p:nvSpPr>
          <p:spPr>
            <a:xfrm>
              <a:off x="916221" y="1887574"/>
              <a:ext cx="2445249" cy="3320785"/>
            </a:xfrm>
            <a:custGeom>
              <a:avLst/>
              <a:gdLst/>
              <a:ahLst/>
              <a:cxnLst/>
              <a:rect l="l" t="t" r="r" b="b"/>
              <a:pathLst>
                <a:path w="96175" h="130611" extrusionOk="0">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w="38100" cap="flat" cmpd="sng">
              <a:solidFill>
                <a:schemeClr val="dk2"/>
              </a:solidFill>
              <a:prstDash val="solid"/>
              <a:round/>
              <a:headEnd type="none" w="med" len="med"/>
              <a:tailEnd type="none" w="med" len="med"/>
            </a:ln>
          </p:spPr>
          <p:txBody>
            <a:bodyPr/>
            <a:lstStyle/>
            <a:p>
              <a:endParaRPr lang="LID4096"/>
            </a:p>
          </p:txBody>
        </p:sp>
        <p:grpSp>
          <p:nvGrpSpPr>
            <p:cNvPr id="1022" name="Google Shape;1022;p60"/>
            <p:cNvGrpSpPr/>
            <p:nvPr/>
          </p:nvGrpSpPr>
          <p:grpSpPr>
            <a:xfrm>
              <a:off x="-6" y="-61475"/>
              <a:ext cx="3908846" cy="5269831"/>
              <a:chOff x="-618211" y="-263093"/>
              <a:chExt cx="2629033" cy="3487875"/>
            </a:xfrm>
          </p:grpSpPr>
          <p:sp>
            <p:nvSpPr>
              <p:cNvPr id="1023" name="Google Shape;1023;p60"/>
              <p:cNvSpPr/>
              <p:nvPr/>
            </p:nvSpPr>
            <p:spPr>
              <a:xfrm>
                <a:off x="-618211" y="345886"/>
                <a:ext cx="1270017" cy="780958"/>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txBody>
              <a:bodyPr/>
              <a:lstStyle/>
              <a:p>
                <a:endParaRPr lang="LID4096"/>
              </a:p>
            </p:txBody>
          </p:sp>
          <p:sp>
            <p:nvSpPr>
              <p:cNvPr id="1024" name="Google Shape;1024;p60"/>
              <p:cNvSpPr/>
              <p:nvPr/>
            </p:nvSpPr>
            <p:spPr>
              <a:xfrm>
                <a:off x="394825" y="-263093"/>
                <a:ext cx="435350" cy="921075"/>
              </a:xfrm>
              <a:custGeom>
                <a:avLst/>
                <a:gdLst/>
                <a:ahLst/>
                <a:cxnLst/>
                <a:rect l="l" t="t" r="r" b="b"/>
                <a:pathLst>
                  <a:path w="17414" h="36843" extrusionOk="0">
                    <a:moveTo>
                      <a:pt x="0" y="0"/>
                    </a:moveTo>
                    <a:cubicBezTo>
                      <a:pt x="2861" y="2615"/>
                      <a:pt x="15496" y="11434"/>
                      <a:pt x="17168" y="15689"/>
                    </a:cubicBezTo>
                    <a:cubicBezTo>
                      <a:pt x="18840" y="19944"/>
                      <a:pt x="11510" y="22863"/>
                      <a:pt x="10034" y="25528"/>
                    </a:cubicBezTo>
                    <a:cubicBezTo>
                      <a:pt x="8558" y="28193"/>
                      <a:pt x="7123" y="29792"/>
                      <a:pt x="8312" y="31678"/>
                    </a:cubicBezTo>
                    <a:cubicBezTo>
                      <a:pt x="9501" y="33564"/>
                      <a:pt x="15692" y="35982"/>
                      <a:pt x="17168" y="36843"/>
                    </a:cubicBezTo>
                  </a:path>
                </a:pathLst>
              </a:custGeom>
              <a:noFill/>
              <a:ln w="38100" cap="flat" cmpd="sng">
                <a:solidFill>
                  <a:schemeClr val="accent2"/>
                </a:solidFill>
                <a:prstDash val="solid"/>
                <a:round/>
                <a:headEnd type="none" w="med" len="med"/>
                <a:tailEnd type="none" w="med" len="med"/>
              </a:ln>
            </p:spPr>
            <p:txBody>
              <a:bodyPr/>
              <a:lstStyle/>
              <a:p>
                <a:endParaRPr lang="LID4096"/>
              </a:p>
            </p:txBody>
          </p:sp>
          <p:sp>
            <p:nvSpPr>
              <p:cNvPr id="1025" name="Google Shape;1025;p60"/>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txBody>
              <a:bodyPr/>
              <a:lstStyle/>
              <a:p>
                <a:endParaRPr lang="LID4096"/>
              </a:p>
            </p:txBody>
          </p:sp>
          <p:sp>
            <p:nvSpPr>
              <p:cNvPr id="1026" name="Google Shape;1026;p60"/>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txBody>
              <a:bodyPr/>
              <a:lstStyle/>
              <a:p>
                <a:endParaRPr lang="LID4096"/>
              </a:p>
            </p:txBody>
          </p:sp>
        </p:grpSp>
      </p:grpSp>
      <p:grpSp>
        <p:nvGrpSpPr>
          <p:cNvPr id="1027" name="Google Shape;1027;p60"/>
          <p:cNvGrpSpPr/>
          <p:nvPr/>
        </p:nvGrpSpPr>
        <p:grpSpPr>
          <a:xfrm flipH="1">
            <a:off x="7158625" y="2847875"/>
            <a:ext cx="1985371" cy="2292399"/>
            <a:chOff x="-35825" y="2983175"/>
            <a:chExt cx="1985371" cy="2292399"/>
          </a:xfrm>
        </p:grpSpPr>
        <p:sp>
          <p:nvSpPr>
            <p:cNvPr id="1028" name="Google Shape;1028;p60"/>
            <p:cNvSpPr/>
            <p:nvPr/>
          </p:nvSpPr>
          <p:spPr>
            <a:xfrm>
              <a:off x="85496" y="4604824"/>
              <a:ext cx="1864050" cy="670750"/>
            </a:xfrm>
            <a:custGeom>
              <a:avLst/>
              <a:gdLst/>
              <a:ahLst/>
              <a:cxnLst/>
              <a:rect l="l" t="t" r="r" b="b"/>
              <a:pathLst>
                <a:path w="74562" h="26830" extrusionOk="0">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w="19050" cap="flat" cmpd="sng">
              <a:solidFill>
                <a:schemeClr val="accent2"/>
              </a:solidFill>
              <a:prstDash val="solid"/>
              <a:round/>
              <a:headEnd type="none" w="med" len="med"/>
              <a:tailEnd type="none" w="med" len="med"/>
            </a:ln>
          </p:spPr>
          <p:txBody>
            <a:bodyPr/>
            <a:lstStyle/>
            <a:p>
              <a:endParaRPr lang="LID4096"/>
            </a:p>
          </p:txBody>
        </p:sp>
        <p:sp>
          <p:nvSpPr>
            <p:cNvPr id="1029" name="Google Shape;1029;p60"/>
            <p:cNvSpPr/>
            <p:nvPr/>
          </p:nvSpPr>
          <p:spPr>
            <a:xfrm>
              <a:off x="-35825" y="2983175"/>
              <a:ext cx="733425" cy="2282175"/>
            </a:xfrm>
            <a:custGeom>
              <a:avLst/>
              <a:gdLst/>
              <a:ahLst/>
              <a:cxnLst/>
              <a:rect l="l" t="t" r="r" b="b"/>
              <a:pathLst>
                <a:path w="29337" h="91287" extrusionOk="0">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w="38100" cap="flat" cmpd="sng">
              <a:solidFill>
                <a:schemeClr val="dk2"/>
              </a:solidFill>
              <a:prstDash val="solid"/>
              <a:round/>
              <a:headEnd type="none" w="med" len="med"/>
              <a:tailEnd type="none" w="med" len="med"/>
            </a:ln>
          </p:spPr>
          <p:txBody>
            <a:bodyPr/>
            <a:lstStyle/>
            <a:p>
              <a:endParaRPr lang="LID4096"/>
            </a:p>
          </p:txBody>
        </p:sp>
      </p:grpSp>
      <p:grpSp>
        <p:nvGrpSpPr>
          <p:cNvPr id="1030" name="Google Shape;1030;p60"/>
          <p:cNvGrpSpPr/>
          <p:nvPr/>
        </p:nvGrpSpPr>
        <p:grpSpPr>
          <a:xfrm>
            <a:off x="615648" y="1229446"/>
            <a:ext cx="2591497" cy="2493174"/>
            <a:chOff x="2391950" y="1807200"/>
            <a:chExt cx="2365800" cy="2302100"/>
          </a:xfrm>
        </p:grpSpPr>
        <p:sp>
          <p:nvSpPr>
            <p:cNvPr id="1031" name="Google Shape;1031;p60"/>
            <p:cNvSpPr/>
            <p:nvPr/>
          </p:nvSpPr>
          <p:spPr>
            <a:xfrm>
              <a:off x="2459825" y="1864650"/>
              <a:ext cx="2230650" cy="2198500"/>
            </a:xfrm>
            <a:custGeom>
              <a:avLst/>
              <a:gdLst/>
              <a:ahLst/>
              <a:cxnLst/>
              <a:rect l="l" t="t" r="r" b="b"/>
              <a:pathLst>
                <a:path w="89226" h="87940" extrusionOk="0">
                  <a:moveTo>
                    <a:pt x="44553" y="3132"/>
                  </a:moveTo>
                  <a:cubicBezTo>
                    <a:pt x="46518" y="4120"/>
                    <a:pt x="52531" y="6775"/>
                    <a:pt x="60174" y="6775"/>
                  </a:cubicBezTo>
                  <a:cubicBezTo>
                    <a:pt x="60227" y="6775"/>
                    <a:pt x="60279" y="6775"/>
                    <a:pt x="60331" y="6775"/>
                  </a:cubicBezTo>
                  <a:cubicBezTo>
                    <a:pt x="64826" y="6775"/>
                    <a:pt x="69270" y="5764"/>
                    <a:pt x="73331" y="3834"/>
                  </a:cubicBezTo>
                  <a:lnTo>
                    <a:pt x="85428" y="16359"/>
                  </a:lnTo>
                  <a:cubicBezTo>
                    <a:pt x="83868" y="18157"/>
                    <a:pt x="80748" y="22182"/>
                    <a:pt x="79427" y="26742"/>
                  </a:cubicBezTo>
                  <a:lnTo>
                    <a:pt x="9811" y="26742"/>
                  </a:lnTo>
                  <a:cubicBezTo>
                    <a:pt x="8478" y="22182"/>
                    <a:pt x="5358" y="18157"/>
                    <a:pt x="3798" y="16359"/>
                  </a:cubicBezTo>
                  <a:lnTo>
                    <a:pt x="15895" y="3846"/>
                  </a:lnTo>
                  <a:cubicBezTo>
                    <a:pt x="17907" y="4787"/>
                    <a:pt x="22932" y="6751"/>
                    <a:pt x="29540" y="6751"/>
                  </a:cubicBezTo>
                  <a:cubicBezTo>
                    <a:pt x="34755" y="6751"/>
                    <a:pt x="39898" y="5501"/>
                    <a:pt x="44553" y="3132"/>
                  </a:cubicBezTo>
                  <a:close/>
                  <a:moveTo>
                    <a:pt x="78903" y="29361"/>
                  </a:moveTo>
                  <a:cubicBezTo>
                    <a:pt x="78891" y="29504"/>
                    <a:pt x="78867" y="29659"/>
                    <a:pt x="78855" y="29802"/>
                  </a:cubicBezTo>
                  <a:cubicBezTo>
                    <a:pt x="78320" y="36731"/>
                    <a:pt x="79117" y="40315"/>
                    <a:pt x="82725" y="47220"/>
                  </a:cubicBezTo>
                  <a:cubicBezTo>
                    <a:pt x="85951" y="53376"/>
                    <a:pt x="85951" y="55864"/>
                    <a:pt x="85951" y="61317"/>
                  </a:cubicBezTo>
                  <a:cubicBezTo>
                    <a:pt x="85928" y="66604"/>
                    <a:pt x="82439" y="73795"/>
                    <a:pt x="75950" y="76736"/>
                  </a:cubicBezTo>
                  <a:cubicBezTo>
                    <a:pt x="71366" y="78820"/>
                    <a:pt x="67794" y="79022"/>
                    <a:pt x="64008" y="79224"/>
                  </a:cubicBezTo>
                  <a:cubicBezTo>
                    <a:pt x="62091" y="79331"/>
                    <a:pt x="60103" y="79451"/>
                    <a:pt x="57972" y="79820"/>
                  </a:cubicBezTo>
                  <a:cubicBezTo>
                    <a:pt x="52733" y="80713"/>
                    <a:pt x="48352" y="82439"/>
                    <a:pt x="44613" y="85082"/>
                  </a:cubicBezTo>
                  <a:cubicBezTo>
                    <a:pt x="40874" y="82439"/>
                    <a:pt x="36505" y="80713"/>
                    <a:pt x="31254" y="79820"/>
                  </a:cubicBezTo>
                  <a:cubicBezTo>
                    <a:pt x="29123" y="79451"/>
                    <a:pt x="27147" y="79331"/>
                    <a:pt x="25230" y="79224"/>
                  </a:cubicBezTo>
                  <a:cubicBezTo>
                    <a:pt x="21443" y="79022"/>
                    <a:pt x="17872" y="78820"/>
                    <a:pt x="13276" y="76736"/>
                  </a:cubicBezTo>
                  <a:cubicBezTo>
                    <a:pt x="6799" y="73795"/>
                    <a:pt x="3298" y="66604"/>
                    <a:pt x="3298" y="61317"/>
                  </a:cubicBezTo>
                  <a:cubicBezTo>
                    <a:pt x="3298" y="55864"/>
                    <a:pt x="3298" y="53376"/>
                    <a:pt x="6513" y="47220"/>
                  </a:cubicBezTo>
                  <a:cubicBezTo>
                    <a:pt x="10121" y="40315"/>
                    <a:pt x="10918" y="36731"/>
                    <a:pt x="10383" y="29802"/>
                  </a:cubicBezTo>
                  <a:cubicBezTo>
                    <a:pt x="10371" y="29659"/>
                    <a:pt x="10359" y="29504"/>
                    <a:pt x="10335" y="29361"/>
                  </a:cubicBezTo>
                  <a:close/>
                  <a:moveTo>
                    <a:pt x="44577" y="0"/>
                  </a:moveTo>
                  <a:lnTo>
                    <a:pt x="43911" y="357"/>
                  </a:lnTo>
                  <a:cubicBezTo>
                    <a:pt x="39350" y="2774"/>
                    <a:pt x="34516" y="4001"/>
                    <a:pt x="29540" y="4001"/>
                  </a:cubicBezTo>
                  <a:cubicBezTo>
                    <a:pt x="21801" y="4001"/>
                    <a:pt x="16336" y="989"/>
                    <a:pt x="16276" y="953"/>
                  </a:cubicBezTo>
                  <a:lnTo>
                    <a:pt x="15347" y="429"/>
                  </a:lnTo>
                  <a:lnTo>
                    <a:pt x="929" y="15359"/>
                  </a:lnTo>
                  <a:lnTo>
                    <a:pt x="0" y="16324"/>
                  </a:lnTo>
                  <a:lnTo>
                    <a:pt x="929" y="17276"/>
                  </a:lnTo>
                  <a:cubicBezTo>
                    <a:pt x="988" y="17348"/>
                    <a:pt x="7144" y="23765"/>
                    <a:pt x="7632" y="30016"/>
                  </a:cubicBezTo>
                  <a:cubicBezTo>
                    <a:pt x="8120" y="36398"/>
                    <a:pt x="7430" y="39517"/>
                    <a:pt x="4072" y="45935"/>
                  </a:cubicBezTo>
                  <a:cubicBezTo>
                    <a:pt x="548" y="52697"/>
                    <a:pt x="548" y="55757"/>
                    <a:pt x="548" y="61317"/>
                  </a:cubicBezTo>
                  <a:cubicBezTo>
                    <a:pt x="548" y="64461"/>
                    <a:pt x="1584" y="68056"/>
                    <a:pt x="3417" y="71188"/>
                  </a:cubicBezTo>
                  <a:cubicBezTo>
                    <a:pt x="5549" y="74843"/>
                    <a:pt x="8573" y="77629"/>
                    <a:pt x="12145" y="79248"/>
                  </a:cubicBezTo>
                  <a:cubicBezTo>
                    <a:pt x="17205" y="81534"/>
                    <a:pt x="21205" y="81760"/>
                    <a:pt x="25075" y="81975"/>
                  </a:cubicBezTo>
                  <a:cubicBezTo>
                    <a:pt x="26992" y="82082"/>
                    <a:pt x="28813" y="82189"/>
                    <a:pt x="30790" y="82534"/>
                  </a:cubicBezTo>
                  <a:cubicBezTo>
                    <a:pt x="35850" y="83403"/>
                    <a:pt x="40005" y="85082"/>
                    <a:pt x="43494" y="87678"/>
                  </a:cubicBezTo>
                  <a:lnTo>
                    <a:pt x="43863" y="87940"/>
                  </a:lnTo>
                  <a:lnTo>
                    <a:pt x="45375" y="87940"/>
                  </a:lnTo>
                  <a:lnTo>
                    <a:pt x="45744" y="87678"/>
                  </a:lnTo>
                  <a:cubicBezTo>
                    <a:pt x="49233" y="85082"/>
                    <a:pt x="53388" y="83403"/>
                    <a:pt x="58448" y="82534"/>
                  </a:cubicBezTo>
                  <a:cubicBezTo>
                    <a:pt x="60424" y="82189"/>
                    <a:pt x="62246" y="82082"/>
                    <a:pt x="64163" y="81975"/>
                  </a:cubicBezTo>
                  <a:cubicBezTo>
                    <a:pt x="68033" y="81760"/>
                    <a:pt x="72033" y="81534"/>
                    <a:pt x="77093" y="79248"/>
                  </a:cubicBezTo>
                  <a:cubicBezTo>
                    <a:pt x="80665" y="77629"/>
                    <a:pt x="83689" y="74843"/>
                    <a:pt x="85821" y="71188"/>
                  </a:cubicBezTo>
                  <a:cubicBezTo>
                    <a:pt x="87654" y="68056"/>
                    <a:pt x="88702" y="64461"/>
                    <a:pt x="88702" y="61317"/>
                  </a:cubicBezTo>
                  <a:cubicBezTo>
                    <a:pt x="88702" y="55757"/>
                    <a:pt x="88702" y="52685"/>
                    <a:pt x="85166" y="45935"/>
                  </a:cubicBezTo>
                  <a:cubicBezTo>
                    <a:pt x="81808" y="39517"/>
                    <a:pt x="81106" y="36398"/>
                    <a:pt x="81606" y="30016"/>
                  </a:cubicBezTo>
                  <a:cubicBezTo>
                    <a:pt x="82082" y="23765"/>
                    <a:pt x="88237" y="17348"/>
                    <a:pt x="88297" y="17276"/>
                  </a:cubicBezTo>
                  <a:lnTo>
                    <a:pt x="89226" y="16324"/>
                  </a:lnTo>
                  <a:lnTo>
                    <a:pt x="73902" y="465"/>
                  </a:lnTo>
                  <a:lnTo>
                    <a:pt x="72986" y="929"/>
                  </a:lnTo>
                  <a:cubicBezTo>
                    <a:pt x="69064" y="2954"/>
                    <a:pt x="64724" y="4013"/>
                    <a:pt x="60310" y="4013"/>
                  </a:cubicBezTo>
                  <a:cubicBezTo>
                    <a:pt x="60261" y="4013"/>
                    <a:pt x="60212" y="4013"/>
                    <a:pt x="60163" y="4013"/>
                  </a:cubicBezTo>
                  <a:cubicBezTo>
                    <a:pt x="51745" y="4013"/>
                    <a:pt x="45304" y="417"/>
                    <a:pt x="45244" y="381"/>
                  </a:cubicBezTo>
                  <a:lnTo>
                    <a:pt x="44577"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0"/>
            <p:cNvSpPr/>
            <p:nvPr/>
          </p:nvSpPr>
          <p:spPr>
            <a:xfrm>
              <a:off x="2391950" y="1807200"/>
              <a:ext cx="2365800" cy="2302100"/>
            </a:xfrm>
            <a:custGeom>
              <a:avLst/>
              <a:gdLst/>
              <a:ahLst/>
              <a:cxnLst/>
              <a:rect l="l" t="t" r="r" b="b"/>
              <a:pathLst>
                <a:path w="94632" h="92084" extrusionOk="0">
                  <a:moveTo>
                    <a:pt x="47328" y="0"/>
                  </a:moveTo>
                  <a:lnTo>
                    <a:pt x="45721" y="846"/>
                  </a:lnTo>
                  <a:cubicBezTo>
                    <a:pt x="41434" y="3108"/>
                    <a:pt x="36898" y="4263"/>
                    <a:pt x="32243" y="4263"/>
                  </a:cubicBezTo>
                  <a:cubicBezTo>
                    <a:pt x="25182" y="4263"/>
                    <a:pt x="20086" y="1548"/>
                    <a:pt x="19920" y="1465"/>
                  </a:cubicBezTo>
                  <a:lnTo>
                    <a:pt x="17705" y="215"/>
                  </a:lnTo>
                  <a:lnTo>
                    <a:pt x="2227" y="16217"/>
                  </a:lnTo>
                  <a:lnTo>
                    <a:pt x="1" y="18526"/>
                  </a:lnTo>
                  <a:lnTo>
                    <a:pt x="2239" y="20824"/>
                  </a:lnTo>
                  <a:cubicBezTo>
                    <a:pt x="3334" y="22015"/>
                    <a:pt x="4346" y="23301"/>
                    <a:pt x="5251" y="24646"/>
                  </a:cubicBezTo>
                  <a:cubicBezTo>
                    <a:pt x="7132" y="27480"/>
                    <a:pt x="8228" y="30147"/>
                    <a:pt x="8395" y="32362"/>
                  </a:cubicBezTo>
                  <a:cubicBezTo>
                    <a:pt x="8871" y="38362"/>
                    <a:pt x="8240" y="41136"/>
                    <a:pt x="5061" y="47244"/>
                  </a:cubicBezTo>
                  <a:cubicBezTo>
                    <a:pt x="1310" y="54424"/>
                    <a:pt x="1310" y="57841"/>
                    <a:pt x="1310" y="63520"/>
                  </a:cubicBezTo>
                  <a:cubicBezTo>
                    <a:pt x="1310" y="66997"/>
                    <a:pt x="2453" y="70938"/>
                    <a:pt x="4442" y="74355"/>
                  </a:cubicBezTo>
                  <a:cubicBezTo>
                    <a:pt x="6787" y="78367"/>
                    <a:pt x="10109" y="81427"/>
                    <a:pt x="14050" y="83213"/>
                  </a:cubicBezTo>
                  <a:cubicBezTo>
                    <a:pt x="16396" y="84285"/>
                    <a:pt x="18872" y="85047"/>
                    <a:pt x="21420" y="85499"/>
                  </a:cubicBezTo>
                  <a:cubicBezTo>
                    <a:pt x="23646" y="85892"/>
                    <a:pt x="25694" y="85999"/>
                    <a:pt x="27671" y="86106"/>
                  </a:cubicBezTo>
                  <a:cubicBezTo>
                    <a:pt x="29540" y="86213"/>
                    <a:pt x="31302" y="86321"/>
                    <a:pt x="33160" y="86630"/>
                  </a:cubicBezTo>
                  <a:cubicBezTo>
                    <a:pt x="37910" y="87452"/>
                    <a:pt x="41803" y="89023"/>
                    <a:pt x="45054" y="91428"/>
                  </a:cubicBezTo>
                  <a:lnTo>
                    <a:pt x="45923" y="92083"/>
                  </a:lnTo>
                  <a:lnTo>
                    <a:pt x="48709" y="92083"/>
                  </a:lnTo>
                  <a:lnTo>
                    <a:pt x="49590" y="91428"/>
                  </a:lnTo>
                  <a:cubicBezTo>
                    <a:pt x="52829" y="89023"/>
                    <a:pt x="56722" y="87464"/>
                    <a:pt x="61473" y="86642"/>
                  </a:cubicBezTo>
                  <a:cubicBezTo>
                    <a:pt x="63342" y="86321"/>
                    <a:pt x="65104" y="86225"/>
                    <a:pt x="66973" y="86118"/>
                  </a:cubicBezTo>
                  <a:cubicBezTo>
                    <a:pt x="68950" y="86011"/>
                    <a:pt x="70986" y="85892"/>
                    <a:pt x="73224" y="85499"/>
                  </a:cubicBezTo>
                  <a:cubicBezTo>
                    <a:pt x="75772" y="85058"/>
                    <a:pt x="78249" y="84285"/>
                    <a:pt x="80594" y="83213"/>
                  </a:cubicBezTo>
                  <a:cubicBezTo>
                    <a:pt x="84535" y="81427"/>
                    <a:pt x="87857" y="78367"/>
                    <a:pt x="90190" y="74367"/>
                  </a:cubicBezTo>
                  <a:cubicBezTo>
                    <a:pt x="92191" y="70950"/>
                    <a:pt x="93334" y="66997"/>
                    <a:pt x="93334" y="63532"/>
                  </a:cubicBezTo>
                  <a:cubicBezTo>
                    <a:pt x="93334" y="57841"/>
                    <a:pt x="93334" y="54424"/>
                    <a:pt x="89583" y="47244"/>
                  </a:cubicBezTo>
                  <a:cubicBezTo>
                    <a:pt x="86392" y="41136"/>
                    <a:pt x="85773" y="38362"/>
                    <a:pt x="86238" y="32362"/>
                  </a:cubicBezTo>
                  <a:cubicBezTo>
                    <a:pt x="86666" y="26849"/>
                    <a:pt x="92346" y="20884"/>
                    <a:pt x="92393" y="20824"/>
                  </a:cubicBezTo>
                  <a:lnTo>
                    <a:pt x="94632" y="18526"/>
                  </a:lnTo>
                  <a:lnTo>
                    <a:pt x="76998" y="274"/>
                  </a:lnTo>
                  <a:lnTo>
                    <a:pt x="74808" y="1405"/>
                  </a:lnTo>
                  <a:cubicBezTo>
                    <a:pt x="71139" y="3311"/>
                    <a:pt x="67070" y="4287"/>
                    <a:pt x="62952" y="4287"/>
                  </a:cubicBezTo>
                  <a:cubicBezTo>
                    <a:pt x="62927" y="4287"/>
                    <a:pt x="62903" y="4287"/>
                    <a:pt x="62878" y="4287"/>
                  </a:cubicBezTo>
                  <a:cubicBezTo>
                    <a:pt x="55055" y="4287"/>
                    <a:pt x="48959" y="929"/>
                    <a:pt x="48912" y="893"/>
                  </a:cubicBezTo>
                  <a:lnTo>
                    <a:pt x="473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0"/>
            <p:cNvSpPr/>
            <p:nvPr/>
          </p:nvSpPr>
          <p:spPr>
            <a:xfrm>
              <a:off x="2459825" y="1864650"/>
              <a:ext cx="2230650" cy="2198500"/>
            </a:xfrm>
            <a:custGeom>
              <a:avLst/>
              <a:gdLst/>
              <a:ahLst/>
              <a:cxnLst/>
              <a:rect l="l" t="t" r="r" b="b"/>
              <a:pathLst>
                <a:path w="89226" h="87940" extrusionOk="0">
                  <a:moveTo>
                    <a:pt x="44553" y="3132"/>
                  </a:moveTo>
                  <a:cubicBezTo>
                    <a:pt x="46518" y="4120"/>
                    <a:pt x="52531" y="6775"/>
                    <a:pt x="60174" y="6775"/>
                  </a:cubicBezTo>
                  <a:cubicBezTo>
                    <a:pt x="60227" y="6775"/>
                    <a:pt x="60279" y="6775"/>
                    <a:pt x="60331" y="6775"/>
                  </a:cubicBezTo>
                  <a:cubicBezTo>
                    <a:pt x="64826" y="6775"/>
                    <a:pt x="69270" y="5764"/>
                    <a:pt x="73331" y="3834"/>
                  </a:cubicBezTo>
                  <a:lnTo>
                    <a:pt x="85428" y="16359"/>
                  </a:lnTo>
                  <a:cubicBezTo>
                    <a:pt x="83868" y="18157"/>
                    <a:pt x="80748" y="22182"/>
                    <a:pt x="79427" y="26742"/>
                  </a:cubicBezTo>
                  <a:lnTo>
                    <a:pt x="9811" y="26742"/>
                  </a:lnTo>
                  <a:cubicBezTo>
                    <a:pt x="8478" y="22182"/>
                    <a:pt x="5358" y="18157"/>
                    <a:pt x="3798" y="16359"/>
                  </a:cubicBezTo>
                  <a:lnTo>
                    <a:pt x="15895" y="3846"/>
                  </a:lnTo>
                  <a:cubicBezTo>
                    <a:pt x="17907" y="4787"/>
                    <a:pt x="22932" y="6751"/>
                    <a:pt x="29540" y="6751"/>
                  </a:cubicBezTo>
                  <a:cubicBezTo>
                    <a:pt x="34755" y="6751"/>
                    <a:pt x="39898" y="5501"/>
                    <a:pt x="44553" y="3132"/>
                  </a:cubicBezTo>
                  <a:close/>
                  <a:moveTo>
                    <a:pt x="78903" y="29361"/>
                  </a:moveTo>
                  <a:cubicBezTo>
                    <a:pt x="78891" y="29504"/>
                    <a:pt x="78867" y="29659"/>
                    <a:pt x="78855" y="29802"/>
                  </a:cubicBezTo>
                  <a:cubicBezTo>
                    <a:pt x="78320" y="36731"/>
                    <a:pt x="79117" y="40315"/>
                    <a:pt x="82725" y="47220"/>
                  </a:cubicBezTo>
                  <a:cubicBezTo>
                    <a:pt x="85951" y="53376"/>
                    <a:pt x="85951" y="55864"/>
                    <a:pt x="85951" y="61317"/>
                  </a:cubicBezTo>
                  <a:cubicBezTo>
                    <a:pt x="85928" y="66604"/>
                    <a:pt x="82439" y="73795"/>
                    <a:pt x="75950" y="76736"/>
                  </a:cubicBezTo>
                  <a:cubicBezTo>
                    <a:pt x="71366" y="78820"/>
                    <a:pt x="67794" y="79022"/>
                    <a:pt x="64008" y="79224"/>
                  </a:cubicBezTo>
                  <a:cubicBezTo>
                    <a:pt x="62091" y="79331"/>
                    <a:pt x="60103" y="79451"/>
                    <a:pt x="57972" y="79820"/>
                  </a:cubicBezTo>
                  <a:cubicBezTo>
                    <a:pt x="52733" y="80713"/>
                    <a:pt x="48352" y="82439"/>
                    <a:pt x="44613" y="85082"/>
                  </a:cubicBezTo>
                  <a:cubicBezTo>
                    <a:pt x="40874" y="82439"/>
                    <a:pt x="36505" y="80713"/>
                    <a:pt x="31254" y="79820"/>
                  </a:cubicBezTo>
                  <a:cubicBezTo>
                    <a:pt x="29123" y="79451"/>
                    <a:pt x="27147" y="79331"/>
                    <a:pt x="25230" y="79224"/>
                  </a:cubicBezTo>
                  <a:cubicBezTo>
                    <a:pt x="21443" y="79022"/>
                    <a:pt x="17872" y="78820"/>
                    <a:pt x="13276" y="76736"/>
                  </a:cubicBezTo>
                  <a:cubicBezTo>
                    <a:pt x="6799" y="73795"/>
                    <a:pt x="3298" y="66604"/>
                    <a:pt x="3298" y="61317"/>
                  </a:cubicBezTo>
                  <a:cubicBezTo>
                    <a:pt x="3298" y="55864"/>
                    <a:pt x="3298" y="53376"/>
                    <a:pt x="6513" y="47220"/>
                  </a:cubicBezTo>
                  <a:cubicBezTo>
                    <a:pt x="10121" y="40315"/>
                    <a:pt x="10918" y="36731"/>
                    <a:pt x="10383" y="29802"/>
                  </a:cubicBezTo>
                  <a:cubicBezTo>
                    <a:pt x="10371" y="29659"/>
                    <a:pt x="10359" y="29504"/>
                    <a:pt x="10335" y="29361"/>
                  </a:cubicBezTo>
                  <a:close/>
                  <a:moveTo>
                    <a:pt x="44577" y="0"/>
                  </a:moveTo>
                  <a:lnTo>
                    <a:pt x="43911" y="357"/>
                  </a:lnTo>
                  <a:cubicBezTo>
                    <a:pt x="39350" y="2774"/>
                    <a:pt x="34516" y="4001"/>
                    <a:pt x="29540" y="4001"/>
                  </a:cubicBezTo>
                  <a:cubicBezTo>
                    <a:pt x="21801" y="4001"/>
                    <a:pt x="16336" y="989"/>
                    <a:pt x="16276" y="953"/>
                  </a:cubicBezTo>
                  <a:lnTo>
                    <a:pt x="15347" y="429"/>
                  </a:lnTo>
                  <a:lnTo>
                    <a:pt x="929" y="15359"/>
                  </a:lnTo>
                  <a:lnTo>
                    <a:pt x="0" y="16324"/>
                  </a:lnTo>
                  <a:lnTo>
                    <a:pt x="929" y="17276"/>
                  </a:lnTo>
                  <a:cubicBezTo>
                    <a:pt x="988" y="17348"/>
                    <a:pt x="7144" y="23765"/>
                    <a:pt x="7632" y="30016"/>
                  </a:cubicBezTo>
                  <a:cubicBezTo>
                    <a:pt x="8120" y="36398"/>
                    <a:pt x="7430" y="39517"/>
                    <a:pt x="4072" y="45935"/>
                  </a:cubicBezTo>
                  <a:cubicBezTo>
                    <a:pt x="548" y="52697"/>
                    <a:pt x="548" y="55757"/>
                    <a:pt x="548" y="61317"/>
                  </a:cubicBezTo>
                  <a:cubicBezTo>
                    <a:pt x="548" y="64461"/>
                    <a:pt x="1584" y="68056"/>
                    <a:pt x="3417" y="71188"/>
                  </a:cubicBezTo>
                  <a:cubicBezTo>
                    <a:pt x="5549" y="74843"/>
                    <a:pt x="8573" y="77629"/>
                    <a:pt x="12145" y="79248"/>
                  </a:cubicBezTo>
                  <a:cubicBezTo>
                    <a:pt x="17205" y="81534"/>
                    <a:pt x="21205" y="81760"/>
                    <a:pt x="25075" y="81975"/>
                  </a:cubicBezTo>
                  <a:cubicBezTo>
                    <a:pt x="26992" y="82082"/>
                    <a:pt x="28813" y="82189"/>
                    <a:pt x="30790" y="82534"/>
                  </a:cubicBezTo>
                  <a:cubicBezTo>
                    <a:pt x="35850" y="83403"/>
                    <a:pt x="40005" y="85082"/>
                    <a:pt x="43494" y="87678"/>
                  </a:cubicBezTo>
                  <a:lnTo>
                    <a:pt x="43863" y="87940"/>
                  </a:lnTo>
                  <a:lnTo>
                    <a:pt x="45375" y="87940"/>
                  </a:lnTo>
                  <a:lnTo>
                    <a:pt x="45744" y="87678"/>
                  </a:lnTo>
                  <a:cubicBezTo>
                    <a:pt x="49233" y="85082"/>
                    <a:pt x="53388" y="83403"/>
                    <a:pt x="58448" y="82534"/>
                  </a:cubicBezTo>
                  <a:cubicBezTo>
                    <a:pt x="60424" y="82189"/>
                    <a:pt x="62246" y="82082"/>
                    <a:pt x="64163" y="81975"/>
                  </a:cubicBezTo>
                  <a:cubicBezTo>
                    <a:pt x="68033" y="81760"/>
                    <a:pt x="72033" y="81534"/>
                    <a:pt x="77093" y="79248"/>
                  </a:cubicBezTo>
                  <a:cubicBezTo>
                    <a:pt x="80665" y="77629"/>
                    <a:pt x="83689" y="74843"/>
                    <a:pt x="85821" y="71188"/>
                  </a:cubicBezTo>
                  <a:cubicBezTo>
                    <a:pt x="87654" y="68056"/>
                    <a:pt x="88702" y="64461"/>
                    <a:pt x="88702" y="61317"/>
                  </a:cubicBezTo>
                  <a:cubicBezTo>
                    <a:pt x="88702" y="55757"/>
                    <a:pt x="88702" y="52685"/>
                    <a:pt x="85166" y="45935"/>
                  </a:cubicBezTo>
                  <a:cubicBezTo>
                    <a:pt x="81808" y="39517"/>
                    <a:pt x="81106" y="36398"/>
                    <a:pt x="81606" y="30016"/>
                  </a:cubicBezTo>
                  <a:cubicBezTo>
                    <a:pt x="82082" y="23765"/>
                    <a:pt x="88237" y="17348"/>
                    <a:pt x="88297" y="17276"/>
                  </a:cubicBezTo>
                  <a:lnTo>
                    <a:pt x="89226" y="16324"/>
                  </a:lnTo>
                  <a:lnTo>
                    <a:pt x="73902" y="465"/>
                  </a:lnTo>
                  <a:lnTo>
                    <a:pt x="72986" y="929"/>
                  </a:lnTo>
                  <a:cubicBezTo>
                    <a:pt x="69064" y="2954"/>
                    <a:pt x="64724" y="4013"/>
                    <a:pt x="60310" y="4013"/>
                  </a:cubicBezTo>
                  <a:cubicBezTo>
                    <a:pt x="60261" y="4013"/>
                    <a:pt x="60212" y="4013"/>
                    <a:pt x="60163" y="4013"/>
                  </a:cubicBezTo>
                  <a:cubicBezTo>
                    <a:pt x="51745" y="4013"/>
                    <a:pt x="45304" y="417"/>
                    <a:pt x="45244" y="381"/>
                  </a:cubicBezTo>
                  <a:lnTo>
                    <a:pt x="445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0"/>
            <p:cNvSpPr/>
            <p:nvPr/>
          </p:nvSpPr>
          <p:spPr>
            <a:xfrm>
              <a:off x="2867025" y="2751075"/>
              <a:ext cx="646525" cy="933175"/>
            </a:xfrm>
            <a:custGeom>
              <a:avLst/>
              <a:gdLst/>
              <a:ahLst/>
              <a:cxnLst/>
              <a:rect l="l" t="t" r="r" b="b"/>
              <a:pathLst>
                <a:path w="25861" h="37327" extrusionOk="0">
                  <a:moveTo>
                    <a:pt x="13085" y="18883"/>
                  </a:moveTo>
                  <a:cubicBezTo>
                    <a:pt x="14609" y="18883"/>
                    <a:pt x="15871" y="19371"/>
                    <a:pt x="16859" y="20336"/>
                  </a:cubicBezTo>
                  <a:cubicBezTo>
                    <a:pt x="17847" y="21288"/>
                    <a:pt x="18348" y="22884"/>
                    <a:pt x="18348" y="25122"/>
                  </a:cubicBezTo>
                  <a:cubicBezTo>
                    <a:pt x="18348" y="27241"/>
                    <a:pt x="17824" y="28837"/>
                    <a:pt x="16776" y="29885"/>
                  </a:cubicBezTo>
                  <a:cubicBezTo>
                    <a:pt x="15728" y="30932"/>
                    <a:pt x="14430" y="31456"/>
                    <a:pt x="12883" y="31456"/>
                  </a:cubicBezTo>
                  <a:cubicBezTo>
                    <a:pt x="11263" y="31444"/>
                    <a:pt x="9977" y="30873"/>
                    <a:pt x="9013" y="29742"/>
                  </a:cubicBezTo>
                  <a:cubicBezTo>
                    <a:pt x="8049" y="28611"/>
                    <a:pt x="7572" y="26991"/>
                    <a:pt x="7572" y="24860"/>
                  </a:cubicBezTo>
                  <a:cubicBezTo>
                    <a:pt x="7572" y="22860"/>
                    <a:pt x="8061" y="21372"/>
                    <a:pt x="9061" y="20372"/>
                  </a:cubicBezTo>
                  <a:cubicBezTo>
                    <a:pt x="10061" y="19383"/>
                    <a:pt x="11406" y="18883"/>
                    <a:pt x="13085" y="18883"/>
                  </a:cubicBezTo>
                  <a:close/>
                  <a:moveTo>
                    <a:pt x="20074" y="0"/>
                  </a:moveTo>
                  <a:cubicBezTo>
                    <a:pt x="16669" y="167"/>
                    <a:pt x="13704" y="857"/>
                    <a:pt x="11192" y="2048"/>
                  </a:cubicBezTo>
                  <a:cubicBezTo>
                    <a:pt x="8680" y="3250"/>
                    <a:pt x="6596" y="4858"/>
                    <a:pt x="4941" y="6858"/>
                  </a:cubicBezTo>
                  <a:cubicBezTo>
                    <a:pt x="3250" y="8942"/>
                    <a:pt x="1988" y="11335"/>
                    <a:pt x="1238" y="13906"/>
                  </a:cubicBezTo>
                  <a:cubicBezTo>
                    <a:pt x="417" y="16704"/>
                    <a:pt x="0" y="19610"/>
                    <a:pt x="24" y="22539"/>
                  </a:cubicBezTo>
                  <a:cubicBezTo>
                    <a:pt x="24" y="27468"/>
                    <a:pt x="1143" y="31159"/>
                    <a:pt x="3369" y="33635"/>
                  </a:cubicBezTo>
                  <a:cubicBezTo>
                    <a:pt x="5596" y="36100"/>
                    <a:pt x="8823" y="37326"/>
                    <a:pt x="13037" y="37326"/>
                  </a:cubicBezTo>
                  <a:cubicBezTo>
                    <a:pt x="14657" y="37326"/>
                    <a:pt x="16276" y="37064"/>
                    <a:pt x="17800" y="36540"/>
                  </a:cubicBezTo>
                  <a:cubicBezTo>
                    <a:pt x="20895" y="35528"/>
                    <a:pt x="23420" y="33266"/>
                    <a:pt x="24765" y="30313"/>
                  </a:cubicBezTo>
                  <a:cubicBezTo>
                    <a:pt x="25491" y="28777"/>
                    <a:pt x="25860" y="26991"/>
                    <a:pt x="25860" y="24967"/>
                  </a:cubicBezTo>
                  <a:cubicBezTo>
                    <a:pt x="25860" y="23015"/>
                    <a:pt x="25563" y="21288"/>
                    <a:pt x="24967" y="19800"/>
                  </a:cubicBezTo>
                  <a:cubicBezTo>
                    <a:pt x="24444" y="18419"/>
                    <a:pt x="23634" y="17169"/>
                    <a:pt x="22586" y="16133"/>
                  </a:cubicBezTo>
                  <a:cubicBezTo>
                    <a:pt x="21598" y="15169"/>
                    <a:pt x="20407" y="14430"/>
                    <a:pt x="19121" y="13954"/>
                  </a:cubicBezTo>
                  <a:cubicBezTo>
                    <a:pt x="17807" y="13465"/>
                    <a:pt x="16435" y="13216"/>
                    <a:pt x="15051" y="13216"/>
                  </a:cubicBezTo>
                  <a:cubicBezTo>
                    <a:pt x="15019" y="13216"/>
                    <a:pt x="14986" y="13216"/>
                    <a:pt x="14954" y="13216"/>
                  </a:cubicBezTo>
                  <a:cubicBezTo>
                    <a:pt x="14909" y="13215"/>
                    <a:pt x="14864" y="13215"/>
                    <a:pt x="14819" y="13215"/>
                  </a:cubicBezTo>
                  <a:cubicBezTo>
                    <a:pt x="13959" y="13215"/>
                    <a:pt x="13101" y="13323"/>
                    <a:pt x="12275" y="13549"/>
                  </a:cubicBezTo>
                  <a:cubicBezTo>
                    <a:pt x="11549" y="13740"/>
                    <a:pt x="10870" y="14026"/>
                    <a:pt x="10227" y="14407"/>
                  </a:cubicBezTo>
                  <a:cubicBezTo>
                    <a:pt x="9680" y="14728"/>
                    <a:pt x="9168" y="15121"/>
                    <a:pt x="8703" y="15573"/>
                  </a:cubicBezTo>
                  <a:cubicBezTo>
                    <a:pt x="8311" y="15966"/>
                    <a:pt x="7941" y="16395"/>
                    <a:pt x="7620" y="16859"/>
                  </a:cubicBezTo>
                  <a:cubicBezTo>
                    <a:pt x="7846" y="15454"/>
                    <a:pt x="8299" y="14085"/>
                    <a:pt x="8954" y="12811"/>
                  </a:cubicBezTo>
                  <a:cubicBezTo>
                    <a:pt x="9608" y="11537"/>
                    <a:pt x="10466" y="10382"/>
                    <a:pt x="11490" y="9382"/>
                  </a:cubicBezTo>
                  <a:cubicBezTo>
                    <a:pt x="12561" y="8358"/>
                    <a:pt x="13823" y="7537"/>
                    <a:pt x="15204" y="6977"/>
                  </a:cubicBezTo>
                  <a:cubicBezTo>
                    <a:pt x="16657" y="6370"/>
                    <a:pt x="18336" y="6036"/>
                    <a:pt x="20229" y="5965"/>
                  </a:cubicBezTo>
                  <a:cubicBezTo>
                    <a:pt x="20514" y="5108"/>
                    <a:pt x="20669" y="4203"/>
                    <a:pt x="20681" y="3286"/>
                  </a:cubicBezTo>
                  <a:cubicBezTo>
                    <a:pt x="20681" y="2727"/>
                    <a:pt x="20622" y="2167"/>
                    <a:pt x="20503" y="1619"/>
                  </a:cubicBezTo>
                  <a:cubicBezTo>
                    <a:pt x="20384" y="1072"/>
                    <a:pt x="20241" y="536"/>
                    <a:pt x="20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0"/>
            <p:cNvSpPr/>
            <p:nvPr/>
          </p:nvSpPr>
          <p:spPr>
            <a:xfrm>
              <a:off x="3613825" y="2751075"/>
              <a:ext cx="646550" cy="933175"/>
            </a:xfrm>
            <a:custGeom>
              <a:avLst/>
              <a:gdLst/>
              <a:ahLst/>
              <a:cxnLst/>
              <a:rect l="l" t="t" r="r" b="b"/>
              <a:pathLst>
                <a:path w="25862" h="37327" extrusionOk="0">
                  <a:moveTo>
                    <a:pt x="13098" y="18883"/>
                  </a:moveTo>
                  <a:cubicBezTo>
                    <a:pt x="14622" y="18883"/>
                    <a:pt x="15884" y="19371"/>
                    <a:pt x="16872" y="20336"/>
                  </a:cubicBezTo>
                  <a:cubicBezTo>
                    <a:pt x="17872" y="21288"/>
                    <a:pt x="18360" y="22884"/>
                    <a:pt x="18360" y="25122"/>
                  </a:cubicBezTo>
                  <a:cubicBezTo>
                    <a:pt x="18360" y="27241"/>
                    <a:pt x="17836" y="28837"/>
                    <a:pt x="16789" y="29885"/>
                  </a:cubicBezTo>
                  <a:cubicBezTo>
                    <a:pt x="15741" y="30932"/>
                    <a:pt x="14443" y="31456"/>
                    <a:pt x="12895" y="31456"/>
                  </a:cubicBezTo>
                  <a:cubicBezTo>
                    <a:pt x="11276" y="31444"/>
                    <a:pt x="9990" y="30873"/>
                    <a:pt x="9026" y="29742"/>
                  </a:cubicBezTo>
                  <a:cubicBezTo>
                    <a:pt x="8073" y="28611"/>
                    <a:pt x="7585" y="26991"/>
                    <a:pt x="7585" y="24860"/>
                  </a:cubicBezTo>
                  <a:cubicBezTo>
                    <a:pt x="7585" y="22860"/>
                    <a:pt x="8073" y="21372"/>
                    <a:pt x="9073" y="20372"/>
                  </a:cubicBezTo>
                  <a:cubicBezTo>
                    <a:pt x="10073" y="19383"/>
                    <a:pt x="11419" y="18883"/>
                    <a:pt x="13098" y="18883"/>
                  </a:cubicBezTo>
                  <a:close/>
                  <a:moveTo>
                    <a:pt x="20087" y="0"/>
                  </a:moveTo>
                  <a:cubicBezTo>
                    <a:pt x="16670" y="167"/>
                    <a:pt x="13705" y="857"/>
                    <a:pt x="11181" y="2048"/>
                  </a:cubicBezTo>
                  <a:cubicBezTo>
                    <a:pt x="8669" y="3250"/>
                    <a:pt x="6585" y="4858"/>
                    <a:pt x="4930" y="6858"/>
                  </a:cubicBezTo>
                  <a:cubicBezTo>
                    <a:pt x="3239" y="8942"/>
                    <a:pt x="1989" y="11335"/>
                    <a:pt x="1239" y="13906"/>
                  </a:cubicBezTo>
                  <a:cubicBezTo>
                    <a:pt x="406" y="16704"/>
                    <a:pt x="1" y="19610"/>
                    <a:pt x="25" y="22539"/>
                  </a:cubicBezTo>
                  <a:cubicBezTo>
                    <a:pt x="25" y="27468"/>
                    <a:pt x="1132" y="31159"/>
                    <a:pt x="3370" y="33623"/>
                  </a:cubicBezTo>
                  <a:cubicBezTo>
                    <a:pt x="5597" y="36100"/>
                    <a:pt x="8823" y="37326"/>
                    <a:pt x="13038" y="37326"/>
                  </a:cubicBezTo>
                  <a:cubicBezTo>
                    <a:pt x="14657" y="37326"/>
                    <a:pt x="16265" y="37064"/>
                    <a:pt x="17801" y="36540"/>
                  </a:cubicBezTo>
                  <a:cubicBezTo>
                    <a:pt x="20896" y="35528"/>
                    <a:pt x="23420" y="33266"/>
                    <a:pt x="24766" y="30313"/>
                  </a:cubicBezTo>
                  <a:cubicBezTo>
                    <a:pt x="25492" y="28777"/>
                    <a:pt x="25861" y="26991"/>
                    <a:pt x="25861" y="24967"/>
                  </a:cubicBezTo>
                  <a:cubicBezTo>
                    <a:pt x="25861" y="23015"/>
                    <a:pt x="25564" y="21288"/>
                    <a:pt x="24968" y="19800"/>
                  </a:cubicBezTo>
                  <a:cubicBezTo>
                    <a:pt x="24444" y="18419"/>
                    <a:pt x="23623" y="17169"/>
                    <a:pt x="22587" y="16133"/>
                  </a:cubicBezTo>
                  <a:cubicBezTo>
                    <a:pt x="21587" y="15169"/>
                    <a:pt x="20408" y="14430"/>
                    <a:pt x="19110" y="13954"/>
                  </a:cubicBezTo>
                  <a:cubicBezTo>
                    <a:pt x="17777" y="13454"/>
                    <a:pt x="16372" y="13216"/>
                    <a:pt x="14955" y="13216"/>
                  </a:cubicBezTo>
                  <a:cubicBezTo>
                    <a:pt x="14910" y="13215"/>
                    <a:pt x="14865" y="13215"/>
                    <a:pt x="14820" y="13215"/>
                  </a:cubicBezTo>
                  <a:cubicBezTo>
                    <a:pt x="13961" y="13215"/>
                    <a:pt x="13113" y="13323"/>
                    <a:pt x="12276" y="13549"/>
                  </a:cubicBezTo>
                  <a:cubicBezTo>
                    <a:pt x="11562" y="13740"/>
                    <a:pt x="10871" y="14026"/>
                    <a:pt x="10228" y="14407"/>
                  </a:cubicBezTo>
                  <a:cubicBezTo>
                    <a:pt x="9681" y="14728"/>
                    <a:pt x="9169" y="15121"/>
                    <a:pt x="8716" y="15573"/>
                  </a:cubicBezTo>
                  <a:cubicBezTo>
                    <a:pt x="8323" y="15966"/>
                    <a:pt x="7954" y="16395"/>
                    <a:pt x="7633" y="16859"/>
                  </a:cubicBezTo>
                  <a:cubicBezTo>
                    <a:pt x="7871" y="15454"/>
                    <a:pt x="8323" y="14085"/>
                    <a:pt x="8978" y="12811"/>
                  </a:cubicBezTo>
                  <a:cubicBezTo>
                    <a:pt x="9621" y="11537"/>
                    <a:pt x="10478" y="10382"/>
                    <a:pt x="11502" y="9382"/>
                  </a:cubicBezTo>
                  <a:cubicBezTo>
                    <a:pt x="12586" y="8358"/>
                    <a:pt x="13848" y="7537"/>
                    <a:pt x="15229" y="6977"/>
                  </a:cubicBezTo>
                  <a:cubicBezTo>
                    <a:pt x="16670" y="6370"/>
                    <a:pt x="18348" y="6036"/>
                    <a:pt x="20241" y="5965"/>
                  </a:cubicBezTo>
                  <a:cubicBezTo>
                    <a:pt x="20527" y="5108"/>
                    <a:pt x="20682" y="4203"/>
                    <a:pt x="20694" y="3286"/>
                  </a:cubicBezTo>
                  <a:cubicBezTo>
                    <a:pt x="20694" y="2727"/>
                    <a:pt x="20634" y="2167"/>
                    <a:pt x="20515" y="1619"/>
                  </a:cubicBezTo>
                  <a:cubicBezTo>
                    <a:pt x="20396" y="1072"/>
                    <a:pt x="20253" y="536"/>
                    <a:pt x="20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0"/>
            <p:cNvSpPr/>
            <p:nvPr/>
          </p:nvSpPr>
          <p:spPr>
            <a:xfrm>
              <a:off x="2935175" y="2118250"/>
              <a:ext cx="208975" cy="338750"/>
            </a:xfrm>
            <a:custGeom>
              <a:avLst/>
              <a:gdLst/>
              <a:ahLst/>
              <a:cxnLst/>
              <a:rect l="l" t="t" r="r" b="b"/>
              <a:pathLst>
                <a:path w="8359" h="13550" extrusionOk="0">
                  <a:moveTo>
                    <a:pt x="4061" y="1596"/>
                  </a:moveTo>
                  <a:cubicBezTo>
                    <a:pt x="5108" y="1596"/>
                    <a:pt x="6513" y="1977"/>
                    <a:pt x="6513" y="4037"/>
                  </a:cubicBezTo>
                  <a:lnTo>
                    <a:pt x="6513" y="4263"/>
                  </a:lnTo>
                  <a:cubicBezTo>
                    <a:pt x="6513" y="6311"/>
                    <a:pt x="5108" y="6692"/>
                    <a:pt x="4061" y="6692"/>
                  </a:cubicBezTo>
                  <a:lnTo>
                    <a:pt x="1810" y="6692"/>
                  </a:lnTo>
                  <a:lnTo>
                    <a:pt x="1810" y="1596"/>
                  </a:lnTo>
                  <a:close/>
                  <a:moveTo>
                    <a:pt x="1" y="0"/>
                  </a:moveTo>
                  <a:lnTo>
                    <a:pt x="1" y="13550"/>
                  </a:lnTo>
                  <a:lnTo>
                    <a:pt x="1810" y="13550"/>
                  </a:lnTo>
                  <a:lnTo>
                    <a:pt x="1810" y="8275"/>
                  </a:lnTo>
                  <a:lnTo>
                    <a:pt x="4334" y="8275"/>
                  </a:lnTo>
                  <a:lnTo>
                    <a:pt x="6394" y="13550"/>
                  </a:lnTo>
                  <a:lnTo>
                    <a:pt x="8359" y="13550"/>
                  </a:lnTo>
                  <a:lnTo>
                    <a:pt x="6097" y="7954"/>
                  </a:lnTo>
                  <a:cubicBezTo>
                    <a:pt x="7347" y="7513"/>
                    <a:pt x="8359" y="6477"/>
                    <a:pt x="8359" y="4310"/>
                  </a:cubicBezTo>
                  <a:lnTo>
                    <a:pt x="8359" y="3965"/>
                  </a:lnTo>
                  <a:cubicBezTo>
                    <a:pt x="8359" y="679"/>
                    <a:pt x="6049" y="0"/>
                    <a:pt x="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0"/>
            <p:cNvSpPr/>
            <p:nvPr/>
          </p:nvSpPr>
          <p:spPr>
            <a:xfrm>
              <a:off x="3187600" y="2113175"/>
              <a:ext cx="241700" cy="349175"/>
            </a:xfrm>
            <a:custGeom>
              <a:avLst/>
              <a:gdLst/>
              <a:ahLst/>
              <a:cxnLst/>
              <a:rect l="l" t="t" r="r" b="b"/>
              <a:pathLst>
                <a:path w="9668" h="13967" extrusionOk="0">
                  <a:moveTo>
                    <a:pt x="4894" y="1596"/>
                  </a:moveTo>
                  <a:cubicBezTo>
                    <a:pt x="6977" y="1596"/>
                    <a:pt x="7811" y="3204"/>
                    <a:pt x="7811" y="6645"/>
                  </a:cubicBezTo>
                  <a:lnTo>
                    <a:pt x="7811" y="7323"/>
                  </a:lnTo>
                  <a:cubicBezTo>
                    <a:pt x="7811" y="10764"/>
                    <a:pt x="6977" y="12372"/>
                    <a:pt x="4894" y="12372"/>
                  </a:cubicBezTo>
                  <a:lnTo>
                    <a:pt x="4774" y="12372"/>
                  </a:lnTo>
                  <a:cubicBezTo>
                    <a:pt x="2691" y="12372"/>
                    <a:pt x="1857" y="10776"/>
                    <a:pt x="1857" y="7335"/>
                  </a:cubicBezTo>
                  <a:lnTo>
                    <a:pt x="1857" y="6645"/>
                  </a:lnTo>
                  <a:cubicBezTo>
                    <a:pt x="1857" y="3204"/>
                    <a:pt x="2691" y="1596"/>
                    <a:pt x="4774" y="1596"/>
                  </a:cubicBezTo>
                  <a:close/>
                  <a:moveTo>
                    <a:pt x="4846" y="1"/>
                  </a:moveTo>
                  <a:cubicBezTo>
                    <a:pt x="1572" y="1"/>
                    <a:pt x="0" y="1954"/>
                    <a:pt x="0" y="6645"/>
                  </a:cubicBezTo>
                  <a:lnTo>
                    <a:pt x="0" y="7323"/>
                  </a:lnTo>
                  <a:cubicBezTo>
                    <a:pt x="0" y="12014"/>
                    <a:pt x="1595" y="13967"/>
                    <a:pt x="4846" y="13967"/>
                  </a:cubicBezTo>
                  <a:cubicBezTo>
                    <a:pt x="8096" y="13967"/>
                    <a:pt x="9668" y="12026"/>
                    <a:pt x="9668" y="7335"/>
                  </a:cubicBezTo>
                  <a:lnTo>
                    <a:pt x="9668" y="6645"/>
                  </a:lnTo>
                  <a:cubicBezTo>
                    <a:pt x="9668" y="1942"/>
                    <a:pt x="8108" y="1"/>
                    <a:pt x="4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0"/>
            <p:cNvSpPr/>
            <p:nvPr/>
          </p:nvSpPr>
          <p:spPr>
            <a:xfrm>
              <a:off x="3482275" y="2118250"/>
              <a:ext cx="227425" cy="344100"/>
            </a:xfrm>
            <a:custGeom>
              <a:avLst/>
              <a:gdLst/>
              <a:ahLst/>
              <a:cxnLst/>
              <a:rect l="l" t="t" r="r" b="b"/>
              <a:pathLst>
                <a:path w="9097" h="13764" extrusionOk="0">
                  <a:moveTo>
                    <a:pt x="0" y="0"/>
                  </a:moveTo>
                  <a:lnTo>
                    <a:pt x="0" y="9335"/>
                  </a:lnTo>
                  <a:cubicBezTo>
                    <a:pt x="0" y="12478"/>
                    <a:pt x="1393" y="13764"/>
                    <a:pt x="4560" y="13764"/>
                  </a:cubicBezTo>
                  <a:cubicBezTo>
                    <a:pt x="7715" y="13764"/>
                    <a:pt x="9097" y="12478"/>
                    <a:pt x="9097" y="9335"/>
                  </a:cubicBezTo>
                  <a:lnTo>
                    <a:pt x="9097" y="0"/>
                  </a:lnTo>
                  <a:lnTo>
                    <a:pt x="7287" y="0"/>
                  </a:lnTo>
                  <a:lnTo>
                    <a:pt x="7287" y="9240"/>
                  </a:lnTo>
                  <a:cubicBezTo>
                    <a:pt x="7287" y="11395"/>
                    <a:pt x="6465" y="12169"/>
                    <a:pt x="4560" y="12169"/>
                  </a:cubicBezTo>
                  <a:cubicBezTo>
                    <a:pt x="2643" y="12169"/>
                    <a:pt x="1810" y="11395"/>
                    <a:pt x="1810" y="9240"/>
                  </a:cubicBezTo>
                  <a:lnTo>
                    <a:pt x="18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0"/>
            <p:cNvSpPr/>
            <p:nvPr/>
          </p:nvSpPr>
          <p:spPr>
            <a:xfrm>
              <a:off x="3749850" y="2118250"/>
              <a:ext cx="212275" cy="338750"/>
            </a:xfrm>
            <a:custGeom>
              <a:avLst/>
              <a:gdLst/>
              <a:ahLst/>
              <a:cxnLst/>
              <a:rect l="l" t="t" r="r" b="b"/>
              <a:pathLst>
                <a:path w="8491" h="13550" extrusionOk="0">
                  <a:moveTo>
                    <a:pt x="1" y="0"/>
                  </a:moveTo>
                  <a:lnTo>
                    <a:pt x="1" y="1596"/>
                  </a:lnTo>
                  <a:lnTo>
                    <a:pt x="3335" y="1596"/>
                  </a:lnTo>
                  <a:lnTo>
                    <a:pt x="3335" y="13550"/>
                  </a:lnTo>
                  <a:lnTo>
                    <a:pt x="5144" y="13550"/>
                  </a:lnTo>
                  <a:lnTo>
                    <a:pt x="5144" y="1596"/>
                  </a:lnTo>
                  <a:lnTo>
                    <a:pt x="8490" y="1596"/>
                  </a:lnTo>
                  <a:lnTo>
                    <a:pt x="8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0"/>
            <p:cNvSpPr/>
            <p:nvPr/>
          </p:nvSpPr>
          <p:spPr>
            <a:xfrm>
              <a:off x="4004650" y="2118250"/>
              <a:ext cx="195600" cy="338750"/>
            </a:xfrm>
            <a:custGeom>
              <a:avLst/>
              <a:gdLst/>
              <a:ahLst/>
              <a:cxnLst/>
              <a:rect l="l" t="t" r="r" b="b"/>
              <a:pathLst>
                <a:path w="7824" h="13550" extrusionOk="0">
                  <a:moveTo>
                    <a:pt x="1" y="0"/>
                  </a:moveTo>
                  <a:lnTo>
                    <a:pt x="1" y="13550"/>
                  </a:lnTo>
                  <a:lnTo>
                    <a:pt x="7823" y="13550"/>
                  </a:lnTo>
                  <a:lnTo>
                    <a:pt x="7823" y="11954"/>
                  </a:lnTo>
                  <a:lnTo>
                    <a:pt x="1810" y="11954"/>
                  </a:lnTo>
                  <a:lnTo>
                    <a:pt x="1810" y="7442"/>
                  </a:lnTo>
                  <a:lnTo>
                    <a:pt x="6954" y="7442"/>
                  </a:lnTo>
                  <a:lnTo>
                    <a:pt x="6954" y="5846"/>
                  </a:lnTo>
                  <a:lnTo>
                    <a:pt x="1799" y="5846"/>
                  </a:lnTo>
                  <a:lnTo>
                    <a:pt x="1799" y="1596"/>
                  </a:lnTo>
                  <a:lnTo>
                    <a:pt x="7811" y="1596"/>
                  </a:lnTo>
                  <a:lnTo>
                    <a:pt x="7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135EF3B-8AB4-FC62-A929-40DB7D0EB76D}"/>
              </a:ext>
            </a:extLst>
          </p:cNvPr>
          <p:cNvSpPr txBox="1"/>
          <p:nvPr/>
        </p:nvSpPr>
        <p:spPr>
          <a:xfrm>
            <a:off x="8459132" y="4539507"/>
            <a:ext cx="385900" cy="523220"/>
          </a:xfrm>
          <a:prstGeom prst="rect">
            <a:avLst/>
          </a:prstGeom>
          <a:noFill/>
        </p:spPr>
        <p:txBody>
          <a:bodyPr wrap="square">
            <a:spAutoFit/>
          </a:bodyPr>
          <a:lstStyle/>
          <a:p>
            <a:r>
              <a:rPr lang="en-US" sz="2800" b="1" dirty="0">
                <a:solidFill>
                  <a:schemeClr val="accent5"/>
                </a:solidFill>
              </a:rPr>
              <a:t>3</a:t>
            </a:r>
            <a:endParaRPr lang="LID4096" sz="2800" b="1" dirty="0">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10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11C5-E004-6981-6C70-B0826F84DC3A}"/>
              </a:ext>
            </a:extLst>
          </p:cNvPr>
          <p:cNvSpPr>
            <a:spLocks noGrp="1"/>
          </p:cNvSpPr>
          <p:nvPr>
            <p:ph type="title"/>
          </p:nvPr>
        </p:nvSpPr>
        <p:spPr/>
        <p:txBody>
          <a:bodyPr/>
          <a:lstStyle/>
          <a:p>
            <a:r>
              <a:rPr lang="en-US"/>
              <a:t>Methodology</a:t>
            </a:r>
          </a:p>
        </p:txBody>
      </p:sp>
      <p:sp>
        <p:nvSpPr>
          <p:cNvPr id="3" name="Text Placeholder 2">
            <a:extLst>
              <a:ext uri="{FF2B5EF4-FFF2-40B4-BE49-F238E27FC236}">
                <a16:creationId xmlns:a16="http://schemas.microsoft.com/office/drawing/2014/main" id="{F510A7BF-8A45-3B2F-6EE3-ED300E51FE75}"/>
              </a:ext>
            </a:extLst>
          </p:cNvPr>
          <p:cNvSpPr>
            <a:spLocks noGrp="1"/>
          </p:cNvSpPr>
          <p:nvPr>
            <p:ph type="body" idx="1"/>
          </p:nvPr>
        </p:nvSpPr>
        <p:spPr>
          <a:xfrm>
            <a:off x="933526" y="655175"/>
            <a:ext cx="7626300" cy="3586200"/>
          </a:xfrm>
        </p:spPr>
        <p:txBody>
          <a:bodyPr/>
          <a:lstStyle/>
          <a:p>
            <a:pPr marL="0" indent="0">
              <a:buNone/>
            </a:pPr>
            <a:r>
              <a:rPr lang="en-US" sz="1900" dirty="0">
                <a:solidFill>
                  <a:schemeClr val="accent5"/>
                </a:solidFill>
                <a:latin typeface="Segoe UI"/>
                <a:cs typeface="Segoe UI"/>
              </a:rPr>
              <a:t>Data Collection</a:t>
            </a:r>
            <a:endParaRPr lang="en-US" sz="1900" dirty="0">
              <a:solidFill>
                <a:srgbClr val="302320"/>
              </a:solidFill>
              <a:latin typeface="Segoe UI"/>
              <a:cs typeface="Segoe UI"/>
            </a:endParaRPr>
          </a:p>
          <a:p>
            <a:pPr marL="0" indent="0">
              <a:buNone/>
            </a:pPr>
            <a:endParaRPr lang="en-US" sz="1400" dirty="0">
              <a:solidFill>
                <a:schemeClr val="accent5"/>
              </a:solidFill>
              <a:cs typeface="Segoe UI"/>
            </a:endParaRPr>
          </a:p>
          <a:p>
            <a:pPr marL="0" indent="0">
              <a:buNone/>
            </a:pPr>
            <a:r>
              <a:rPr lang="en-US" sz="1400" dirty="0">
                <a:solidFill>
                  <a:srgbClr val="000000"/>
                </a:solidFill>
                <a:cs typeface="Segoe UI"/>
              </a:rPr>
              <a:t>For the data collection step, we joined the two datasets at our disposal, leaving us with the following features:</a:t>
            </a:r>
            <a:endParaRPr lang="en-US" sz="1400" dirty="0">
              <a:solidFill>
                <a:srgbClr val="302320"/>
              </a:solidFill>
              <a:cs typeface="Segoe UI"/>
            </a:endParaRPr>
          </a:p>
          <a:p>
            <a:pPr marL="0" indent="0">
              <a:buNone/>
            </a:pPr>
            <a:endParaRPr lang="en-US" sz="1400" dirty="0">
              <a:solidFill>
                <a:srgbClr val="302320"/>
              </a:solidFill>
              <a:cs typeface="Segoe UI"/>
            </a:endParaRPr>
          </a:p>
          <a:p>
            <a:pPr marL="171450" indent="-171450">
              <a:buFont typeface="Arial,Sans-Serif"/>
              <a:buChar char="•"/>
            </a:pPr>
            <a:r>
              <a:rPr lang="en-US" sz="1400" dirty="0">
                <a:solidFill>
                  <a:srgbClr val="000000"/>
                </a:solidFill>
                <a:cs typeface="Arial"/>
              </a:rPr>
              <a:t>From the Breda Accidents Data:</a:t>
            </a:r>
            <a:endParaRPr lang="en-US" sz="1400" dirty="0">
              <a:solidFill>
                <a:srgbClr val="302320"/>
              </a:solidFill>
              <a:cs typeface="Arial"/>
            </a:endParaRPr>
          </a:p>
          <a:p>
            <a:pPr marL="0" lvl="3" indent="0">
              <a:buNone/>
            </a:pPr>
            <a:r>
              <a:rPr lang="en-US" dirty="0">
                <a:solidFill>
                  <a:srgbClr val="000000"/>
                </a:solidFill>
                <a:latin typeface="Barlow"/>
                <a:cs typeface="Segoe UI"/>
              </a:rPr>
              <a:t>   Accident severity - target feature</a:t>
            </a:r>
            <a:endParaRPr lang="en-US" dirty="0">
              <a:solidFill>
                <a:srgbClr val="302320"/>
              </a:solidFill>
              <a:latin typeface="Barlow"/>
              <a:cs typeface="Segoe UI"/>
            </a:endParaRPr>
          </a:p>
          <a:p>
            <a:pPr marL="0" lvl="3" indent="0">
              <a:buNone/>
            </a:pPr>
            <a:r>
              <a:rPr lang="en-US" dirty="0">
                <a:solidFill>
                  <a:srgbClr val="000000"/>
                </a:solidFill>
                <a:latin typeface="Barlow"/>
                <a:cs typeface="Segoe UI"/>
              </a:rPr>
              <a:t>   First Mode of Transport</a:t>
            </a:r>
            <a:endParaRPr lang="en-US" dirty="0">
              <a:solidFill>
                <a:srgbClr val="302320"/>
              </a:solidFill>
              <a:latin typeface="Barlow"/>
              <a:cs typeface="Segoe UI"/>
            </a:endParaRPr>
          </a:p>
          <a:p>
            <a:pPr marL="0" lvl="3" indent="0">
              <a:buNone/>
            </a:pPr>
            <a:r>
              <a:rPr lang="en-US" dirty="0">
                <a:solidFill>
                  <a:srgbClr val="000000"/>
                </a:solidFill>
                <a:latin typeface="Barlow"/>
                <a:cs typeface="Segoe UI"/>
              </a:rPr>
              <a:t>   Area Type</a:t>
            </a:r>
            <a:endParaRPr lang="en-US" dirty="0">
              <a:solidFill>
                <a:srgbClr val="302320"/>
              </a:solidFill>
              <a:latin typeface="Barlow"/>
              <a:cs typeface="Segoe UI"/>
            </a:endParaRPr>
          </a:p>
          <a:p>
            <a:pPr marL="0" lvl="3" indent="0">
              <a:buNone/>
            </a:pPr>
            <a:r>
              <a:rPr lang="en-US" dirty="0">
                <a:solidFill>
                  <a:srgbClr val="000000"/>
                </a:solidFill>
                <a:latin typeface="Barlow"/>
                <a:cs typeface="Segoe UI"/>
              </a:rPr>
              <a:t>   Light condition</a:t>
            </a:r>
            <a:endParaRPr lang="en-US" dirty="0">
              <a:solidFill>
                <a:srgbClr val="302320"/>
              </a:solidFill>
              <a:latin typeface="Barlow"/>
              <a:cs typeface="Segoe UI"/>
            </a:endParaRPr>
          </a:p>
          <a:p>
            <a:pPr marL="0" lvl="3" indent="0">
              <a:buNone/>
            </a:pPr>
            <a:r>
              <a:rPr lang="en-US" dirty="0">
                <a:solidFill>
                  <a:srgbClr val="000000"/>
                </a:solidFill>
                <a:latin typeface="Barlow"/>
                <a:cs typeface="Segoe UI"/>
              </a:rPr>
              <a:t>   Road Location</a:t>
            </a:r>
            <a:endParaRPr lang="en-US" dirty="0">
              <a:solidFill>
                <a:srgbClr val="302320"/>
              </a:solidFill>
              <a:latin typeface="Barlow"/>
              <a:cs typeface="Segoe UI"/>
            </a:endParaRPr>
          </a:p>
          <a:p>
            <a:pPr marL="0" lvl="3" indent="0">
              <a:buNone/>
            </a:pPr>
            <a:r>
              <a:rPr lang="en-US" dirty="0">
                <a:solidFill>
                  <a:srgbClr val="000000"/>
                </a:solidFill>
                <a:latin typeface="Barlow"/>
                <a:cs typeface="Segoe UI"/>
              </a:rPr>
              <a:t>   Road condition</a:t>
            </a:r>
            <a:endParaRPr lang="en-US" dirty="0">
              <a:solidFill>
                <a:srgbClr val="302320"/>
              </a:solidFill>
              <a:latin typeface="Barlow"/>
              <a:cs typeface="Segoe UI"/>
            </a:endParaRPr>
          </a:p>
          <a:p>
            <a:pPr marL="0" lvl="3" indent="0">
              <a:buNone/>
            </a:pPr>
            <a:r>
              <a:rPr lang="en-US" dirty="0">
                <a:solidFill>
                  <a:srgbClr val="000000"/>
                </a:solidFill>
                <a:latin typeface="Barlow"/>
                <a:cs typeface="Segoe UI"/>
              </a:rPr>
              <a:t>   Road surface</a:t>
            </a:r>
            <a:endParaRPr lang="en-US" dirty="0">
              <a:solidFill>
                <a:srgbClr val="302320"/>
              </a:solidFill>
              <a:latin typeface="Barlow"/>
              <a:cs typeface="Segoe UI"/>
            </a:endParaRPr>
          </a:p>
          <a:p>
            <a:pPr marL="0" lvl="3" indent="0">
              <a:buNone/>
            </a:pPr>
            <a:r>
              <a:rPr lang="en-US" dirty="0">
                <a:solidFill>
                  <a:srgbClr val="000000"/>
                </a:solidFill>
                <a:latin typeface="Barlow"/>
                <a:cs typeface="Segoe UI"/>
              </a:rPr>
              <a:t>   Road situation</a:t>
            </a:r>
            <a:endParaRPr lang="en-US" dirty="0">
              <a:solidFill>
                <a:srgbClr val="302320"/>
              </a:solidFill>
              <a:latin typeface="Barlow"/>
              <a:cs typeface="Segoe UI"/>
            </a:endParaRPr>
          </a:p>
          <a:p>
            <a:pPr marL="0" lvl="3" indent="0">
              <a:buNone/>
            </a:pPr>
            <a:r>
              <a:rPr lang="en-US" dirty="0">
                <a:solidFill>
                  <a:srgbClr val="000000"/>
                </a:solidFill>
                <a:latin typeface="Barlow"/>
                <a:cs typeface="Segoe UI"/>
              </a:rPr>
              <a:t>   Speed limit</a:t>
            </a:r>
            <a:endParaRPr lang="en-US" dirty="0">
              <a:solidFill>
                <a:srgbClr val="302320"/>
              </a:solidFill>
              <a:latin typeface="Barlow"/>
              <a:cs typeface="Segoe UI"/>
            </a:endParaRPr>
          </a:p>
          <a:p>
            <a:pPr marL="0" lvl="3" indent="0">
              <a:buNone/>
            </a:pPr>
            <a:r>
              <a:rPr lang="en-US" dirty="0">
                <a:solidFill>
                  <a:srgbClr val="000000"/>
                </a:solidFill>
                <a:latin typeface="Barlow"/>
                <a:cs typeface="Segoe UI"/>
              </a:rPr>
              <a:t>   weather</a:t>
            </a:r>
            <a:endParaRPr lang="en-US" dirty="0">
              <a:solidFill>
                <a:srgbClr val="302320"/>
              </a:solidFill>
              <a:latin typeface="Barlow"/>
              <a:cs typeface="Segoe UI"/>
            </a:endParaRPr>
          </a:p>
          <a:p>
            <a:pPr marL="0" lvl="3" indent="0">
              <a:buNone/>
            </a:pPr>
            <a:r>
              <a:rPr lang="en-US" dirty="0">
                <a:solidFill>
                  <a:srgbClr val="000000"/>
                </a:solidFill>
                <a:latin typeface="Barlow"/>
                <a:cs typeface="Segoe UI"/>
              </a:rPr>
              <a:t>   accidents</a:t>
            </a:r>
            <a:endParaRPr lang="en-US" dirty="0">
              <a:solidFill>
                <a:srgbClr val="302320"/>
              </a:solidFill>
              <a:latin typeface="Barlow"/>
              <a:cs typeface="Segoe UI"/>
            </a:endParaRPr>
          </a:p>
          <a:p>
            <a:pPr marL="171450" lvl="4" indent="-171450">
              <a:buFont typeface="Arial,Sans-Serif"/>
              <a:buChar char="•"/>
            </a:pPr>
            <a:r>
              <a:rPr lang="en-US" dirty="0">
                <a:solidFill>
                  <a:srgbClr val="000000"/>
                </a:solidFill>
                <a:latin typeface="Barlow"/>
                <a:cs typeface="Arial"/>
              </a:rPr>
              <a:t>From the ANWB Traffic Incidents Data:</a:t>
            </a:r>
            <a:endParaRPr lang="en-US" dirty="0">
              <a:solidFill>
                <a:srgbClr val="302320"/>
              </a:solidFill>
              <a:latin typeface="Barlow"/>
              <a:cs typeface="Arial"/>
            </a:endParaRPr>
          </a:p>
          <a:p>
            <a:pPr marL="0" lvl="4" indent="0">
              <a:buNone/>
            </a:pPr>
            <a:r>
              <a:rPr lang="en-US" dirty="0">
                <a:solidFill>
                  <a:srgbClr val="000000"/>
                </a:solidFill>
                <a:latin typeface="Barlow"/>
                <a:cs typeface="Segoe UI"/>
              </a:rPr>
              <a:t>   Average longitude</a:t>
            </a:r>
            <a:endParaRPr lang="en-US" dirty="0">
              <a:solidFill>
                <a:srgbClr val="302320"/>
              </a:solidFill>
              <a:latin typeface="Barlow"/>
              <a:cs typeface="Segoe UI"/>
            </a:endParaRPr>
          </a:p>
          <a:p>
            <a:pPr marL="0" lvl="4" indent="0">
              <a:buNone/>
            </a:pPr>
            <a:r>
              <a:rPr lang="en-US" dirty="0">
                <a:solidFill>
                  <a:srgbClr val="000000"/>
                </a:solidFill>
                <a:latin typeface="Barlow"/>
                <a:cs typeface="Segoe UI"/>
              </a:rPr>
              <a:t>   Average latitude</a:t>
            </a:r>
            <a:endParaRPr lang="en-US" dirty="0">
              <a:solidFill>
                <a:srgbClr val="302320"/>
              </a:solidFill>
              <a:latin typeface="Barlow"/>
              <a:cs typeface="Segoe UI"/>
            </a:endParaRPr>
          </a:p>
          <a:p>
            <a:pPr marL="152400" indent="0">
              <a:buNone/>
            </a:pPr>
            <a:endParaRPr lang="en-US" dirty="0"/>
          </a:p>
        </p:txBody>
      </p:sp>
      <p:grpSp>
        <p:nvGrpSpPr>
          <p:cNvPr id="8" name="Google Shape;1047;p61">
            <a:extLst>
              <a:ext uri="{FF2B5EF4-FFF2-40B4-BE49-F238E27FC236}">
                <a16:creationId xmlns:a16="http://schemas.microsoft.com/office/drawing/2014/main" id="{8CE24493-73F9-B846-24CF-994210672806}"/>
              </a:ext>
            </a:extLst>
          </p:cNvPr>
          <p:cNvGrpSpPr/>
          <p:nvPr/>
        </p:nvGrpSpPr>
        <p:grpSpPr>
          <a:xfrm>
            <a:off x="415903" y="272934"/>
            <a:ext cx="692373" cy="776298"/>
            <a:chOff x="1696200" y="3517271"/>
            <a:chExt cx="1301973" cy="1302078"/>
          </a:xfrm>
        </p:grpSpPr>
        <p:sp>
          <p:nvSpPr>
            <p:cNvPr id="5" name="Google Shape;1048;p61">
              <a:extLst>
                <a:ext uri="{FF2B5EF4-FFF2-40B4-BE49-F238E27FC236}">
                  <a16:creationId xmlns:a16="http://schemas.microsoft.com/office/drawing/2014/main" id="{6FA2CE82-0C3A-F5D4-FAE9-730F5A10FC97}"/>
                </a:ext>
              </a:extLst>
            </p:cNvPr>
            <p:cNvSpPr/>
            <p:nvPr/>
          </p:nvSpPr>
          <p:spPr>
            <a:xfrm>
              <a:off x="1925620" y="3746744"/>
              <a:ext cx="843106" cy="843080"/>
            </a:xfrm>
            <a:custGeom>
              <a:avLst/>
              <a:gdLst/>
              <a:ahLst/>
              <a:cxnLst/>
              <a:rect l="l" t="t" r="r" b="b"/>
              <a:pathLst>
                <a:path w="32152" h="32151" extrusionOk="0">
                  <a:moveTo>
                    <a:pt x="1" y="1"/>
                  </a:moveTo>
                  <a:lnTo>
                    <a:pt x="1" y="3"/>
                  </a:lnTo>
                  <a:lnTo>
                    <a:pt x="9040" y="16076"/>
                  </a:lnTo>
                  <a:lnTo>
                    <a:pt x="0" y="32151"/>
                  </a:lnTo>
                  <a:lnTo>
                    <a:pt x="16076" y="23112"/>
                  </a:lnTo>
                  <a:lnTo>
                    <a:pt x="32150" y="32151"/>
                  </a:lnTo>
                  <a:lnTo>
                    <a:pt x="23112" y="16078"/>
                  </a:lnTo>
                  <a:lnTo>
                    <a:pt x="32151" y="3"/>
                  </a:lnTo>
                  <a:lnTo>
                    <a:pt x="16076" y="9042"/>
                  </a:lnTo>
                  <a:lnTo>
                    <a:pt x="3" y="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9;p61">
              <a:extLst>
                <a:ext uri="{FF2B5EF4-FFF2-40B4-BE49-F238E27FC236}">
                  <a16:creationId xmlns:a16="http://schemas.microsoft.com/office/drawing/2014/main" id="{46FD7F55-9B93-0F8F-6B4B-3943404EADAE}"/>
                </a:ext>
              </a:extLst>
            </p:cNvPr>
            <p:cNvSpPr/>
            <p:nvPr/>
          </p:nvSpPr>
          <p:spPr>
            <a:xfrm>
              <a:off x="1696200" y="3517271"/>
              <a:ext cx="1301973" cy="1302078"/>
            </a:xfrm>
            <a:custGeom>
              <a:avLst/>
              <a:gdLst/>
              <a:ahLst/>
              <a:cxnLst/>
              <a:rect l="l" t="t" r="r" b="b"/>
              <a:pathLst>
                <a:path w="49651" h="49655" extrusionOk="0">
                  <a:moveTo>
                    <a:pt x="24812" y="24813"/>
                  </a:moveTo>
                  <a:lnTo>
                    <a:pt x="24825" y="24827"/>
                  </a:lnTo>
                  <a:lnTo>
                    <a:pt x="24824" y="24827"/>
                  </a:lnTo>
                  <a:lnTo>
                    <a:pt x="24812" y="24813"/>
                  </a:lnTo>
                  <a:close/>
                  <a:moveTo>
                    <a:pt x="24825" y="1"/>
                  </a:moveTo>
                  <a:lnTo>
                    <a:pt x="19393" y="19394"/>
                  </a:lnTo>
                  <a:lnTo>
                    <a:pt x="0" y="24827"/>
                  </a:lnTo>
                  <a:lnTo>
                    <a:pt x="19393" y="30260"/>
                  </a:lnTo>
                  <a:lnTo>
                    <a:pt x="24825" y="49654"/>
                  </a:lnTo>
                  <a:lnTo>
                    <a:pt x="30259" y="30259"/>
                  </a:lnTo>
                  <a:lnTo>
                    <a:pt x="49650" y="24829"/>
                  </a:lnTo>
                  <a:lnTo>
                    <a:pt x="30259" y="19394"/>
                  </a:lnTo>
                  <a:lnTo>
                    <a:pt x="248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50;p61">
              <a:extLst>
                <a:ext uri="{FF2B5EF4-FFF2-40B4-BE49-F238E27FC236}">
                  <a16:creationId xmlns:a16="http://schemas.microsoft.com/office/drawing/2014/main" id="{DC739D2C-F7A7-85B9-442B-6A1070F3554D}"/>
                </a:ext>
              </a:extLst>
            </p:cNvPr>
            <p:cNvSpPr/>
            <p:nvPr/>
          </p:nvSpPr>
          <p:spPr>
            <a:xfrm>
              <a:off x="2257492" y="4078799"/>
              <a:ext cx="179441" cy="178969"/>
            </a:xfrm>
            <a:custGeom>
              <a:avLst/>
              <a:gdLst/>
              <a:ahLst/>
              <a:cxnLst/>
              <a:rect l="l" t="t" r="r" b="b"/>
              <a:pathLst>
                <a:path w="6843" h="6825" extrusionOk="0">
                  <a:moveTo>
                    <a:pt x="3418" y="0"/>
                  </a:moveTo>
                  <a:cubicBezTo>
                    <a:pt x="3413" y="0"/>
                    <a:pt x="3408" y="0"/>
                    <a:pt x="3403" y="0"/>
                  </a:cubicBezTo>
                  <a:cubicBezTo>
                    <a:pt x="1519" y="11"/>
                    <a:pt x="0" y="1546"/>
                    <a:pt x="10" y="3429"/>
                  </a:cubicBezTo>
                  <a:cubicBezTo>
                    <a:pt x="20" y="5307"/>
                    <a:pt x="1544" y="6825"/>
                    <a:pt x="3421" y="6825"/>
                  </a:cubicBezTo>
                  <a:cubicBezTo>
                    <a:pt x="3426" y="6825"/>
                    <a:pt x="3432" y="6825"/>
                    <a:pt x="3438" y="6825"/>
                  </a:cubicBezTo>
                  <a:cubicBezTo>
                    <a:pt x="5322" y="6814"/>
                    <a:pt x="6842" y="5279"/>
                    <a:pt x="6832" y="3395"/>
                  </a:cubicBezTo>
                  <a:cubicBezTo>
                    <a:pt x="6822" y="1517"/>
                    <a:pt x="5294" y="0"/>
                    <a:pt x="3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8531571C-D21A-5DE4-78CE-19E030C963F1}"/>
              </a:ext>
            </a:extLst>
          </p:cNvPr>
          <p:cNvSpPr txBox="1"/>
          <p:nvPr/>
        </p:nvSpPr>
        <p:spPr>
          <a:xfrm>
            <a:off x="8385075" y="4486804"/>
            <a:ext cx="385900" cy="523220"/>
          </a:xfrm>
          <a:prstGeom prst="rect">
            <a:avLst/>
          </a:prstGeom>
          <a:noFill/>
        </p:spPr>
        <p:txBody>
          <a:bodyPr wrap="square">
            <a:spAutoFit/>
          </a:bodyPr>
          <a:lstStyle/>
          <a:p>
            <a:r>
              <a:rPr lang="en-US" sz="2800" b="1" dirty="0">
                <a:solidFill>
                  <a:schemeClr val="accent5"/>
                </a:solidFill>
              </a:rPr>
              <a:t>4</a:t>
            </a:r>
            <a:endParaRPr lang="LID4096" sz="2800" b="1" dirty="0">
              <a:solidFill>
                <a:schemeClr val="accent5"/>
              </a:solidFill>
            </a:endParaRPr>
          </a:p>
        </p:txBody>
      </p:sp>
    </p:spTree>
    <p:extLst>
      <p:ext uri="{BB962C8B-B14F-4D97-AF65-F5344CB8AC3E}">
        <p14:creationId xmlns:p14="http://schemas.microsoft.com/office/powerpoint/2010/main" val="186579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11C5-E004-6981-6C70-B0826F84DC3A}"/>
              </a:ext>
            </a:extLst>
          </p:cNvPr>
          <p:cNvSpPr>
            <a:spLocks noGrp="1"/>
          </p:cNvSpPr>
          <p:nvPr>
            <p:ph type="title"/>
          </p:nvPr>
        </p:nvSpPr>
        <p:spPr/>
        <p:txBody>
          <a:bodyPr/>
          <a:lstStyle/>
          <a:p>
            <a:r>
              <a:rPr lang="en-US"/>
              <a:t>Methodology</a:t>
            </a:r>
          </a:p>
        </p:txBody>
      </p:sp>
      <p:sp>
        <p:nvSpPr>
          <p:cNvPr id="3" name="Text Placeholder 2">
            <a:extLst>
              <a:ext uri="{FF2B5EF4-FFF2-40B4-BE49-F238E27FC236}">
                <a16:creationId xmlns:a16="http://schemas.microsoft.com/office/drawing/2014/main" id="{F510A7BF-8A45-3B2F-6EE3-ED300E51FE75}"/>
              </a:ext>
            </a:extLst>
          </p:cNvPr>
          <p:cNvSpPr>
            <a:spLocks noGrp="1"/>
          </p:cNvSpPr>
          <p:nvPr>
            <p:ph type="body" idx="1"/>
          </p:nvPr>
        </p:nvSpPr>
        <p:spPr/>
        <p:txBody>
          <a:bodyPr/>
          <a:lstStyle/>
          <a:p>
            <a:pPr marL="0" indent="0">
              <a:buNone/>
            </a:pPr>
            <a:r>
              <a:rPr lang="en-US" sz="1900" dirty="0">
                <a:solidFill>
                  <a:schemeClr val="accent5"/>
                </a:solidFill>
                <a:latin typeface="Segoe UI"/>
                <a:cs typeface="Segoe UI"/>
              </a:rPr>
              <a:t>Data Preprocessing</a:t>
            </a:r>
          </a:p>
          <a:p>
            <a:pPr marL="0" indent="0">
              <a:buNone/>
            </a:pPr>
            <a:endParaRPr lang="en-US" sz="1400" dirty="0">
              <a:solidFill>
                <a:schemeClr val="accent5"/>
              </a:solidFill>
              <a:latin typeface="Segoe UI"/>
              <a:cs typeface="Segoe UI"/>
            </a:endParaRPr>
          </a:p>
          <a:p>
            <a:pPr marL="0" indent="0">
              <a:buNone/>
            </a:pPr>
            <a:r>
              <a:rPr lang="en-US" sz="1400" dirty="0">
                <a:solidFill>
                  <a:srgbClr val="000000"/>
                </a:solidFill>
                <a:cs typeface="Segoe UI"/>
              </a:rPr>
              <a:t>For the Preprocessing step, we used the following methods to prepare data:</a:t>
            </a:r>
          </a:p>
          <a:p>
            <a:pPr marL="0" indent="0">
              <a:buNone/>
            </a:pPr>
            <a:endParaRPr lang="en-US" sz="1400" dirty="0">
              <a:solidFill>
                <a:srgbClr val="000000"/>
              </a:solidFill>
              <a:cs typeface="Segoe UI"/>
            </a:endParaRPr>
          </a:p>
          <a:p>
            <a:pPr marL="171450" indent="-171450">
              <a:buFont typeface="Arial"/>
              <a:buChar char="•"/>
            </a:pPr>
            <a:r>
              <a:rPr lang="en-US" sz="1400" b="1" dirty="0">
                <a:solidFill>
                  <a:srgbClr val="000000"/>
                </a:solidFill>
                <a:cs typeface="Segoe UI"/>
              </a:rPr>
              <a:t>Missing Values Analysis</a:t>
            </a:r>
            <a:r>
              <a:rPr lang="en-US" sz="1400" dirty="0">
                <a:solidFill>
                  <a:srgbClr val="000000"/>
                </a:solidFill>
                <a:cs typeface="Segoe UI"/>
              </a:rPr>
              <a:t>. We conducted the missing value analysis by checking the data for missing values and then deciding whether the missing values bring any value to the project or if we should eliminate them from the data.</a:t>
            </a:r>
          </a:p>
          <a:p>
            <a:pPr marL="171450" indent="-171450">
              <a:buFont typeface="Arial"/>
              <a:buChar char="•"/>
            </a:pPr>
            <a:r>
              <a:rPr lang="en-US" sz="1400" b="1" dirty="0">
                <a:solidFill>
                  <a:srgbClr val="000000"/>
                </a:solidFill>
                <a:cs typeface="Segoe UI"/>
              </a:rPr>
              <a:t>Outliers Analysis. </a:t>
            </a:r>
            <a:r>
              <a:rPr lang="en-US" sz="1400" dirty="0">
                <a:solidFill>
                  <a:srgbClr val="000000"/>
                </a:solidFill>
                <a:cs typeface="Segoe UI"/>
              </a:rPr>
              <a:t>We conducted outliers analysis by looking at each independent feature and establishing the frequency analysis, since most of the features use were categorical.</a:t>
            </a:r>
          </a:p>
          <a:p>
            <a:pPr marL="171450" indent="-171450">
              <a:buFont typeface="Arial"/>
              <a:buChar char="•"/>
            </a:pPr>
            <a:r>
              <a:rPr lang="en-US" sz="1400" b="1" dirty="0">
                <a:solidFill>
                  <a:srgbClr val="000000"/>
                </a:solidFill>
                <a:cs typeface="Segoe UI"/>
              </a:rPr>
              <a:t>Label Encoding. </a:t>
            </a:r>
            <a:r>
              <a:rPr lang="en-US" sz="1400" dirty="0">
                <a:solidFill>
                  <a:srgbClr val="000000"/>
                </a:solidFill>
                <a:cs typeface="Segoe UI"/>
              </a:rPr>
              <a:t>We used label encoding for each categorical feature so that we can use the data to develop a model.</a:t>
            </a:r>
          </a:p>
          <a:p>
            <a:pPr marL="171450" indent="-171450">
              <a:buFont typeface="Arial"/>
              <a:buChar char="•"/>
            </a:pPr>
            <a:r>
              <a:rPr lang="en-US" sz="1400" b="1" dirty="0">
                <a:solidFill>
                  <a:srgbClr val="000000"/>
                </a:solidFill>
                <a:cs typeface="Segoe UI"/>
              </a:rPr>
              <a:t>Standardization. </a:t>
            </a:r>
            <a:r>
              <a:rPr lang="en-US" sz="1400" dirty="0">
                <a:solidFill>
                  <a:srgbClr val="000000"/>
                </a:solidFill>
                <a:cs typeface="Segoe UI"/>
              </a:rPr>
              <a:t>We standardized the data so that it can be more interpretable for the model.</a:t>
            </a:r>
          </a:p>
          <a:p>
            <a:pPr marL="171450" indent="-171450">
              <a:buFont typeface="Arial"/>
              <a:buChar char="•"/>
            </a:pPr>
            <a:r>
              <a:rPr lang="en-US" sz="1400" b="1" dirty="0">
                <a:solidFill>
                  <a:srgbClr val="000000"/>
                </a:solidFill>
                <a:cs typeface="Segoe UI"/>
              </a:rPr>
              <a:t>Random Oversampling. </a:t>
            </a:r>
            <a:r>
              <a:rPr lang="en-US" sz="1400" dirty="0">
                <a:solidFill>
                  <a:srgbClr val="000000"/>
                </a:solidFill>
                <a:cs typeface="Segoe UI"/>
              </a:rPr>
              <a:t>We used random oversampling to balance our target feature, since the three classes that were used for predicting were badly skewed.</a:t>
            </a:r>
          </a:p>
          <a:p>
            <a:pPr marL="171450" indent="-171450">
              <a:buFont typeface="Arial"/>
              <a:buChar char="•"/>
            </a:pPr>
            <a:endParaRPr lang="en-US" sz="1200" dirty="0">
              <a:solidFill>
                <a:srgbClr val="000000"/>
              </a:solidFill>
              <a:cs typeface="Segoe UI"/>
            </a:endParaRPr>
          </a:p>
          <a:p>
            <a:pPr marL="152400" indent="0">
              <a:buNone/>
            </a:pPr>
            <a:endParaRPr lang="en-US" dirty="0"/>
          </a:p>
        </p:txBody>
      </p:sp>
      <p:grpSp>
        <p:nvGrpSpPr>
          <p:cNvPr id="8" name="Google Shape;1047;p61">
            <a:extLst>
              <a:ext uri="{FF2B5EF4-FFF2-40B4-BE49-F238E27FC236}">
                <a16:creationId xmlns:a16="http://schemas.microsoft.com/office/drawing/2014/main" id="{8CE24493-73F9-B846-24CF-994210672806}"/>
              </a:ext>
            </a:extLst>
          </p:cNvPr>
          <p:cNvGrpSpPr/>
          <p:nvPr/>
        </p:nvGrpSpPr>
        <p:grpSpPr>
          <a:xfrm>
            <a:off x="415903" y="272934"/>
            <a:ext cx="692373" cy="776298"/>
            <a:chOff x="1696200" y="3517271"/>
            <a:chExt cx="1301973" cy="1302078"/>
          </a:xfrm>
        </p:grpSpPr>
        <p:sp>
          <p:nvSpPr>
            <p:cNvPr id="5" name="Google Shape;1048;p61">
              <a:extLst>
                <a:ext uri="{FF2B5EF4-FFF2-40B4-BE49-F238E27FC236}">
                  <a16:creationId xmlns:a16="http://schemas.microsoft.com/office/drawing/2014/main" id="{6FA2CE82-0C3A-F5D4-FAE9-730F5A10FC97}"/>
                </a:ext>
              </a:extLst>
            </p:cNvPr>
            <p:cNvSpPr/>
            <p:nvPr/>
          </p:nvSpPr>
          <p:spPr>
            <a:xfrm>
              <a:off x="1925620" y="3746744"/>
              <a:ext cx="843106" cy="843080"/>
            </a:xfrm>
            <a:custGeom>
              <a:avLst/>
              <a:gdLst/>
              <a:ahLst/>
              <a:cxnLst/>
              <a:rect l="l" t="t" r="r" b="b"/>
              <a:pathLst>
                <a:path w="32152" h="32151" extrusionOk="0">
                  <a:moveTo>
                    <a:pt x="1" y="1"/>
                  </a:moveTo>
                  <a:lnTo>
                    <a:pt x="1" y="3"/>
                  </a:lnTo>
                  <a:lnTo>
                    <a:pt x="9040" y="16076"/>
                  </a:lnTo>
                  <a:lnTo>
                    <a:pt x="0" y="32151"/>
                  </a:lnTo>
                  <a:lnTo>
                    <a:pt x="16076" y="23112"/>
                  </a:lnTo>
                  <a:lnTo>
                    <a:pt x="32150" y="32151"/>
                  </a:lnTo>
                  <a:lnTo>
                    <a:pt x="23112" y="16078"/>
                  </a:lnTo>
                  <a:lnTo>
                    <a:pt x="32151" y="3"/>
                  </a:lnTo>
                  <a:lnTo>
                    <a:pt x="16076" y="9042"/>
                  </a:lnTo>
                  <a:lnTo>
                    <a:pt x="3" y="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9;p61">
              <a:extLst>
                <a:ext uri="{FF2B5EF4-FFF2-40B4-BE49-F238E27FC236}">
                  <a16:creationId xmlns:a16="http://schemas.microsoft.com/office/drawing/2014/main" id="{46FD7F55-9B93-0F8F-6B4B-3943404EADAE}"/>
                </a:ext>
              </a:extLst>
            </p:cNvPr>
            <p:cNvSpPr/>
            <p:nvPr/>
          </p:nvSpPr>
          <p:spPr>
            <a:xfrm>
              <a:off x="1696200" y="3517271"/>
              <a:ext cx="1301973" cy="1302078"/>
            </a:xfrm>
            <a:custGeom>
              <a:avLst/>
              <a:gdLst/>
              <a:ahLst/>
              <a:cxnLst/>
              <a:rect l="l" t="t" r="r" b="b"/>
              <a:pathLst>
                <a:path w="49651" h="49655" extrusionOk="0">
                  <a:moveTo>
                    <a:pt x="24812" y="24813"/>
                  </a:moveTo>
                  <a:lnTo>
                    <a:pt x="24825" y="24827"/>
                  </a:lnTo>
                  <a:lnTo>
                    <a:pt x="24824" y="24827"/>
                  </a:lnTo>
                  <a:lnTo>
                    <a:pt x="24812" y="24813"/>
                  </a:lnTo>
                  <a:close/>
                  <a:moveTo>
                    <a:pt x="24825" y="1"/>
                  </a:moveTo>
                  <a:lnTo>
                    <a:pt x="19393" y="19394"/>
                  </a:lnTo>
                  <a:lnTo>
                    <a:pt x="0" y="24827"/>
                  </a:lnTo>
                  <a:lnTo>
                    <a:pt x="19393" y="30260"/>
                  </a:lnTo>
                  <a:lnTo>
                    <a:pt x="24825" y="49654"/>
                  </a:lnTo>
                  <a:lnTo>
                    <a:pt x="30259" y="30259"/>
                  </a:lnTo>
                  <a:lnTo>
                    <a:pt x="49650" y="24829"/>
                  </a:lnTo>
                  <a:lnTo>
                    <a:pt x="30259" y="19394"/>
                  </a:lnTo>
                  <a:lnTo>
                    <a:pt x="248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50;p61">
              <a:extLst>
                <a:ext uri="{FF2B5EF4-FFF2-40B4-BE49-F238E27FC236}">
                  <a16:creationId xmlns:a16="http://schemas.microsoft.com/office/drawing/2014/main" id="{DC739D2C-F7A7-85B9-442B-6A1070F3554D}"/>
                </a:ext>
              </a:extLst>
            </p:cNvPr>
            <p:cNvSpPr/>
            <p:nvPr/>
          </p:nvSpPr>
          <p:spPr>
            <a:xfrm>
              <a:off x="2257492" y="4078799"/>
              <a:ext cx="179441" cy="178969"/>
            </a:xfrm>
            <a:custGeom>
              <a:avLst/>
              <a:gdLst/>
              <a:ahLst/>
              <a:cxnLst/>
              <a:rect l="l" t="t" r="r" b="b"/>
              <a:pathLst>
                <a:path w="6843" h="6825" extrusionOk="0">
                  <a:moveTo>
                    <a:pt x="3418" y="0"/>
                  </a:moveTo>
                  <a:cubicBezTo>
                    <a:pt x="3413" y="0"/>
                    <a:pt x="3408" y="0"/>
                    <a:pt x="3403" y="0"/>
                  </a:cubicBezTo>
                  <a:cubicBezTo>
                    <a:pt x="1519" y="11"/>
                    <a:pt x="0" y="1546"/>
                    <a:pt x="10" y="3429"/>
                  </a:cubicBezTo>
                  <a:cubicBezTo>
                    <a:pt x="20" y="5307"/>
                    <a:pt x="1544" y="6825"/>
                    <a:pt x="3421" y="6825"/>
                  </a:cubicBezTo>
                  <a:cubicBezTo>
                    <a:pt x="3426" y="6825"/>
                    <a:pt x="3432" y="6825"/>
                    <a:pt x="3438" y="6825"/>
                  </a:cubicBezTo>
                  <a:cubicBezTo>
                    <a:pt x="5322" y="6814"/>
                    <a:pt x="6842" y="5279"/>
                    <a:pt x="6832" y="3395"/>
                  </a:cubicBezTo>
                  <a:cubicBezTo>
                    <a:pt x="6822" y="1517"/>
                    <a:pt x="5294" y="0"/>
                    <a:pt x="3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6BCC86C9-1D7C-2B97-3997-31D80AE7FF8B}"/>
              </a:ext>
            </a:extLst>
          </p:cNvPr>
          <p:cNvSpPr txBox="1"/>
          <p:nvPr/>
        </p:nvSpPr>
        <p:spPr>
          <a:xfrm>
            <a:off x="8459132" y="4539507"/>
            <a:ext cx="385900" cy="523220"/>
          </a:xfrm>
          <a:prstGeom prst="rect">
            <a:avLst/>
          </a:prstGeom>
          <a:noFill/>
        </p:spPr>
        <p:txBody>
          <a:bodyPr wrap="square">
            <a:spAutoFit/>
          </a:bodyPr>
          <a:lstStyle/>
          <a:p>
            <a:r>
              <a:rPr lang="en-US" sz="2800" b="1" dirty="0">
                <a:solidFill>
                  <a:schemeClr val="accent5"/>
                </a:solidFill>
              </a:rPr>
              <a:t>5</a:t>
            </a:r>
            <a:endParaRPr lang="LID4096" sz="2800" b="1" dirty="0">
              <a:solidFill>
                <a:schemeClr val="accent5"/>
              </a:solidFill>
            </a:endParaRPr>
          </a:p>
        </p:txBody>
      </p:sp>
    </p:spTree>
    <p:extLst>
      <p:ext uri="{BB962C8B-B14F-4D97-AF65-F5344CB8AC3E}">
        <p14:creationId xmlns:p14="http://schemas.microsoft.com/office/powerpoint/2010/main" val="417175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7"/>
        <p:cNvGrpSpPr/>
        <p:nvPr/>
      </p:nvGrpSpPr>
      <p:grpSpPr>
        <a:xfrm>
          <a:off x="0" y="0"/>
          <a:ext cx="0" cy="0"/>
          <a:chOff x="0" y="0"/>
          <a:chExt cx="0" cy="0"/>
        </a:xfrm>
      </p:grpSpPr>
      <p:sp>
        <p:nvSpPr>
          <p:cNvPr id="2638" name="Google Shape;2638;p96"/>
          <p:cNvSpPr txBox="1">
            <a:spLocks noGrp="1"/>
          </p:cNvSpPr>
          <p:nvPr>
            <p:ph type="title"/>
          </p:nvPr>
        </p:nvSpPr>
        <p:spPr>
          <a:xfrm>
            <a:off x="758850" y="557784"/>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Risk Level</a:t>
            </a:r>
            <a:endParaRPr dirty="0"/>
          </a:p>
        </p:txBody>
      </p:sp>
      <p:sp>
        <p:nvSpPr>
          <p:cNvPr id="2641" name="Google Shape;2641;p96"/>
          <p:cNvSpPr txBox="1">
            <a:spLocks noGrp="1"/>
          </p:cNvSpPr>
          <p:nvPr>
            <p:ph type="title" idx="4"/>
          </p:nvPr>
        </p:nvSpPr>
        <p:spPr>
          <a:xfrm>
            <a:off x="1131216" y="1334611"/>
            <a:ext cx="3660075" cy="4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High Risk Classification</a:t>
            </a:r>
            <a:endParaRPr dirty="0"/>
          </a:p>
        </p:txBody>
      </p:sp>
      <p:sp>
        <p:nvSpPr>
          <p:cNvPr id="2642" name="Google Shape;2642;p96"/>
          <p:cNvSpPr txBox="1">
            <a:spLocks noGrp="1"/>
          </p:cNvSpPr>
          <p:nvPr>
            <p:ph type="title" idx="5"/>
          </p:nvPr>
        </p:nvSpPr>
        <p:spPr>
          <a:xfrm>
            <a:off x="1167258" y="1731030"/>
            <a:ext cx="6884144" cy="6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EU AI Act identifies significant safety implications and data sensitivity.</a:t>
            </a:r>
            <a:endParaRPr dirty="0"/>
          </a:p>
        </p:txBody>
      </p:sp>
      <p:sp>
        <p:nvSpPr>
          <p:cNvPr id="2643" name="Google Shape;2643;p96"/>
          <p:cNvSpPr txBox="1">
            <a:spLocks noGrp="1"/>
          </p:cNvSpPr>
          <p:nvPr>
            <p:ph type="title" idx="6"/>
          </p:nvPr>
        </p:nvSpPr>
        <p:spPr>
          <a:xfrm>
            <a:off x="5448362" y="2553941"/>
            <a:ext cx="3496560" cy="4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Risk Management Strategies</a:t>
            </a:r>
            <a:endParaRPr dirty="0"/>
          </a:p>
        </p:txBody>
      </p:sp>
      <p:sp>
        <p:nvSpPr>
          <p:cNvPr id="2644" name="Google Shape;2644;p96"/>
          <p:cNvSpPr txBox="1">
            <a:spLocks noGrp="1"/>
          </p:cNvSpPr>
          <p:nvPr>
            <p:ph type="title" idx="7"/>
          </p:nvPr>
        </p:nvSpPr>
        <p:spPr>
          <a:xfrm>
            <a:off x="5523179" y="2814768"/>
            <a:ext cx="3365089" cy="18096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dk2"/>
                </a:solidFill>
              </a:rPr>
              <a:t>Continuous Monitoring: </a:t>
            </a:r>
            <a:r>
              <a:rPr lang="en-GB" dirty="0">
                <a:solidFill>
                  <a:schemeClr val="dk2"/>
                </a:solidFill>
              </a:rPr>
              <a:t>Ensure system accuracy and reliability through regular updates. </a:t>
            </a:r>
            <a:br>
              <a:rPr lang="en-GB" dirty="0">
                <a:solidFill>
                  <a:schemeClr val="dk2"/>
                </a:solidFill>
              </a:rPr>
            </a:br>
            <a:br>
              <a:rPr lang="en-GB" dirty="0">
                <a:solidFill>
                  <a:schemeClr val="dk2"/>
                </a:solidFill>
              </a:rPr>
            </a:br>
            <a:r>
              <a:rPr lang="en-GB" b="1" dirty="0">
                <a:solidFill>
                  <a:schemeClr val="dk2"/>
                </a:solidFill>
              </a:rPr>
              <a:t>Legal Compliance: </a:t>
            </a:r>
            <a:r>
              <a:rPr lang="en-GB" dirty="0">
                <a:solidFill>
                  <a:schemeClr val="dk2"/>
                </a:solidFill>
              </a:rPr>
              <a:t>Adhere to data protection laws and AI safety regulations.</a:t>
            </a:r>
            <a:br>
              <a:rPr lang="en-GB" dirty="0">
                <a:solidFill>
                  <a:schemeClr val="dk2"/>
                </a:solidFill>
              </a:rPr>
            </a:br>
            <a:br>
              <a:rPr lang="en-GB" dirty="0">
                <a:solidFill>
                  <a:schemeClr val="dk2"/>
                </a:solidFill>
              </a:rPr>
            </a:br>
            <a:r>
              <a:rPr lang="en-GB" dirty="0">
                <a:solidFill>
                  <a:schemeClr val="dk2"/>
                </a:solidFill>
              </a:rPr>
              <a:t> </a:t>
            </a:r>
            <a:r>
              <a:rPr lang="en-GB" b="1" dirty="0">
                <a:solidFill>
                  <a:schemeClr val="dk2"/>
                </a:solidFill>
              </a:rPr>
              <a:t>User Transparency: </a:t>
            </a:r>
            <a:r>
              <a:rPr lang="en-GB" dirty="0">
                <a:solidFill>
                  <a:schemeClr val="dk2"/>
                </a:solidFill>
              </a:rPr>
              <a:t>Provide clear guidelines on system use and limitations to maintain user awareness.</a:t>
            </a:r>
            <a:endParaRPr dirty="0">
              <a:solidFill>
                <a:schemeClr val="dk2"/>
              </a:solidFill>
            </a:endParaRPr>
          </a:p>
        </p:txBody>
      </p:sp>
      <p:sp>
        <p:nvSpPr>
          <p:cNvPr id="2645" name="Google Shape;2645;p96"/>
          <p:cNvSpPr txBox="1">
            <a:spLocks noGrp="1"/>
          </p:cNvSpPr>
          <p:nvPr>
            <p:ph type="title" idx="8"/>
          </p:nvPr>
        </p:nvSpPr>
        <p:spPr>
          <a:xfrm>
            <a:off x="1324629" y="2413443"/>
            <a:ext cx="2227500" cy="4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Key Concerns</a:t>
            </a:r>
            <a:endParaRPr dirty="0"/>
          </a:p>
        </p:txBody>
      </p:sp>
      <p:sp>
        <p:nvSpPr>
          <p:cNvPr id="2646" name="Google Shape;2646;p96"/>
          <p:cNvSpPr txBox="1">
            <a:spLocks noGrp="1"/>
          </p:cNvSpPr>
          <p:nvPr>
            <p:ph type="title" idx="9"/>
          </p:nvPr>
        </p:nvSpPr>
        <p:spPr>
          <a:xfrm>
            <a:off x="1300640" y="2785351"/>
            <a:ext cx="3555587" cy="2006568"/>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GB" b="1" dirty="0"/>
              <a:t>Safety Impact</a:t>
            </a:r>
            <a:r>
              <a:rPr lang="en-GB" dirty="0"/>
              <a:t>: Errors in predictions could lead to hazardous situations.</a:t>
            </a:r>
            <a:br>
              <a:rPr lang="en-GB" dirty="0"/>
            </a:br>
            <a:br>
              <a:rPr lang="en-GB" dirty="0"/>
            </a:br>
            <a:r>
              <a:rPr lang="en-GB" b="1" dirty="0"/>
              <a:t>Data Privacy</a:t>
            </a:r>
            <a:r>
              <a:rPr lang="en-GB" dirty="0"/>
              <a:t>: Compliance with GDPR is critical due to extensive data usage.</a:t>
            </a:r>
            <a:br>
              <a:rPr lang="en-GB" dirty="0"/>
            </a:br>
            <a:br>
              <a:rPr lang="en-GB" dirty="0"/>
            </a:br>
            <a:r>
              <a:rPr lang="en-GB" b="1" dirty="0"/>
              <a:t>Decision-Making Influence</a:t>
            </a:r>
            <a:r>
              <a:rPr lang="en-GB" dirty="0"/>
              <a:t>: Accuracy is vital as it affects driver and authority decisions.</a:t>
            </a:r>
            <a:endParaRPr lang="en-US" dirty="0"/>
          </a:p>
        </p:txBody>
      </p:sp>
      <p:grpSp>
        <p:nvGrpSpPr>
          <p:cNvPr id="2647" name="Google Shape;2647;p96"/>
          <p:cNvGrpSpPr/>
          <p:nvPr/>
        </p:nvGrpSpPr>
        <p:grpSpPr>
          <a:xfrm rot="2700000">
            <a:off x="236086" y="1260328"/>
            <a:ext cx="645846" cy="645846"/>
            <a:chOff x="1662975" y="1078284"/>
            <a:chExt cx="666300" cy="666300"/>
          </a:xfrm>
        </p:grpSpPr>
        <p:sp>
          <p:nvSpPr>
            <p:cNvPr id="2648" name="Google Shape;2648;p96"/>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96"/>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0" name="Google Shape;2650;p96"/>
          <p:cNvGrpSpPr/>
          <p:nvPr/>
        </p:nvGrpSpPr>
        <p:grpSpPr>
          <a:xfrm rot="2700000">
            <a:off x="288732" y="2525072"/>
            <a:ext cx="645846" cy="645846"/>
            <a:chOff x="1662975" y="1078284"/>
            <a:chExt cx="666300" cy="666300"/>
          </a:xfrm>
        </p:grpSpPr>
        <p:sp>
          <p:nvSpPr>
            <p:cNvPr id="2651" name="Google Shape;2651;p96"/>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96"/>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6" name="Google Shape;2656;p96"/>
          <p:cNvGrpSpPr/>
          <p:nvPr/>
        </p:nvGrpSpPr>
        <p:grpSpPr>
          <a:xfrm rot="2700000">
            <a:off x="4762683" y="2601664"/>
            <a:ext cx="645846" cy="645846"/>
            <a:chOff x="1662975" y="1078284"/>
            <a:chExt cx="666300" cy="666300"/>
          </a:xfrm>
        </p:grpSpPr>
        <p:sp>
          <p:nvSpPr>
            <p:cNvPr id="2657" name="Google Shape;2657;p96"/>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96"/>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6" name="Google Shape;2666;p96"/>
          <p:cNvSpPr/>
          <p:nvPr/>
        </p:nvSpPr>
        <p:spPr>
          <a:xfrm>
            <a:off x="359170" y="1370722"/>
            <a:ext cx="399680" cy="399727"/>
          </a:xfrm>
          <a:custGeom>
            <a:avLst/>
            <a:gdLst/>
            <a:ahLst/>
            <a:cxnLst/>
            <a:rect l="l" t="t" r="r" b="b"/>
            <a:pathLst>
              <a:path w="17276" h="17278" extrusionOk="0">
                <a:moveTo>
                  <a:pt x="3040" y="2046"/>
                </a:moveTo>
                <a:cubicBezTo>
                  <a:pt x="2070" y="2872"/>
                  <a:pt x="1287" y="3908"/>
                  <a:pt x="758" y="5086"/>
                </a:cubicBezTo>
                <a:lnTo>
                  <a:pt x="5607" y="5086"/>
                </a:lnTo>
                <a:cubicBezTo>
                  <a:pt x="5886" y="5086"/>
                  <a:pt x="6113" y="4859"/>
                  <a:pt x="6113" y="4579"/>
                </a:cubicBezTo>
                <a:cubicBezTo>
                  <a:pt x="6113" y="4299"/>
                  <a:pt x="5886" y="4073"/>
                  <a:pt x="5607" y="4073"/>
                </a:cubicBezTo>
                <a:cubicBezTo>
                  <a:pt x="4770" y="4073"/>
                  <a:pt x="4087" y="3391"/>
                  <a:pt x="4087" y="2552"/>
                </a:cubicBezTo>
                <a:cubicBezTo>
                  <a:pt x="4087" y="2273"/>
                  <a:pt x="3860" y="2046"/>
                  <a:pt x="3581" y="2046"/>
                </a:cubicBezTo>
                <a:close/>
                <a:moveTo>
                  <a:pt x="9152" y="1"/>
                </a:moveTo>
                <a:lnTo>
                  <a:pt x="9152" y="2065"/>
                </a:lnTo>
                <a:cubicBezTo>
                  <a:pt x="12381" y="2311"/>
                  <a:pt x="14965" y="4896"/>
                  <a:pt x="15211" y="8123"/>
                </a:cubicBezTo>
                <a:lnTo>
                  <a:pt x="17274" y="8123"/>
                </a:lnTo>
                <a:cubicBezTo>
                  <a:pt x="17025" y="3747"/>
                  <a:pt x="13528" y="253"/>
                  <a:pt x="9152" y="1"/>
                </a:cubicBezTo>
                <a:close/>
                <a:moveTo>
                  <a:pt x="9152" y="6149"/>
                </a:moveTo>
                <a:lnTo>
                  <a:pt x="9152" y="8125"/>
                </a:lnTo>
                <a:lnTo>
                  <a:pt x="11127" y="8125"/>
                </a:lnTo>
                <a:cubicBezTo>
                  <a:pt x="10926" y="7133"/>
                  <a:pt x="10145" y="6350"/>
                  <a:pt x="9152" y="6149"/>
                </a:cubicBezTo>
                <a:close/>
                <a:moveTo>
                  <a:pt x="9152" y="3082"/>
                </a:moveTo>
                <a:lnTo>
                  <a:pt x="9152" y="5123"/>
                </a:lnTo>
                <a:cubicBezTo>
                  <a:pt x="10703" y="5344"/>
                  <a:pt x="11933" y="6575"/>
                  <a:pt x="12155" y="8126"/>
                </a:cubicBezTo>
                <a:lnTo>
                  <a:pt x="14196" y="8126"/>
                </a:lnTo>
                <a:cubicBezTo>
                  <a:pt x="13954" y="5455"/>
                  <a:pt x="11821" y="3323"/>
                  <a:pt x="9152" y="3082"/>
                </a:cubicBezTo>
                <a:close/>
                <a:moveTo>
                  <a:pt x="11178" y="10151"/>
                </a:moveTo>
                <a:lnTo>
                  <a:pt x="11178" y="11163"/>
                </a:lnTo>
                <a:lnTo>
                  <a:pt x="10166" y="11163"/>
                </a:lnTo>
                <a:lnTo>
                  <a:pt x="10166" y="10151"/>
                </a:lnTo>
                <a:close/>
                <a:moveTo>
                  <a:pt x="13353" y="11312"/>
                </a:moveTo>
                <a:lnTo>
                  <a:pt x="14069" y="12028"/>
                </a:lnTo>
                <a:lnTo>
                  <a:pt x="12908" y="13190"/>
                </a:lnTo>
                <a:lnTo>
                  <a:pt x="11685" y="13190"/>
                </a:lnTo>
                <a:lnTo>
                  <a:pt x="11685" y="12177"/>
                </a:lnTo>
                <a:lnTo>
                  <a:pt x="12489" y="12177"/>
                </a:lnTo>
                <a:lnTo>
                  <a:pt x="13353" y="11312"/>
                </a:lnTo>
                <a:close/>
                <a:moveTo>
                  <a:pt x="16" y="8124"/>
                </a:moveTo>
                <a:cubicBezTo>
                  <a:pt x="6" y="8292"/>
                  <a:pt x="1" y="8461"/>
                  <a:pt x="1" y="8631"/>
                </a:cubicBezTo>
                <a:cubicBezTo>
                  <a:pt x="1" y="12893"/>
                  <a:pt x="3072" y="16427"/>
                  <a:pt x="7126" y="17143"/>
                </a:cubicBezTo>
                <a:lnTo>
                  <a:pt x="7126" y="14710"/>
                </a:lnTo>
                <a:cubicBezTo>
                  <a:pt x="7126" y="13872"/>
                  <a:pt x="7807" y="13190"/>
                  <a:pt x="8646" y="13190"/>
                </a:cubicBezTo>
                <a:cubicBezTo>
                  <a:pt x="8925" y="13190"/>
                  <a:pt x="9152" y="12963"/>
                  <a:pt x="9152" y="12683"/>
                </a:cubicBezTo>
                <a:cubicBezTo>
                  <a:pt x="9152" y="12404"/>
                  <a:pt x="8925" y="12177"/>
                  <a:pt x="8646" y="12177"/>
                </a:cubicBezTo>
                <a:lnTo>
                  <a:pt x="5607" y="12177"/>
                </a:lnTo>
                <a:cubicBezTo>
                  <a:pt x="4770" y="12177"/>
                  <a:pt x="4087" y="11496"/>
                  <a:pt x="4087" y="10657"/>
                </a:cubicBezTo>
                <a:cubicBezTo>
                  <a:pt x="4087" y="9820"/>
                  <a:pt x="4768" y="9137"/>
                  <a:pt x="5607" y="9137"/>
                </a:cubicBezTo>
                <a:cubicBezTo>
                  <a:pt x="5886" y="9137"/>
                  <a:pt x="6113" y="8910"/>
                  <a:pt x="6113" y="8631"/>
                </a:cubicBezTo>
                <a:cubicBezTo>
                  <a:pt x="6113" y="8351"/>
                  <a:pt x="5886" y="8124"/>
                  <a:pt x="5607" y="8124"/>
                </a:cubicBezTo>
                <a:close/>
                <a:moveTo>
                  <a:pt x="8140" y="1"/>
                </a:moveTo>
                <a:cubicBezTo>
                  <a:pt x="6723" y="82"/>
                  <a:pt x="5399" y="504"/>
                  <a:pt x="4246" y="1185"/>
                </a:cubicBezTo>
                <a:cubicBezTo>
                  <a:pt x="4744" y="1427"/>
                  <a:pt x="5101" y="1942"/>
                  <a:pt x="5101" y="2551"/>
                </a:cubicBezTo>
                <a:cubicBezTo>
                  <a:pt x="5101" y="2831"/>
                  <a:pt x="5328" y="3057"/>
                  <a:pt x="5607" y="3057"/>
                </a:cubicBezTo>
                <a:cubicBezTo>
                  <a:pt x="6445" y="3057"/>
                  <a:pt x="7127" y="3740"/>
                  <a:pt x="7127" y="4578"/>
                </a:cubicBezTo>
                <a:cubicBezTo>
                  <a:pt x="7127" y="5415"/>
                  <a:pt x="6446" y="6098"/>
                  <a:pt x="5607" y="6098"/>
                </a:cubicBezTo>
                <a:lnTo>
                  <a:pt x="377" y="6098"/>
                </a:lnTo>
                <a:cubicBezTo>
                  <a:pt x="277" y="6427"/>
                  <a:pt x="194" y="6765"/>
                  <a:pt x="134" y="7111"/>
                </a:cubicBezTo>
                <a:lnTo>
                  <a:pt x="5607" y="7111"/>
                </a:lnTo>
                <a:cubicBezTo>
                  <a:pt x="6445" y="7111"/>
                  <a:pt x="7127" y="7792"/>
                  <a:pt x="7127" y="8631"/>
                </a:cubicBezTo>
                <a:cubicBezTo>
                  <a:pt x="7127" y="9468"/>
                  <a:pt x="6446" y="10151"/>
                  <a:pt x="5607" y="10151"/>
                </a:cubicBezTo>
                <a:cubicBezTo>
                  <a:pt x="5328" y="10151"/>
                  <a:pt x="5101" y="10377"/>
                  <a:pt x="5101" y="10657"/>
                </a:cubicBezTo>
                <a:cubicBezTo>
                  <a:pt x="5101" y="10936"/>
                  <a:pt x="5328" y="11163"/>
                  <a:pt x="5607" y="11163"/>
                </a:cubicBezTo>
                <a:lnTo>
                  <a:pt x="8646" y="11163"/>
                </a:lnTo>
                <a:cubicBezTo>
                  <a:pt x="9483" y="11163"/>
                  <a:pt x="10166" y="11845"/>
                  <a:pt x="10166" y="12683"/>
                </a:cubicBezTo>
                <a:cubicBezTo>
                  <a:pt x="10166" y="13522"/>
                  <a:pt x="9485" y="14203"/>
                  <a:pt x="8646" y="14203"/>
                </a:cubicBezTo>
                <a:cubicBezTo>
                  <a:pt x="8366" y="14203"/>
                  <a:pt x="8140" y="14430"/>
                  <a:pt x="8140" y="14710"/>
                </a:cubicBezTo>
                <a:lnTo>
                  <a:pt x="8140" y="17262"/>
                </a:lnTo>
                <a:cubicBezTo>
                  <a:pt x="8307" y="17272"/>
                  <a:pt x="8476" y="17277"/>
                  <a:pt x="8646" y="17277"/>
                </a:cubicBezTo>
                <a:cubicBezTo>
                  <a:pt x="13258" y="17277"/>
                  <a:pt x="17014" y="13683"/>
                  <a:pt x="17275" y="9140"/>
                </a:cubicBezTo>
                <a:lnTo>
                  <a:pt x="8140" y="9140"/>
                </a:lnTo>
                <a:lnTo>
                  <a:pt x="8140" y="9137"/>
                </a:lnTo>
                <a:lnTo>
                  <a:pt x="814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7" name="Google Shape;2667;p96"/>
          <p:cNvGrpSpPr/>
          <p:nvPr/>
        </p:nvGrpSpPr>
        <p:grpSpPr>
          <a:xfrm>
            <a:off x="463910" y="2631643"/>
            <a:ext cx="304480" cy="399634"/>
            <a:chOff x="4792788" y="2260550"/>
            <a:chExt cx="329025" cy="431850"/>
          </a:xfrm>
        </p:grpSpPr>
        <p:sp>
          <p:nvSpPr>
            <p:cNvPr id="2668" name="Google Shape;2668;p96"/>
            <p:cNvSpPr/>
            <p:nvPr/>
          </p:nvSpPr>
          <p:spPr>
            <a:xfrm>
              <a:off x="4868663" y="2388750"/>
              <a:ext cx="101275" cy="75975"/>
            </a:xfrm>
            <a:custGeom>
              <a:avLst/>
              <a:gdLst/>
              <a:ahLst/>
              <a:cxnLst/>
              <a:rect l="l" t="t" r="r" b="b"/>
              <a:pathLst>
                <a:path w="4051" h="3039" extrusionOk="0">
                  <a:moveTo>
                    <a:pt x="343" y="0"/>
                  </a:moveTo>
                  <a:cubicBezTo>
                    <a:pt x="124" y="462"/>
                    <a:pt x="1" y="976"/>
                    <a:pt x="1" y="1519"/>
                  </a:cubicBezTo>
                  <a:cubicBezTo>
                    <a:pt x="1" y="2063"/>
                    <a:pt x="125" y="2579"/>
                    <a:pt x="343" y="3038"/>
                  </a:cubicBezTo>
                  <a:lnTo>
                    <a:pt x="1520" y="3038"/>
                  </a:lnTo>
                  <a:cubicBezTo>
                    <a:pt x="1799" y="3038"/>
                    <a:pt x="2026" y="2812"/>
                    <a:pt x="2026" y="2532"/>
                  </a:cubicBezTo>
                  <a:cubicBezTo>
                    <a:pt x="2026" y="1694"/>
                    <a:pt x="2707" y="1013"/>
                    <a:pt x="3545" y="1013"/>
                  </a:cubicBezTo>
                  <a:cubicBezTo>
                    <a:pt x="3824" y="1013"/>
                    <a:pt x="4051" y="786"/>
                    <a:pt x="4051" y="507"/>
                  </a:cubicBezTo>
                  <a:cubicBezTo>
                    <a:pt x="4051" y="227"/>
                    <a:pt x="3824" y="0"/>
                    <a:pt x="35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96"/>
            <p:cNvSpPr/>
            <p:nvPr/>
          </p:nvSpPr>
          <p:spPr>
            <a:xfrm>
              <a:off x="4995238" y="2464675"/>
              <a:ext cx="42075" cy="39750"/>
            </a:xfrm>
            <a:custGeom>
              <a:avLst/>
              <a:gdLst/>
              <a:ahLst/>
              <a:cxnLst/>
              <a:rect l="l" t="t" r="r" b="b"/>
              <a:pathLst>
                <a:path w="1683" h="1590" extrusionOk="0">
                  <a:moveTo>
                    <a:pt x="1013" y="0"/>
                  </a:moveTo>
                  <a:cubicBezTo>
                    <a:pt x="456" y="0"/>
                    <a:pt x="0" y="455"/>
                    <a:pt x="1" y="1012"/>
                  </a:cubicBezTo>
                  <a:cubicBezTo>
                    <a:pt x="1" y="1222"/>
                    <a:pt x="65" y="1422"/>
                    <a:pt x="181" y="1589"/>
                  </a:cubicBezTo>
                  <a:cubicBezTo>
                    <a:pt x="834" y="1232"/>
                    <a:pt x="1362" y="675"/>
                    <a:pt x="16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96"/>
            <p:cNvSpPr/>
            <p:nvPr/>
          </p:nvSpPr>
          <p:spPr>
            <a:xfrm>
              <a:off x="4895413" y="2338050"/>
              <a:ext cx="150475" cy="177200"/>
            </a:xfrm>
            <a:custGeom>
              <a:avLst/>
              <a:gdLst/>
              <a:ahLst/>
              <a:cxnLst/>
              <a:rect l="l" t="t" r="r" b="b"/>
              <a:pathLst>
                <a:path w="6019" h="7088" extrusionOk="0">
                  <a:moveTo>
                    <a:pt x="2478" y="0"/>
                  </a:moveTo>
                  <a:cubicBezTo>
                    <a:pt x="1516" y="0"/>
                    <a:pt x="642" y="386"/>
                    <a:pt x="3" y="1012"/>
                  </a:cubicBezTo>
                  <a:lnTo>
                    <a:pt x="2478" y="1012"/>
                  </a:lnTo>
                  <a:cubicBezTo>
                    <a:pt x="3316" y="1012"/>
                    <a:pt x="3997" y="1693"/>
                    <a:pt x="3997" y="2531"/>
                  </a:cubicBezTo>
                  <a:cubicBezTo>
                    <a:pt x="3997" y="3368"/>
                    <a:pt x="3316" y="4050"/>
                    <a:pt x="2478" y="4050"/>
                  </a:cubicBezTo>
                  <a:cubicBezTo>
                    <a:pt x="2199" y="4050"/>
                    <a:pt x="1972" y="4277"/>
                    <a:pt x="1972" y="4556"/>
                  </a:cubicBezTo>
                  <a:cubicBezTo>
                    <a:pt x="1972" y="5393"/>
                    <a:pt x="1291" y="6075"/>
                    <a:pt x="453" y="6075"/>
                  </a:cubicBezTo>
                  <a:lnTo>
                    <a:pt x="1" y="6075"/>
                  </a:lnTo>
                  <a:cubicBezTo>
                    <a:pt x="641" y="6701"/>
                    <a:pt x="1515" y="7087"/>
                    <a:pt x="2477" y="7087"/>
                  </a:cubicBezTo>
                  <a:cubicBezTo>
                    <a:pt x="2729" y="7087"/>
                    <a:pt x="2975" y="7061"/>
                    <a:pt x="3212" y="7011"/>
                  </a:cubicBezTo>
                  <a:cubicBezTo>
                    <a:pt x="3063" y="6726"/>
                    <a:pt x="2983" y="6407"/>
                    <a:pt x="2983" y="6076"/>
                  </a:cubicBezTo>
                  <a:cubicBezTo>
                    <a:pt x="2983" y="4960"/>
                    <a:pt x="3891" y="4052"/>
                    <a:pt x="5007" y="4052"/>
                  </a:cubicBezTo>
                  <a:lnTo>
                    <a:pt x="5982" y="4052"/>
                  </a:lnTo>
                  <a:cubicBezTo>
                    <a:pt x="6007" y="3887"/>
                    <a:pt x="6018" y="3717"/>
                    <a:pt x="6018" y="3546"/>
                  </a:cubicBezTo>
                  <a:cubicBezTo>
                    <a:pt x="6018" y="1593"/>
                    <a:pt x="4429" y="3"/>
                    <a:pt x="24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96"/>
            <p:cNvSpPr/>
            <p:nvPr/>
          </p:nvSpPr>
          <p:spPr>
            <a:xfrm>
              <a:off x="4792788" y="2260550"/>
              <a:ext cx="329025" cy="362775"/>
            </a:xfrm>
            <a:custGeom>
              <a:avLst/>
              <a:gdLst/>
              <a:ahLst/>
              <a:cxnLst/>
              <a:rect l="l" t="t" r="r" b="b"/>
              <a:pathLst>
                <a:path w="13161" h="14511" extrusionOk="0">
                  <a:moveTo>
                    <a:pt x="6581" y="2091"/>
                  </a:moveTo>
                  <a:cubicBezTo>
                    <a:pt x="9092" y="2091"/>
                    <a:pt x="11136" y="4134"/>
                    <a:pt x="11136" y="6646"/>
                  </a:cubicBezTo>
                  <a:cubicBezTo>
                    <a:pt x="11136" y="9158"/>
                    <a:pt x="9091" y="11201"/>
                    <a:pt x="6581" y="11201"/>
                  </a:cubicBezTo>
                  <a:cubicBezTo>
                    <a:pt x="4069" y="11201"/>
                    <a:pt x="2026" y="9158"/>
                    <a:pt x="2026" y="6646"/>
                  </a:cubicBezTo>
                  <a:cubicBezTo>
                    <a:pt x="2026" y="4134"/>
                    <a:pt x="4069" y="2091"/>
                    <a:pt x="6581" y="2091"/>
                  </a:cubicBezTo>
                  <a:close/>
                  <a:moveTo>
                    <a:pt x="10123" y="12213"/>
                  </a:moveTo>
                  <a:lnTo>
                    <a:pt x="10123" y="13226"/>
                  </a:lnTo>
                  <a:lnTo>
                    <a:pt x="3038" y="13226"/>
                  </a:lnTo>
                  <a:lnTo>
                    <a:pt x="3038" y="12213"/>
                  </a:lnTo>
                  <a:close/>
                  <a:moveTo>
                    <a:pt x="1520" y="0"/>
                  </a:moveTo>
                  <a:cubicBezTo>
                    <a:pt x="682" y="0"/>
                    <a:pt x="1" y="681"/>
                    <a:pt x="1" y="1519"/>
                  </a:cubicBezTo>
                  <a:lnTo>
                    <a:pt x="1" y="14510"/>
                  </a:lnTo>
                  <a:cubicBezTo>
                    <a:pt x="299" y="14338"/>
                    <a:pt x="645" y="14238"/>
                    <a:pt x="1013" y="14238"/>
                  </a:cubicBezTo>
                  <a:lnTo>
                    <a:pt x="13160" y="14238"/>
                  </a:lnTo>
                  <a:lnTo>
                    <a:pt x="131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96"/>
            <p:cNvSpPr/>
            <p:nvPr/>
          </p:nvSpPr>
          <p:spPr>
            <a:xfrm>
              <a:off x="4792788" y="2641750"/>
              <a:ext cx="329025" cy="50650"/>
            </a:xfrm>
            <a:custGeom>
              <a:avLst/>
              <a:gdLst/>
              <a:ahLst/>
              <a:cxnLst/>
              <a:rect l="l" t="t" r="r" b="b"/>
              <a:pathLst>
                <a:path w="13161" h="2026" extrusionOk="0">
                  <a:moveTo>
                    <a:pt x="1013" y="0"/>
                  </a:moveTo>
                  <a:cubicBezTo>
                    <a:pt x="454" y="0"/>
                    <a:pt x="1" y="454"/>
                    <a:pt x="1" y="1013"/>
                  </a:cubicBezTo>
                  <a:cubicBezTo>
                    <a:pt x="1" y="1572"/>
                    <a:pt x="454" y="2025"/>
                    <a:pt x="1013" y="2025"/>
                  </a:cubicBezTo>
                  <a:lnTo>
                    <a:pt x="13160" y="2025"/>
                  </a:lnTo>
                  <a:lnTo>
                    <a:pt x="131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3" name="Google Shape;2673;p96"/>
          <p:cNvGrpSpPr/>
          <p:nvPr/>
        </p:nvGrpSpPr>
        <p:grpSpPr>
          <a:xfrm>
            <a:off x="4946191" y="2736903"/>
            <a:ext cx="399657" cy="399634"/>
            <a:chOff x="3832838" y="2262300"/>
            <a:chExt cx="431875" cy="431850"/>
          </a:xfrm>
        </p:grpSpPr>
        <p:sp>
          <p:nvSpPr>
            <p:cNvPr id="2674" name="Google Shape;2674;p96"/>
            <p:cNvSpPr/>
            <p:nvPr/>
          </p:nvSpPr>
          <p:spPr>
            <a:xfrm>
              <a:off x="3832838" y="2517000"/>
              <a:ext cx="332100" cy="177150"/>
            </a:xfrm>
            <a:custGeom>
              <a:avLst/>
              <a:gdLst/>
              <a:ahLst/>
              <a:cxnLst/>
              <a:rect l="l" t="t" r="r" b="b"/>
              <a:pathLst>
                <a:path w="13284" h="7086" extrusionOk="0">
                  <a:moveTo>
                    <a:pt x="1181" y="0"/>
                  </a:moveTo>
                  <a:lnTo>
                    <a:pt x="0" y="7085"/>
                  </a:lnTo>
                  <a:lnTo>
                    <a:pt x="13283" y="7085"/>
                  </a:lnTo>
                  <a:lnTo>
                    <a:pt x="12101" y="0"/>
                  </a:lnTo>
                  <a:lnTo>
                    <a:pt x="8637" y="0"/>
                  </a:lnTo>
                  <a:lnTo>
                    <a:pt x="8637" y="3036"/>
                  </a:lnTo>
                  <a:lnTo>
                    <a:pt x="9143" y="3036"/>
                  </a:lnTo>
                  <a:lnTo>
                    <a:pt x="9143" y="4049"/>
                  </a:lnTo>
                  <a:lnTo>
                    <a:pt x="4083" y="4049"/>
                  </a:lnTo>
                  <a:lnTo>
                    <a:pt x="4083" y="3036"/>
                  </a:lnTo>
                  <a:lnTo>
                    <a:pt x="4590" y="3036"/>
                  </a:lnTo>
                  <a:lnTo>
                    <a:pt x="459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96"/>
            <p:cNvSpPr/>
            <p:nvPr/>
          </p:nvSpPr>
          <p:spPr>
            <a:xfrm>
              <a:off x="4185713" y="2314600"/>
              <a:ext cx="79000" cy="151825"/>
            </a:xfrm>
            <a:custGeom>
              <a:avLst/>
              <a:gdLst/>
              <a:ahLst/>
              <a:cxnLst/>
              <a:rect l="l" t="t" r="r" b="b"/>
              <a:pathLst>
                <a:path w="3160" h="6073" extrusionOk="0">
                  <a:moveTo>
                    <a:pt x="89" y="0"/>
                  </a:moveTo>
                  <a:lnTo>
                    <a:pt x="89" y="5577"/>
                  </a:lnTo>
                  <a:cubicBezTo>
                    <a:pt x="87" y="5751"/>
                    <a:pt x="57" y="5918"/>
                    <a:pt x="1" y="6072"/>
                  </a:cubicBezTo>
                  <a:lnTo>
                    <a:pt x="3159" y="6072"/>
                  </a:lnTo>
                  <a:lnTo>
                    <a:pt x="1944" y="3036"/>
                  </a:lnTo>
                  <a:lnTo>
                    <a:pt x="31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96"/>
            <p:cNvSpPr/>
            <p:nvPr/>
          </p:nvSpPr>
          <p:spPr>
            <a:xfrm>
              <a:off x="4086713" y="2441125"/>
              <a:ext cx="75950" cy="25300"/>
            </a:xfrm>
            <a:custGeom>
              <a:avLst/>
              <a:gdLst/>
              <a:ahLst/>
              <a:cxnLst/>
              <a:rect l="l" t="t" r="r" b="b"/>
              <a:pathLst>
                <a:path w="3038" h="1012" extrusionOk="0">
                  <a:moveTo>
                    <a:pt x="0" y="0"/>
                  </a:moveTo>
                  <a:lnTo>
                    <a:pt x="0" y="1011"/>
                  </a:lnTo>
                  <a:lnTo>
                    <a:pt x="2531" y="1011"/>
                  </a:lnTo>
                  <a:cubicBezTo>
                    <a:pt x="2809" y="1011"/>
                    <a:pt x="3033" y="788"/>
                    <a:pt x="3037" y="509"/>
                  </a:cubicBezTo>
                  <a:cubicBezTo>
                    <a:pt x="3038" y="228"/>
                    <a:pt x="2811" y="0"/>
                    <a:pt x="25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96"/>
            <p:cNvSpPr/>
            <p:nvPr/>
          </p:nvSpPr>
          <p:spPr>
            <a:xfrm>
              <a:off x="3972838" y="2262300"/>
              <a:ext cx="189800" cy="330625"/>
            </a:xfrm>
            <a:custGeom>
              <a:avLst/>
              <a:gdLst/>
              <a:ahLst/>
              <a:cxnLst/>
              <a:rect l="l" t="t" r="r" b="b"/>
              <a:pathLst>
                <a:path w="7592" h="13225" extrusionOk="0">
                  <a:moveTo>
                    <a:pt x="506" y="0"/>
                  </a:moveTo>
                  <a:lnTo>
                    <a:pt x="506" y="8164"/>
                  </a:lnTo>
                  <a:lnTo>
                    <a:pt x="0" y="8164"/>
                  </a:lnTo>
                  <a:lnTo>
                    <a:pt x="0" y="13224"/>
                  </a:lnTo>
                  <a:lnTo>
                    <a:pt x="2023" y="13224"/>
                  </a:lnTo>
                  <a:lnTo>
                    <a:pt x="2023" y="8164"/>
                  </a:lnTo>
                  <a:lnTo>
                    <a:pt x="1518" y="8164"/>
                  </a:lnTo>
                  <a:lnTo>
                    <a:pt x="1518" y="6140"/>
                  </a:lnTo>
                  <a:lnTo>
                    <a:pt x="7086" y="6140"/>
                  </a:lnTo>
                  <a:cubicBezTo>
                    <a:pt x="7261" y="6140"/>
                    <a:pt x="7431" y="6170"/>
                    <a:pt x="7592" y="6227"/>
                  </a:cubicBezTo>
                  <a:lnTo>
                    <a:pt x="7592" y="1518"/>
                  </a:lnTo>
                  <a:cubicBezTo>
                    <a:pt x="7592" y="681"/>
                    <a:pt x="6910" y="0"/>
                    <a:pt x="60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TextBox 6">
            <a:extLst>
              <a:ext uri="{FF2B5EF4-FFF2-40B4-BE49-F238E27FC236}">
                <a16:creationId xmlns:a16="http://schemas.microsoft.com/office/drawing/2014/main" id="{C7EEA045-2530-3E2E-4466-335FB418360C}"/>
              </a:ext>
            </a:extLst>
          </p:cNvPr>
          <p:cNvSpPr txBox="1"/>
          <p:nvPr/>
        </p:nvSpPr>
        <p:spPr>
          <a:xfrm>
            <a:off x="8751972" y="4620280"/>
            <a:ext cx="385900" cy="523220"/>
          </a:xfrm>
          <a:prstGeom prst="rect">
            <a:avLst/>
          </a:prstGeom>
          <a:noFill/>
        </p:spPr>
        <p:txBody>
          <a:bodyPr wrap="square">
            <a:spAutoFit/>
          </a:bodyPr>
          <a:lstStyle/>
          <a:p>
            <a:r>
              <a:rPr lang="en-US" sz="2800" b="1" dirty="0">
                <a:solidFill>
                  <a:schemeClr val="accent5"/>
                </a:solidFill>
              </a:rPr>
              <a:t>6</a:t>
            </a:r>
            <a:endParaRPr lang="LID4096" sz="2800" b="1" dirty="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grpSp>
        <p:nvGrpSpPr>
          <p:cNvPr id="1533" name="Google Shape;1533;p70"/>
          <p:cNvGrpSpPr/>
          <p:nvPr/>
        </p:nvGrpSpPr>
        <p:grpSpPr>
          <a:xfrm rot="2700000">
            <a:off x="4249077" y="797491"/>
            <a:ext cx="645846" cy="645846"/>
            <a:chOff x="1662975" y="1078284"/>
            <a:chExt cx="666300" cy="666300"/>
          </a:xfrm>
        </p:grpSpPr>
        <p:sp>
          <p:nvSpPr>
            <p:cNvPr id="1534" name="Google Shape;1534;p70"/>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0"/>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6" name="Google Shape;1536;p70"/>
          <p:cNvGrpSpPr/>
          <p:nvPr/>
        </p:nvGrpSpPr>
        <p:grpSpPr>
          <a:xfrm rot="2700000">
            <a:off x="6867169" y="879881"/>
            <a:ext cx="645846" cy="645846"/>
            <a:chOff x="1662975" y="1078284"/>
            <a:chExt cx="666300" cy="666300"/>
          </a:xfrm>
        </p:grpSpPr>
        <p:sp>
          <p:nvSpPr>
            <p:cNvPr id="1537" name="Google Shape;1537;p70"/>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0"/>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70"/>
          <p:cNvGrpSpPr/>
          <p:nvPr/>
        </p:nvGrpSpPr>
        <p:grpSpPr>
          <a:xfrm rot="2700000">
            <a:off x="1363649" y="903833"/>
            <a:ext cx="645846" cy="645846"/>
            <a:chOff x="1662975" y="1078284"/>
            <a:chExt cx="666300" cy="666300"/>
          </a:xfrm>
        </p:grpSpPr>
        <p:sp>
          <p:nvSpPr>
            <p:cNvPr id="1540" name="Google Shape;1540;p70"/>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0"/>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70"/>
          <p:cNvSpPr txBox="1">
            <a:spLocks noGrp="1"/>
          </p:cNvSpPr>
          <p:nvPr>
            <p:ph type="title"/>
          </p:nvPr>
        </p:nvSpPr>
        <p:spPr>
          <a:xfrm>
            <a:off x="985567" y="206474"/>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Legal Requirements and Obligations</a:t>
            </a:r>
            <a:endParaRPr dirty="0"/>
          </a:p>
        </p:txBody>
      </p:sp>
      <p:sp>
        <p:nvSpPr>
          <p:cNvPr id="1543" name="Google Shape;1543;p70"/>
          <p:cNvSpPr txBox="1">
            <a:spLocks noGrp="1"/>
          </p:cNvSpPr>
          <p:nvPr>
            <p:ph type="title" idx="6"/>
          </p:nvPr>
        </p:nvSpPr>
        <p:spPr>
          <a:xfrm>
            <a:off x="343925" y="1611055"/>
            <a:ext cx="25866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t>SEARCH THE </a:t>
            </a:r>
            <a:r>
              <a:rPr lang="en-GB" sz="1200" dirty="0"/>
              <a:t>Data Accuracy and Integrity (Article 10)</a:t>
            </a:r>
            <a:endParaRPr sz="1200" dirty="0"/>
          </a:p>
        </p:txBody>
      </p:sp>
      <p:sp>
        <p:nvSpPr>
          <p:cNvPr id="1544" name="Google Shape;1544;p70"/>
          <p:cNvSpPr txBox="1">
            <a:spLocks noGrp="1"/>
          </p:cNvSpPr>
          <p:nvPr>
            <p:ph type="title" idx="2"/>
          </p:nvPr>
        </p:nvSpPr>
        <p:spPr>
          <a:xfrm>
            <a:off x="3951113" y="862563"/>
            <a:ext cx="12333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t>
            </a:r>
            <a:endParaRPr dirty="0"/>
          </a:p>
        </p:txBody>
      </p:sp>
      <p:sp>
        <p:nvSpPr>
          <p:cNvPr id="1545" name="Google Shape;1545;p70"/>
          <p:cNvSpPr txBox="1">
            <a:spLocks noGrp="1"/>
          </p:cNvSpPr>
          <p:nvPr>
            <p:ph type="title" idx="3"/>
          </p:nvPr>
        </p:nvSpPr>
        <p:spPr>
          <a:xfrm>
            <a:off x="3274463" y="1670651"/>
            <a:ext cx="25866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200" b="1" dirty="0"/>
              <a:t>Documentation and Record-keeping (Article 12)</a:t>
            </a:r>
            <a:r>
              <a:rPr lang="en-GB" sz="1200" dirty="0"/>
              <a:t>:</a:t>
            </a:r>
            <a:endParaRPr sz="1200" dirty="0"/>
          </a:p>
        </p:txBody>
      </p:sp>
      <p:sp>
        <p:nvSpPr>
          <p:cNvPr id="1546" name="Google Shape;1546;p70"/>
          <p:cNvSpPr txBox="1">
            <a:spLocks noGrp="1"/>
          </p:cNvSpPr>
          <p:nvPr>
            <p:ph type="title" idx="4"/>
          </p:nvPr>
        </p:nvSpPr>
        <p:spPr>
          <a:xfrm>
            <a:off x="3318689" y="2334959"/>
            <a:ext cx="2215200" cy="25842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Requirement</a:t>
            </a:r>
            <a:r>
              <a:rPr lang="en-GB" dirty="0"/>
              <a:t>: Maintain detailed records of development processes, data handling, and testing methodologies.</a:t>
            </a:r>
            <a:br>
              <a:rPr lang="en-GB" dirty="0"/>
            </a:br>
            <a:br>
              <a:rPr lang="en-GB" dirty="0"/>
            </a:br>
            <a:r>
              <a:rPr lang="en-GB" dirty="0"/>
              <a:t> </a:t>
            </a:r>
            <a:r>
              <a:rPr lang="en-GB" b="1" dirty="0"/>
              <a:t>Obligation</a:t>
            </a:r>
            <a:r>
              <a:rPr lang="en-GB" dirty="0"/>
              <a:t>: Ensure documentation is available for audits and compliance, promoting transparency and accountability.</a:t>
            </a:r>
            <a:endParaRPr dirty="0"/>
          </a:p>
        </p:txBody>
      </p:sp>
      <p:sp>
        <p:nvSpPr>
          <p:cNvPr id="1547" name="Google Shape;1547;p70"/>
          <p:cNvSpPr txBox="1">
            <a:spLocks noGrp="1"/>
          </p:cNvSpPr>
          <p:nvPr>
            <p:ph type="title" idx="5"/>
          </p:nvPr>
        </p:nvSpPr>
        <p:spPr>
          <a:xfrm>
            <a:off x="1069922" y="917418"/>
            <a:ext cx="12333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a:t>
            </a:r>
            <a:endParaRPr dirty="0"/>
          </a:p>
        </p:txBody>
      </p:sp>
      <p:sp>
        <p:nvSpPr>
          <p:cNvPr id="1548" name="Google Shape;1548;p70"/>
          <p:cNvSpPr txBox="1">
            <a:spLocks noGrp="1"/>
          </p:cNvSpPr>
          <p:nvPr>
            <p:ph type="title" idx="7"/>
          </p:nvPr>
        </p:nvSpPr>
        <p:spPr>
          <a:xfrm>
            <a:off x="179720" y="2260133"/>
            <a:ext cx="2459307" cy="21132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Requirement</a:t>
            </a:r>
            <a:r>
              <a:rPr lang="en-GB" dirty="0"/>
              <a:t>: Use accurate, relevant, and representative data. </a:t>
            </a:r>
            <a:br>
              <a:rPr lang="en-GB" dirty="0"/>
            </a:br>
            <a:br>
              <a:rPr lang="en-GB" dirty="0"/>
            </a:br>
            <a:r>
              <a:rPr lang="en-GB" b="1" dirty="0"/>
              <a:t>Obligation</a:t>
            </a:r>
            <a:r>
              <a:rPr lang="en-GB" dirty="0"/>
              <a:t>: Regular validation and updating of data sources to prevent biases and ensure current, comprehensive data usage.</a:t>
            </a:r>
            <a:endParaRPr dirty="0"/>
          </a:p>
        </p:txBody>
      </p:sp>
      <p:sp>
        <p:nvSpPr>
          <p:cNvPr id="1549" name="Google Shape;1549;p70"/>
          <p:cNvSpPr txBox="1">
            <a:spLocks noGrp="1"/>
          </p:cNvSpPr>
          <p:nvPr>
            <p:ph type="title" idx="8"/>
          </p:nvPr>
        </p:nvSpPr>
        <p:spPr>
          <a:xfrm>
            <a:off x="6573442" y="853332"/>
            <a:ext cx="12333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t>
            </a:r>
            <a:endParaRPr dirty="0"/>
          </a:p>
        </p:txBody>
      </p:sp>
      <p:sp>
        <p:nvSpPr>
          <p:cNvPr id="1550" name="Google Shape;1550;p70"/>
          <p:cNvSpPr txBox="1">
            <a:spLocks noGrp="1"/>
          </p:cNvSpPr>
          <p:nvPr>
            <p:ph type="title" idx="9"/>
          </p:nvPr>
        </p:nvSpPr>
        <p:spPr>
          <a:xfrm>
            <a:off x="6025267" y="1606948"/>
            <a:ext cx="2586600" cy="531600"/>
          </a:xfrm>
          <a:prstGeom prst="rect">
            <a:avLst/>
          </a:prstGeom>
        </p:spPr>
        <p:txBody>
          <a:bodyPr spcFirstLastPara="1" wrap="square" lIns="91425" tIns="91425" rIns="91425" bIns="91425" anchor="b" anchorCtr="0">
            <a:noAutofit/>
          </a:bodyPr>
          <a:lstStyle/>
          <a:p>
            <a:r>
              <a:rPr lang="en-US" sz="1200" b="1" dirty="0"/>
              <a:t>Transparency and Information Provision (Article 13)</a:t>
            </a:r>
            <a:r>
              <a:rPr lang="en-US" sz="1200" dirty="0"/>
              <a:t>:</a:t>
            </a:r>
          </a:p>
        </p:txBody>
      </p:sp>
      <p:sp>
        <p:nvSpPr>
          <p:cNvPr id="1551" name="Google Shape;1551;p70"/>
          <p:cNvSpPr txBox="1">
            <a:spLocks noGrp="1"/>
          </p:cNvSpPr>
          <p:nvPr>
            <p:ph type="title" idx="13"/>
          </p:nvPr>
        </p:nvSpPr>
        <p:spPr>
          <a:xfrm>
            <a:off x="6381001" y="2360564"/>
            <a:ext cx="2215200" cy="22022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Requirement: </a:t>
            </a:r>
            <a:r>
              <a:rPr lang="en-GB" dirty="0"/>
              <a:t>Be transparent about functionalities, decision-making processes, and prediction methods.</a:t>
            </a:r>
            <a:br>
              <a:rPr lang="en-GB" dirty="0"/>
            </a:br>
            <a:br>
              <a:rPr lang="en-GB" dirty="0"/>
            </a:br>
            <a:r>
              <a:rPr lang="en-GB" dirty="0"/>
              <a:t> </a:t>
            </a:r>
            <a:r>
              <a:rPr lang="en-GB" b="1" dirty="0"/>
              <a:t>Obligation</a:t>
            </a:r>
            <a:r>
              <a:rPr lang="en-GB" dirty="0"/>
              <a:t>: Provide users with clear, accessible explanations of data use and prediction limitations.</a:t>
            </a:r>
            <a:endParaRPr dirty="0"/>
          </a:p>
        </p:txBody>
      </p:sp>
      <p:sp>
        <p:nvSpPr>
          <p:cNvPr id="5" name="TextBox 4">
            <a:extLst>
              <a:ext uri="{FF2B5EF4-FFF2-40B4-BE49-F238E27FC236}">
                <a16:creationId xmlns:a16="http://schemas.microsoft.com/office/drawing/2014/main" id="{0CCC786B-5EB3-F3C1-8CAF-AEA7A7A05DAB}"/>
              </a:ext>
            </a:extLst>
          </p:cNvPr>
          <p:cNvSpPr txBox="1"/>
          <p:nvPr/>
        </p:nvSpPr>
        <p:spPr>
          <a:xfrm>
            <a:off x="8596201" y="4562843"/>
            <a:ext cx="385900" cy="954107"/>
          </a:xfrm>
          <a:prstGeom prst="rect">
            <a:avLst/>
          </a:prstGeom>
          <a:noFill/>
        </p:spPr>
        <p:txBody>
          <a:bodyPr wrap="square">
            <a:spAutoFit/>
          </a:bodyPr>
          <a:lstStyle/>
          <a:p>
            <a:r>
              <a:rPr lang="en-US" sz="2800" b="1" dirty="0">
                <a:solidFill>
                  <a:schemeClr val="accent5"/>
                </a:solidFill>
              </a:rPr>
              <a:t>7</a:t>
            </a:r>
          </a:p>
          <a:p>
            <a:endParaRPr lang="LID4096" sz="2800" b="1" dirty="0">
              <a:solidFill>
                <a:schemeClr val="accent5"/>
              </a:solidFill>
            </a:endParaRPr>
          </a:p>
        </p:txBody>
      </p:sp>
    </p:spTree>
  </p:cSld>
  <p:clrMapOvr>
    <a:masterClrMapping/>
  </p:clrMapOvr>
</p:sld>
</file>

<file path=ppt/theme/theme1.xml><?xml version="1.0" encoding="utf-8"?>
<a:theme xmlns:a="http://schemas.openxmlformats.org/drawingml/2006/main" name="Read a Road Map Week XL by Slidesgo">
  <a:themeElements>
    <a:clrScheme name="Simple Light">
      <a:dk1>
        <a:srgbClr val="302320"/>
      </a:dk1>
      <a:lt1>
        <a:srgbClr val="FFFFFF"/>
      </a:lt1>
      <a:dk2>
        <a:srgbClr val="50443F"/>
      </a:dk2>
      <a:lt2>
        <a:srgbClr val="FCF9F7"/>
      </a:lt2>
      <a:accent1>
        <a:srgbClr val="EBE5D8"/>
      </a:accent1>
      <a:accent2>
        <a:srgbClr val="C9C0AD"/>
      </a:accent2>
      <a:accent3>
        <a:srgbClr val="FFBA4C"/>
      </a:accent3>
      <a:accent4>
        <a:srgbClr val="F07E53"/>
      </a:accent4>
      <a:accent5>
        <a:srgbClr val="63B389"/>
      </a:accent5>
      <a:accent6>
        <a:srgbClr val="878E91"/>
      </a:accent6>
      <a:hlink>
        <a:srgbClr val="63B3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908</Words>
  <Application>Microsoft Office PowerPoint</Application>
  <PresentationFormat>On-screen Show (16:9)</PresentationFormat>
  <Paragraphs>101</Paragraphs>
  <Slides>12</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Barlow Medium</vt:lpstr>
      <vt:lpstr>Barlow</vt:lpstr>
      <vt:lpstr>Nunito</vt:lpstr>
      <vt:lpstr>Roboto Condensed Light</vt:lpstr>
      <vt:lpstr>Livvic</vt:lpstr>
      <vt:lpstr>Arial</vt:lpstr>
      <vt:lpstr>Segoe UI</vt:lpstr>
      <vt:lpstr>Exo 2</vt:lpstr>
      <vt:lpstr>Arial,Sans-Serif</vt:lpstr>
      <vt:lpstr>Barlow SemiBold</vt:lpstr>
      <vt:lpstr>Read a Road Map Week XL by Slidesgo</vt:lpstr>
      <vt:lpstr>Evaluating Road Safetey: A Predictive Algorithm for Accident Risk Levels</vt:lpstr>
      <vt:lpstr>TABLE OF CONTENTS</vt:lpstr>
      <vt:lpstr>INTRODUCTION</vt:lpstr>
      <vt:lpstr>Problem statement</vt:lpstr>
      <vt:lpstr>Data Description</vt:lpstr>
      <vt:lpstr>Methodology</vt:lpstr>
      <vt:lpstr>Methodology</vt:lpstr>
      <vt:lpstr>Risk Level</vt:lpstr>
      <vt:lpstr>Legal Requirements and Obligations</vt:lpstr>
      <vt:lpstr>Streamlit App </vt:lpstr>
      <vt:lpstr>Figma Design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Road Safetey: A Predictive Algorithm for Accident Risk Levels</dc:title>
  <dc:creator>Sasha Stacie</dc:creator>
  <cp:lastModifiedBy>Sasha Stacie</cp:lastModifiedBy>
  <cp:revision>2</cp:revision>
  <dcterms:modified xsi:type="dcterms:W3CDTF">2024-06-19T19:39:18Z</dcterms:modified>
</cp:coreProperties>
</file>