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01" r:id="rId24"/>
    <p:sldId id="613" r:id="rId25"/>
    <p:sldId id="608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9D5C4A-4890-4B34-940A-1AFE2E2F0F05}">
          <p14:sldIdLst>
            <p14:sldId id="256"/>
            <p14:sldId id="258"/>
            <p14:sldId id="257"/>
          </p14:sldIdLst>
        </p14:section>
        <p14:section name="Multidimensional Arrays" id="{8F9863D9-4316-4351-8F26-489B70FE20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onclusion" id="{BE9F2FC9-0FED-441F-B91F-6A852DEC7A99}">
          <p14:sldIdLst>
            <p14:sldId id="277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9656A3-EF67-4CA9-842E-E489BB74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4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EE1614-FC7F-453B-9019-41B1F97B0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A52C65-F05F-4DBE-A48A-470516BD7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48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34E075-D2E1-4AD5-9F45-6DCFF745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3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9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29212" y="3200400"/>
            <a:ext cx="856178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29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9781588" y="25740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20765"/>
              </p:ext>
            </p:extLst>
          </p:nvPr>
        </p:nvGraphicFramePr>
        <p:xfrm>
          <a:off x="9970692" y="27610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1031157" y="38109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D6115EE-6BFD-4775-A100-93805F09C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6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B5482D-C4DF-4456-B511-922189FF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7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equal if the matrices match, and not equal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27546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Equal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0010BA-99B2-42C3-962E-8038DD3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2976" y="1551210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D85E37-DF79-48E7-892F-0DFDC4CED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6484" y="1499892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the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705620-957B-4E60-84E2-371B57C01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102DF-0AC7-425D-A01F-5BD8D30A9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3000" dirty="0"/>
              <a:t>Write a program that reads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  <a:r>
              <a:rPr lang="en-US" sz="3000" dirty="0"/>
              <a:t> of integers, then a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and prints all the positions at which that number appears in the matrix</a:t>
            </a:r>
          </a:p>
          <a:p>
            <a:r>
              <a:rPr lang="en-US" sz="3000" dirty="0"/>
              <a:t>The matrix definition on the console will contain a line with two positive integer numbers </a:t>
            </a:r>
            <a:r>
              <a:rPr lang="en-US" sz="3000" b="1" dirty="0">
                <a:solidFill>
                  <a:schemeClr val="bg1"/>
                </a:solidFill>
              </a:rPr>
              <a:t>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</a:t>
            </a:r>
            <a:r>
              <a:rPr lang="en-US" sz="3000" dirty="0"/>
              <a:t> </a:t>
            </a:r>
          </a:p>
          <a:p>
            <a:r>
              <a:rPr lang="en-US" sz="3000" dirty="0"/>
              <a:t>If the number does not appear in the matrix, print "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  <a:r>
              <a:rPr lang="en-US" sz="30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79338"/>
              </p:ext>
            </p:extLst>
          </p:nvPr>
        </p:nvGraphicFramePr>
        <p:xfrm>
          <a:off x="3486000" y="4012672"/>
          <a:ext cx="4680000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2D80BB-4A48-4914-9A42-BFA943969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A7FA42-8AA5-4D95-83AD-ABF4B63A07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2625"/>
              </p:ext>
            </p:extLst>
          </p:nvPr>
        </p:nvGraphicFramePr>
        <p:xfrm>
          <a:off x="2496000" y="4168121"/>
          <a:ext cx="7200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76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A84C7F-A38F-43EA-99E2-49EFAF1B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5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12567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42722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9E32E8-56C4-4A54-B3DA-1310C788E9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58D462-CBB8-4E5B-9054-FA0719C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Find the biggest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result in form of a new matrix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62614"/>
              </p:ext>
            </p:extLst>
          </p:nvPr>
        </p:nvGraphicFramePr>
        <p:xfrm>
          <a:off x="2676000" y="3866672"/>
          <a:ext cx="6480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184632" y="5222117"/>
            <a:ext cx="810000" cy="70689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61621" y="4444014"/>
            <a:ext cx="598011" cy="72267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A8111-7681-41A5-82D4-2297844E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C21088-D9E2-4497-8360-F64C0593C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Multidimensional Array</a:t>
            </a:r>
            <a:r>
              <a:rPr lang="en-US" sz="3400" b="1" dirty="0">
                <a:solidFill>
                  <a:schemeClr val="bg2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Arrays can have more than one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Declaring and Creating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Initializing Multidimensional Arrays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A30C3B-318C-4AD8-BEAA-CEAC0AE8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5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00FE80-5E84-4603-AF40-E0D30A3542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45A74C-6EE5-4856-A935-69E5D6DB2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Arrays in Java</a:t>
            </a:r>
          </a:p>
          <a:p>
            <a:pPr marL="514350" indent="-514350"/>
            <a:r>
              <a:rPr lang="en-US" dirty="0"/>
              <a:t>What is a Multidimensional Array?</a:t>
            </a:r>
          </a:p>
          <a:p>
            <a:pPr marL="514350" indent="-514350"/>
            <a:r>
              <a:rPr lang="en-US" dirty="0"/>
              <a:t>Declaring and Creating </a:t>
            </a:r>
            <a:br>
              <a:rPr lang="bg-BG" dirty="0"/>
            </a:br>
            <a:r>
              <a:rPr lang="en-US" dirty="0"/>
              <a:t>Multidimensional Arrays</a:t>
            </a:r>
          </a:p>
          <a:p>
            <a:pPr marL="514350" indent="-514350"/>
            <a:r>
              <a:rPr lang="en-US" dirty="0"/>
              <a:t>Initializing Multidimensional Arrays</a:t>
            </a:r>
          </a:p>
          <a:p>
            <a:pPr marL="514350" indent="-514350"/>
            <a:r>
              <a:rPr lang="en-US" dirty="0"/>
              <a:t>Accessing Elements</a:t>
            </a:r>
          </a:p>
          <a:p>
            <a:pPr marL="514350" indent="-514350"/>
            <a:r>
              <a:rPr lang="en-US" dirty="0"/>
              <a:t>Reading a Matrix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22CEE-10C6-4001-89E7-31C47F247C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0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DD7DFB-549C-4CEA-B570-45F2A69E7B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F05BE-00EF-4D92-AA70-F5F2C7A07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</a:t>
            </a:r>
            <a:r>
              <a:rPr lang="bg-BG" dirty="0"/>
              <a:t>,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840CFBD-C39E-4D7E-A2AA-C17EF102A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94922" y="1929847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922" y="3454580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4922" y="5410147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561914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053612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46000" y="4136830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1113662-4D12-404A-B02B-3D09F702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72273"/>
              </p:ext>
            </p:extLst>
          </p:nvPr>
        </p:nvGraphicFramePr>
        <p:xfrm>
          <a:off x="741000" y="3519000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COLUMNS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371956" y="3826309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71957" y="4915181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98AEF-A48F-43E7-A826-15D0C400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least one dimension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815607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267107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857E2B-0424-4A47-9CB8-FC9E18F79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9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6000" y="1944000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61AB87-9D52-471E-A2C2-8997EAF0D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3817</TotalTime>
  <Words>1992</Words>
  <Application>Microsoft Office PowerPoint</Application>
  <PresentationFormat>Широк екран</PresentationFormat>
  <Paragraphs>317</Paragraphs>
  <Slides>27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Have a Question?</vt:lpstr>
      <vt:lpstr>Table of Contents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41</cp:revision>
  <dcterms:created xsi:type="dcterms:W3CDTF">2018-05-23T13:08:44Z</dcterms:created>
  <dcterms:modified xsi:type="dcterms:W3CDTF">2022-12-19T10:24:40Z</dcterms:modified>
  <cp:category>programming;computer programming;software development;web development</cp:category>
</cp:coreProperties>
</file>