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5" r:id="rId34"/>
    <p:sldId id="292" r:id="rId35"/>
    <p:sldId id="293" r:id="rId36"/>
    <p:sldId id="296" r:id="rId37"/>
    <p:sldId id="401" r:id="rId38"/>
    <p:sldId id="613" r:id="rId39"/>
    <p:sldId id="608" r:id="rId40"/>
    <p:sldId id="405" r:id="rId41"/>
    <p:sldId id="4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8"/>
            <p14:sldId id="257"/>
          </p14:sldIdLst>
        </p14:section>
        <p14:section name="Stack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s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4"/>
          </p14:sldIdLst>
        </p14:section>
        <p14:section name="Priority Queue" id="{9F6C4189-55C0-46DE-BDAA-D74E1D6611D9}">
          <p14:sldIdLst>
            <p14:sldId id="295"/>
            <p14:sldId id="292"/>
            <p14:sldId id="293"/>
          </p14:sldIdLst>
        </p14:section>
        <p14:section name="Conclusion" id="{966CB1E4-AF86-4EF0-B06A-4820F2241AC4}">
          <p14:sldIdLst>
            <p14:sldId id="296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7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4.jpe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0" cy="1505978"/>
            <a:chOff x="2768507" y="3003065"/>
            <a:chExt cx="9117100" cy="1505978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2" cy="1505978"/>
              <a:chOff x="2580483" y="3826815"/>
              <a:chExt cx="1868431" cy="178857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04" y="3826815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236000" y="2370464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236000" y="3536290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1236000" y="5094000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a queue is full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41000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1000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1000" y="1809000"/>
            <a:ext cx="5850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4914000"/>
            <a:ext cx="5850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Adds an element to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and removes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Sam John Sara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John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Sam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Sara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75752" y="1584000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406" y="1224025"/>
            <a:ext cx="9319234" cy="5580000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/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Queue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/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checks if element is in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5504" y="1854000"/>
            <a:ext cx="9535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by using a </a:t>
            </a:r>
            <a:r>
              <a:rPr lang="en-US" b="1" dirty="0" err="1">
                <a:solidFill>
                  <a:schemeClr val="bg1"/>
                </a:solidFill>
              </a:rPr>
              <a:t>PriorityQueue</a:t>
            </a:r>
            <a:r>
              <a:rPr lang="en-US" dirty="0"/>
              <a:t>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9037" y="3408061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Maria Peter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Peter</a:t>
                </a:r>
                <a:endParaRPr lang="en-GB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-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511" y="3924718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492638" y="3924718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9922477" y="3924718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3209665" y="6194284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634877" y="619845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063877" y="6194284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0504" y="3276600"/>
            <a:ext cx="1007549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90504" y="1853625"/>
            <a:ext cx="1007549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90504" y="4673025"/>
            <a:ext cx="1007549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90504" y="6044625"/>
            <a:ext cx="1007549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"</a:t>
            </a:r>
            <a:r>
              <a:rPr lang="en-US" b="1" dirty="0">
                <a:solidFill>
                  <a:schemeClr val="bg1"/>
                </a:solidFill>
              </a:rPr>
              <a:t>back</a:t>
            </a:r>
            <a:r>
              <a:rPr lang="en-US" dirty="0"/>
              <a:t>" that sets the current URL to the last set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781000" y="4599000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606" y="3848407"/>
            <a:ext cx="538754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https//softuni.bg/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https//softuni.bg/trainings/courses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https//softuni.bg/trainings/2056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https//softuni.bg/trainings/live/details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606" y="3353299"/>
            <a:ext cx="538754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2327" y="3848407"/>
            <a:ext cx="531441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no previous URLs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https//softuni.bg/trainings/courses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https//softuni.bg/trainings/2056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2329" y="3353299"/>
            <a:ext cx="53144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3986</TotalTime>
  <Words>2271</Words>
  <Application>Microsoft Office PowerPoint</Application>
  <PresentationFormat>Широк екран</PresentationFormat>
  <Paragraphs>467</Paragraphs>
  <Slides>41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Stack and Queue</vt:lpstr>
      <vt:lpstr>Have a Question?</vt:lpstr>
      <vt:lpstr>Table of Contents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 (1)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Queue – Overview of All Operations </vt:lpstr>
      <vt:lpstr>Priority Queue</vt:lpstr>
      <vt:lpstr>Problem: Math Potato</vt:lpstr>
      <vt:lpstr>Solution: Math Potato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51</cp:revision>
  <dcterms:created xsi:type="dcterms:W3CDTF">2018-05-23T13:08:44Z</dcterms:created>
  <dcterms:modified xsi:type="dcterms:W3CDTF">2023-01-03T10:45:36Z</dcterms:modified>
  <cp:category>programming;computer programming;software development;web development</cp:category>
</cp:coreProperties>
</file>