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Enhancement of electric cars users mobility in </a:t>
            </a:r>
            <a:r>
              <a:rPr lang="en-US" dirty="0" err="1" smtClean="0"/>
              <a:t>serbia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EEC-UMSRB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189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Osnovni, dodatni moduli i infrastruktura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Osnovni moduli su moduli za prijavljivaje i registrovanje, za kupcem, investitore, administratore i modul za pregled trenutno dostupnih punjača</a:t>
            </a:r>
          </a:p>
          <a:p>
            <a:r>
              <a:rPr lang="sr-Latn-RS" dirty="0" smtClean="0"/>
              <a:t>Dodatni moduli koje treba razviti po završetku projekta obuhvataju ugradnju solarnih ploča, integrisanje parking garaža u postoječi sistem</a:t>
            </a:r>
            <a:endParaRPr lang="sr-Latn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Sto se infrastrukture tiče planira se izgradnja data centra na parceli partenera iz Srbije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235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Radni paketi i budzet projekta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Projekat ima ukupno 7 učesnika i podeljen je na 10 radnih paketa</a:t>
            </a:r>
          </a:p>
          <a:p>
            <a:r>
              <a:rPr lang="sr-Latn-RS" dirty="0" smtClean="0"/>
              <a:t>Ukupan planirani budzet projekta je 4.654.625,00 evra</a:t>
            </a:r>
          </a:p>
          <a:p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309" y="2249486"/>
            <a:ext cx="4969572" cy="380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8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Postojeća infrastruktura ne zadovoljava potrebe korisnika električnih vozila</a:t>
            </a:r>
          </a:p>
          <a:p>
            <a:r>
              <a:rPr lang="sr-Latn-RS" dirty="0" smtClean="0"/>
              <a:t>Glavni cilj aplikacije je da poveća mobilnost korisnika električnih vozila kao i da uklljuči investitore u dalji razvoj infrastrukture</a:t>
            </a:r>
          </a:p>
          <a:p>
            <a:r>
              <a:rPr lang="sr-Latn-RS" dirty="0" smtClean="0"/>
              <a:t>Pored modula koji su planirani za izradu postoji veliki broj modula koji mogu naknadno da se realizuju i dodaju u postojeći sistem</a:t>
            </a:r>
          </a:p>
          <a:p>
            <a:r>
              <a:rPr lang="sr-Latn-RS" dirty="0" smtClean="0"/>
              <a:t>To pre svega podrazumeva prelazak na obnovljive izvore energije i integraciju parking garaža u velikim gradovima u naš sistem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612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Postojeće tržište i infrastruktura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Potencijal za razvoj tržišta električnih automobila je veliko na prostoru čitave Evrope</a:t>
            </a:r>
          </a:p>
          <a:p>
            <a:r>
              <a:rPr lang="sr-Latn-RS" dirty="0" smtClean="0"/>
              <a:t>Ključni problem koji usporava dalje napredovanje je infrastruktura koja ne prati postojeći razvoj električnih automobila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7" y="2249486"/>
            <a:ext cx="4875213" cy="2744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3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Infrastruktura u srbiji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Srbija je u poslednjih par godina završila kapitalne infrastrukturne projekte u drumskom saobraćaju</a:t>
            </a:r>
          </a:p>
          <a:p>
            <a:r>
              <a:rPr lang="sr-Latn-RS" dirty="0" smtClean="0"/>
              <a:t>Postoji velika tendencija rasta broja automobila na putevima (60miliona)</a:t>
            </a:r>
          </a:p>
          <a:p>
            <a:r>
              <a:rPr lang="sr-Latn-RS" dirty="0" smtClean="0"/>
              <a:t>Infrastruktura električnih punjača u Srbiji ne prati potrebe tržišta</a:t>
            </a:r>
          </a:p>
          <a:p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20" y="1578947"/>
            <a:ext cx="3342031" cy="44543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projekta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Postojeći punjači u Srbiji su u vlasništvu JP Putevi Srbije i oni su postavljeni na najvećim naplatnim rampama</a:t>
            </a:r>
          </a:p>
          <a:p>
            <a:r>
              <a:rPr lang="sr-Latn-RS" dirty="0" smtClean="0"/>
              <a:t>Tokom sezone pojačanog saobraćaja javlja se povećana gužva usled čega su korisnici el.vozila prinuđeni da satima čekaju kako bi dopunili svoje vozilo</a:t>
            </a:r>
          </a:p>
          <a:p>
            <a:r>
              <a:rPr lang="sr-Latn-RS" dirty="0" smtClean="0"/>
              <a:t>Cilj ovog projekta je da omogući korisnicima električnih automobila istu ili gotovo sličnu mobilnost kao onima koji koriste automobile na fosilna goriva</a:t>
            </a:r>
          </a:p>
          <a:p>
            <a:r>
              <a:rPr lang="sr-Latn-RS" dirty="0" smtClean="0"/>
              <a:t>Takođe cilj projekta je da utvrdi zakonske barijere koje sprečavaju dalje i brže širenje mreže punjača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872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postići sličnu mobilnost korisnika</a:t>
            </a:r>
            <a:r>
              <a:rPr lang="en-US" dirty="0" smtClean="0"/>
              <a:t>?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Kori</a:t>
            </a:r>
            <a:r>
              <a:rPr lang="sr-Latn-RS" dirty="0"/>
              <a:t>šćenjem aplikacije korisnici el. vozila moći će da:</a:t>
            </a:r>
          </a:p>
          <a:p>
            <a:pPr lvl="1"/>
            <a:r>
              <a:rPr lang="sr-Latn-RS" dirty="0"/>
              <a:t>Rezervišu određeno mesto za punjenje</a:t>
            </a:r>
          </a:p>
          <a:p>
            <a:pPr lvl="1"/>
            <a:r>
              <a:rPr lang="sr-Latn-RS" dirty="0"/>
              <a:t>Odaberu tip punjena (rapid, fast...)</a:t>
            </a:r>
          </a:p>
          <a:p>
            <a:pPr lvl="1"/>
            <a:r>
              <a:rPr lang="sr-Latn-RS" dirty="0"/>
              <a:t>Plate usluge elektornskim </a:t>
            </a:r>
            <a:r>
              <a:rPr lang="sr-Latn-RS" dirty="0" smtClean="0"/>
              <a:t>pute</a:t>
            </a:r>
            <a:r>
              <a:rPr lang="en-US" dirty="0" smtClean="0"/>
              <a:t>m</a:t>
            </a:r>
            <a:endParaRPr lang="sr-Latn-RS" dirty="0"/>
          </a:p>
          <a:p>
            <a:r>
              <a:rPr lang="en-US" dirty="0" err="1" smtClean="0"/>
              <a:t>Korisnici</a:t>
            </a:r>
            <a:r>
              <a:rPr lang="sr-Latn-RS" dirty="0"/>
              <a:t> </a:t>
            </a:r>
            <a:r>
              <a:rPr lang="sr-Latn-RS" dirty="0" smtClean="0"/>
              <a:t>će moći da planiraju rutu svog puta na osnovu dostupnosti električnih punjača i da izvrše rezervaciju punjača na toj ruti</a:t>
            </a:r>
          </a:p>
          <a:p>
            <a:r>
              <a:rPr lang="sr-Latn-RS" dirty="0" smtClean="0"/>
              <a:t>Takođe planira se i postavljanje određene količine punjača na prioritetnim pravcima </a:t>
            </a:r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0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Uključivanje novih investitora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Cilj projekta je da ohrabri potencijalne investitore na izgradnju dodatnih mesta za punjenje</a:t>
            </a:r>
          </a:p>
          <a:p>
            <a:r>
              <a:rPr lang="sr-Latn-RS" dirty="0" smtClean="0"/>
              <a:t>Investitori će moći da uključe svoje punjače u mrežu punjača za online rezervacije</a:t>
            </a:r>
          </a:p>
          <a:p>
            <a:r>
              <a:rPr lang="sr-Latn-RS" dirty="0" smtClean="0"/>
              <a:t>Na taj način bi se postojeća infrastrukutra razvijala mnogo većom brzinom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6481482" y="2496015"/>
            <a:ext cx="4875213" cy="3048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38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i unapređenja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Trenutno ne postoji aplikacija koja integriše sve punjače na prostoru Srbije u jedan sistem</a:t>
            </a:r>
          </a:p>
          <a:p>
            <a:r>
              <a:rPr lang="sr-Latn-RS" dirty="0" smtClean="0"/>
              <a:t>Takođe ne postoje ni aplikacije pomoću kojih korisnici mogu da provere trenutno stanje punjača i da izvrše rezervaciju</a:t>
            </a:r>
          </a:p>
          <a:p>
            <a:r>
              <a:rPr lang="sr-Latn-RS" dirty="0" smtClean="0"/>
              <a:t>Postoje brojni nedostaci kao što su dugo čekanje na mestima za punjenje, promena valute radi plaćanja i nemogućnost planiranja okvirnog vremena puta</a:t>
            </a:r>
          </a:p>
          <a:p>
            <a:r>
              <a:rPr lang="sr-Latn-RS" dirty="0" smtClean="0"/>
              <a:t>Naš sistem će im to omogućiti i podstaći korisnike koji su do sada imali strah usled nedostatka infrastrukture da kupe el. Vozilo ili da planiraju svoj put kroz Srbiju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290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Osnove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U sistemu postoje tri vrste korisnika: kupci, investitori i administratori</a:t>
            </a:r>
          </a:p>
          <a:p>
            <a:r>
              <a:rPr lang="sr-Latn-RS" dirty="0" smtClean="0"/>
              <a:t>Kupac usluga je neophodno da se registruje u sistemu kako bi stekao dodatne pogodnost kao što su rezervisanje mesta za punjenje, plaćanje usluga...</a:t>
            </a:r>
          </a:p>
          <a:p>
            <a:r>
              <a:rPr lang="sr-Latn-RS" dirty="0" smtClean="0"/>
              <a:t>Investitori su korisnici koji takođe moraju da se registruju u sistemu, oni mogu podneti zahteve za dodavanje svojih stanica u postojeći sistem, promenu cena usluge</a:t>
            </a:r>
          </a:p>
          <a:p>
            <a:r>
              <a:rPr lang="sr-Latn-RS" dirty="0" smtClean="0"/>
              <a:t>Administratori su korisnici koji imaju najširu ulogu u sistemu, oni reaguju na primedbe kupaca i odobravaju zahteve investitora</a:t>
            </a:r>
          </a:p>
        </p:txBody>
      </p:sp>
    </p:spTree>
    <p:extLst>
      <p:ext uri="{BB962C8B-B14F-4D97-AF65-F5344CB8AC3E}">
        <p14:creationId xmlns:p14="http://schemas.microsoft.com/office/powerpoint/2010/main" val="24847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sistema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 je zapravo troslojna aplikacija</a:t>
            </a:r>
          </a:p>
          <a:p>
            <a:r>
              <a:rPr lang="sr-Latn-RS" dirty="0" smtClean="0"/>
              <a:t>Klijentskom sloju se pristupa putem veb pregledača</a:t>
            </a:r>
          </a:p>
          <a:p>
            <a:r>
              <a:rPr lang="sr-Latn-RS" dirty="0" smtClean="0"/>
              <a:t>Klijentski deo sistema je HTML aplikacija koja se prikazuje u standardnom veb pregledaču</a:t>
            </a:r>
          </a:p>
          <a:p>
            <a:r>
              <a:rPr lang="sr-Latn-RS" dirty="0" smtClean="0"/>
              <a:t>Sve relevantne informacije sistema su smeštene u bazu podataka</a:t>
            </a:r>
          </a:p>
          <a:p>
            <a:r>
              <a:rPr lang="sr-Latn-RS" dirty="0" smtClean="0"/>
              <a:t>Bezbednost je osigurana HTTPS zahtevima i AES enkriptovanjem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0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634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Enhancement of electric cars users mobility in serbia</vt:lpstr>
      <vt:lpstr>Postojeće tržište i infrastruktura</vt:lpstr>
      <vt:lpstr>Infrastruktura u srbiji</vt:lpstr>
      <vt:lpstr>Cilj projekta</vt:lpstr>
      <vt:lpstr>Kako postići sličnu mobilnost korisnika?</vt:lpstr>
      <vt:lpstr>Uključivanje novih investitora</vt:lpstr>
      <vt:lpstr>Prednosti i unapređenja</vt:lpstr>
      <vt:lpstr>Osnove rešenja</vt:lpstr>
      <vt:lpstr>Arhitektura sistema</vt:lpstr>
      <vt:lpstr>Osnovni, dodatni moduli i infrastruktura</vt:lpstr>
      <vt:lpstr>Radni paketi i budzet projekta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of electric cars users mobility in serbia</dc:title>
  <dc:creator>Petar</dc:creator>
  <cp:lastModifiedBy>Petar</cp:lastModifiedBy>
  <cp:revision>9</cp:revision>
  <dcterms:created xsi:type="dcterms:W3CDTF">2020-04-12T13:00:14Z</dcterms:created>
  <dcterms:modified xsi:type="dcterms:W3CDTF">2020-04-12T14:19:32Z</dcterms:modified>
</cp:coreProperties>
</file>