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7"/>
  </p:sldMasterIdLst>
  <p:notesMasterIdLst>
    <p:notesMasterId r:id="rId36"/>
  </p:notesMasterIdLst>
  <p:handoutMasterIdLst>
    <p:handoutMasterId r:id="rId37"/>
  </p:handoutMasterIdLst>
  <p:sldIdLst>
    <p:sldId id="258" r:id="rId28"/>
    <p:sldId id="272" r:id="rId29"/>
    <p:sldId id="257" r:id="rId30"/>
    <p:sldId id="259" r:id="rId31"/>
    <p:sldId id="261" r:id="rId32"/>
    <p:sldId id="270" r:id="rId33"/>
    <p:sldId id="271" r:id="rId34"/>
    <p:sldId id="262" r:id="rId35"/>
  </p:sldIdLst>
  <p:sldSz cx="12192000" cy="6858000"/>
  <p:notesSz cx="6858000" cy="9144000"/>
  <p:embeddedFontLst>
    <p:embeddedFont>
      <p:font typeface="AA Zuehlke" panose="02000503060000020004" pitchFamily="2" charset="0"/>
      <p:regular r:id="rId38"/>
      <p:italic r:id="rId39"/>
    </p:embeddedFont>
    <p:embeddedFont>
      <p:font typeface="AA Zuehlke Medium" panose="02000603060000020004" pitchFamily="2" charset="0"/>
      <p:regular r:id="rId40"/>
      <p: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CFF00"/>
    <a:srgbClr val="00CC66"/>
    <a:srgbClr val="0099CC"/>
    <a:srgbClr val="0000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5" autoAdjust="0"/>
  </p:normalViewPr>
  <p:slideViewPr>
    <p:cSldViewPr showGuides="1">
      <p:cViewPr varScale="1">
        <p:scale>
          <a:sx n="100" d="100"/>
          <a:sy n="100" d="100"/>
        </p:scale>
        <p:origin x="96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7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6.xml"/><Relationship Id="rId38" Type="http://schemas.openxmlformats.org/officeDocument/2006/relationships/font" Target="fonts/font1.fntdata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2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5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4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13/04/2022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13/04/2022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72008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9d8b97cb-06f4-4738-8af5-c2e4773d1423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Petar Zecevic</a:t>
            </a:r>
          </a:p>
        </p:txBody>
      </p:sp>
      <p:sp>
        <p:nvSpPr>
          <p:cNvPr id="5" name="text" descr="{&quot;templafy&quot;:{&quot;id&quot;:&quot;e5cd6a55-55e0-46d1-afe9-18a23f8cfc9f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Intro to TypeORM</a:t>
            </a:r>
          </a:p>
        </p:txBody>
      </p:sp>
      <p:sp>
        <p:nvSpPr>
          <p:cNvPr id="6" name="date" descr="{&quot;templafy&quot;:{&quot;id&quot;:&quot;1ba7e027-44e9-4cf9-860f-a9b69c339960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10/04/2022</a:t>
            </a:r>
          </a:p>
        </p:txBody>
      </p:sp>
      <p:sp>
        <p:nvSpPr>
          <p:cNvPr id="7" name="text" descr="{&quot;templafy&quot;:{&quot;id&quot;:&quot;825902da-a89e-488f-83b4-d36e2ca28191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GB" sz="800" dirty="0" err="1">
              <a:latin typeface="AA Zuehlk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8" name="TextBox 17" descr="{&quot;templafy&quot;:{&quot;id&quot;:&quot;f8dbb054-6d79-4967-bace-3ee3c17b385c&quot;}}">
            <a:extLst>
              <a:ext uri="{FF2B5EF4-FFF2-40B4-BE49-F238E27FC236}">
                <a16:creationId xmlns:a16="http://schemas.microsoft.com/office/drawing/2014/main" id="{E95F98A3-798B-49F0-9A8A-70AD0C40601B}"/>
              </a:ext>
            </a:extLst>
          </p:cNvPr>
          <p:cNvSpPr txBox="1">
            <a:spLocks/>
          </p:cNvSpPr>
          <p:nvPr userDrawn="1">
            <p:custDataLst>
              <p:tags r:id="rId38"/>
            </p:custDataLst>
          </p:nvPr>
        </p:nvSpPr>
        <p:spPr>
          <a:xfrm>
            <a:off x="11254287" y="6577488"/>
            <a:ext cx="29408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Zuhlke</a:t>
            </a:r>
          </a:p>
        </p:txBody>
      </p:sp>
      <p:sp>
        <p:nvSpPr>
          <p:cNvPr id="20" name="TextBox 19" descr="{&quot;templafy&quot;:{&quot;id&quot;:&quot;1b408c32-e557-4710-845c-b7e3301c76cd&quot;}}">
            <a:extLst>
              <a:ext uri="{FF2B5EF4-FFF2-40B4-BE49-F238E27FC236}">
                <a16:creationId xmlns:a16="http://schemas.microsoft.com/office/drawing/2014/main" id="{B59B2D8B-A010-4F5D-8533-1ABB51B9495D}"/>
              </a:ext>
            </a:extLst>
          </p:cNvPr>
          <p:cNvSpPr txBox="1">
            <a:spLocks/>
          </p:cNvSpPr>
          <p:nvPr userDrawn="1">
            <p:custDataLst>
              <p:tags r:id="rId39"/>
            </p:custDataLst>
          </p:nvPr>
        </p:nvSpPr>
        <p:spPr>
          <a:xfrm>
            <a:off x="11553138" y="6577488"/>
            <a:ext cx="235681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l" defTabSz="914400" rtl="0" eaLnBrk="1" latinLnBrk="0" hangingPunct="1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0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9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0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BBB4783-581F-937F-87DA-CF76FC57F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9637" y="406400"/>
            <a:ext cx="9553151" cy="6045200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TypeORM</a:t>
            </a:r>
            <a:endParaRPr lang="en-US" dirty="0"/>
          </a:p>
          <a:p>
            <a:r>
              <a:rPr lang="en-US" sz="3000" dirty="0"/>
              <a:t>Petar Zecevic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EE97F-2BA3-44C0-9615-30B0BB28A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496" y="620688"/>
            <a:ext cx="980728" cy="980728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ADA5A-814B-4C7B-BCD0-0524B2E5EA03}"/>
              </a:ext>
            </a:extLst>
          </p:cNvPr>
          <p:cNvSpPr txBox="1"/>
          <p:nvPr/>
        </p:nvSpPr>
        <p:spPr>
          <a:xfrm>
            <a:off x="1127448" y="660446"/>
            <a:ext cx="6912768" cy="1296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6600" b="1" i="0" dirty="0" err="1">
                <a:effectLst/>
                <a:latin typeface="+mj-lt"/>
              </a:rPr>
              <a:t>Zühlke</a:t>
            </a:r>
            <a:endParaRPr lang="en-US" sz="6600" b="1" i="0" dirty="0">
              <a:effectLst/>
              <a:latin typeface="+mj-lt"/>
            </a:endParaRPr>
          </a:p>
          <a:p>
            <a:br>
              <a:rPr lang="en-US" sz="2400" dirty="0"/>
            </a:br>
            <a:endParaRPr lang="en-US" sz="240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BDBA6-11AC-42D5-B857-53AB73E40DB3}"/>
              </a:ext>
            </a:extLst>
          </p:cNvPr>
          <p:cNvSpPr txBox="1"/>
          <p:nvPr/>
        </p:nvSpPr>
        <p:spPr>
          <a:xfrm>
            <a:off x="695400" y="2060848"/>
            <a:ext cx="9289032" cy="4104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 err="1">
                <a:latin typeface="AA Zuehlke" pitchFamily="2" charset="0"/>
              </a:rPr>
              <a:t>Globalni</a:t>
            </a:r>
            <a:r>
              <a:rPr lang="en-US" sz="2400" dirty="0">
                <a:latin typeface="AA Zuehlke" pitchFamily="2" charset="0"/>
              </a:rPr>
              <a:t> </a:t>
            </a:r>
            <a:r>
              <a:rPr lang="en-US" sz="2400" dirty="0" err="1">
                <a:latin typeface="AA Zuehlke" pitchFamily="2" charset="0"/>
              </a:rPr>
              <a:t>servis</a:t>
            </a:r>
            <a:r>
              <a:rPr lang="en-US" sz="2400" dirty="0">
                <a:latin typeface="AA Zuehlke" pitchFamily="2" charset="0"/>
              </a:rPr>
              <a:t> </a:t>
            </a:r>
            <a:r>
              <a:rPr lang="en-US" sz="2400" dirty="0" err="1">
                <a:latin typeface="AA Zuehlke" pitchFamily="2" charset="0"/>
              </a:rPr>
              <a:t>provajder</a:t>
            </a:r>
            <a:endParaRPr lang="en-US" sz="2400" dirty="0">
              <a:latin typeface="AA Zuehlke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 err="1">
                <a:latin typeface="AA Zuehlke" pitchFamily="2" charset="0"/>
              </a:rPr>
              <a:t>Osnovan</a:t>
            </a:r>
            <a:r>
              <a:rPr lang="en-US" sz="2400" dirty="0">
                <a:latin typeface="AA Zuehlke" pitchFamily="2" charset="0"/>
              </a:rPr>
              <a:t> u </a:t>
            </a:r>
            <a:r>
              <a:rPr lang="sr-Latn-RS" sz="2400" dirty="0">
                <a:latin typeface="AA Zuehlke" pitchFamily="2" charset="0"/>
              </a:rPr>
              <a:t>Švajcarskoj 1968. godine</a:t>
            </a:r>
          </a:p>
          <a:p>
            <a:pPr marL="342900" indent="-342900" algn="l">
              <a:buFontTx/>
              <a:buChar char="-"/>
            </a:pPr>
            <a:r>
              <a:rPr lang="sr-Latn-RS" sz="2400" dirty="0">
                <a:latin typeface="AA Zuehlke" pitchFamily="2" charset="0"/>
              </a:rPr>
              <a:t>1700 zaposlenih u Austriji, Bugarskoj, Nemačkoj, Hong Kongu, Portugalu, Srbiji, Singapuru, Švajcarskoj, Ujedinjenom kraljevstvu i Vijetnamu</a:t>
            </a:r>
          </a:p>
          <a:p>
            <a:pPr marL="342900" indent="-342900" algn="l">
              <a:buFontTx/>
              <a:buChar char="-"/>
            </a:pPr>
            <a:r>
              <a:rPr lang="sr-Latn-RS" sz="2400" dirty="0">
                <a:latin typeface="AA Zuehlke" pitchFamily="2" charset="0"/>
              </a:rPr>
              <a:t>Klijenti iz raznih domena i industrija</a:t>
            </a:r>
          </a:p>
          <a:p>
            <a:pPr marL="342900" indent="-342900">
              <a:buFontTx/>
              <a:buChar char="-"/>
            </a:pPr>
            <a:r>
              <a:rPr lang="en-US" sz="2400" i="0" dirty="0" err="1">
                <a:effectLst/>
              </a:rPr>
              <a:t>Zühlke</a:t>
            </a:r>
            <a:r>
              <a:rPr lang="sr-Latn-RS" sz="2400" i="0" dirty="0">
                <a:effectLst/>
              </a:rPr>
              <a:t> Srbija je osnovana 2013. godine</a:t>
            </a:r>
          </a:p>
          <a:p>
            <a:pPr marL="342900" indent="-342900">
              <a:buFontTx/>
              <a:buChar char="-"/>
            </a:pPr>
            <a:r>
              <a:rPr lang="sr-Latn-RS" sz="2400" dirty="0"/>
              <a:t>160 zaposlenih</a:t>
            </a:r>
          </a:p>
          <a:p>
            <a:pPr marL="342900" indent="-342900">
              <a:buFontTx/>
              <a:buChar char="-"/>
            </a:pPr>
            <a:r>
              <a:rPr lang="sr-Latn-RS" sz="2400" i="0" dirty="0">
                <a:effectLst/>
              </a:rPr>
              <a:t>Profili: </a:t>
            </a:r>
            <a:r>
              <a:rPr lang="sr-Latn-RS" sz="2400" i="0" dirty="0" err="1">
                <a:effectLst/>
              </a:rPr>
              <a:t>Cloud</a:t>
            </a:r>
            <a:r>
              <a:rPr lang="sr-Latn-RS" sz="2400" i="0" dirty="0">
                <a:effectLst/>
              </a:rPr>
              <a:t>, C++/C (</a:t>
            </a:r>
            <a:r>
              <a:rPr lang="sr-Latn-RS" sz="2400" i="0" dirty="0" err="1">
                <a:effectLst/>
              </a:rPr>
              <a:t>Embeded</a:t>
            </a:r>
            <a:r>
              <a:rPr lang="sr-Latn-RS" sz="2400" i="0" dirty="0">
                <a:effectLst/>
              </a:rPr>
              <a:t>), Java, .NET, </a:t>
            </a:r>
            <a:r>
              <a:rPr lang="sr-Latn-RS" sz="2400" i="0" dirty="0" err="1">
                <a:effectLst/>
              </a:rPr>
              <a:t>Node</a:t>
            </a:r>
            <a:r>
              <a:rPr lang="sr-Latn-RS" sz="2400" i="0" dirty="0">
                <a:effectLst/>
              </a:rPr>
              <a:t>, </a:t>
            </a:r>
            <a:r>
              <a:rPr lang="sr-Latn-RS" sz="2400" i="0" dirty="0" err="1">
                <a:effectLst/>
              </a:rPr>
              <a:t>DevOps</a:t>
            </a:r>
            <a:r>
              <a:rPr lang="sr-Latn-RS" sz="2400" i="0" dirty="0">
                <a:effectLst/>
              </a:rPr>
              <a:t>, Data, </a:t>
            </a:r>
            <a:r>
              <a:rPr lang="sr-Latn-RS" sz="2400" i="0" dirty="0" err="1">
                <a:effectLst/>
              </a:rPr>
              <a:t>Frontend</a:t>
            </a:r>
            <a:r>
              <a:rPr lang="sr-Latn-RS" sz="2400" i="0" dirty="0">
                <a:effectLst/>
              </a:rPr>
              <a:t>, </a:t>
            </a:r>
            <a:r>
              <a:rPr lang="sr-Latn-RS" sz="2400" i="0" dirty="0" err="1">
                <a:effectLst/>
              </a:rPr>
              <a:t>Mobile</a:t>
            </a:r>
            <a:r>
              <a:rPr lang="sr-Latn-RS" sz="2400" i="0" dirty="0">
                <a:effectLst/>
              </a:rPr>
              <a:t>, QA, PM</a:t>
            </a:r>
            <a:endParaRPr lang="en-US" sz="2400" i="0" dirty="0">
              <a:effectLst/>
            </a:endParaRPr>
          </a:p>
          <a:p>
            <a:pPr marL="342900" indent="-342900" algn="l">
              <a:buFontTx/>
              <a:buChar char="-"/>
            </a:pPr>
            <a:endParaRPr lang="en-US" sz="2200" dirty="0">
              <a:latin typeface="AA Zuehlke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D46C5-CE09-4092-82CD-2CF5EA5BD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027" y="4113076"/>
            <a:ext cx="1819662" cy="1819662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6060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65819B-05E6-423B-B8F1-C627B053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Tehnologije</a:t>
            </a:r>
            <a:endParaRPr lang="en-US" dirty="0"/>
          </a:p>
        </p:txBody>
      </p:sp>
      <p:pic>
        <p:nvPicPr>
          <p:cNvPr id="17" name="Picture 16" descr="Diagram&#10;&#10;Description automatically generated with low confidence">
            <a:extLst>
              <a:ext uri="{FF2B5EF4-FFF2-40B4-BE49-F238E27FC236}">
                <a16:creationId xmlns:a16="http://schemas.microsoft.com/office/drawing/2014/main" id="{AFC3208A-CA67-484B-B2FD-4F0677B1E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971"/>
            <a:ext cx="3886200" cy="117157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737E5A23-713A-46DE-BC7E-6C62EFD5E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3499208"/>
            <a:ext cx="3162300" cy="144780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7F34972-CF0D-4688-8CE7-BD33DADFA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76" y="3284984"/>
            <a:ext cx="3000375" cy="1524000"/>
          </a:xfrm>
          <a:prstGeom prst="rect">
            <a:avLst/>
          </a:prstGeom>
        </p:spPr>
      </p:pic>
      <p:pic>
        <p:nvPicPr>
          <p:cNvPr id="23" name="Picture 22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1F6E6CB1-FB0D-4C2B-8857-BA257B03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" y="3151546"/>
            <a:ext cx="2143125" cy="2143125"/>
          </a:xfrm>
          <a:prstGeom prst="rect">
            <a:avLst/>
          </a:prstGeom>
        </p:spPr>
      </p:pic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7E62549D-53DF-4311-99B9-3DC2A38082B9}"/>
              </a:ext>
            </a:extLst>
          </p:cNvPr>
          <p:cNvSpPr/>
          <p:nvPr/>
        </p:nvSpPr>
        <p:spPr>
          <a:xfrm>
            <a:off x="2516786" y="3722977"/>
            <a:ext cx="1224136" cy="576064"/>
          </a:xfrm>
          <a:prstGeom prst="left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atin typeface="AA Zuehlke" pitchFamily="2" charset="0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3903BD3-220B-4B5B-B5AB-ACADDF94E3DD}"/>
              </a:ext>
            </a:extLst>
          </p:cNvPr>
          <p:cNvSpPr/>
          <p:nvPr/>
        </p:nvSpPr>
        <p:spPr>
          <a:xfrm>
            <a:off x="7320136" y="3722977"/>
            <a:ext cx="1224136" cy="576064"/>
          </a:xfrm>
          <a:prstGeom prst="left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>
              <a:latin typeface="AA Zuehlke" pitchFamily="2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48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E6344B9C-BE46-4BF9-865C-331F04C1B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84" y="548680"/>
            <a:ext cx="2143125" cy="214312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2C2518E-58A0-4492-822E-A4FB65CDF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5" y="332656"/>
            <a:ext cx="8448938" cy="590465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89E9F8-3D32-4A93-BF0B-4165BC383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3896404"/>
            <a:ext cx="7890840" cy="1872208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73786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F52-0D57-4A43-A1E0-82820381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32" y="221352"/>
            <a:ext cx="3943152" cy="5079856"/>
          </a:xfrm>
        </p:spPr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Fleksibilan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minimali</a:t>
            </a:r>
            <a:r>
              <a:rPr lang="sr-Latn-RS" dirty="0" err="1"/>
              <a:t>stički</a:t>
            </a:r>
            <a:r>
              <a:rPr lang="sr-Latn-RS" dirty="0"/>
              <a:t> okvir</a:t>
            </a:r>
            <a:br>
              <a:rPr lang="sr-Latn-RS" dirty="0"/>
            </a:br>
            <a:r>
              <a:rPr lang="sr-Latn-RS" dirty="0"/>
              <a:t>- Razne HTTP metode</a:t>
            </a:r>
            <a:br>
              <a:rPr lang="sr-Latn-RS" dirty="0"/>
            </a:br>
            <a:r>
              <a:rPr lang="sr-Latn-RS" dirty="0"/>
              <a:t>- Tanak sloj iznad </a:t>
            </a:r>
            <a:r>
              <a:rPr lang="sr-Latn-RS" dirty="0" err="1"/>
              <a:t>Node</a:t>
            </a:r>
            <a:r>
              <a:rPr lang="sr-Latn-RS" dirty="0"/>
              <a:t> </a:t>
            </a:r>
            <a:r>
              <a:rPr lang="sr-Latn-RS" dirty="0" err="1"/>
              <a:t>js</a:t>
            </a:r>
            <a:endParaRPr lang="en-GB" dirty="0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220E6556-FBE6-484D-9881-78A9AC718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4170"/>
            <a:ext cx="3886200" cy="11715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D89FCB-63C7-46E6-A622-58C4302B5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16832"/>
            <a:ext cx="8382000" cy="43910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20992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F52-0D57-4A43-A1E0-82820381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84" y="3284984"/>
            <a:ext cx="3943152" cy="2502918"/>
          </a:xfrm>
        </p:spPr>
        <p:txBody>
          <a:bodyPr/>
          <a:lstStyle/>
          <a:p>
            <a:r>
              <a:rPr lang="en-GB" dirty="0"/>
              <a:t>-</a:t>
            </a:r>
            <a:r>
              <a:rPr lang="sr-Latn-RS" dirty="0"/>
              <a:t> Open-</a:t>
            </a:r>
            <a:r>
              <a:rPr lang="sr-Latn-RS" dirty="0" err="1"/>
              <a:t>source</a:t>
            </a:r>
            <a:r>
              <a:rPr lang="sr-Latn-RS" dirty="0"/>
              <a:t> SUBP</a:t>
            </a:r>
            <a:br>
              <a:rPr lang="sr-Latn-RS" dirty="0"/>
            </a:br>
            <a:r>
              <a:rPr lang="sr-Latn-RS" dirty="0"/>
              <a:t>- Alat </a:t>
            </a:r>
            <a:r>
              <a:rPr lang="sr-Latn-RS" dirty="0" err="1"/>
              <a:t>pgAdmin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0E51A5-0828-40BC-BF8C-B4C160276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04664"/>
            <a:ext cx="5207184" cy="2384012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4346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F52-0D57-4A43-A1E0-82820381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84" y="3284984"/>
            <a:ext cx="9881152" cy="2502918"/>
          </a:xfrm>
        </p:spPr>
        <p:txBody>
          <a:bodyPr/>
          <a:lstStyle/>
          <a:p>
            <a:r>
              <a:rPr lang="en-GB" dirty="0"/>
              <a:t>-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NodeJS, Browser, Cordova, PhoneGap, Ionic, React Native,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n-lt"/>
              </a:rPr>
              <a:t>NativeScript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, Expo, Electron</a:t>
            </a:r>
            <a:r>
              <a:rPr lang="sr-Latn-RS" b="0" i="0" dirty="0">
                <a:solidFill>
                  <a:srgbClr val="212529"/>
                </a:solidFill>
                <a:effectLst/>
                <a:latin typeface="+mn-lt"/>
              </a:rPr>
              <a:t>…</a:t>
            </a:r>
            <a:br>
              <a:rPr lang="sr-Latn-RS" dirty="0">
                <a:latin typeface="+mn-lt"/>
              </a:rPr>
            </a:br>
            <a:r>
              <a:rPr lang="sr-Latn-RS" dirty="0">
                <a:latin typeface="+mn-lt"/>
              </a:rPr>
              <a:t>- </a:t>
            </a:r>
            <a:r>
              <a:rPr lang="de-DE" b="0" i="0" dirty="0" err="1">
                <a:solidFill>
                  <a:srgbClr val="212529"/>
                </a:solidFill>
                <a:effectLst/>
                <a:latin typeface="+mn-lt"/>
              </a:rPr>
              <a:t>TypeScript</a:t>
            </a:r>
            <a:r>
              <a:rPr lang="de-DE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sr-Latn-RS" b="0" i="0" dirty="0">
                <a:solidFill>
                  <a:srgbClr val="212529"/>
                </a:solidFill>
                <a:effectLst/>
                <a:latin typeface="+mn-lt"/>
              </a:rPr>
              <a:t>i</a:t>
            </a:r>
            <a:r>
              <a:rPr lang="de-DE" b="0" i="0" dirty="0">
                <a:solidFill>
                  <a:srgbClr val="212529"/>
                </a:solidFill>
                <a:effectLst/>
                <a:latin typeface="+mn-lt"/>
              </a:rPr>
              <a:t> JavaScript (ES5, ES6, ES7, ES8)</a:t>
            </a:r>
            <a:endParaRPr lang="en-GB" dirty="0">
              <a:latin typeface="+mn-lt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5D1D472-0477-4704-BC4E-281AA3354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76671"/>
            <a:ext cx="4464496" cy="2267681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0752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420F4-8FFA-4CA2-9372-BD73789D4845}"/>
              </a:ext>
            </a:extLst>
          </p:cNvPr>
          <p:cNvSpPr/>
          <p:nvPr/>
        </p:nvSpPr>
        <p:spPr>
          <a:xfrm>
            <a:off x="4382592" y="240118"/>
            <a:ext cx="3313335" cy="129614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98D43-8C5E-4858-8372-850D6E812CA5}"/>
              </a:ext>
            </a:extLst>
          </p:cNvPr>
          <p:cNvSpPr/>
          <p:nvPr/>
        </p:nvSpPr>
        <p:spPr>
          <a:xfrm>
            <a:off x="8291370" y="2587467"/>
            <a:ext cx="3313335" cy="129614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Banker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2D4A2-911E-4BBD-B172-AED8C2E18871}"/>
              </a:ext>
            </a:extLst>
          </p:cNvPr>
          <p:cNvSpPr/>
          <p:nvPr/>
        </p:nvSpPr>
        <p:spPr>
          <a:xfrm>
            <a:off x="4367808" y="2592259"/>
            <a:ext cx="3313335" cy="129614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Transaction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A10F9-8742-4604-B002-40DAC5EF1A1B}"/>
              </a:ext>
            </a:extLst>
          </p:cNvPr>
          <p:cNvSpPr/>
          <p:nvPr/>
        </p:nvSpPr>
        <p:spPr>
          <a:xfrm>
            <a:off x="587297" y="2592259"/>
            <a:ext cx="3313335" cy="129614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CECC33-2FB1-4AC9-A8A1-D1760AB44D93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V="1">
            <a:off x="2243965" y="888190"/>
            <a:ext cx="2138627" cy="1704069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65776D-D481-43AD-B2B8-4D94D3A62EF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024476" y="1536262"/>
            <a:ext cx="14784" cy="1055997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955D27-1ACF-4C1F-9499-1DE7CCEA835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7695927" y="888190"/>
            <a:ext cx="2252111" cy="1699277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E4F3F3-5F81-4D24-AC3D-33EF3CEB922A}"/>
              </a:ext>
            </a:extLst>
          </p:cNvPr>
          <p:cNvSpPr txBox="1"/>
          <p:nvPr/>
        </p:nvSpPr>
        <p:spPr>
          <a:xfrm>
            <a:off x="3791744" y="620688"/>
            <a:ext cx="504056" cy="267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200" dirty="0">
                <a:latin typeface="AA Zuehlke" pitchFamily="2" charset="0"/>
              </a:rPr>
              <a:t>1:1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7EF85-9D71-449D-9D1C-265523EF558F}"/>
              </a:ext>
            </a:extLst>
          </p:cNvPr>
          <p:cNvSpPr txBox="1"/>
          <p:nvPr/>
        </p:nvSpPr>
        <p:spPr>
          <a:xfrm>
            <a:off x="1757458" y="2152535"/>
            <a:ext cx="504056" cy="267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200" dirty="0">
                <a:latin typeface="AA Zuehlke" pitchFamily="2" charset="0"/>
              </a:rPr>
              <a:t>1:1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EA18D-66B6-41AD-88B2-E2865D8D042F}"/>
              </a:ext>
            </a:extLst>
          </p:cNvPr>
          <p:cNvSpPr txBox="1"/>
          <p:nvPr/>
        </p:nvSpPr>
        <p:spPr>
          <a:xfrm>
            <a:off x="9840416" y="2140698"/>
            <a:ext cx="504056" cy="267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200" dirty="0">
                <a:latin typeface="AA Zuehlke" pitchFamily="2" charset="0"/>
              </a:rPr>
              <a:t>0:N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F8607-C2C9-4FDA-8842-C21CC337D86A}"/>
              </a:ext>
            </a:extLst>
          </p:cNvPr>
          <p:cNvSpPr txBox="1"/>
          <p:nvPr/>
        </p:nvSpPr>
        <p:spPr>
          <a:xfrm>
            <a:off x="7882347" y="594922"/>
            <a:ext cx="504056" cy="267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200" dirty="0">
                <a:latin typeface="AA Zuehlke" pitchFamily="2" charset="0"/>
              </a:rPr>
              <a:t>0:N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0B36D-A70D-4469-B991-B1C94A4F7A99}"/>
              </a:ext>
            </a:extLst>
          </p:cNvPr>
          <p:cNvSpPr txBox="1"/>
          <p:nvPr/>
        </p:nvSpPr>
        <p:spPr>
          <a:xfrm>
            <a:off x="5499083" y="1647449"/>
            <a:ext cx="504056" cy="267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200" dirty="0">
                <a:latin typeface="AA Zuehlke" pitchFamily="2" charset="0"/>
              </a:rPr>
              <a:t>0:N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38BAF-A1B9-445E-9862-41C5C0BDDE8B}"/>
              </a:ext>
            </a:extLst>
          </p:cNvPr>
          <p:cNvSpPr txBox="1"/>
          <p:nvPr/>
        </p:nvSpPr>
        <p:spPr>
          <a:xfrm>
            <a:off x="5527812" y="2213570"/>
            <a:ext cx="504056" cy="267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200" dirty="0">
                <a:latin typeface="AA Zuehlke" pitchFamily="2" charset="0"/>
              </a:rPr>
              <a:t>1:1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781317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2145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1225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21450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2145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21450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D9C7AA-84B4-4A05-94A3-7B0680A819CE}">
  <we:reference id="f1abd87f-a3ba-42fb-91d5-100000000000" version="1.0.0.6" store="EXCatalog" storeType="EXCatalog"/>
  <we:alternateReferences>
    <we:reference id="WA104380278" version="1.0.0.6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395802578173245","enableDocumentContentUpdater":true,"version":"1.0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395802578173245","enableDocumentContentUpdater":true,"version":"1.0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746835490160479","enableDocumentContentUpdater":true,"version":"1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746835490785779","enableDocumentContentUpdater":true,"version":"1.0"}]]></TemplafySlideTemplate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7395802580516985","enableDocumentContentUpdater":true,"version":"1.0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746835489847964","enableDocumentContentUpdater":true,"version":"1.0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395802579111089","enableDocumentContentUpdater":true,"version":"1.0"}]]></TemplafySlideTemplate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746835490666029","enableDocumentContentUpdater":true,"version":"1.0"}]]></TemplafySlideTemplateConfiguration>
</file>

<file path=customXml/item24.xml><?xml version="1.0" encoding="utf-8"?>
<TemplafyFormConfiguration><![CDATA[{"formFields":[{"required":true,"helpTexts":{"prefix":"","postfix":""},"spacing":{},"type":"datePicker","name":"Date","label":"Date","fullyQualifiedName":"Date"},{"dataSource":"PrivacyInformation","displayColumn":"privacyInformation","filter":{"column":"iana","otherFieldName":"Language","fullyQualifiedOtherFieldName":"Language","otherFieldColumn":"iana","formReference":"userProfile","operator":"equals"},"hideIfNoUserInteractionRequired":false,"distinct":true,"required":false,"autoSelectFirstOption":false,"helpTexts":{"prefix":"","postfix":""},"spacing":{},"type":"dropDown","name":"Privacy_Information","label":"Privacy","fullyQualifiedName":"Privacy_Information"},{"required":true,"placeholder":"","lines":0,"helpTexts":{"prefix":"","postfix":""},"spacing":{},"type":"textBox","name":"PresentationTitle","label":"Presentation Title","fullyQualifiedName":"PresentationTitle"}],"formDataEntries":[{"name":"Date","value":"VnVOZPhKC+8M1PcWG2T8MA=="},{"name":"PresentationTitle","value":"CHihnir/8YTP2+ZuQdu47sCASUqfSD2mj0ZOI4iKKI4="}]}]]></TemplafyForm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7395802578173245","enableDocumentContentUpdater":true,"version":"1.0"}]]></TemplafySlideTemplateConfiguration>
</file>

<file path=customXml/item26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9d8b97cb-06f4-4738-8af5-c2e4773d1423","elementConfiguration":{"binding":"UserProfile.Name","disableUpdates":false,"type":"text"}},{"type":"shape","id":"e5cd6a55-55e0-46d1-afe9-18a23f8cfc9f","elementConfiguration":{"binding":"Form.PresentationTitle","disableUpdates":false,"type":"text"}},{"type":"shape","id":"1ba7e027-44e9-4cf9-860f-a9b69c339960","elementConfiguration":{"binding":"Form.Date","disableUpdates":false,"type":"date"}},{"type":"shape","id":"825902da-a89e-488f-83b4-d36e2ca28191","elementConfiguration":{"binding":"Form.Privacy_Information.PrivacyInformation","disableUpdates":false,"type":"text"}},{"type":"shape","id":"f8dbb054-6d79-4967-bace-3ee3c17b385c","elementConfiguration":{"binding":"UserProfile.OFFICE.Company-spelling","disableUpdates":false,"type":"text"}},{"type":"shape","id":"1b408c32-e557-4710-845c-b7e3301c76cd","elementConfiguration":{"format":"{{DateFormats.CustomD}}","binding":"Form.Date","disableUpdates":false,"type":"date"}}],"transformationConfigurations":[],"templateName":"","templateDescription":"","enableDocumentContentUpdater":true,"version":"1.0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746835489847965","enableDocumentContentUpdater":true,"version":"1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746835489847963","enableDocumentContentUpdater":true,"version":"1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395802578173245","enableDocumentContentUpdater":true,"version":"1.0"}]]></TemplafySlideTemplateConfiguration>
</file>

<file path=customXml/itemProps1.xml><?xml version="1.0" encoding="utf-8"?>
<ds:datastoreItem xmlns:ds="http://schemas.openxmlformats.org/officeDocument/2006/customXml" ds:itemID="{71A33AC0-4D70-4075-8CC8-3C830303F313}">
  <ds:schemaRefs/>
</ds:datastoreItem>
</file>

<file path=customXml/itemProps10.xml><?xml version="1.0" encoding="utf-8"?>
<ds:datastoreItem xmlns:ds="http://schemas.openxmlformats.org/officeDocument/2006/customXml" ds:itemID="{03575653-F8BF-4601-9883-AE65C74334E5}">
  <ds:schemaRefs/>
</ds:datastoreItem>
</file>

<file path=customXml/itemProps11.xml><?xml version="1.0" encoding="utf-8"?>
<ds:datastoreItem xmlns:ds="http://schemas.openxmlformats.org/officeDocument/2006/customXml" ds:itemID="{11B4192A-DB1A-48B2-9E7D-113DF21CBF7F}">
  <ds:schemaRefs/>
</ds:datastoreItem>
</file>

<file path=customXml/itemProps12.xml><?xml version="1.0" encoding="utf-8"?>
<ds:datastoreItem xmlns:ds="http://schemas.openxmlformats.org/officeDocument/2006/customXml" ds:itemID="{53259424-8451-42DE-99E9-CD1E6E9D24CC}">
  <ds:schemaRefs/>
</ds:datastoreItem>
</file>

<file path=customXml/itemProps13.xml><?xml version="1.0" encoding="utf-8"?>
<ds:datastoreItem xmlns:ds="http://schemas.openxmlformats.org/officeDocument/2006/customXml" ds:itemID="{3E30FF39-8DD4-4CEF-BDA6-BC5DB0FCFEE9}">
  <ds:schemaRefs/>
</ds:datastoreItem>
</file>

<file path=customXml/itemProps14.xml><?xml version="1.0" encoding="utf-8"?>
<ds:datastoreItem xmlns:ds="http://schemas.openxmlformats.org/officeDocument/2006/customXml" ds:itemID="{E9608FA1-4BA9-4BAD-88D1-1815870DB063}">
  <ds:schemaRefs/>
</ds:datastoreItem>
</file>

<file path=customXml/itemProps15.xml><?xml version="1.0" encoding="utf-8"?>
<ds:datastoreItem xmlns:ds="http://schemas.openxmlformats.org/officeDocument/2006/customXml" ds:itemID="{0AC1D0B4-1DEB-4C0F-978E-5206534EF19E}">
  <ds:schemaRefs/>
</ds:datastoreItem>
</file>

<file path=customXml/itemProps16.xml><?xml version="1.0" encoding="utf-8"?>
<ds:datastoreItem xmlns:ds="http://schemas.openxmlformats.org/officeDocument/2006/customXml" ds:itemID="{2F5E7F31-4179-4A43-8E8F-6C4D462637FE}">
  <ds:schemaRefs/>
</ds:datastoreItem>
</file>

<file path=customXml/itemProps17.xml><?xml version="1.0" encoding="utf-8"?>
<ds:datastoreItem xmlns:ds="http://schemas.openxmlformats.org/officeDocument/2006/customXml" ds:itemID="{045DE328-9BD8-4FA1-9A42-FEF2C6C4A50E}">
  <ds:schemaRefs/>
</ds:datastoreItem>
</file>

<file path=customXml/itemProps18.xml><?xml version="1.0" encoding="utf-8"?>
<ds:datastoreItem xmlns:ds="http://schemas.openxmlformats.org/officeDocument/2006/customXml" ds:itemID="{6D4AF97C-E776-4578-A7BB-88481737C97D}">
  <ds:schemaRefs/>
</ds:datastoreItem>
</file>

<file path=customXml/itemProps19.xml><?xml version="1.0" encoding="utf-8"?>
<ds:datastoreItem xmlns:ds="http://schemas.openxmlformats.org/officeDocument/2006/customXml" ds:itemID="{95CD9227-0306-4C25-B41F-F9AE7B6C8CF2}">
  <ds:schemaRefs/>
</ds:datastoreItem>
</file>

<file path=customXml/itemProps2.xml><?xml version="1.0" encoding="utf-8"?>
<ds:datastoreItem xmlns:ds="http://schemas.openxmlformats.org/officeDocument/2006/customXml" ds:itemID="{A354ED5E-917C-4D16-8754-B90E987A53F3}">
  <ds:schemaRefs/>
</ds:datastoreItem>
</file>

<file path=customXml/itemProps20.xml><?xml version="1.0" encoding="utf-8"?>
<ds:datastoreItem xmlns:ds="http://schemas.openxmlformats.org/officeDocument/2006/customXml" ds:itemID="{71F2E904-FFF5-49D4-AEC2-88AD5FE5462C}">
  <ds:schemaRefs/>
</ds:datastoreItem>
</file>

<file path=customXml/itemProps21.xml><?xml version="1.0" encoding="utf-8"?>
<ds:datastoreItem xmlns:ds="http://schemas.openxmlformats.org/officeDocument/2006/customXml" ds:itemID="{CC472C16-D918-4FD1-A8DC-961ED60C4BA4}">
  <ds:schemaRefs/>
</ds:datastoreItem>
</file>

<file path=customXml/itemProps22.xml><?xml version="1.0" encoding="utf-8"?>
<ds:datastoreItem xmlns:ds="http://schemas.openxmlformats.org/officeDocument/2006/customXml" ds:itemID="{DA0EE755-65F5-470D-B30B-5718F97768B8}">
  <ds:schemaRefs/>
</ds:datastoreItem>
</file>

<file path=customXml/itemProps23.xml><?xml version="1.0" encoding="utf-8"?>
<ds:datastoreItem xmlns:ds="http://schemas.openxmlformats.org/officeDocument/2006/customXml" ds:itemID="{ACF74313-8E04-45E3-BC1F-23630242F11E}">
  <ds:schemaRefs/>
</ds:datastoreItem>
</file>

<file path=customXml/itemProps24.xml><?xml version="1.0" encoding="utf-8"?>
<ds:datastoreItem xmlns:ds="http://schemas.openxmlformats.org/officeDocument/2006/customXml" ds:itemID="{9117BA10-B137-4884-BAD1-8347BA164335}">
  <ds:schemaRefs/>
</ds:datastoreItem>
</file>

<file path=customXml/itemProps25.xml><?xml version="1.0" encoding="utf-8"?>
<ds:datastoreItem xmlns:ds="http://schemas.openxmlformats.org/officeDocument/2006/customXml" ds:itemID="{585C55B2-A300-494F-9051-BC924F853E1A}">
  <ds:schemaRefs/>
</ds:datastoreItem>
</file>

<file path=customXml/itemProps26.xml><?xml version="1.0" encoding="utf-8"?>
<ds:datastoreItem xmlns:ds="http://schemas.openxmlformats.org/officeDocument/2006/customXml" ds:itemID="{C06B57C1-F85C-47A3-AAD6-DFE36C2E310A}">
  <ds:schemaRefs/>
</ds:datastoreItem>
</file>

<file path=customXml/itemProps3.xml><?xml version="1.0" encoding="utf-8"?>
<ds:datastoreItem xmlns:ds="http://schemas.openxmlformats.org/officeDocument/2006/customXml" ds:itemID="{78DEBB65-C76E-4626-929C-CBB9A930E940}">
  <ds:schemaRefs/>
</ds:datastoreItem>
</file>

<file path=customXml/itemProps4.xml><?xml version="1.0" encoding="utf-8"?>
<ds:datastoreItem xmlns:ds="http://schemas.openxmlformats.org/officeDocument/2006/customXml" ds:itemID="{25CE08FD-F7B6-4F54-8EBC-75735FE238C3}">
  <ds:schemaRefs/>
</ds:datastoreItem>
</file>

<file path=customXml/itemProps5.xml><?xml version="1.0" encoding="utf-8"?>
<ds:datastoreItem xmlns:ds="http://schemas.openxmlformats.org/officeDocument/2006/customXml" ds:itemID="{368164A7-F89C-43F0-8856-0052CD65B349}">
  <ds:schemaRefs/>
</ds:datastoreItem>
</file>

<file path=customXml/itemProps6.xml><?xml version="1.0" encoding="utf-8"?>
<ds:datastoreItem xmlns:ds="http://schemas.openxmlformats.org/officeDocument/2006/customXml" ds:itemID="{FD195AB1-FAF8-46A5-94C3-CF8E9D2CF667}">
  <ds:schemaRefs/>
</ds:datastoreItem>
</file>

<file path=customXml/itemProps7.xml><?xml version="1.0" encoding="utf-8"?>
<ds:datastoreItem xmlns:ds="http://schemas.openxmlformats.org/officeDocument/2006/customXml" ds:itemID="{B8F0372F-8CCC-4B1C-B0CA-1FD5C7FE62EF}">
  <ds:schemaRefs/>
</ds:datastoreItem>
</file>

<file path=customXml/itemProps8.xml><?xml version="1.0" encoding="utf-8"?>
<ds:datastoreItem xmlns:ds="http://schemas.openxmlformats.org/officeDocument/2006/customXml" ds:itemID="{C3D5A9E1-A7B2-4163-8535-269787D26405}">
  <ds:schemaRefs/>
</ds:datastoreItem>
</file>

<file path=customXml/itemProps9.xml><?xml version="1.0" encoding="utf-8"?>
<ds:datastoreItem xmlns:ds="http://schemas.openxmlformats.org/officeDocument/2006/customXml" ds:itemID="{F4BF8FB6-38A6-4086-AE45-F690082909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1291</TotalTime>
  <Words>160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Symbol</vt:lpstr>
      <vt:lpstr>AA Zuehlke</vt:lpstr>
      <vt:lpstr>AA Zuehlke Medium</vt:lpstr>
      <vt:lpstr>Roboto</vt:lpstr>
      <vt:lpstr>Zuehlke</vt:lpstr>
      <vt:lpstr>PowerPoint Presentation</vt:lpstr>
      <vt:lpstr>PowerPoint Presentation</vt:lpstr>
      <vt:lpstr>Tehnologije</vt:lpstr>
      <vt:lpstr>PowerPoint Presentation</vt:lpstr>
      <vt:lpstr>- Fleksibilan i minimalistički okvir - Razne HTTP metode - Tanak sloj iznad Node js</vt:lpstr>
      <vt:lpstr>- Open-source SUBP - Alat pgAdmin</vt:lpstr>
      <vt:lpstr>-NodeJS, Browser, Cordova, PhoneGap, Ionic, React Native, NativeScript, Expo, Electron… - TypeScript i JavaScript (ES5, ES6, ES7, ES8)</vt:lpstr>
      <vt:lpstr>PowerPoint Presentation</vt:lpstr>
    </vt:vector>
  </TitlesOfParts>
  <Company>Zuehlke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Martin / JSR-JPG</dc:creator>
  <dc:description>Template is part of Tempalfy-Zuehlke</dc:description>
  <cp:lastModifiedBy>Zecevic, Petar</cp:lastModifiedBy>
  <cp:revision>27</cp:revision>
  <dcterms:created xsi:type="dcterms:W3CDTF">2018-08-08T10:52:37Z</dcterms:created>
  <dcterms:modified xsi:type="dcterms:W3CDTF">2022-04-13T13:59:33Z</dcterms:modified>
  <cp:category>Date last change: 23-08-2019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2019-10-22T11:00:18.8607773Z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637475203973630710</vt:lpwstr>
  </property>
  <property fmtid="{D5CDD505-2E9C-101B-9397-08002B2CF9AE}" pid="6" name="TemplafyLanguageCode">
    <vt:lpwstr>en-GB</vt:lpwstr>
  </property>
</Properties>
</file>