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3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F0302020204030204" pitchFamily="34" charset="0"/>
      <p:regular r:id="rId22"/>
      <p:bold r:id="rId23"/>
      <p:italic r:id="rId24"/>
      <p:boldItalic r:id="rId25"/>
    </p:embeddedFont>
    <p:embeddedFont>
      <p:font typeface="Robot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670"/>
  </p:normalViewPr>
  <p:slideViewPr>
    <p:cSldViewPr snapToGrid="0">
      <p:cViewPr varScale="1">
        <p:scale>
          <a:sx n="108" d="100"/>
          <a:sy n="108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 Service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178131" y="3224326"/>
            <a:ext cx="10521538" cy="1345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gender-based discrimination were examined and no gender-based discrimination was found.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age-based discrimination were examined and data shows evidence of age-based discrimination.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The age distributions between approved and denied applicants differ significantly.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>
            <a:extLst>
              <a:ext uri="{FF2B5EF4-FFF2-40B4-BE49-F238E27FC236}">
                <a16:creationId xmlns:a16="http://schemas.microsoft.com/office/drawing/2014/main" id="{0861718D-8457-013C-92F1-41C5C54411BB}"/>
              </a:ext>
            </a:extLst>
          </p:cNvPr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AA535-E6B6-DC83-00CB-E6AE9287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7823105" cy="15208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 the future ML Bank wants to analyze its own historical data and determine its own risk against loan default.</a:t>
            </a: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DE33-6F12-114A-0518-A6DE6E1C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30" name="Google Shape;930;p81"/>
          <p:cNvSpPr txBox="1"/>
          <p:nvPr/>
        </p:nvSpPr>
        <p:spPr>
          <a:xfrm>
            <a:off x="3295150" y="3995395"/>
            <a:ext cx="8518800" cy="12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data and create a Machine Learning model for loan approval predictions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Risk Assessment:  Historical loan approvals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Discriminatory Analysis:  Analyze historical loan demographics for possible discriminatory practices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/>
          <p:cNvSpPr txBox="1"/>
          <p:nvPr/>
        </p:nvSpPr>
        <p:spPr>
          <a:xfrm>
            <a:off x="3388376" y="3640542"/>
            <a:ext cx="8332347" cy="27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414539"/>
            <a:ext cx="8578196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Encoding - control for data leakage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Imbalanced data was addressed using the SMOTE and SMOTEEN methods.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918338-D5B1-8E22-E4E7-67677601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414" y="266408"/>
            <a:ext cx="4110772" cy="2941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 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28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was determined to be the best model for producing accurate results.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95003" y="230030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CAF08-EE17-DC60-6976-6D5519B5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439" y="3305239"/>
            <a:ext cx="4590143" cy="35072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95003" y="230030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>
            <a:extLst>
              <a:ext uri="{FF2B5EF4-FFF2-40B4-BE49-F238E27FC236}">
                <a16:creationId xmlns:a16="http://schemas.microsoft.com/office/drawing/2014/main" id="{DFA56CA9-B1C0-D73E-B011-033696078C89}"/>
              </a:ext>
            </a:extLst>
          </p:cNvPr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40E11-DC38-F0D3-4352-9D24F8B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64F5B-71E0-5E4E-8842-594153E3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521" y="3203001"/>
            <a:ext cx="6135585" cy="3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95003" y="230030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>
            <a:extLst>
              <a:ext uri="{FF2B5EF4-FFF2-40B4-BE49-F238E27FC236}">
                <a16:creationId xmlns:a16="http://schemas.microsoft.com/office/drawing/2014/main" id="{E2C626E7-F7D3-95F8-F078-1CBC27673D12}"/>
              </a:ext>
            </a:extLst>
          </p:cNvPr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D871D-330F-F94F-F90F-BA3B9A44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CD58B-6163-4060-F5F9-23BDA3E1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54" y="3186780"/>
            <a:ext cx="5688198" cy="36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664</Words>
  <Application>Microsoft Macintosh PowerPoint</Application>
  <PresentationFormat>Widescreen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Roboto Medium</vt:lpstr>
      <vt:lpstr>Calibri</vt:lpstr>
      <vt:lpstr>Roboto Light</vt:lpstr>
      <vt:lpstr>Roboto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 Johnson</cp:lastModifiedBy>
  <cp:revision>14</cp:revision>
  <dcterms:modified xsi:type="dcterms:W3CDTF">2024-12-15T00:24:42Z</dcterms:modified>
</cp:coreProperties>
</file>