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/>
    <p:restoredTop sz="94670"/>
  </p:normalViewPr>
  <p:slideViewPr>
    <p:cSldViewPr snapToGrid="0">
      <p:cViewPr varScale="1">
        <p:scale>
          <a:sx n="105" d="100"/>
          <a:sy n="105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 Service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9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86215-0EF5-3D4B-003F-4856B88C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6A99C-5242-04E8-9D9F-74B3D3D9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42" y="188256"/>
            <a:ext cx="2577746" cy="542364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D2CE2-86F6-D002-5553-E349DA265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10" y="5701890"/>
            <a:ext cx="1193748" cy="11340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FC074-8847-2B9F-C542-B1B533216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499" y="188256"/>
            <a:ext cx="2577747" cy="54236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56B60-3ED3-5C81-15CB-808DF213E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395" y="5741450"/>
            <a:ext cx="1193748" cy="1054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71B18-E0C7-577A-57CF-06757434A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657" y="188257"/>
            <a:ext cx="2577747" cy="54236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3437767" cy="144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590682-A8B5-B464-118E-C8FD2140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680" y="5741450"/>
            <a:ext cx="1110464" cy="1054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 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is a Bank of the people and strives to be inclusive and fair.  Over the years, the business has established a high-level of trust with its customers.  The bank is now leveraging AI models for accessible and affordable banking services.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 ML Bank strives to build a future where financial opportunities are accessible to all, by using cutting-edge technology to make lending decisions based on objective data and statistical models."</a:t>
            </a:r>
          </a:p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426197" y="2636567"/>
            <a:ext cx="8518800" cy="262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During this exercise, the team at ML Bank experienced the following challenges: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cleansing by eliminating outliers, some of these found late during coding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e.g.:  140 years being included in the data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Writing and researching new code for statistical analysis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Writing and researching new code for the GUI interface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GitHub not cooperating with Jupyter notebook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research was performed on banking and lending practices; these were analyzed and are included in the Resources folder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adapt the GUI to a self-service model for lending and other services offered by the bank.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research was performed on banking and lending practices; these were analyzed and are included in the Resources folder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analyze its own historical data and determine its own risk against possible loan default.  This includes risk such as: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-Credit risk, Operational risk, Market risk, Liquidity risk</a:t>
            </a: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analysis will determine whether our ML Bank is adequately protected against possible risk.</a:t>
            </a: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07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21" name="Google Shape;921;p80"/>
          <p:cNvSpPr txBox="1"/>
          <p:nvPr/>
        </p:nvSpPr>
        <p:spPr>
          <a:xfrm>
            <a:off x="3388376" y="3640542"/>
            <a:ext cx="8332347" cy="27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38419"/>
            <a:ext cx="8578196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Imbalanced data was addressed using the SMOTE and SMOTEEN methods.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918338-D5B1-8E22-E4E7-67677601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414" y="266408"/>
            <a:ext cx="4110772" cy="2941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Extreme Gradient Boosting, XGBoost, was determined to be the best model for producing accurate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84A72-263C-E995-59BF-5D47979E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4" y="3883294"/>
            <a:ext cx="5143538" cy="25289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A0789-2C18-61F1-5D11-2588E53BE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084" y="4054348"/>
            <a:ext cx="7176341" cy="12145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CAF08-EE17-DC60-6976-6D5519B5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932" y="2912272"/>
            <a:ext cx="5050791" cy="38592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40E11-DC38-F0D3-4352-9D24F8B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64F5B-71E0-5E4E-8842-594153E3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57" y="2727100"/>
            <a:ext cx="6679272" cy="39788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D871D-330F-F94F-F90F-BA3B9A44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CD58B-6163-4060-F5F9-23BDA3E1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51" y="2819884"/>
            <a:ext cx="6069153" cy="39170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gender-based discrimination were examined and no gender-based discrimination was found.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age-based discrimination were examined and data shows evidence of age-based discrimination.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The age distributions between approved and denied applicants differ significantly.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AA535-E6B6-DC83-00CB-E6AE9287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823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Arial</vt:lpstr>
      <vt:lpstr>Calibri</vt:lpstr>
      <vt:lpstr>Roboto Light</vt:lpstr>
      <vt:lpstr>Roboto Medium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Pete Link</cp:lastModifiedBy>
  <cp:revision>26</cp:revision>
  <dcterms:modified xsi:type="dcterms:W3CDTF">2024-12-17T01:57:09Z</dcterms:modified>
</cp:coreProperties>
</file>