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4" r:id="rId4"/>
    <p:sldMasterId id="214748372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Roboto Medium"/>
      <p:regular r:id="rId22"/>
      <p:bold r:id="rId23"/>
      <p:italic r:id="rId24"/>
      <p:boldItalic r:id="rId25"/>
    </p:embeddedFont>
    <p:embeddedFont>
      <p:font typeface="Roboto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ECE08E-A04E-4FF6-909A-77B31E45CB17}">
  <a:tblStyle styleId="{1FECE08E-A04E-4FF6-909A-77B31E45CB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20" Type="http://schemas.openxmlformats.org/officeDocument/2006/relationships/font" Target="fonts/Roboto-italic.fntdata"/><Relationship Id="rId22" Type="http://schemas.openxmlformats.org/officeDocument/2006/relationships/font" Target="fonts/RobotoMedium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Medium-italic.fntdata"/><Relationship Id="rId23" Type="http://schemas.openxmlformats.org/officeDocument/2006/relationships/font" Target="fonts/RobotoMedium-bold.fntdata"/><Relationship Id="rId26" Type="http://schemas.openxmlformats.org/officeDocument/2006/relationships/font" Target="fonts/RobotoLight-regular.fntdata"/><Relationship Id="rId25" Type="http://schemas.openxmlformats.org/officeDocument/2006/relationships/font" Target="fonts/RobotoMedium-boldItalic.fntdata"/><Relationship Id="rId28" Type="http://schemas.openxmlformats.org/officeDocument/2006/relationships/font" Target="fonts/RobotoLight-italic.fntdata"/><Relationship Id="rId27" Type="http://schemas.openxmlformats.org/officeDocument/2006/relationships/font" Target="fonts/RobotoLight-bold.fntdata"/><Relationship Id="rId29" Type="http://schemas.openxmlformats.org/officeDocument/2006/relationships/font" Target="fonts/RobotoLight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7bc62a7a95_0_1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7bc62a7a95_0_1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27bc62a7a95_0_26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27bc62a7a95_0_26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g27bc62a7a95_0_26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27bc62a7a95_0_26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27bc62a7a95_0_26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g27bc62a7a95_0_26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7bc62a7a95_0_25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27bc62a7a95_0_25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g27bc62a7a95_0_25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7bc62a7a95_0_25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7bc62a7a95_0_25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g27bc62a7a95_0_25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7bc62a7a95_0_25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7bc62a7a95_0_25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g27bc62a7a95_0_25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g27bc62a7a95_0_25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7bc62a7a95_0_26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27bc62a7a95_0_26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g27bc62a7a95_0_26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g27bc62a7a95_0_26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7bc62a7a95_0_26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27bc62a7a95_0_26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g27bc62a7a95_0_26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7bc62a7a95_0_26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7bc62a7a95_0_26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g27bc62a7a95_0_26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9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9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6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24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1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0.png"/><Relationship Id="rId3" Type="http://schemas.openxmlformats.org/officeDocument/2006/relationships/image" Target="../media/image19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9.png"/><Relationship Id="rId3" Type="http://schemas.openxmlformats.org/officeDocument/2006/relationships/image" Target="../media/image28.png"/><Relationship Id="rId4" Type="http://schemas.openxmlformats.org/officeDocument/2006/relationships/image" Target="../media/image36.png"/><Relationship Id="rId5" Type="http://schemas.openxmlformats.org/officeDocument/2006/relationships/image" Target="../media/image32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page" type="secHead">
  <p:cSld name="SECTION_HEADER">
    <p:bg>
      <p:bgPr>
        <a:solidFill>
          <a:srgbClr val="2E5E73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4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4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0" name="Google Shape;90;p14"/>
          <p:cNvSpPr txBox="1"/>
          <p:nvPr>
            <p:ph type="title"/>
          </p:nvPr>
        </p:nvSpPr>
        <p:spPr>
          <a:xfrm>
            <a:off x="5644896" y="2634600"/>
            <a:ext cx="6545700" cy="160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b="0" sz="5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5646267" y="1967600"/>
            <a:ext cx="6545700" cy="653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2" type="subTitle"/>
          </p:nvPr>
        </p:nvSpPr>
        <p:spPr>
          <a:xfrm>
            <a:off x="5695333" y="4062067"/>
            <a:ext cx="6495300" cy="653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0" y="6467200"/>
            <a:ext cx="6696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487675" spcFirstLastPara="1" rIns="121900" wrap="square" tIns="121900">
            <a:spAutoFit/>
          </a:bodyPr>
          <a:lstStyle/>
          <a:p>
            <a:pPr indent="-30480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© 2023 edX Boot Camps LLC. Confidential and Proprietary. All Rights Reserved.</a:t>
            </a:r>
            <a:endParaRPr sz="1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slide 01">
  <p:cSld name="CUSTOM_26">
    <p:bg>
      <p:bgPr>
        <a:solidFill>
          <a:srgbClr val="F2F2F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0" y="3592400"/>
            <a:ext cx="12192000" cy="987600"/>
          </a:xfrm>
          <a:prstGeom prst="rect">
            <a:avLst/>
          </a:prstGeom>
        </p:spPr>
        <p:txBody>
          <a:bodyPr anchorCtr="0" anchor="t" bIns="121900" lIns="0" spcFirstLastPara="1" rIns="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slide 02">
  <p:cSld name="CUSTOM_26_1">
    <p:bg>
      <p:bgPr>
        <a:solidFill>
          <a:srgbClr val="F2F2F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0" y="3897200"/>
            <a:ext cx="12192000" cy="987600"/>
          </a:xfrm>
          <a:prstGeom prst="rect">
            <a:avLst/>
          </a:prstGeom>
        </p:spPr>
        <p:txBody>
          <a:bodyPr anchorCtr="0" anchor="t" bIns="121900" lIns="0" spcFirstLastPara="1" rIns="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99" name="Google Shape;99;p16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slide 02 1">
  <p:cSld name="CUSTOM_26_1_1">
    <p:bg>
      <p:bgPr>
        <a:solidFill>
          <a:srgbClr val="F2F2F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3897200"/>
            <a:ext cx="12192000" cy="9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0" spcFirstLastPara="1" rIns="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Welcome</a:t>
            </a:r>
            <a:endParaRPr b="1"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14833" y="2016100"/>
            <a:ext cx="1762334" cy="131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947054" y="13853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947054" y="22552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947054" y="30970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947054" y="39388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04.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947054" y="47805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05.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174154" y="13853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06.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174154" y="22552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07.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7174153" y="30970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08.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174154" y="39388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09.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7174154" y="47805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783" y="426500"/>
            <a:ext cx="420773" cy="5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>
            <p:ph idx="1" type="subTitle"/>
          </p:nvPr>
        </p:nvSpPr>
        <p:spPr>
          <a:xfrm>
            <a:off x="1632833" y="1505567"/>
            <a:ext cx="52947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2" type="subTitle"/>
          </p:nvPr>
        </p:nvSpPr>
        <p:spPr>
          <a:xfrm>
            <a:off x="1632833" y="2343783"/>
            <a:ext cx="52947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3" type="subTitle"/>
          </p:nvPr>
        </p:nvSpPr>
        <p:spPr>
          <a:xfrm>
            <a:off x="1632833" y="3199583"/>
            <a:ext cx="52947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4" type="subTitle"/>
          </p:nvPr>
        </p:nvSpPr>
        <p:spPr>
          <a:xfrm>
            <a:off x="1632833" y="4041367"/>
            <a:ext cx="52947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5" type="subTitle"/>
          </p:nvPr>
        </p:nvSpPr>
        <p:spPr>
          <a:xfrm>
            <a:off x="1632833" y="4883200"/>
            <a:ext cx="52947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6" type="subTitle"/>
          </p:nvPr>
        </p:nvSpPr>
        <p:spPr>
          <a:xfrm>
            <a:off x="7985600" y="1505567"/>
            <a:ext cx="52947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7" type="subTitle"/>
          </p:nvPr>
        </p:nvSpPr>
        <p:spPr>
          <a:xfrm>
            <a:off x="7985600" y="2343783"/>
            <a:ext cx="52947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8" type="subTitle"/>
          </p:nvPr>
        </p:nvSpPr>
        <p:spPr>
          <a:xfrm>
            <a:off x="7985600" y="3199583"/>
            <a:ext cx="52947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9" type="subTitle"/>
          </p:nvPr>
        </p:nvSpPr>
        <p:spPr>
          <a:xfrm>
            <a:off x="7985600" y="4041367"/>
            <a:ext cx="52947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3" type="subTitle"/>
          </p:nvPr>
        </p:nvSpPr>
        <p:spPr>
          <a:xfrm>
            <a:off x="7985600" y="4883200"/>
            <a:ext cx="52947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28" name="Google Shape;128;p18"/>
          <p:cNvSpPr txBox="1"/>
          <p:nvPr>
            <p:ph idx="14"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ap slide 01">
  <p:cSld name="CUSTOM_2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2" name="Google Shape;142;p19"/>
          <p:cNvSpPr txBox="1"/>
          <p:nvPr>
            <p:ph idx="1" type="subTitle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2" type="subTitle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idx="3" type="subTitle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45" name="Google Shape;145;p19"/>
          <p:cNvSpPr txBox="1"/>
          <p:nvPr>
            <p:ph idx="4" type="subTitle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46" name="Google Shape;146;p19"/>
          <p:cNvSpPr txBox="1"/>
          <p:nvPr>
            <p:ph idx="5" type="subTitle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47" name="Google Shape;147;p19"/>
          <p:cNvSpPr txBox="1"/>
          <p:nvPr>
            <p:ph idx="6" type="subTitle"/>
          </p:nvPr>
        </p:nvSpPr>
        <p:spPr>
          <a:xfrm>
            <a:off x="1632833" y="5826850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148" name="Google Shape;148;p19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49" name="Google Shape;149;p19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0" name="Google Shape;150;p19"/>
          <p:cNvSpPr txBox="1"/>
          <p:nvPr>
            <p:ph idx="7"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1" name="Google Shape;151;p19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ap slide 02">
  <p:cSld name="CUSTOM_21_2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0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55" name="Google Shape;155;p20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6" name="Google Shape;156;p20"/>
          <p:cNvSpPr txBox="1"/>
          <p:nvPr>
            <p:ph idx="2"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7" name="Google Shape;157;p20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vity slide">
  <p:cSld name="CUSTOM_23">
    <p:bg>
      <p:bgPr>
        <a:solidFill>
          <a:srgbClr val="F2F2F2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-7834" y="271467"/>
            <a:ext cx="12224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097275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Activity: 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853425" spcFirstLastPara="1" rIns="1219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b="1"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2">
            <a:alphaModFix amt="12000"/>
          </a:blip>
          <a:srcRect b="41054" l="-3280" r="-37524" t="-19179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1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65" name="Google Shape;165;p21"/>
          <p:cNvSpPr txBox="1"/>
          <p:nvPr>
            <p:ph idx="1" type="subTitle"/>
          </p:nvPr>
        </p:nvSpPr>
        <p:spPr>
          <a:xfrm>
            <a:off x="1091433" y="2302633"/>
            <a:ext cx="8691600" cy="2821500"/>
          </a:xfrm>
          <a:prstGeom prst="rect">
            <a:avLst/>
          </a:prstGeom>
        </p:spPr>
        <p:txBody>
          <a:bodyPr anchorCtr="0" anchor="t" bIns="121900" lIns="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66" name="Google Shape;166;p21"/>
          <p:cNvSpPr txBox="1"/>
          <p:nvPr>
            <p:ph idx="2" type="subTitle"/>
          </p:nvPr>
        </p:nvSpPr>
        <p:spPr>
          <a:xfrm>
            <a:off x="0" y="5661867"/>
            <a:ext cx="11604900" cy="43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95" y="430900"/>
            <a:ext cx="532143" cy="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/>
          <p:nvPr>
            <p:ph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st to Five Slide">
  <p:cSld name="CUSTOM_23_1">
    <p:bg>
      <p:bgPr>
        <a:solidFill>
          <a:srgbClr val="F2F2F2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181367" y="169867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0" y="359400"/>
            <a:ext cx="12192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097275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Fist to Five 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73" name="Google Shape;173;p22"/>
          <p:cNvSpPr txBox="1"/>
          <p:nvPr>
            <p:ph idx="1" type="subTitle"/>
          </p:nvPr>
        </p:nvSpPr>
        <p:spPr>
          <a:xfrm>
            <a:off x="1091433" y="1674467"/>
            <a:ext cx="9849300" cy="3080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2">
            <a:alphaModFix/>
          </a:blip>
          <a:srcRect b="11668" l="0" r="0" t="0"/>
          <a:stretch/>
        </p:blipFill>
        <p:spPr>
          <a:xfrm>
            <a:off x="7806733" y="4816368"/>
            <a:ext cx="1104900" cy="2041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13517" l="0" r="0" t="0"/>
          <a:stretch/>
        </p:blipFill>
        <p:spPr>
          <a:xfrm>
            <a:off x="6195067" y="4848132"/>
            <a:ext cx="889000" cy="200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4">
            <a:alphaModFix/>
          </a:blip>
          <a:srcRect b="13770" l="0" r="0" t="0"/>
          <a:stretch/>
        </p:blipFill>
        <p:spPr>
          <a:xfrm>
            <a:off x="4392900" y="4930668"/>
            <a:ext cx="977900" cy="192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5">
            <a:alphaModFix/>
          </a:blip>
          <a:srcRect b="12495" l="0" r="0" t="0"/>
          <a:stretch/>
        </p:blipFill>
        <p:spPr>
          <a:xfrm>
            <a:off x="9471767" y="4879868"/>
            <a:ext cx="14859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6">
            <a:alphaModFix/>
          </a:blip>
          <a:srcRect b="19955" l="0" r="0" t="0"/>
          <a:stretch/>
        </p:blipFill>
        <p:spPr>
          <a:xfrm>
            <a:off x="975867" y="5597435"/>
            <a:ext cx="1028700" cy="126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7">
            <a:alphaModFix/>
          </a:blip>
          <a:srcRect b="12495" l="0" r="0" t="0"/>
          <a:stretch/>
        </p:blipFill>
        <p:spPr>
          <a:xfrm>
            <a:off x="2745867" y="4879868"/>
            <a:ext cx="10160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 rotWithShape="1">
          <a:blip r:embed="rId5">
            <a:alphaModFix/>
          </a:blip>
          <a:srcRect b="12495" l="0" r="0" t="0"/>
          <a:stretch/>
        </p:blipFill>
        <p:spPr>
          <a:xfrm rot="-2">
            <a:off x="360453" y="202334"/>
            <a:ext cx="512181" cy="681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Heading slide">
  <p:cSld name="CUSTOM_21_2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23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83" name="Google Shape;183;p23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4" name="Google Shape;184;p23"/>
          <p:cNvSpPr txBox="1"/>
          <p:nvPr>
            <p:ph idx="2"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5" name="Google Shape;185;p23"/>
          <p:cNvSpPr/>
          <p:nvPr/>
        </p:nvSpPr>
        <p:spPr>
          <a:xfrm>
            <a:off x="181367" y="3054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slide - 1-5 ">
  <p:cSld name="CUSTOM_21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4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88" name="Google Shape;188;p24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8" name="Google Shape;198;p24"/>
          <p:cNvSpPr txBox="1"/>
          <p:nvPr>
            <p:ph idx="1" type="subTitle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99" name="Google Shape;199;p24"/>
          <p:cNvSpPr txBox="1"/>
          <p:nvPr>
            <p:ph idx="2" type="subTitle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00" name="Google Shape;200;p24"/>
          <p:cNvSpPr txBox="1"/>
          <p:nvPr>
            <p:ph idx="3" type="subTitle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01" name="Google Shape;201;p24"/>
          <p:cNvSpPr txBox="1"/>
          <p:nvPr>
            <p:ph idx="4" type="subTitle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02" name="Google Shape;202;p24"/>
          <p:cNvSpPr txBox="1"/>
          <p:nvPr>
            <p:ph idx="5" type="subTitle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03" name="Google Shape;203;p24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04" name="Google Shape;204;p24"/>
          <p:cNvSpPr txBox="1"/>
          <p:nvPr>
            <p:ph idx="6"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05" name="Google Shape;205;p24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slide - 1-4 ">
  <p:cSld name="CUSTOM_21_1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5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09" name="Google Shape;209;p25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7" name="Google Shape;217;p25"/>
          <p:cNvSpPr txBox="1"/>
          <p:nvPr>
            <p:ph idx="1" type="subTitle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18" name="Google Shape;218;p25"/>
          <p:cNvSpPr txBox="1"/>
          <p:nvPr>
            <p:ph idx="2" type="subTitle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19" name="Google Shape;219;p25"/>
          <p:cNvSpPr txBox="1"/>
          <p:nvPr>
            <p:ph idx="3" type="subTitle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20" name="Google Shape;220;p25"/>
          <p:cNvSpPr txBox="1"/>
          <p:nvPr>
            <p:ph idx="4" type="subTitle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21" name="Google Shape;221;p25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2" name="Google Shape;222;p25"/>
          <p:cNvSpPr txBox="1"/>
          <p:nvPr>
            <p:ph idx="5"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3" name="Google Shape;223;p25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slide - 1-3">
  <p:cSld name="CUSTOM_21_1_1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26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27" name="Google Shape;227;p2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3" name="Google Shape;233;p26"/>
          <p:cNvSpPr txBox="1"/>
          <p:nvPr>
            <p:ph idx="1" type="subTitle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34" name="Google Shape;234;p26"/>
          <p:cNvSpPr txBox="1"/>
          <p:nvPr>
            <p:ph idx="2" type="subTitle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35" name="Google Shape;235;p26"/>
          <p:cNvSpPr txBox="1"/>
          <p:nvPr>
            <p:ph idx="3" type="subTitle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36" name="Google Shape;236;p26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37" name="Google Shape;237;p26"/>
          <p:cNvSpPr txBox="1"/>
          <p:nvPr>
            <p:ph idx="4"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38" name="Google Shape;238;p26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2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/>
          <p:nvPr>
            <p:ph idx="1" type="body"/>
          </p:nvPr>
        </p:nvSpPr>
        <p:spPr>
          <a:xfrm>
            <a:off x="787133" y="1495633"/>
            <a:ext cx="10578300" cy="45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2" name="Google Shape;242;p27"/>
          <p:cNvSpPr txBox="1"/>
          <p:nvPr/>
        </p:nvSpPr>
        <p:spPr>
          <a:xfrm>
            <a:off x="1562800" y="6555533"/>
            <a:ext cx="106293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65725" spcFirstLastPara="1" rIns="0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7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44" name="Google Shape;244;p27"/>
          <p:cNvSpPr txBox="1"/>
          <p:nvPr>
            <p:ph idx="2" type="title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CUSTOM_3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/>
          <p:nvPr/>
        </p:nvSpPr>
        <p:spPr>
          <a:xfrm>
            <a:off x="7892833" y="0"/>
            <a:ext cx="42939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8"/>
          <p:cNvSpPr txBox="1"/>
          <p:nvPr>
            <p:ph idx="1" type="body"/>
          </p:nvPr>
        </p:nvSpPr>
        <p:spPr>
          <a:xfrm>
            <a:off x="787133" y="1495633"/>
            <a:ext cx="6720000" cy="45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8" name="Google Shape;248;p28"/>
          <p:cNvSpPr txBox="1"/>
          <p:nvPr>
            <p:ph type="title"/>
          </p:nvPr>
        </p:nvSpPr>
        <p:spPr>
          <a:xfrm>
            <a:off x="8045367" y="725933"/>
            <a:ext cx="3621900" cy="8685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9" name="Google Shape;249;p28"/>
          <p:cNvSpPr txBox="1"/>
          <p:nvPr>
            <p:ph idx="2" type="subTitle"/>
          </p:nvPr>
        </p:nvSpPr>
        <p:spPr>
          <a:xfrm>
            <a:off x="8432933" y="1495867"/>
            <a:ext cx="3234000" cy="45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50" name="Google Shape;250;p28"/>
          <p:cNvSpPr txBox="1"/>
          <p:nvPr>
            <p:ph idx="3" type="title"/>
          </p:nvPr>
        </p:nvSpPr>
        <p:spPr>
          <a:xfrm>
            <a:off x="-2786" y="169867"/>
            <a:ext cx="78795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51" name="Google Shape;251;p28"/>
          <p:cNvSpPr txBox="1"/>
          <p:nvPr>
            <p:ph idx="4" type="title"/>
          </p:nvPr>
        </p:nvSpPr>
        <p:spPr>
          <a:xfrm>
            <a:off x="-8000" y="687033"/>
            <a:ext cx="77604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Idea slide">
  <p:cSld name="CUSTOM_4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717" y="2191350"/>
            <a:ext cx="2475301" cy="247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3">
            <a:alphaModFix amt="11000"/>
          </a:blip>
          <a:srcRect b="7136" l="-6410" r="6410" t="-3050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/>
          <p:nvPr>
            <p:ph type="title"/>
          </p:nvPr>
        </p:nvSpPr>
        <p:spPr>
          <a:xfrm>
            <a:off x="4194048" y="2567000"/>
            <a:ext cx="7406700" cy="173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 slide">
  <p:cSld name="CUSTOM_4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0"/>
          <p:cNvSpPr txBox="1"/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60" name="Google Shape;26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6450" y="2594867"/>
            <a:ext cx="12065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3">
            <a:alphaModFix amt="11000"/>
          </a:blip>
          <a:srcRect b="7136" l="-6410" r="6410" t="-3050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>
  <p:cSld name="CUSTOM_4_1_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1"/>
          <p:cNvSpPr txBox="1"/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65" name="Google Shape;265;p31"/>
          <p:cNvSpPr/>
          <p:nvPr/>
        </p:nvSpPr>
        <p:spPr>
          <a:xfrm>
            <a:off x="1277434" y="2783300"/>
            <a:ext cx="939912" cy="1306984"/>
          </a:xfrm>
          <a:custGeom>
            <a:rect b="b" l="l" r="r" t="t"/>
            <a:pathLst>
              <a:path extrusionOk="0" fill="none" h="79682" w="57303">
                <a:moveTo>
                  <a:pt x="12677" y="79681"/>
                </a:moveTo>
                <a:lnTo>
                  <a:pt x="12677" y="79681"/>
                </a:lnTo>
                <a:lnTo>
                  <a:pt x="15652" y="75283"/>
                </a:lnTo>
                <a:lnTo>
                  <a:pt x="17980" y="71403"/>
                </a:lnTo>
                <a:lnTo>
                  <a:pt x="19920" y="67910"/>
                </a:lnTo>
                <a:lnTo>
                  <a:pt x="21343" y="64806"/>
                </a:lnTo>
                <a:lnTo>
                  <a:pt x="22378" y="62090"/>
                </a:lnTo>
                <a:lnTo>
                  <a:pt x="23025" y="59891"/>
                </a:lnTo>
                <a:lnTo>
                  <a:pt x="23413" y="58080"/>
                </a:lnTo>
                <a:lnTo>
                  <a:pt x="23542" y="56786"/>
                </a:lnTo>
                <a:lnTo>
                  <a:pt x="23542" y="56786"/>
                </a:lnTo>
                <a:lnTo>
                  <a:pt x="21084" y="56139"/>
                </a:lnTo>
                <a:lnTo>
                  <a:pt x="18627" y="55363"/>
                </a:lnTo>
                <a:lnTo>
                  <a:pt x="16428" y="54458"/>
                </a:lnTo>
                <a:lnTo>
                  <a:pt x="14229" y="53294"/>
                </a:lnTo>
                <a:lnTo>
                  <a:pt x="12159" y="52000"/>
                </a:lnTo>
                <a:lnTo>
                  <a:pt x="10219" y="50448"/>
                </a:lnTo>
                <a:lnTo>
                  <a:pt x="8408" y="48896"/>
                </a:lnTo>
                <a:lnTo>
                  <a:pt x="6726" y="47085"/>
                </a:lnTo>
                <a:lnTo>
                  <a:pt x="5304" y="45144"/>
                </a:lnTo>
                <a:lnTo>
                  <a:pt x="4010" y="43075"/>
                </a:lnTo>
                <a:lnTo>
                  <a:pt x="2846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518" y="33761"/>
                </a:lnTo>
                <a:lnTo>
                  <a:pt x="129" y="31174"/>
                </a:lnTo>
                <a:lnTo>
                  <a:pt x="0" y="28587"/>
                </a:lnTo>
                <a:lnTo>
                  <a:pt x="0" y="28587"/>
                </a:lnTo>
                <a:lnTo>
                  <a:pt x="259" y="25742"/>
                </a:lnTo>
                <a:lnTo>
                  <a:pt x="647" y="22896"/>
                </a:lnTo>
                <a:lnTo>
                  <a:pt x="1294" y="20050"/>
                </a:lnTo>
                <a:lnTo>
                  <a:pt x="2328" y="17463"/>
                </a:lnTo>
                <a:lnTo>
                  <a:pt x="3493" y="15005"/>
                </a:lnTo>
                <a:lnTo>
                  <a:pt x="4915" y="12677"/>
                </a:lnTo>
                <a:lnTo>
                  <a:pt x="6597" y="10478"/>
                </a:lnTo>
                <a:lnTo>
                  <a:pt x="8408" y="8409"/>
                </a:lnTo>
                <a:lnTo>
                  <a:pt x="10478" y="6598"/>
                </a:lnTo>
                <a:lnTo>
                  <a:pt x="12677" y="4916"/>
                </a:lnTo>
                <a:lnTo>
                  <a:pt x="15005" y="3493"/>
                </a:lnTo>
                <a:lnTo>
                  <a:pt x="17592" y="2200"/>
                </a:lnTo>
                <a:lnTo>
                  <a:pt x="20179" y="1294"/>
                </a:lnTo>
                <a:lnTo>
                  <a:pt x="22895" y="647"/>
                </a:lnTo>
                <a:lnTo>
                  <a:pt x="25741" y="130"/>
                </a:lnTo>
                <a:lnTo>
                  <a:pt x="28716" y="1"/>
                </a:lnTo>
                <a:lnTo>
                  <a:pt x="28716" y="1"/>
                </a:lnTo>
                <a:lnTo>
                  <a:pt x="31562" y="130"/>
                </a:lnTo>
                <a:lnTo>
                  <a:pt x="34408" y="647"/>
                </a:lnTo>
                <a:lnTo>
                  <a:pt x="37124" y="1294"/>
                </a:lnTo>
                <a:lnTo>
                  <a:pt x="39840" y="2200"/>
                </a:lnTo>
                <a:lnTo>
                  <a:pt x="42298" y="3493"/>
                </a:lnTo>
                <a:lnTo>
                  <a:pt x="44626" y="4916"/>
                </a:lnTo>
                <a:lnTo>
                  <a:pt x="46825" y="6598"/>
                </a:lnTo>
                <a:lnTo>
                  <a:pt x="48895" y="8409"/>
                </a:lnTo>
                <a:lnTo>
                  <a:pt x="50706" y="10478"/>
                </a:lnTo>
                <a:lnTo>
                  <a:pt x="52388" y="12677"/>
                </a:lnTo>
                <a:lnTo>
                  <a:pt x="53810" y="15005"/>
                </a:lnTo>
                <a:lnTo>
                  <a:pt x="54975" y="17463"/>
                </a:lnTo>
                <a:lnTo>
                  <a:pt x="56009" y="20050"/>
                </a:lnTo>
                <a:lnTo>
                  <a:pt x="56656" y="22896"/>
                </a:lnTo>
                <a:lnTo>
                  <a:pt x="57174" y="25742"/>
                </a:lnTo>
                <a:lnTo>
                  <a:pt x="57303" y="28587"/>
                </a:lnTo>
                <a:lnTo>
                  <a:pt x="57303" y="28587"/>
                </a:lnTo>
                <a:lnTo>
                  <a:pt x="57174" y="31562"/>
                </a:lnTo>
                <a:lnTo>
                  <a:pt x="56915" y="34279"/>
                </a:lnTo>
                <a:lnTo>
                  <a:pt x="56398" y="37125"/>
                </a:lnTo>
                <a:lnTo>
                  <a:pt x="55751" y="39712"/>
                </a:lnTo>
                <a:lnTo>
                  <a:pt x="54845" y="42299"/>
                </a:lnTo>
                <a:lnTo>
                  <a:pt x="53940" y="44886"/>
                </a:lnTo>
                <a:lnTo>
                  <a:pt x="52776" y="47214"/>
                </a:lnTo>
                <a:lnTo>
                  <a:pt x="51611" y="49542"/>
                </a:lnTo>
                <a:lnTo>
                  <a:pt x="50189" y="51871"/>
                </a:lnTo>
                <a:lnTo>
                  <a:pt x="48766" y="54070"/>
                </a:lnTo>
                <a:lnTo>
                  <a:pt x="47214" y="56139"/>
                </a:lnTo>
                <a:lnTo>
                  <a:pt x="45532" y="58209"/>
                </a:lnTo>
                <a:lnTo>
                  <a:pt x="43850" y="60020"/>
                </a:lnTo>
                <a:lnTo>
                  <a:pt x="42039" y="61960"/>
                </a:lnTo>
                <a:lnTo>
                  <a:pt x="40229" y="63642"/>
                </a:lnTo>
                <a:lnTo>
                  <a:pt x="38288" y="65323"/>
                </a:lnTo>
                <a:lnTo>
                  <a:pt x="36477" y="66876"/>
                </a:lnTo>
                <a:lnTo>
                  <a:pt x="34537" y="68428"/>
                </a:lnTo>
                <a:lnTo>
                  <a:pt x="30786" y="71144"/>
                </a:lnTo>
                <a:lnTo>
                  <a:pt x="27035" y="73472"/>
                </a:lnTo>
                <a:lnTo>
                  <a:pt x="23413" y="75413"/>
                </a:lnTo>
                <a:lnTo>
                  <a:pt x="20050" y="77094"/>
                </a:lnTo>
                <a:lnTo>
                  <a:pt x="17204" y="78388"/>
                </a:lnTo>
                <a:lnTo>
                  <a:pt x="14617" y="79164"/>
                </a:lnTo>
                <a:lnTo>
                  <a:pt x="12677" y="79681"/>
                </a:lnTo>
                <a:lnTo>
                  <a:pt x="12677" y="79681"/>
                </a:lnTo>
                <a:close/>
              </a:path>
            </a:pathLst>
          </a:custGeom>
          <a:noFill/>
          <a:ln cap="rnd" cmpd="sng" w="51750">
            <a:solidFill>
              <a:srgbClr val="2836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2304243" y="2783300"/>
            <a:ext cx="937797" cy="1306984"/>
          </a:xfrm>
          <a:custGeom>
            <a:rect b="b" l="l" r="r" t="t"/>
            <a:pathLst>
              <a:path extrusionOk="0" fill="none" h="79682" w="57174">
                <a:moveTo>
                  <a:pt x="12548" y="79681"/>
                </a:moveTo>
                <a:lnTo>
                  <a:pt x="12548" y="79681"/>
                </a:lnTo>
                <a:lnTo>
                  <a:pt x="15523" y="75283"/>
                </a:lnTo>
                <a:lnTo>
                  <a:pt x="17980" y="71403"/>
                </a:lnTo>
                <a:lnTo>
                  <a:pt x="19791" y="67910"/>
                </a:lnTo>
                <a:lnTo>
                  <a:pt x="21214" y="64806"/>
                </a:lnTo>
                <a:lnTo>
                  <a:pt x="22249" y="62090"/>
                </a:lnTo>
                <a:lnTo>
                  <a:pt x="22896" y="59891"/>
                </a:lnTo>
                <a:lnTo>
                  <a:pt x="23284" y="58080"/>
                </a:lnTo>
                <a:lnTo>
                  <a:pt x="23413" y="56786"/>
                </a:lnTo>
                <a:lnTo>
                  <a:pt x="23413" y="56786"/>
                </a:lnTo>
                <a:lnTo>
                  <a:pt x="20955" y="56139"/>
                </a:lnTo>
                <a:lnTo>
                  <a:pt x="18498" y="55363"/>
                </a:lnTo>
                <a:lnTo>
                  <a:pt x="16299" y="54458"/>
                </a:lnTo>
                <a:lnTo>
                  <a:pt x="14100" y="53294"/>
                </a:lnTo>
                <a:lnTo>
                  <a:pt x="12030" y="52000"/>
                </a:lnTo>
                <a:lnTo>
                  <a:pt x="10090" y="50448"/>
                </a:lnTo>
                <a:lnTo>
                  <a:pt x="8279" y="48896"/>
                </a:lnTo>
                <a:lnTo>
                  <a:pt x="6727" y="47085"/>
                </a:lnTo>
                <a:lnTo>
                  <a:pt x="5174" y="45144"/>
                </a:lnTo>
                <a:lnTo>
                  <a:pt x="3881" y="43075"/>
                </a:lnTo>
                <a:lnTo>
                  <a:pt x="2717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388" y="33761"/>
                </a:lnTo>
                <a:lnTo>
                  <a:pt x="130" y="31174"/>
                </a:lnTo>
                <a:lnTo>
                  <a:pt x="0" y="28587"/>
                </a:lnTo>
                <a:lnTo>
                  <a:pt x="0" y="28587"/>
                </a:lnTo>
                <a:lnTo>
                  <a:pt x="130" y="25742"/>
                </a:lnTo>
                <a:lnTo>
                  <a:pt x="518" y="22896"/>
                </a:lnTo>
                <a:lnTo>
                  <a:pt x="1294" y="20050"/>
                </a:lnTo>
                <a:lnTo>
                  <a:pt x="2199" y="17463"/>
                </a:lnTo>
                <a:lnTo>
                  <a:pt x="3364" y="15005"/>
                </a:lnTo>
                <a:lnTo>
                  <a:pt x="4786" y="12677"/>
                </a:lnTo>
                <a:lnTo>
                  <a:pt x="6468" y="10478"/>
                </a:lnTo>
                <a:lnTo>
                  <a:pt x="8279" y="8409"/>
                </a:lnTo>
                <a:lnTo>
                  <a:pt x="10349" y="6598"/>
                </a:lnTo>
                <a:lnTo>
                  <a:pt x="12548" y="4916"/>
                </a:lnTo>
                <a:lnTo>
                  <a:pt x="14876" y="3493"/>
                </a:lnTo>
                <a:lnTo>
                  <a:pt x="17463" y="2200"/>
                </a:lnTo>
                <a:lnTo>
                  <a:pt x="20050" y="1294"/>
                </a:lnTo>
                <a:lnTo>
                  <a:pt x="22766" y="647"/>
                </a:lnTo>
                <a:lnTo>
                  <a:pt x="25612" y="130"/>
                </a:lnTo>
                <a:lnTo>
                  <a:pt x="28587" y="1"/>
                </a:lnTo>
                <a:lnTo>
                  <a:pt x="28587" y="1"/>
                </a:lnTo>
                <a:lnTo>
                  <a:pt x="31433" y="130"/>
                </a:lnTo>
                <a:lnTo>
                  <a:pt x="34279" y="647"/>
                </a:lnTo>
                <a:lnTo>
                  <a:pt x="37124" y="1294"/>
                </a:lnTo>
                <a:lnTo>
                  <a:pt x="39711" y="2200"/>
                </a:lnTo>
                <a:lnTo>
                  <a:pt x="42169" y="3493"/>
                </a:lnTo>
                <a:lnTo>
                  <a:pt x="44627" y="4916"/>
                </a:lnTo>
                <a:lnTo>
                  <a:pt x="46826" y="6598"/>
                </a:lnTo>
                <a:lnTo>
                  <a:pt x="48766" y="8409"/>
                </a:lnTo>
                <a:lnTo>
                  <a:pt x="50706" y="10478"/>
                </a:lnTo>
                <a:lnTo>
                  <a:pt x="52259" y="12677"/>
                </a:lnTo>
                <a:lnTo>
                  <a:pt x="53681" y="15005"/>
                </a:lnTo>
                <a:lnTo>
                  <a:pt x="54975" y="17463"/>
                </a:lnTo>
                <a:lnTo>
                  <a:pt x="55880" y="20050"/>
                </a:lnTo>
                <a:lnTo>
                  <a:pt x="56657" y="22896"/>
                </a:lnTo>
                <a:lnTo>
                  <a:pt x="57045" y="25742"/>
                </a:lnTo>
                <a:lnTo>
                  <a:pt x="57174" y="28587"/>
                </a:lnTo>
                <a:lnTo>
                  <a:pt x="57174" y="28587"/>
                </a:lnTo>
                <a:lnTo>
                  <a:pt x="57045" y="31562"/>
                </a:lnTo>
                <a:lnTo>
                  <a:pt x="56786" y="34279"/>
                </a:lnTo>
                <a:lnTo>
                  <a:pt x="56268" y="37125"/>
                </a:lnTo>
                <a:lnTo>
                  <a:pt x="55622" y="39712"/>
                </a:lnTo>
                <a:lnTo>
                  <a:pt x="54846" y="42299"/>
                </a:lnTo>
                <a:lnTo>
                  <a:pt x="53811" y="44886"/>
                </a:lnTo>
                <a:lnTo>
                  <a:pt x="52776" y="47214"/>
                </a:lnTo>
                <a:lnTo>
                  <a:pt x="51482" y="49542"/>
                </a:lnTo>
                <a:lnTo>
                  <a:pt x="50060" y="51871"/>
                </a:lnTo>
                <a:lnTo>
                  <a:pt x="48637" y="54070"/>
                </a:lnTo>
                <a:lnTo>
                  <a:pt x="47084" y="56139"/>
                </a:lnTo>
                <a:lnTo>
                  <a:pt x="45403" y="58209"/>
                </a:lnTo>
                <a:lnTo>
                  <a:pt x="43721" y="60020"/>
                </a:lnTo>
                <a:lnTo>
                  <a:pt x="41910" y="61960"/>
                </a:lnTo>
                <a:lnTo>
                  <a:pt x="40099" y="63642"/>
                </a:lnTo>
                <a:lnTo>
                  <a:pt x="38289" y="65323"/>
                </a:lnTo>
                <a:lnTo>
                  <a:pt x="36348" y="66876"/>
                </a:lnTo>
                <a:lnTo>
                  <a:pt x="34408" y="68428"/>
                </a:lnTo>
                <a:lnTo>
                  <a:pt x="30657" y="71144"/>
                </a:lnTo>
                <a:lnTo>
                  <a:pt x="26906" y="73472"/>
                </a:lnTo>
                <a:lnTo>
                  <a:pt x="23284" y="75413"/>
                </a:lnTo>
                <a:lnTo>
                  <a:pt x="20050" y="77094"/>
                </a:lnTo>
                <a:lnTo>
                  <a:pt x="17075" y="78388"/>
                </a:lnTo>
                <a:lnTo>
                  <a:pt x="14488" y="79164"/>
                </a:lnTo>
                <a:lnTo>
                  <a:pt x="12548" y="79681"/>
                </a:lnTo>
                <a:lnTo>
                  <a:pt x="12548" y="79681"/>
                </a:lnTo>
                <a:close/>
              </a:path>
            </a:pathLst>
          </a:custGeom>
          <a:noFill/>
          <a:ln cap="rnd" cmpd="sng" w="51750">
            <a:solidFill>
              <a:srgbClr val="2836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1"/>
          <p:cNvSpPr txBox="1"/>
          <p:nvPr>
            <p:ph idx="1" type="subTitle"/>
          </p:nvPr>
        </p:nvSpPr>
        <p:spPr>
          <a:xfrm>
            <a:off x="963733" y="5198833"/>
            <a:ext cx="2592000" cy="570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pic>
        <p:nvPicPr>
          <p:cNvPr id="268" name="Google Shape;268;p31"/>
          <p:cNvPicPr preferRelativeResize="0"/>
          <p:nvPr/>
        </p:nvPicPr>
        <p:blipFill rotWithShape="1">
          <a:blip r:embed="rId2">
            <a:alphaModFix amt="11000"/>
          </a:blip>
          <a:srcRect b="7136" l="-6410" r="6410" t="-3050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25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/>
          <p:nvPr/>
        </p:nvSpPr>
        <p:spPr>
          <a:xfrm>
            <a:off x="567992" y="2249400"/>
            <a:ext cx="2647200" cy="26472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3370931" y="2249400"/>
            <a:ext cx="2647200" cy="26472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6173869" y="2249400"/>
            <a:ext cx="2647200" cy="26472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8976808" y="2249400"/>
            <a:ext cx="2647200" cy="26472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" name="Google Shape;274;p32"/>
          <p:cNvGrpSpPr/>
          <p:nvPr/>
        </p:nvGrpSpPr>
        <p:grpSpPr>
          <a:xfrm>
            <a:off x="3003448" y="3266849"/>
            <a:ext cx="611985" cy="611985"/>
            <a:chOff x="4898908" y="4195167"/>
            <a:chExt cx="459000" cy="459000"/>
          </a:xfrm>
        </p:grpSpPr>
        <p:sp>
          <p:nvSpPr>
            <p:cNvPr id="275" name="Google Shape;275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121900" lIns="0" spcFirstLastPara="1" rIns="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5101067" y="4330887"/>
              <a:ext cx="93400" cy="187578"/>
            </a:xfrm>
            <a:custGeom>
              <a:rect b="b" l="l" r="r" t="t"/>
              <a:pathLst>
                <a:path extrusionOk="0" fill="none" h="206130" w="102637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cap="rnd" cmpd="sng" w="19050">
              <a:solidFill>
                <a:srgbClr val="082D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32"/>
          <p:cNvGrpSpPr/>
          <p:nvPr/>
        </p:nvGrpSpPr>
        <p:grpSpPr>
          <a:xfrm>
            <a:off x="5789848" y="3266849"/>
            <a:ext cx="611985" cy="611985"/>
            <a:chOff x="4898908" y="4195167"/>
            <a:chExt cx="459000" cy="459000"/>
          </a:xfrm>
        </p:grpSpPr>
        <p:sp>
          <p:nvSpPr>
            <p:cNvPr id="278" name="Google Shape;278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121900" lIns="0" spcFirstLastPara="1" rIns="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5101067" y="4330887"/>
              <a:ext cx="93400" cy="187578"/>
            </a:xfrm>
            <a:custGeom>
              <a:rect b="b" l="l" r="r" t="t"/>
              <a:pathLst>
                <a:path extrusionOk="0" fill="none" h="206130" w="102637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cap="rnd" cmpd="sng" w="19050">
              <a:solidFill>
                <a:srgbClr val="082D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32"/>
          <p:cNvGrpSpPr/>
          <p:nvPr/>
        </p:nvGrpSpPr>
        <p:grpSpPr>
          <a:xfrm>
            <a:off x="8576248" y="3266849"/>
            <a:ext cx="611985" cy="611985"/>
            <a:chOff x="4898908" y="4195167"/>
            <a:chExt cx="459000" cy="459000"/>
          </a:xfrm>
        </p:grpSpPr>
        <p:sp>
          <p:nvSpPr>
            <p:cNvPr id="281" name="Google Shape;281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121900" lIns="0" spcFirstLastPara="1" rIns="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5101067" y="4330887"/>
              <a:ext cx="93400" cy="187578"/>
            </a:xfrm>
            <a:custGeom>
              <a:rect b="b" l="l" r="r" t="t"/>
              <a:pathLst>
                <a:path extrusionOk="0" fill="none" h="206130" w="102637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cap="rnd" cmpd="sng" w="19050">
              <a:solidFill>
                <a:srgbClr val="082D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32"/>
          <p:cNvSpPr txBox="1"/>
          <p:nvPr/>
        </p:nvSpPr>
        <p:spPr>
          <a:xfrm>
            <a:off x="717167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4" name="Google Shape;284;p32"/>
          <p:cNvSpPr txBox="1"/>
          <p:nvPr/>
        </p:nvSpPr>
        <p:spPr>
          <a:xfrm>
            <a:off x="36038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91883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6343250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7" name="Google Shape;287;p32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88" name="Google Shape;288;p32"/>
          <p:cNvSpPr txBox="1"/>
          <p:nvPr>
            <p:ph idx="2" type="title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27">
    <p:bg>
      <p:bgPr>
        <a:solidFill>
          <a:srgbClr val="FFFFFF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/>
          <p:nvPr/>
        </p:nvSpPr>
        <p:spPr>
          <a:xfrm flipH="1">
            <a:off x="8444400" y="1897257"/>
            <a:ext cx="3237900" cy="42381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8479667" y="2542993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25" lIns="243825" spcFirstLastPara="1" rIns="243825" wrap="square" tIns="2438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8443599" y="1793467"/>
            <a:ext cx="3236400" cy="635700"/>
          </a:xfrm>
          <a:prstGeom prst="roundRect">
            <a:avLst>
              <a:gd fmla="val 13342" name="adj"/>
            </a:avLst>
          </a:prstGeom>
          <a:solidFill>
            <a:srgbClr val="04346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3" name="Google Shape;293;p33"/>
          <p:cNvSpPr/>
          <p:nvPr/>
        </p:nvSpPr>
        <p:spPr>
          <a:xfrm flipH="1">
            <a:off x="623733" y="1896064"/>
            <a:ext cx="3237900" cy="42381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659000" y="2541965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25" lIns="243825" spcFirstLastPara="1" rIns="243825" wrap="square" tIns="2438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624432" y="1793467"/>
            <a:ext cx="3236400" cy="635700"/>
          </a:xfrm>
          <a:prstGeom prst="roundRect">
            <a:avLst>
              <a:gd fmla="val 13342" name="adj"/>
            </a:avLst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3"/>
          <p:cNvSpPr/>
          <p:nvPr/>
        </p:nvSpPr>
        <p:spPr>
          <a:xfrm flipH="1">
            <a:off x="4541150" y="1896064"/>
            <a:ext cx="3237900" cy="42381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4576417" y="2541981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25" lIns="243825" spcFirstLastPara="1" rIns="243825" wrap="square" tIns="2438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4488950" y="1793333"/>
            <a:ext cx="31233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82875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8363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8406367" y="1793333"/>
            <a:ext cx="30984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82875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3"/>
          <p:cNvSpPr/>
          <p:nvPr/>
        </p:nvSpPr>
        <p:spPr>
          <a:xfrm>
            <a:off x="4532149" y="1793467"/>
            <a:ext cx="3236400" cy="635700"/>
          </a:xfrm>
          <a:prstGeom prst="roundRect">
            <a:avLst>
              <a:gd fmla="val 13342" name="adj"/>
            </a:avLst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3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02" name="Google Shape;302;p33"/>
          <p:cNvSpPr txBox="1"/>
          <p:nvPr>
            <p:ph idx="2" type="title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_27_1">
    <p:bg>
      <p:bgPr>
        <a:solidFill>
          <a:srgbClr val="FFFFFF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/>
          <p:nvPr/>
        </p:nvSpPr>
        <p:spPr>
          <a:xfrm flipH="1">
            <a:off x="682455" y="2377467"/>
            <a:ext cx="3237900" cy="355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34"/>
          <p:cNvGrpSpPr/>
          <p:nvPr/>
        </p:nvGrpSpPr>
        <p:grpSpPr>
          <a:xfrm>
            <a:off x="682378" y="1587237"/>
            <a:ext cx="711186" cy="711306"/>
            <a:chOff x="457200" y="1378813"/>
            <a:chExt cx="695400" cy="695450"/>
          </a:xfrm>
        </p:grpSpPr>
        <p:sp>
          <p:nvSpPr>
            <p:cNvPr id="306" name="Google Shape;306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b="0" i="0" sz="2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34"/>
          <p:cNvGrpSpPr/>
          <p:nvPr/>
        </p:nvGrpSpPr>
        <p:grpSpPr>
          <a:xfrm>
            <a:off x="4378078" y="1587237"/>
            <a:ext cx="711186" cy="711306"/>
            <a:chOff x="457200" y="1378813"/>
            <a:chExt cx="695400" cy="695450"/>
          </a:xfrm>
        </p:grpSpPr>
        <p:sp>
          <p:nvSpPr>
            <p:cNvPr id="309" name="Google Shape;309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b="0" i="0" sz="2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0" name="Google Shape;310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34"/>
          <p:cNvSpPr/>
          <p:nvPr/>
        </p:nvSpPr>
        <p:spPr>
          <a:xfrm flipH="1">
            <a:off x="4378155" y="2377467"/>
            <a:ext cx="3237900" cy="355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34"/>
          <p:cNvGrpSpPr/>
          <p:nvPr/>
        </p:nvGrpSpPr>
        <p:grpSpPr>
          <a:xfrm>
            <a:off x="8251578" y="1588237"/>
            <a:ext cx="711186" cy="711306"/>
            <a:chOff x="457200" y="1378813"/>
            <a:chExt cx="695400" cy="695450"/>
          </a:xfrm>
        </p:grpSpPr>
        <p:sp>
          <p:nvSpPr>
            <p:cNvPr id="313" name="Google Shape;313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accent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b="0" i="0" sz="2800" u="none" cap="none" strike="noStrike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34"/>
          <p:cNvSpPr/>
          <p:nvPr/>
        </p:nvSpPr>
        <p:spPr>
          <a:xfrm flipH="1">
            <a:off x="8251655" y="2378467"/>
            <a:ext cx="3237900" cy="355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7" name="Google Shape;317;p34"/>
          <p:cNvSpPr txBox="1"/>
          <p:nvPr>
            <p:ph idx="2" type="title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">
  <p:cSld name="CUSTOM_28">
    <p:bg>
      <p:bgPr>
        <a:solidFill>
          <a:srgbClr val="FFFFFF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/>
          <p:nvPr/>
        </p:nvSpPr>
        <p:spPr>
          <a:xfrm>
            <a:off x="609547" y="1723957"/>
            <a:ext cx="5130900" cy="635700"/>
          </a:xfrm>
          <a:prstGeom prst="roundRect">
            <a:avLst>
              <a:gd fmla="val 16667" name="adj"/>
            </a:avLst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0" name="Google Shape;320;p35"/>
          <p:cNvSpPr/>
          <p:nvPr/>
        </p:nvSpPr>
        <p:spPr>
          <a:xfrm rot="10800000">
            <a:off x="791159" y="2242341"/>
            <a:ext cx="348039" cy="192926"/>
          </a:xfrm>
          <a:prstGeom prst="flowChartExtract">
            <a:avLst/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6502347" y="1723974"/>
            <a:ext cx="5130900" cy="635700"/>
          </a:xfrm>
          <a:prstGeom prst="roundRect">
            <a:avLst>
              <a:gd fmla="val 16667" name="adj"/>
            </a:avLst>
          </a:prstGeom>
          <a:solidFill>
            <a:srgbClr val="04346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2" name="Google Shape;322;p35"/>
          <p:cNvSpPr/>
          <p:nvPr/>
        </p:nvSpPr>
        <p:spPr>
          <a:xfrm rot="10800000">
            <a:off x="6683959" y="2242358"/>
            <a:ext cx="348039" cy="192926"/>
          </a:xfrm>
          <a:prstGeom prst="flowChartExtract">
            <a:avLst/>
          </a:prstGeom>
          <a:solidFill>
            <a:srgbClr val="04346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5"/>
          <p:cNvSpPr txBox="1"/>
          <p:nvPr/>
        </p:nvSpPr>
        <p:spPr>
          <a:xfrm>
            <a:off x="609533" y="1739740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43825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6502333" y="1746024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43825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5" name="Google Shape;325;p35"/>
          <p:cNvSpPr txBox="1"/>
          <p:nvPr>
            <p:ph type="title"/>
          </p:nvPr>
        </p:nvSpPr>
        <p:spPr>
          <a:xfrm>
            <a:off x="722900" y="1773100"/>
            <a:ext cx="4865700" cy="524700"/>
          </a:xfrm>
          <a:prstGeom prst="rect">
            <a:avLst/>
          </a:prstGeom>
        </p:spPr>
        <p:txBody>
          <a:bodyPr anchorCtr="0" anchor="ctr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b="0"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26" name="Google Shape;326;p35"/>
          <p:cNvSpPr txBox="1"/>
          <p:nvPr>
            <p:ph idx="2" type="title"/>
          </p:nvPr>
        </p:nvSpPr>
        <p:spPr>
          <a:xfrm>
            <a:off x="6634933" y="1773100"/>
            <a:ext cx="4865700" cy="524700"/>
          </a:xfrm>
          <a:prstGeom prst="rect">
            <a:avLst/>
          </a:prstGeom>
        </p:spPr>
        <p:txBody>
          <a:bodyPr anchorCtr="0" anchor="ctr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b="0"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27" name="Google Shape;327;p35"/>
          <p:cNvSpPr txBox="1"/>
          <p:nvPr>
            <p:ph idx="3" type="title"/>
          </p:nvPr>
        </p:nvSpPr>
        <p:spPr>
          <a:xfrm>
            <a:off x="722900" y="2672467"/>
            <a:ext cx="4865700" cy="33192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Font typeface="Roboto Light"/>
              <a:buNone/>
              <a:defRPr b="0"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28" name="Google Shape;328;p35"/>
          <p:cNvSpPr txBox="1"/>
          <p:nvPr>
            <p:ph idx="4" type="title"/>
          </p:nvPr>
        </p:nvSpPr>
        <p:spPr>
          <a:xfrm>
            <a:off x="6634933" y="2672467"/>
            <a:ext cx="4865700" cy="33192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Font typeface="Roboto Light"/>
              <a:buNone/>
              <a:defRPr b="0"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29" name="Google Shape;329;p35"/>
          <p:cNvSpPr txBox="1"/>
          <p:nvPr>
            <p:ph idx="5"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pic>
        <p:nvPicPr>
          <p:cNvPr id="330" name="Google Shape;330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5"/>
          <p:cNvSpPr txBox="1"/>
          <p:nvPr>
            <p:ph idx="6" type="title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 1">
  <p:cSld name="CUSTOM_28_1">
    <p:bg>
      <p:bgPr>
        <a:solidFill>
          <a:srgbClr val="FFFFFF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/>
          <p:nvPr/>
        </p:nvSpPr>
        <p:spPr>
          <a:xfrm>
            <a:off x="1478502" y="1577400"/>
            <a:ext cx="4262100" cy="63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4" name="Google Shape;334;p36"/>
          <p:cNvSpPr txBox="1"/>
          <p:nvPr>
            <p:ph type="title"/>
          </p:nvPr>
        </p:nvSpPr>
        <p:spPr>
          <a:xfrm>
            <a:off x="1572657" y="1626543"/>
            <a:ext cx="40416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b="0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35" name="Google Shape;335;p36"/>
          <p:cNvSpPr txBox="1"/>
          <p:nvPr>
            <p:ph idx="2" type="title"/>
          </p:nvPr>
        </p:nvSpPr>
        <p:spPr>
          <a:xfrm>
            <a:off x="1194967" y="2495167"/>
            <a:ext cx="4545300" cy="34965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b="0" sz="2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36" name="Google Shape;336;p36"/>
          <p:cNvSpPr txBox="1"/>
          <p:nvPr>
            <p:ph idx="3" type="title"/>
          </p:nvPr>
        </p:nvSpPr>
        <p:spPr>
          <a:xfrm>
            <a:off x="7098567" y="2495167"/>
            <a:ext cx="4809900" cy="34965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b="0" sz="2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37" name="Google Shape;337;p36"/>
          <p:cNvSpPr txBox="1"/>
          <p:nvPr>
            <p:ph idx="4"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pic>
        <p:nvPicPr>
          <p:cNvPr id="338" name="Google Shape;338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6"/>
          <p:cNvGrpSpPr/>
          <p:nvPr/>
        </p:nvGrpSpPr>
        <p:grpSpPr>
          <a:xfrm>
            <a:off x="609544" y="1587237"/>
            <a:ext cx="711186" cy="711306"/>
            <a:chOff x="457200" y="1378813"/>
            <a:chExt cx="695400" cy="695450"/>
          </a:xfrm>
        </p:grpSpPr>
        <p:sp>
          <p:nvSpPr>
            <p:cNvPr id="340" name="Google Shape;340;p36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b="0" i="0" sz="2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36"/>
          <p:cNvGrpSpPr/>
          <p:nvPr/>
        </p:nvGrpSpPr>
        <p:grpSpPr>
          <a:xfrm>
            <a:off x="6502483" y="1587237"/>
            <a:ext cx="711186" cy="711306"/>
            <a:chOff x="2605668" y="1378813"/>
            <a:chExt cx="695400" cy="695450"/>
          </a:xfrm>
        </p:grpSpPr>
        <p:sp>
          <p:nvSpPr>
            <p:cNvPr id="343" name="Google Shape;343;p36"/>
            <p:cNvSpPr/>
            <p:nvPr/>
          </p:nvSpPr>
          <p:spPr>
            <a:xfrm>
              <a:off x="2605668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b="0" i="0" sz="2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 rot="10800000">
              <a:off x="2783210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36"/>
          <p:cNvSpPr/>
          <p:nvPr/>
        </p:nvSpPr>
        <p:spPr>
          <a:xfrm>
            <a:off x="7371969" y="1577400"/>
            <a:ext cx="4262100" cy="63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6" name="Google Shape;346;p36"/>
          <p:cNvSpPr txBox="1"/>
          <p:nvPr>
            <p:ph idx="5" type="title"/>
          </p:nvPr>
        </p:nvSpPr>
        <p:spPr>
          <a:xfrm>
            <a:off x="7466124" y="1626543"/>
            <a:ext cx="40416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b="0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47" name="Google Shape;347;p36"/>
          <p:cNvSpPr txBox="1"/>
          <p:nvPr>
            <p:ph idx="6" type="title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1">
  <p:cSld name="CUSTOM_25_1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/>
        </p:nvSpPr>
        <p:spPr>
          <a:xfrm>
            <a:off x="406400" y="1448600"/>
            <a:ext cx="2698800" cy="49095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0" name="Google Shape;350;p37"/>
          <p:cNvSpPr txBox="1"/>
          <p:nvPr/>
        </p:nvSpPr>
        <p:spPr>
          <a:xfrm>
            <a:off x="3301222" y="1448600"/>
            <a:ext cx="2698800" cy="49095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1" name="Google Shape;351;p37"/>
          <p:cNvSpPr txBox="1"/>
          <p:nvPr/>
        </p:nvSpPr>
        <p:spPr>
          <a:xfrm>
            <a:off x="6196044" y="1448600"/>
            <a:ext cx="2698800" cy="49095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9090867" y="1448600"/>
            <a:ext cx="2698800" cy="49095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9286467" y="1511713"/>
            <a:ext cx="2307600" cy="358500"/>
          </a:xfrm>
          <a:prstGeom prst="roundRect">
            <a:avLst>
              <a:gd fmla="val 16500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170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2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b="1" sz="2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9488500" y="2749350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7"/>
          <p:cNvSpPr txBox="1"/>
          <p:nvPr/>
        </p:nvSpPr>
        <p:spPr>
          <a:xfrm>
            <a:off x="9695783" y="272055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9264819" y="2710139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391650" y="1511713"/>
            <a:ext cx="2307600" cy="358500"/>
          </a:xfrm>
          <a:prstGeom prst="roundRect">
            <a:avLst>
              <a:gd fmla="val 16500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170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b="1"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3496833" y="1511713"/>
            <a:ext cx="2307600" cy="358500"/>
          </a:xfrm>
          <a:prstGeom prst="roundRect">
            <a:avLst>
              <a:gd fmla="val 16500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170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2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b="1" sz="23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602033" y="1511713"/>
            <a:ext cx="2307600" cy="358500"/>
          </a:xfrm>
          <a:prstGeom prst="roundRect">
            <a:avLst>
              <a:gd fmla="val 16500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170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b="1"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804067" y="2749359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7"/>
          <p:cNvSpPr txBox="1"/>
          <p:nvPr/>
        </p:nvSpPr>
        <p:spPr>
          <a:xfrm>
            <a:off x="1011350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580386" y="2710148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804067" y="2157622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7"/>
          <p:cNvSpPr txBox="1"/>
          <p:nvPr/>
        </p:nvSpPr>
        <p:spPr>
          <a:xfrm>
            <a:off x="1011350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580386" y="2118411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804067" y="3341096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1011350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580386" y="3301885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804067" y="3932833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7"/>
          <p:cNvSpPr txBox="1"/>
          <p:nvPr/>
        </p:nvSpPr>
        <p:spPr>
          <a:xfrm>
            <a:off x="101135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580386" y="3893622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804067" y="4524570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101135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580386" y="4485359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804067" y="5116307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7"/>
          <p:cNvSpPr txBox="1"/>
          <p:nvPr/>
        </p:nvSpPr>
        <p:spPr>
          <a:xfrm>
            <a:off x="101135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7" name="Google Shape;377;p37"/>
          <p:cNvSpPr/>
          <p:nvPr/>
        </p:nvSpPr>
        <p:spPr>
          <a:xfrm>
            <a:off x="580386" y="5077096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804067" y="5708044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7"/>
          <p:cNvSpPr txBox="1"/>
          <p:nvPr/>
        </p:nvSpPr>
        <p:spPr>
          <a:xfrm>
            <a:off x="101135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580386" y="5668833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9488500" y="2157622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7"/>
          <p:cNvSpPr txBox="1"/>
          <p:nvPr/>
        </p:nvSpPr>
        <p:spPr>
          <a:xfrm>
            <a:off x="96957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9264819" y="2118411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9488500" y="3341096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7"/>
          <p:cNvSpPr txBox="1"/>
          <p:nvPr/>
        </p:nvSpPr>
        <p:spPr>
          <a:xfrm>
            <a:off x="96957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9264819" y="3301885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3698850" y="2749359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7"/>
          <p:cNvSpPr txBox="1"/>
          <p:nvPr/>
        </p:nvSpPr>
        <p:spPr>
          <a:xfrm>
            <a:off x="390613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3475169" y="2710148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0" name="Google Shape;390;p37"/>
          <p:cNvSpPr/>
          <p:nvPr/>
        </p:nvSpPr>
        <p:spPr>
          <a:xfrm>
            <a:off x="3698850" y="2157622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7"/>
          <p:cNvSpPr txBox="1"/>
          <p:nvPr/>
        </p:nvSpPr>
        <p:spPr>
          <a:xfrm>
            <a:off x="390613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2" name="Google Shape;392;p37"/>
          <p:cNvSpPr/>
          <p:nvPr/>
        </p:nvSpPr>
        <p:spPr>
          <a:xfrm>
            <a:off x="3475169" y="2118411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3698850" y="3341096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7"/>
          <p:cNvSpPr txBox="1"/>
          <p:nvPr/>
        </p:nvSpPr>
        <p:spPr>
          <a:xfrm>
            <a:off x="390613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3475169" y="3301885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6" name="Google Shape;396;p37"/>
          <p:cNvSpPr/>
          <p:nvPr/>
        </p:nvSpPr>
        <p:spPr>
          <a:xfrm>
            <a:off x="6593700" y="2749359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7"/>
          <p:cNvSpPr txBox="1"/>
          <p:nvPr/>
        </p:nvSpPr>
        <p:spPr>
          <a:xfrm>
            <a:off x="680098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6370019" y="2710148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6593700" y="2157622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7"/>
          <p:cNvSpPr txBox="1"/>
          <p:nvPr/>
        </p:nvSpPr>
        <p:spPr>
          <a:xfrm>
            <a:off x="68009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6370019" y="2118411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3698850" y="3932833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7"/>
          <p:cNvSpPr txBox="1"/>
          <p:nvPr/>
        </p:nvSpPr>
        <p:spPr>
          <a:xfrm>
            <a:off x="3906133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3475169" y="3893622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3698850" y="4524570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7"/>
          <p:cNvSpPr txBox="1"/>
          <p:nvPr/>
        </p:nvSpPr>
        <p:spPr>
          <a:xfrm>
            <a:off x="3906133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3475169" y="4485359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3698850" y="5116307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7"/>
          <p:cNvSpPr txBox="1"/>
          <p:nvPr/>
        </p:nvSpPr>
        <p:spPr>
          <a:xfrm>
            <a:off x="3906133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3475169" y="5077096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3698850" y="5708044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7"/>
          <p:cNvSpPr txBox="1"/>
          <p:nvPr/>
        </p:nvSpPr>
        <p:spPr>
          <a:xfrm>
            <a:off x="3906133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3475169" y="5668833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6593683" y="3932833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7"/>
          <p:cNvSpPr txBox="1"/>
          <p:nvPr/>
        </p:nvSpPr>
        <p:spPr>
          <a:xfrm>
            <a:off x="6800967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6370003" y="3893622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7" name="Google Shape;417;p37"/>
          <p:cNvSpPr/>
          <p:nvPr/>
        </p:nvSpPr>
        <p:spPr>
          <a:xfrm>
            <a:off x="6593683" y="4524570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7"/>
          <p:cNvSpPr txBox="1"/>
          <p:nvPr/>
        </p:nvSpPr>
        <p:spPr>
          <a:xfrm>
            <a:off x="6800967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6370003" y="4485359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0" name="Google Shape;420;p37"/>
          <p:cNvSpPr/>
          <p:nvPr/>
        </p:nvSpPr>
        <p:spPr>
          <a:xfrm>
            <a:off x="6593683" y="5116307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7"/>
          <p:cNvSpPr txBox="1"/>
          <p:nvPr/>
        </p:nvSpPr>
        <p:spPr>
          <a:xfrm>
            <a:off x="6800967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2" name="Google Shape;422;p37"/>
          <p:cNvSpPr/>
          <p:nvPr/>
        </p:nvSpPr>
        <p:spPr>
          <a:xfrm>
            <a:off x="6370003" y="5077096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3" name="Google Shape;423;p37"/>
          <p:cNvSpPr/>
          <p:nvPr/>
        </p:nvSpPr>
        <p:spPr>
          <a:xfrm>
            <a:off x="6593683" y="5708044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7"/>
          <p:cNvSpPr txBox="1"/>
          <p:nvPr/>
        </p:nvSpPr>
        <p:spPr>
          <a:xfrm>
            <a:off x="6800967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5" name="Google Shape;425;p37"/>
          <p:cNvSpPr/>
          <p:nvPr/>
        </p:nvSpPr>
        <p:spPr>
          <a:xfrm>
            <a:off x="6370003" y="5668833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6" name="Google Shape;426;p37"/>
          <p:cNvSpPr/>
          <p:nvPr/>
        </p:nvSpPr>
        <p:spPr>
          <a:xfrm>
            <a:off x="9488517" y="3932833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7"/>
          <p:cNvSpPr txBox="1"/>
          <p:nvPr/>
        </p:nvSpPr>
        <p:spPr>
          <a:xfrm>
            <a:off x="969580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9264836" y="3893622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9488517" y="4524570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7"/>
          <p:cNvSpPr txBox="1"/>
          <p:nvPr/>
        </p:nvSpPr>
        <p:spPr>
          <a:xfrm>
            <a:off x="969580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1" name="Google Shape;431;p37"/>
          <p:cNvSpPr/>
          <p:nvPr/>
        </p:nvSpPr>
        <p:spPr>
          <a:xfrm>
            <a:off x="9264836" y="4485359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9488517" y="5116307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7"/>
          <p:cNvSpPr txBox="1"/>
          <p:nvPr/>
        </p:nvSpPr>
        <p:spPr>
          <a:xfrm>
            <a:off x="969580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4" name="Google Shape;434;p37"/>
          <p:cNvSpPr/>
          <p:nvPr/>
        </p:nvSpPr>
        <p:spPr>
          <a:xfrm>
            <a:off x="9264836" y="5077096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5" name="Google Shape;435;p37"/>
          <p:cNvSpPr/>
          <p:nvPr/>
        </p:nvSpPr>
        <p:spPr>
          <a:xfrm>
            <a:off x="9488517" y="5708044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7"/>
          <p:cNvSpPr txBox="1"/>
          <p:nvPr/>
        </p:nvSpPr>
        <p:spPr>
          <a:xfrm>
            <a:off x="969580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7" name="Google Shape;437;p37"/>
          <p:cNvSpPr/>
          <p:nvPr/>
        </p:nvSpPr>
        <p:spPr>
          <a:xfrm>
            <a:off x="9264836" y="5668833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8" name="Google Shape;438;p37"/>
          <p:cNvSpPr/>
          <p:nvPr/>
        </p:nvSpPr>
        <p:spPr>
          <a:xfrm>
            <a:off x="6593700" y="3341096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7"/>
          <p:cNvSpPr txBox="1"/>
          <p:nvPr/>
        </p:nvSpPr>
        <p:spPr>
          <a:xfrm>
            <a:off x="68009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6370019" y="3301885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41" name="Google Shape;441;p37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42" name="Google Shape;442;p37"/>
          <p:cNvSpPr txBox="1"/>
          <p:nvPr>
            <p:ph idx="2" type="title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inition slide">
  <p:cSld name="CUSTOM_22">
    <p:bg>
      <p:bgPr>
        <a:solidFill>
          <a:srgbClr val="F2F2F2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8"/>
          <p:cNvPicPr preferRelativeResize="0"/>
          <p:nvPr/>
        </p:nvPicPr>
        <p:blipFill rotWithShape="1">
          <a:blip r:embed="rId2">
            <a:alphaModFix amt="11000"/>
          </a:blip>
          <a:srcRect b="7136" l="-6410" r="6410" t="-3050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8"/>
          <p:cNvSpPr txBox="1"/>
          <p:nvPr>
            <p:ph type="title"/>
          </p:nvPr>
        </p:nvSpPr>
        <p:spPr>
          <a:xfrm>
            <a:off x="2612967" y="2188267"/>
            <a:ext cx="11360700" cy="7635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46" name="Google Shape;446;p38"/>
          <p:cNvSpPr/>
          <p:nvPr/>
        </p:nvSpPr>
        <p:spPr>
          <a:xfrm flipH="1" rot="10800000">
            <a:off x="918400" y="922800"/>
            <a:ext cx="10355100" cy="5012400"/>
          </a:xfrm>
          <a:prstGeom prst="bracePair">
            <a:avLst/>
          </a:prstGeom>
          <a:noFill/>
          <a:ln cap="flat" cmpd="sng" w="76200">
            <a:solidFill>
              <a:srgbClr val="FCB9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1472357" y="1386251"/>
            <a:ext cx="9247523" cy="4175678"/>
          </a:xfrm>
          <a:custGeom>
            <a:rect b="b" l="l" r="r" t="t"/>
            <a:pathLst>
              <a:path extrusionOk="0" h="128611" w="284824">
                <a:moveTo>
                  <a:pt x="26676" y="0"/>
                </a:moveTo>
                <a:cubicBezTo>
                  <a:pt x="22180" y="0"/>
                  <a:pt x="18965" y="1390"/>
                  <a:pt x="17030" y="4169"/>
                </a:cubicBezTo>
                <a:cubicBezTo>
                  <a:pt x="15068" y="6948"/>
                  <a:pt x="14114" y="11035"/>
                  <a:pt x="14114" y="16431"/>
                </a:cubicBezTo>
                <a:lnTo>
                  <a:pt x="14114" y="45150"/>
                </a:lnTo>
                <a:cubicBezTo>
                  <a:pt x="14114" y="50191"/>
                  <a:pt x="12807" y="54360"/>
                  <a:pt x="10191" y="57684"/>
                </a:cubicBezTo>
                <a:cubicBezTo>
                  <a:pt x="7684" y="60981"/>
                  <a:pt x="4060" y="63242"/>
                  <a:pt x="0" y="64087"/>
                </a:cubicBezTo>
                <a:lnTo>
                  <a:pt x="0" y="64305"/>
                </a:lnTo>
                <a:cubicBezTo>
                  <a:pt x="4332" y="65368"/>
                  <a:pt x="7766" y="67548"/>
                  <a:pt x="10300" y="70817"/>
                </a:cubicBezTo>
                <a:cubicBezTo>
                  <a:pt x="12834" y="74087"/>
                  <a:pt x="14114" y="78283"/>
                  <a:pt x="14114" y="83460"/>
                </a:cubicBezTo>
                <a:lnTo>
                  <a:pt x="14114" y="112180"/>
                </a:lnTo>
                <a:cubicBezTo>
                  <a:pt x="14114" y="117684"/>
                  <a:pt x="15068" y="121798"/>
                  <a:pt x="17030" y="124523"/>
                </a:cubicBezTo>
                <a:cubicBezTo>
                  <a:pt x="18992" y="127248"/>
                  <a:pt x="22207" y="128610"/>
                  <a:pt x="26676" y="128610"/>
                </a:cubicBezTo>
                <a:lnTo>
                  <a:pt x="258148" y="128610"/>
                </a:lnTo>
                <a:cubicBezTo>
                  <a:pt x="262644" y="128610"/>
                  <a:pt x="265832" y="127248"/>
                  <a:pt x="267794" y="124523"/>
                </a:cubicBezTo>
                <a:cubicBezTo>
                  <a:pt x="269728" y="121798"/>
                  <a:pt x="270709" y="117684"/>
                  <a:pt x="270709" y="112180"/>
                </a:cubicBezTo>
                <a:lnTo>
                  <a:pt x="270709" y="83460"/>
                </a:lnTo>
                <a:cubicBezTo>
                  <a:pt x="270709" y="78283"/>
                  <a:pt x="271990" y="74087"/>
                  <a:pt x="274497" y="70817"/>
                </a:cubicBezTo>
                <a:cubicBezTo>
                  <a:pt x="277058" y="67548"/>
                  <a:pt x="280491" y="65395"/>
                  <a:pt x="284824" y="64305"/>
                </a:cubicBezTo>
                <a:lnTo>
                  <a:pt x="284824" y="64087"/>
                </a:lnTo>
                <a:cubicBezTo>
                  <a:pt x="280764" y="63242"/>
                  <a:pt x="277140" y="60981"/>
                  <a:pt x="274606" y="57684"/>
                </a:cubicBezTo>
                <a:cubicBezTo>
                  <a:pt x="272017" y="54360"/>
                  <a:pt x="270709" y="50191"/>
                  <a:pt x="270709" y="45150"/>
                </a:cubicBezTo>
                <a:lnTo>
                  <a:pt x="270709" y="16431"/>
                </a:lnTo>
                <a:cubicBezTo>
                  <a:pt x="270709" y="11035"/>
                  <a:pt x="269728" y="6948"/>
                  <a:pt x="267794" y="4169"/>
                </a:cubicBezTo>
                <a:cubicBezTo>
                  <a:pt x="265832" y="1417"/>
                  <a:pt x="262616" y="27"/>
                  <a:pt x="2581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8"/>
          <p:cNvSpPr txBox="1"/>
          <p:nvPr>
            <p:ph idx="2" type="title"/>
          </p:nvPr>
        </p:nvSpPr>
        <p:spPr>
          <a:xfrm>
            <a:off x="1933833" y="1386267"/>
            <a:ext cx="8325600" cy="4175700"/>
          </a:xfrm>
          <a:prstGeom prst="rect">
            <a:avLst/>
          </a:prstGeom>
        </p:spPr>
        <p:txBody>
          <a:bodyPr anchorCtr="0" anchor="ctr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01">
  <p:cSld name="CUSTOM_5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p39"/>
          <p:cNvGraphicFramePr/>
          <p:nvPr/>
        </p:nvGraphicFramePr>
        <p:xfrm>
          <a:off x="989433" y="1378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{1FECE08E-A04E-4FF6-909A-77B31E45CB17}</a:tableStyleId>
              </a:tblPr>
              <a:tblGrid>
                <a:gridCol w="510475"/>
                <a:gridCol w="2120525"/>
                <a:gridCol w="2510800"/>
                <a:gridCol w="2535675"/>
                <a:gridCol w="2535675"/>
              </a:tblGrid>
              <a:tr h="58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b="1"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 Name</a:t>
                      </a:r>
                      <a:endParaRPr b="1"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 Name</a:t>
                      </a:r>
                      <a:endParaRPr b="1"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 b="1"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</a:t>
                      </a:r>
                      <a:r>
                        <a:rPr b="1"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s/No</a:t>
                      </a:r>
                      <a:endParaRPr b="1"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81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1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B912"/>
                    </a:solidFill>
                  </a:tcPr>
                </a:tc>
              </a:tr>
              <a:tr h="81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1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1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51" name="Google Shape;451;p39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52" name="Google Shape;452;p39"/>
          <p:cNvSpPr txBox="1"/>
          <p:nvPr>
            <p:ph idx="2" type="title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01">
  <p:cSld name="CUSTOM_6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/>
          <p:nvPr>
            <p:ph idx="2" type="pic"/>
          </p:nvPr>
        </p:nvSpPr>
        <p:spPr>
          <a:xfrm>
            <a:off x="7897833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40"/>
          <p:cNvSpPr txBox="1"/>
          <p:nvPr>
            <p:ph idx="1" type="body"/>
          </p:nvPr>
        </p:nvSpPr>
        <p:spPr>
          <a:xfrm>
            <a:off x="787133" y="1495633"/>
            <a:ext cx="7092900" cy="45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56" name="Google Shape;456;p40"/>
          <p:cNvSpPr txBox="1"/>
          <p:nvPr>
            <p:ph type="title"/>
          </p:nvPr>
        </p:nvSpPr>
        <p:spPr>
          <a:xfrm>
            <a:off x="-2783" y="169867"/>
            <a:ext cx="78849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57" name="Google Shape;457;p40"/>
          <p:cNvSpPr txBox="1"/>
          <p:nvPr>
            <p:ph idx="3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02">
  <p:cSld name="CUSTOM_7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/>
          <p:nvPr>
            <p:ph idx="2" type="pic"/>
          </p:nvPr>
        </p:nvSpPr>
        <p:spPr>
          <a:xfrm>
            <a:off x="0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41"/>
          <p:cNvSpPr txBox="1"/>
          <p:nvPr>
            <p:ph type="title"/>
          </p:nvPr>
        </p:nvSpPr>
        <p:spPr>
          <a:xfrm>
            <a:off x="4294000" y="169867"/>
            <a:ext cx="74763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61" name="Google Shape;461;p41"/>
          <p:cNvSpPr txBox="1"/>
          <p:nvPr>
            <p:ph idx="1" type="body"/>
          </p:nvPr>
        </p:nvSpPr>
        <p:spPr>
          <a:xfrm>
            <a:off x="5070500" y="1495633"/>
            <a:ext cx="6802800" cy="45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62" name="Google Shape;462;p41"/>
          <p:cNvSpPr txBox="1"/>
          <p:nvPr>
            <p:ph idx="3" type="title"/>
          </p:nvPr>
        </p:nvSpPr>
        <p:spPr>
          <a:xfrm>
            <a:off x="4294000" y="687033"/>
            <a:ext cx="79227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reenshot slide 01">
  <p:cSld name="CUSTOM_8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42"/>
          <p:cNvCxnSpPr/>
          <p:nvPr/>
        </p:nvCxnSpPr>
        <p:spPr>
          <a:xfrm rot="10800000">
            <a:off x="3892467" y="3168581"/>
            <a:ext cx="780300" cy="0"/>
          </a:xfrm>
          <a:prstGeom prst="straightConnector1">
            <a:avLst/>
          </a:prstGeom>
          <a:noFill/>
          <a:ln cap="rnd" cmpd="sng" w="9525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65" name="Google Shape;465;p42"/>
          <p:cNvCxnSpPr/>
          <p:nvPr/>
        </p:nvCxnSpPr>
        <p:spPr>
          <a:xfrm rot="10800000">
            <a:off x="3892467" y="5087800"/>
            <a:ext cx="780300" cy="0"/>
          </a:xfrm>
          <a:prstGeom prst="straightConnector1">
            <a:avLst/>
          </a:prstGeom>
          <a:noFill/>
          <a:ln cap="rnd" cmpd="sng" w="9525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66" name="Google Shape;466;p42"/>
          <p:cNvSpPr/>
          <p:nvPr>
            <p:ph idx="2" type="pic"/>
          </p:nvPr>
        </p:nvSpPr>
        <p:spPr>
          <a:xfrm>
            <a:off x="4781367" y="2073900"/>
            <a:ext cx="6573900" cy="355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467" name="Google Shape;467;p42"/>
          <p:cNvSpPr txBox="1"/>
          <p:nvPr>
            <p:ph type="title"/>
          </p:nvPr>
        </p:nvSpPr>
        <p:spPr>
          <a:xfrm>
            <a:off x="965767" y="2839267"/>
            <a:ext cx="2817900" cy="14109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68" name="Google Shape;468;p42"/>
          <p:cNvSpPr txBox="1"/>
          <p:nvPr>
            <p:ph idx="3" type="title"/>
          </p:nvPr>
        </p:nvSpPr>
        <p:spPr>
          <a:xfrm>
            <a:off x="965767" y="4778500"/>
            <a:ext cx="2817900" cy="11505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69" name="Google Shape;469;p42"/>
          <p:cNvSpPr txBox="1"/>
          <p:nvPr>
            <p:ph idx="4"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70" name="Google Shape;470;p42"/>
          <p:cNvSpPr txBox="1"/>
          <p:nvPr>
            <p:ph idx="5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reenshot slide 02">
  <p:cSld name="CUSTOM_9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43"/>
          <p:cNvCxnSpPr/>
          <p:nvPr/>
        </p:nvCxnSpPr>
        <p:spPr>
          <a:xfrm rot="10800000">
            <a:off x="2276100" y="3168567"/>
            <a:ext cx="628500" cy="0"/>
          </a:xfrm>
          <a:prstGeom prst="straightConnector1">
            <a:avLst/>
          </a:prstGeom>
          <a:noFill/>
          <a:ln cap="rnd" cmpd="sng" w="9525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73" name="Google Shape;473;p43"/>
          <p:cNvCxnSpPr/>
          <p:nvPr/>
        </p:nvCxnSpPr>
        <p:spPr>
          <a:xfrm rot="10800000">
            <a:off x="9496900" y="5082948"/>
            <a:ext cx="360000" cy="0"/>
          </a:xfrm>
          <a:prstGeom prst="straightConnector1">
            <a:avLst/>
          </a:prstGeom>
          <a:noFill/>
          <a:ln cap="rnd" cmpd="sng" w="9525">
            <a:solidFill>
              <a:srgbClr val="2E5E7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74" name="Google Shape;474;p43"/>
          <p:cNvSpPr/>
          <p:nvPr>
            <p:ph idx="2" type="pic"/>
          </p:nvPr>
        </p:nvSpPr>
        <p:spPr>
          <a:xfrm>
            <a:off x="3056700" y="2073900"/>
            <a:ext cx="6326400" cy="3422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475" name="Google Shape;475;p43"/>
          <p:cNvSpPr txBox="1"/>
          <p:nvPr>
            <p:ph type="title"/>
          </p:nvPr>
        </p:nvSpPr>
        <p:spPr>
          <a:xfrm>
            <a:off x="578700" y="2874700"/>
            <a:ext cx="1740000" cy="1820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76" name="Google Shape;476;p43"/>
          <p:cNvSpPr txBox="1"/>
          <p:nvPr>
            <p:ph idx="3" type="title"/>
          </p:nvPr>
        </p:nvSpPr>
        <p:spPr>
          <a:xfrm>
            <a:off x="9970700" y="2951367"/>
            <a:ext cx="1740000" cy="2400900"/>
          </a:xfrm>
          <a:prstGeom prst="rect">
            <a:avLst/>
          </a:prstGeom>
        </p:spPr>
        <p:txBody>
          <a:bodyPr anchorCtr="0" anchor="b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77" name="Google Shape;477;p43"/>
          <p:cNvSpPr txBox="1"/>
          <p:nvPr>
            <p:ph idx="4"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78" name="Google Shape;478;p43"/>
          <p:cNvSpPr txBox="1"/>
          <p:nvPr>
            <p:ph idx="5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's Up slide">
  <p:cSld name="CUSTOM_10_2">
    <p:bg>
      <p:bgPr>
        <a:solidFill>
          <a:srgbClr val="F2F2F2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 txBox="1"/>
          <p:nvPr>
            <p:ph type="title"/>
          </p:nvPr>
        </p:nvSpPr>
        <p:spPr>
          <a:xfrm>
            <a:off x="0" y="4686167"/>
            <a:ext cx="12192000" cy="755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81" name="Google Shape;481;p4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82" name="Google Shape;482;p44"/>
          <p:cNvSpPr txBox="1"/>
          <p:nvPr/>
        </p:nvSpPr>
        <p:spPr>
          <a:xfrm>
            <a:off x="415600" y="38943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Instructor</a:t>
            </a: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Demonstration</a:t>
            </a:r>
            <a:endParaRPr sz="32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3" name="Google Shape;48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4375" y="2111667"/>
            <a:ext cx="1563117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's Up slide 1">
  <p:cSld name="CUSTOM_10_2_1">
    <p:bg>
      <p:bgPr>
        <a:solidFill>
          <a:srgbClr val="F2F2F2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Time’s up!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Let’s 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6" name="Google Shape;486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00000" y="2049267"/>
            <a:ext cx="1592000" cy="1532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slide">
  <p:cSld name="CUSTOM_10_1">
    <p:bg>
      <p:bgPr>
        <a:solidFill>
          <a:srgbClr val="F2F2F2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9" name="Google Shape;489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slide 1">
  <p:cSld name="CUSTOM_10_1_2">
    <p:bg>
      <p:bgPr>
        <a:solidFill>
          <a:srgbClr val="F2F2F2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2" name="Google Shape;492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 for a video slide">
  <p:cSld name="CUSTOM_10_1_1">
    <p:bg>
      <p:bgPr>
        <a:solidFill>
          <a:srgbClr val="F2F2F2"/>
        </a:solid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for a quick </a:t>
            </a: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video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5" name="Google Shape;495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1133" y="2212233"/>
            <a:ext cx="1749733" cy="126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er review slide">
  <p:cSld name="CUSTOM_10_1_1_1">
    <p:bg>
      <p:bgPr>
        <a:solidFill>
          <a:srgbClr val="F2F2F2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Peer </a:t>
            </a: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8" name="Google Shape;498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37333"/>
            <a:ext cx="1722067" cy="1722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t's recap slide">
  <p:cSld name="CUSTOM_10_1_1_1_2">
    <p:bg>
      <p:bgPr>
        <a:solidFill>
          <a:srgbClr val="F2F2F2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Let’s </a:t>
            </a: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recap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1" name="Google Shape;501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13812"/>
            <a:ext cx="1722067" cy="176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ffice Hours slide">
  <p:cSld name="CUSTOM_10_1_1_1_2_3">
    <p:bg>
      <p:bgPr>
        <a:solidFill>
          <a:srgbClr val="F2F2F2"/>
        </a:solid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Office Hours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4" name="Google Shape;50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7133" y="2111800"/>
            <a:ext cx="2877733" cy="15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1"/>
          <p:cNvSpPr txBox="1"/>
          <p:nvPr>
            <p:ph idx="1" type="subTitle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ck slide">
  <p:cSld name="CUSTOM_10_1_1_1_2_3_1">
    <p:bg>
      <p:bgPr>
        <a:solidFill>
          <a:srgbClr val="F2F2F2"/>
        </a:solid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2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Class Slack Channel: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52"/>
          <p:cNvSpPr txBox="1"/>
          <p:nvPr>
            <p:ph idx="1" type="subTitle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pic>
        <p:nvPicPr>
          <p:cNvPr id="509" name="Google Shape;509;p52"/>
          <p:cNvPicPr preferRelativeResize="0"/>
          <p:nvPr/>
        </p:nvPicPr>
        <p:blipFill rotWithShape="1">
          <a:blip r:embed="rId2">
            <a:alphaModFix/>
          </a:blip>
          <a:srcRect b="0" l="0" r="72231" t="0"/>
          <a:stretch/>
        </p:blipFill>
        <p:spPr>
          <a:xfrm>
            <a:off x="5182798" y="1779433"/>
            <a:ext cx="1826368" cy="16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class">
  <p:cSld name="CUSTOM_10_1_1_1_2_2_1">
    <p:bg>
      <p:bgPr>
        <a:solidFill>
          <a:srgbClr val="F2F2F2"/>
        </a:soli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Next </a:t>
            </a: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class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53"/>
          <p:cNvSpPr txBox="1"/>
          <p:nvPr>
            <p:ph idx="1" type="subTitle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13" name="Google Shape;513;p53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14" name="Google Shape;514;p53"/>
          <p:cNvSpPr/>
          <p:nvPr/>
        </p:nvSpPr>
        <p:spPr>
          <a:xfrm>
            <a:off x="5920823" y="2261476"/>
            <a:ext cx="350249" cy="703419"/>
          </a:xfrm>
          <a:custGeom>
            <a:rect b="b" l="l" r="r" t="t"/>
            <a:pathLst>
              <a:path extrusionOk="0" fill="none" h="206130" w="102637">
                <a:moveTo>
                  <a:pt x="0" y="1"/>
                </a:moveTo>
                <a:lnTo>
                  <a:pt x="102637" y="103065"/>
                </a:lnTo>
                <a:lnTo>
                  <a:pt x="0" y="206129"/>
                </a:lnTo>
              </a:path>
            </a:pathLst>
          </a:custGeom>
          <a:solidFill>
            <a:srgbClr val="FFFFFF"/>
          </a:solidFill>
          <a:ln cap="rnd" cmpd="sng" w="19050">
            <a:solidFill>
              <a:srgbClr val="2836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8363B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class 1">
  <p:cSld name="CUSTOM_10_1_1_1_2_2_1_1">
    <p:bg>
      <p:bgPr>
        <a:solidFill>
          <a:srgbClr val="F2F2F2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/>
          <p:nvPr/>
        </p:nvSpPr>
        <p:spPr>
          <a:xfrm>
            <a:off x="2913067" y="5661867"/>
            <a:ext cx="8691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20 Minutes</a:t>
            </a:r>
            <a:endParaRPr sz="19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7" name="Google Shape;517;p54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853425" spcFirstLastPara="1" rIns="1219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b="1"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8" name="Google Shape;518;p54"/>
          <p:cNvPicPr preferRelativeResize="0"/>
          <p:nvPr/>
        </p:nvPicPr>
        <p:blipFill rotWithShape="1">
          <a:blip r:embed="rId2">
            <a:alphaModFix amt="12000"/>
          </a:blip>
          <a:srcRect b="41054" l="-3280" r="-37524" t="-19179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4"/>
          <p:cNvSpPr txBox="1"/>
          <p:nvPr/>
        </p:nvSpPr>
        <p:spPr>
          <a:xfrm>
            <a:off x="0" y="38223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to</a:t>
            </a: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Code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5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521" name="Google Shape;52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581" y="2111667"/>
            <a:ext cx="1416705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End slide">
  <p:cSld name="CUSTOM_10_1_1_1_2_1">
    <p:bg>
      <p:bgPr>
        <a:solidFill>
          <a:srgbClr val="F2F2F2"/>
        </a:soli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55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525" name="Google Shape;52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6500" y="1995600"/>
            <a:ext cx="1402066" cy="140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llenge slide">
  <p:cSld name="CUSTOM_10_1_1_1_2_1_1">
    <p:bg>
      <p:bgPr>
        <a:solidFill>
          <a:srgbClr val="F2F2F2"/>
        </a:solidFill>
      </p:bgPr>
    </p:bg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6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56"/>
          <p:cNvSpPr txBox="1"/>
          <p:nvPr>
            <p:ph idx="1" type="subTitle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29" name="Google Shape;529;p56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530" name="Google Shape;530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67283" y="1697583"/>
            <a:ext cx="1713033" cy="149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CUSTOM_10_1_1_1_1">
    <p:bg>
      <p:bgPr>
        <a:solidFill>
          <a:srgbClr val="F2F2F2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7"/>
          <p:cNvSpPr txBox="1"/>
          <p:nvPr/>
        </p:nvSpPr>
        <p:spPr>
          <a:xfrm>
            <a:off x="0" y="35846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0" spcFirstLastPara="1" rIns="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33" name="Google Shape;533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16867" y="1924833"/>
            <a:ext cx="1794066" cy="140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7"/>
          <p:cNvPicPr preferRelativeResize="0"/>
          <p:nvPr/>
        </p:nvPicPr>
        <p:blipFill rotWithShape="1">
          <a:blip r:embed="rId3">
            <a:alphaModFix/>
          </a:blip>
          <a:srcRect b="9853" l="0" r="0" t="0"/>
          <a:stretch/>
        </p:blipFill>
        <p:spPr>
          <a:xfrm>
            <a:off x="870700" y="529930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7"/>
          <p:cNvPicPr preferRelativeResize="0"/>
          <p:nvPr/>
        </p:nvPicPr>
        <p:blipFill rotWithShape="1">
          <a:blip r:embed="rId3">
            <a:alphaModFix/>
          </a:blip>
          <a:srcRect b="19665" l="0" r="0" t="0"/>
          <a:stretch/>
        </p:blipFill>
        <p:spPr>
          <a:xfrm flipH="1">
            <a:off x="2201800" y="5615467"/>
            <a:ext cx="1044100" cy="1276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7"/>
          <p:cNvPicPr preferRelativeResize="0"/>
          <p:nvPr/>
        </p:nvPicPr>
        <p:blipFill rotWithShape="1">
          <a:blip r:embed="rId3">
            <a:alphaModFix/>
          </a:blip>
          <a:srcRect b="30598" l="0" r="0" t="0"/>
          <a:stretch/>
        </p:blipFill>
        <p:spPr>
          <a:xfrm flipH="1">
            <a:off x="4850933" y="5850033"/>
            <a:ext cx="950100" cy="10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7"/>
          <p:cNvPicPr preferRelativeResize="0"/>
          <p:nvPr/>
        </p:nvPicPr>
        <p:blipFill rotWithShape="1">
          <a:blip r:embed="rId3">
            <a:alphaModFix/>
          </a:blip>
          <a:srcRect b="9853" l="0" r="0" t="0"/>
          <a:stretch/>
        </p:blipFill>
        <p:spPr>
          <a:xfrm>
            <a:off x="3540649" y="5094500"/>
            <a:ext cx="1310284" cy="179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7"/>
          <p:cNvPicPr preferRelativeResize="0"/>
          <p:nvPr/>
        </p:nvPicPr>
        <p:blipFill rotWithShape="1">
          <a:blip r:embed="rId3">
            <a:alphaModFix/>
          </a:blip>
          <a:srcRect b="9853" l="0" r="0" t="0"/>
          <a:stretch/>
        </p:blipFill>
        <p:spPr>
          <a:xfrm>
            <a:off x="6023850" y="531005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7"/>
          <p:cNvPicPr preferRelativeResize="0"/>
          <p:nvPr/>
        </p:nvPicPr>
        <p:blipFill rotWithShape="1">
          <a:blip r:embed="rId3">
            <a:alphaModFix/>
          </a:blip>
          <a:srcRect b="5687" l="0" r="0" t="0"/>
          <a:stretch/>
        </p:blipFill>
        <p:spPr>
          <a:xfrm flipH="1">
            <a:off x="7972234" y="5355003"/>
            <a:ext cx="1044100" cy="1498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1533" y="5094500"/>
            <a:ext cx="1161000" cy="17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are your answers slide">
  <p:cSld name="CUSTOM_10_1_1_1_1_1">
    <p:bg>
      <p:bgPr>
        <a:solidFill>
          <a:srgbClr val="F2F2F2"/>
        </a:solidFill>
      </p:bgPr>
    </p:bg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8"/>
          <p:cNvSpPr/>
          <p:nvPr/>
        </p:nvSpPr>
        <p:spPr>
          <a:xfrm flipH="1">
            <a:off x="1668217" y="1566500"/>
            <a:ext cx="3257700" cy="32580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58"/>
          <p:cNvSpPr/>
          <p:nvPr/>
        </p:nvSpPr>
        <p:spPr>
          <a:xfrm>
            <a:off x="7266083" y="1566500"/>
            <a:ext cx="3257700" cy="32580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00C7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58"/>
          <p:cNvSpPr/>
          <p:nvPr/>
        </p:nvSpPr>
        <p:spPr>
          <a:xfrm>
            <a:off x="4782583" y="1865700"/>
            <a:ext cx="2659200" cy="26595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58"/>
          <p:cNvSpPr txBox="1"/>
          <p:nvPr/>
        </p:nvSpPr>
        <p:spPr>
          <a:xfrm>
            <a:off x="1891117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Share</a:t>
            </a:r>
            <a:endParaRPr b="1" sz="5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58"/>
          <p:cNvSpPr txBox="1"/>
          <p:nvPr/>
        </p:nvSpPr>
        <p:spPr>
          <a:xfrm>
            <a:off x="4706183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Your</a:t>
            </a:r>
            <a:endParaRPr b="1" sz="5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58"/>
          <p:cNvSpPr txBox="1"/>
          <p:nvPr/>
        </p:nvSpPr>
        <p:spPr>
          <a:xfrm>
            <a:off x="7292483" y="2693900"/>
            <a:ext cx="32049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Answers</a:t>
            </a:r>
            <a:endParaRPr b="1" sz="5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member slide">
  <p:cSld name="CUSTOM_10_1_1_1_1_1_1">
    <p:bg>
      <p:bgPr>
        <a:solidFill>
          <a:srgbClr val="F2F2F2"/>
        </a:soli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9"/>
          <p:cNvSpPr txBox="1"/>
          <p:nvPr/>
        </p:nvSpPr>
        <p:spPr>
          <a:xfrm>
            <a:off x="6492667" y="2001333"/>
            <a:ext cx="52017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09600" spcFirstLastPara="1" rIns="6096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b="1" i="0" lang="en-US" sz="6000" u="none" cap="none" strike="noStrike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Remember,</a:t>
            </a:r>
            <a:r>
              <a:rPr b="1" i="0" lang="en-US" sz="6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i="0" sz="6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0" name="Google Shape;550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741764" y="2002767"/>
            <a:ext cx="7950531" cy="33829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9"/>
          <p:cNvGrpSpPr/>
          <p:nvPr/>
        </p:nvGrpSpPr>
        <p:grpSpPr>
          <a:xfrm>
            <a:off x="5296424" y="1608167"/>
            <a:ext cx="1401713" cy="1227163"/>
            <a:chOff x="587700" y="-13400"/>
            <a:chExt cx="5735325" cy="5021125"/>
          </a:xfrm>
        </p:grpSpPr>
        <p:sp>
          <p:nvSpPr>
            <p:cNvPr id="552" name="Google Shape;552;p59"/>
            <p:cNvSpPr/>
            <p:nvPr/>
          </p:nvSpPr>
          <p:spPr>
            <a:xfrm>
              <a:off x="3126550" y="3129550"/>
              <a:ext cx="449525" cy="1850775"/>
            </a:xfrm>
            <a:custGeom>
              <a:rect b="b" l="l" r="r" t="t"/>
              <a:pathLst>
                <a:path extrusionOk="0" fill="none" h="74031" w="17981">
                  <a:moveTo>
                    <a:pt x="1" y="68541"/>
                  </a:moveTo>
                  <a:cubicBezTo>
                    <a:pt x="7486" y="74031"/>
                    <a:pt x="17981" y="42278"/>
                    <a:pt x="5491" y="0"/>
                  </a:cubicBezTo>
                </a:path>
              </a:pathLst>
            </a:custGeom>
            <a:noFill/>
            <a:ln cap="rnd" cmpd="sng" w="76200">
              <a:solidFill>
                <a:srgbClr val="FCB9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9"/>
            <p:cNvSpPr/>
            <p:nvPr/>
          </p:nvSpPr>
          <p:spPr>
            <a:xfrm>
              <a:off x="3253475" y="3038050"/>
              <a:ext cx="1008375" cy="1969675"/>
            </a:xfrm>
            <a:custGeom>
              <a:rect b="b" l="l" r="r" t="t"/>
              <a:pathLst>
                <a:path extrusionOk="0" fill="none" h="78787" w="40335">
                  <a:moveTo>
                    <a:pt x="0" y="69792"/>
                  </a:moveTo>
                  <a:cubicBezTo>
                    <a:pt x="16481" y="78787"/>
                    <a:pt x="40334" y="34844"/>
                    <a:pt x="28206" y="11125"/>
                  </a:cubicBezTo>
                  <a:cubicBezTo>
                    <a:pt x="22519" y="0"/>
                    <a:pt x="1541" y="5118"/>
                    <a:pt x="1913" y="9099"/>
                  </a:cubicBezTo>
                </a:path>
              </a:pathLst>
            </a:custGeom>
            <a:noFill/>
            <a:ln cap="rnd" cmpd="sng" w="76200">
              <a:solidFill>
                <a:srgbClr val="FCB9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9"/>
            <p:cNvSpPr/>
            <p:nvPr/>
          </p:nvSpPr>
          <p:spPr>
            <a:xfrm>
              <a:off x="587700" y="131875"/>
              <a:ext cx="2878775" cy="2997700"/>
            </a:xfrm>
            <a:custGeom>
              <a:rect b="b" l="l" r="r" t="t"/>
              <a:pathLst>
                <a:path extrusionOk="0" fill="none" h="119908" w="115151">
                  <a:moveTo>
                    <a:pt x="115151" y="119907"/>
                  </a:moveTo>
                  <a:cubicBezTo>
                    <a:pt x="50602" y="114789"/>
                    <a:pt x="1" y="75106"/>
                    <a:pt x="30926" y="48761"/>
                  </a:cubicBezTo>
                  <a:cubicBezTo>
                    <a:pt x="88165" y="0"/>
                    <a:pt x="115151" y="119907"/>
                    <a:pt x="115151" y="119907"/>
                  </a:cubicBezTo>
                  <a:close/>
                </a:path>
              </a:pathLst>
            </a:custGeom>
            <a:noFill/>
            <a:ln cap="rnd" cmpd="sng" w="76200">
              <a:solidFill>
                <a:srgbClr val="FCB9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9"/>
            <p:cNvSpPr/>
            <p:nvPr/>
          </p:nvSpPr>
          <p:spPr>
            <a:xfrm>
              <a:off x="3408550" y="-13400"/>
              <a:ext cx="1796500" cy="3142975"/>
            </a:xfrm>
            <a:custGeom>
              <a:rect b="b" l="l" r="r" t="t"/>
              <a:pathLst>
                <a:path extrusionOk="0" fill="none" h="125719" w="71860">
                  <a:moveTo>
                    <a:pt x="2317" y="125718"/>
                  </a:moveTo>
                  <a:cubicBezTo>
                    <a:pt x="1" y="63568"/>
                    <a:pt x="64974" y="1"/>
                    <a:pt x="69492" y="63568"/>
                  </a:cubicBezTo>
                  <a:cubicBezTo>
                    <a:pt x="71860" y="96850"/>
                    <a:pt x="2317" y="125718"/>
                    <a:pt x="2317" y="125718"/>
                  </a:cubicBezTo>
                  <a:close/>
                </a:path>
              </a:pathLst>
            </a:custGeom>
            <a:noFill/>
            <a:ln cap="rnd" cmpd="sng" w="76200">
              <a:solidFill>
                <a:srgbClr val="FCB9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9"/>
            <p:cNvSpPr/>
            <p:nvPr/>
          </p:nvSpPr>
          <p:spPr>
            <a:xfrm>
              <a:off x="3466450" y="2580250"/>
              <a:ext cx="2856575" cy="1271275"/>
            </a:xfrm>
            <a:custGeom>
              <a:rect b="b" l="l" r="r" t="t"/>
              <a:pathLst>
                <a:path extrusionOk="0" fill="none" h="50851" w="114263">
                  <a:moveTo>
                    <a:pt x="1" y="21972"/>
                  </a:moveTo>
                  <a:cubicBezTo>
                    <a:pt x="52732" y="1"/>
                    <a:pt x="75965" y="50850"/>
                    <a:pt x="114262" y="13184"/>
                  </a:cubicBezTo>
                </a:path>
              </a:pathLst>
            </a:custGeom>
            <a:noFill/>
            <a:ln cap="rnd" cmpd="sng" w="76200">
              <a:solidFill>
                <a:srgbClr val="FCB9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59"/>
          <p:cNvSpPr txBox="1"/>
          <p:nvPr/>
        </p:nvSpPr>
        <p:spPr>
          <a:xfrm>
            <a:off x="7127133" y="3118600"/>
            <a:ext cx="4699200" cy="3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6096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8" name="Google Shape;558;p59"/>
          <p:cNvPicPr preferRelativeResize="0"/>
          <p:nvPr/>
        </p:nvPicPr>
        <p:blipFill rotWithShape="1">
          <a:blip r:embed="rId3">
            <a:alphaModFix amt="11000"/>
          </a:blip>
          <a:srcRect b="7136" l="-6410" r="6410" t="-3050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ed Slide 1-6">
  <p:cSld name="CUSTOM_11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0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60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60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60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60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60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60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7" name="Google Shape;567;p60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8" name="Google Shape;568;p60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9" name="Google Shape;569;p60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0" name="Google Shape;570;p60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1" name="Google Shape;571;p60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2" name="Google Shape;572;p60"/>
          <p:cNvSpPr txBox="1"/>
          <p:nvPr>
            <p:ph idx="1" type="subTitle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73" name="Google Shape;573;p60"/>
          <p:cNvSpPr txBox="1"/>
          <p:nvPr>
            <p:ph idx="2" type="subTitle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74" name="Google Shape;574;p60"/>
          <p:cNvSpPr txBox="1"/>
          <p:nvPr>
            <p:ph idx="3" type="subTitle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75" name="Google Shape;575;p60"/>
          <p:cNvSpPr txBox="1"/>
          <p:nvPr>
            <p:ph idx="4" type="subTitle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76" name="Google Shape;576;p60"/>
          <p:cNvSpPr txBox="1"/>
          <p:nvPr>
            <p:ph idx="5" type="subTitle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77" name="Google Shape;577;p60"/>
          <p:cNvSpPr txBox="1"/>
          <p:nvPr>
            <p:ph idx="6" type="subTitle"/>
          </p:nvPr>
        </p:nvSpPr>
        <p:spPr>
          <a:xfrm>
            <a:off x="1805867" y="5796967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78" name="Google Shape;578;p60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79" name="Google Shape;579;p60"/>
          <p:cNvSpPr txBox="1"/>
          <p:nvPr>
            <p:ph idx="7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ed Slide 1-5">
  <p:cSld name="CUSTOM_11_1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1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61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61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61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61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61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7" name="Google Shape;587;p61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8" name="Google Shape;588;p61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9" name="Google Shape;589;p61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0" name="Google Shape;590;p61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1" name="Google Shape;591;p61"/>
          <p:cNvSpPr txBox="1"/>
          <p:nvPr>
            <p:ph idx="1" type="subTitle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92" name="Google Shape;592;p61"/>
          <p:cNvSpPr txBox="1"/>
          <p:nvPr>
            <p:ph idx="2" type="subTitle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93" name="Google Shape;593;p61"/>
          <p:cNvSpPr txBox="1"/>
          <p:nvPr>
            <p:ph idx="3" type="subTitle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94" name="Google Shape;594;p61"/>
          <p:cNvSpPr txBox="1"/>
          <p:nvPr>
            <p:ph idx="4" type="subTitle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95" name="Google Shape;595;p61"/>
          <p:cNvSpPr txBox="1"/>
          <p:nvPr>
            <p:ph idx="5" type="subTitle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96" name="Google Shape;596;p61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97" name="Google Shape;597;p61"/>
          <p:cNvSpPr txBox="1"/>
          <p:nvPr>
            <p:ph idx="6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ed Slide 1-4">
  <p:cSld name="CUSTOM_11_1_1"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2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62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62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62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4" name="Google Shape;604;p62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5" name="Google Shape;605;p62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6" name="Google Shape;606;p62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7" name="Google Shape;607;p62"/>
          <p:cNvSpPr txBox="1"/>
          <p:nvPr>
            <p:ph idx="1" type="subTitle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08" name="Google Shape;608;p62"/>
          <p:cNvSpPr txBox="1"/>
          <p:nvPr>
            <p:ph idx="2" type="subTitle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09" name="Google Shape;609;p62"/>
          <p:cNvSpPr txBox="1"/>
          <p:nvPr>
            <p:ph idx="3" type="subTitle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10" name="Google Shape;610;p62"/>
          <p:cNvSpPr txBox="1"/>
          <p:nvPr>
            <p:ph idx="4" type="subTitle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11" name="Google Shape;611;p62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12" name="Google Shape;612;p62"/>
          <p:cNvSpPr txBox="1"/>
          <p:nvPr>
            <p:ph idx="5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ternative Numbered Slide 1-6">
  <p:cSld name="CUSTOM_11_1_1_2"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63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15" name="Google Shape;615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FCB91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b="0" i="0" sz="4000" u="none" cap="none" strike="noStrik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6" name="Google Shape;616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17" name="Google Shape;617;p63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18" name="Google Shape;618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082D4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b="0" i="0" sz="40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9" name="Google Shape;619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0" name="Google Shape;620;p63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21" name="Google Shape;621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0077D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b="0" i="0" sz="40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2" name="Google Shape;622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3" name="Google Shape;623;p63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24" name="Google Shape;624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00C7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b="0" i="0" sz="4000" u="none" cap="none" strike="noStrik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5" name="Google Shape;625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6" name="Google Shape;626;p63"/>
          <p:cNvGrpSpPr/>
          <p:nvPr/>
        </p:nvGrpSpPr>
        <p:grpSpPr>
          <a:xfrm>
            <a:off x="586818" y="5008344"/>
            <a:ext cx="1035841" cy="648384"/>
            <a:chOff x="457200" y="1466425"/>
            <a:chExt cx="776900" cy="486300"/>
          </a:xfrm>
        </p:grpSpPr>
        <p:sp>
          <p:nvSpPr>
            <p:cNvPr id="627" name="Google Shape;627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2E5E7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05</a:t>
              </a:r>
              <a:endParaRPr b="0" i="0" sz="40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8" name="Google Shape;628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2E5E7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29" name="Google Shape;629;p63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82875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63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82875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63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82875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63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82875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63"/>
          <p:cNvSpPr/>
          <p:nvPr/>
        </p:nvSpPr>
        <p:spPr>
          <a:xfrm>
            <a:off x="1780633" y="5008399"/>
            <a:ext cx="9488100" cy="6483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82875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63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35" name="Google Shape;635;p63"/>
          <p:cNvSpPr txBox="1"/>
          <p:nvPr>
            <p:ph idx="1" type="subTitle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36" name="Google Shape;636;p63"/>
          <p:cNvSpPr txBox="1"/>
          <p:nvPr>
            <p:ph idx="2" type="subTitle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37" name="Google Shape;637;p63"/>
          <p:cNvSpPr txBox="1"/>
          <p:nvPr>
            <p:ph idx="3" type="subTitle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38" name="Google Shape;638;p63"/>
          <p:cNvSpPr txBox="1"/>
          <p:nvPr>
            <p:ph idx="4" type="subTitle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39" name="Google Shape;639;p63"/>
          <p:cNvSpPr txBox="1"/>
          <p:nvPr>
            <p:ph idx="5" type="subTitle"/>
          </p:nvPr>
        </p:nvSpPr>
        <p:spPr>
          <a:xfrm>
            <a:off x="1805867" y="5013550"/>
            <a:ext cx="9488100" cy="64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40" name="Google Shape;640;p63"/>
          <p:cNvSpPr txBox="1"/>
          <p:nvPr>
            <p:ph idx="6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ternative Numbered Slide 1-4">
  <p:cSld name="CUSTOM_11_1_1_2_2"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64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43" name="Google Shape;643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FCB91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b="0" i="0" sz="40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4" name="Google Shape;644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5" name="Google Shape;645;p64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46" name="Google Shape;646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082D4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b="0" i="0" sz="40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7" name="Google Shape;647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8" name="Google Shape;648;p64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49" name="Google Shape;649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0077D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b="0" i="0" sz="40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0" name="Google Shape;650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51" name="Google Shape;651;p64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52" name="Google Shape;652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00C7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b="0" i="0" sz="40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3" name="Google Shape;653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54" name="Google Shape;654;p64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82875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64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82875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64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82875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64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82875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64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59" name="Google Shape;659;p64"/>
          <p:cNvSpPr txBox="1"/>
          <p:nvPr>
            <p:ph idx="1" type="subTitle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60" name="Google Shape;660;p64"/>
          <p:cNvSpPr txBox="1"/>
          <p:nvPr>
            <p:ph idx="2" type="subTitle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61" name="Google Shape;661;p64"/>
          <p:cNvSpPr txBox="1"/>
          <p:nvPr>
            <p:ph idx="3" type="subTitle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62" name="Google Shape;662;p64"/>
          <p:cNvSpPr txBox="1"/>
          <p:nvPr>
            <p:ph idx="4" type="subTitle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63" name="Google Shape;663;p64"/>
          <p:cNvSpPr txBox="1"/>
          <p:nvPr>
            <p:ph idx="5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ternative Numbered Slide 1-3">
  <p:cSld name="CUSTOM_11_1_1_2_1"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5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66" name="Google Shape;666;p65"/>
          <p:cNvSpPr/>
          <p:nvPr/>
        </p:nvSpPr>
        <p:spPr>
          <a:xfrm>
            <a:off x="1803400" y="1515833"/>
            <a:ext cx="10022700" cy="828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7" name="Google Shape;667;p65"/>
          <p:cNvGrpSpPr/>
          <p:nvPr/>
        </p:nvGrpSpPr>
        <p:grpSpPr>
          <a:xfrm>
            <a:off x="609585" y="1515771"/>
            <a:ext cx="1035826" cy="828379"/>
            <a:chOff x="457200" y="1378813"/>
            <a:chExt cx="776889" cy="621300"/>
          </a:xfrm>
        </p:grpSpPr>
        <p:sp>
          <p:nvSpPr>
            <p:cNvPr id="668" name="Google Shape;668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i="0" lang="en-US" sz="4000" u="none" cap="none" strike="noStrik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i="0" sz="40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9" name="Google Shape;669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i="0" sz="19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0" name="Google Shape;670;p65"/>
          <p:cNvGrpSpPr/>
          <p:nvPr/>
        </p:nvGrpSpPr>
        <p:grpSpPr>
          <a:xfrm>
            <a:off x="609585" y="2648987"/>
            <a:ext cx="1035826" cy="828379"/>
            <a:chOff x="457200" y="1378813"/>
            <a:chExt cx="776889" cy="621300"/>
          </a:xfrm>
        </p:grpSpPr>
        <p:sp>
          <p:nvSpPr>
            <p:cNvPr id="671" name="Google Shape;671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i="0" lang="en-US" sz="4000" u="none" cap="none" strike="noStrik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i="0" sz="40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2" name="Google Shape;672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i="0" sz="19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3" name="Google Shape;673;p65"/>
          <p:cNvGrpSpPr/>
          <p:nvPr/>
        </p:nvGrpSpPr>
        <p:grpSpPr>
          <a:xfrm>
            <a:off x="609585" y="3775821"/>
            <a:ext cx="1035826" cy="828379"/>
            <a:chOff x="457200" y="1378813"/>
            <a:chExt cx="776889" cy="621300"/>
          </a:xfrm>
        </p:grpSpPr>
        <p:sp>
          <p:nvSpPr>
            <p:cNvPr id="674" name="Google Shape;674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1475D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i="0" lang="en-US" sz="4000" u="none" cap="none" strike="noStrik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i="0" sz="40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5" name="Google Shape;675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1475D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i="0" sz="19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76" name="Google Shape;676;p65"/>
          <p:cNvSpPr/>
          <p:nvPr/>
        </p:nvSpPr>
        <p:spPr>
          <a:xfrm>
            <a:off x="1803400" y="2652248"/>
            <a:ext cx="10022700" cy="828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5"/>
          <p:cNvSpPr/>
          <p:nvPr/>
        </p:nvSpPr>
        <p:spPr>
          <a:xfrm>
            <a:off x="1803400" y="3775867"/>
            <a:ext cx="10022700" cy="828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5"/>
          <p:cNvSpPr txBox="1"/>
          <p:nvPr/>
        </p:nvSpPr>
        <p:spPr>
          <a:xfrm>
            <a:off x="-16400" y="157234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072625" spcFirstLastPara="1" rIns="60960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65"/>
          <p:cNvSpPr txBox="1"/>
          <p:nvPr/>
        </p:nvSpPr>
        <p:spPr>
          <a:xfrm>
            <a:off x="-16400" y="2655451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072625" spcFirstLastPara="1" rIns="60960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65"/>
          <p:cNvSpPr txBox="1"/>
          <p:nvPr/>
        </p:nvSpPr>
        <p:spPr>
          <a:xfrm>
            <a:off x="0" y="377908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072625" spcFirstLastPara="1" rIns="60960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65"/>
          <p:cNvSpPr txBox="1"/>
          <p:nvPr>
            <p:ph idx="2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2 1 1 1">
  <p:cSld name="CUSTOM_11_1_1_1"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3" name="Google Shape;683;p66"/>
          <p:cNvCxnSpPr/>
          <p:nvPr/>
        </p:nvCxnSpPr>
        <p:spPr>
          <a:xfrm>
            <a:off x="41267" y="2638367"/>
            <a:ext cx="13524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84" name="Google Shape;684;p66"/>
          <p:cNvCxnSpPr/>
          <p:nvPr/>
        </p:nvCxnSpPr>
        <p:spPr>
          <a:xfrm>
            <a:off x="-8000" y="1732733"/>
            <a:ext cx="14016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85" name="Google Shape;685;p66"/>
          <p:cNvCxnSpPr/>
          <p:nvPr/>
        </p:nvCxnSpPr>
        <p:spPr>
          <a:xfrm>
            <a:off x="19724" y="2639400"/>
            <a:ext cx="13740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86" name="Google Shape;686;p66"/>
          <p:cNvCxnSpPr/>
          <p:nvPr/>
        </p:nvCxnSpPr>
        <p:spPr>
          <a:xfrm>
            <a:off x="33587" y="3490033"/>
            <a:ext cx="13605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87" name="Google Shape;687;p66"/>
          <p:cNvCxnSpPr/>
          <p:nvPr/>
        </p:nvCxnSpPr>
        <p:spPr>
          <a:xfrm>
            <a:off x="-8000" y="4341833"/>
            <a:ext cx="14016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688" name="Google Shape;688;p6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6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66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66"/>
          <p:cNvSpPr/>
          <p:nvPr/>
        </p:nvSpPr>
        <p:spPr>
          <a:xfrm>
            <a:off x="1271100" y="147940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66"/>
          <p:cNvSpPr/>
          <p:nvPr/>
        </p:nvSpPr>
        <p:spPr>
          <a:xfrm>
            <a:off x="1161067" y="4126430"/>
            <a:ext cx="430800" cy="4308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93" name="Google Shape;693;p66"/>
          <p:cNvSpPr txBox="1"/>
          <p:nvPr>
            <p:ph idx="1" type="subTitle"/>
          </p:nvPr>
        </p:nvSpPr>
        <p:spPr>
          <a:xfrm>
            <a:off x="1591867" y="1505567"/>
            <a:ext cx="92700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94" name="Google Shape;694;p66"/>
          <p:cNvSpPr txBox="1"/>
          <p:nvPr>
            <p:ph idx="2" type="subTitle"/>
          </p:nvPr>
        </p:nvSpPr>
        <p:spPr>
          <a:xfrm>
            <a:off x="1591867" y="2362200"/>
            <a:ext cx="92700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95" name="Google Shape;695;p66"/>
          <p:cNvSpPr txBox="1"/>
          <p:nvPr>
            <p:ph idx="3" type="subTitle"/>
          </p:nvPr>
        </p:nvSpPr>
        <p:spPr>
          <a:xfrm>
            <a:off x="1591867" y="3223233"/>
            <a:ext cx="92700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96" name="Google Shape;696;p66"/>
          <p:cNvSpPr txBox="1"/>
          <p:nvPr>
            <p:ph idx="4" type="subTitle"/>
          </p:nvPr>
        </p:nvSpPr>
        <p:spPr>
          <a:xfrm>
            <a:off x="1591867" y="4084300"/>
            <a:ext cx="92700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97" name="Google Shape;697;p66"/>
          <p:cNvSpPr/>
          <p:nvPr/>
        </p:nvSpPr>
        <p:spPr>
          <a:xfrm>
            <a:off x="1161067" y="3279547"/>
            <a:ext cx="430800" cy="4308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98" name="Google Shape;698;p66"/>
          <p:cNvSpPr/>
          <p:nvPr/>
        </p:nvSpPr>
        <p:spPr>
          <a:xfrm>
            <a:off x="1161067" y="2423397"/>
            <a:ext cx="430800" cy="4308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99" name="Google Shape;699;p66"/>
          <p:cNvSpPr/>
          <p:nvPr/>
        </p:nvSpPr>
        <p:spPr>
          <a:xfrm>
            <a:off x="1161067" y="1530797"/>
            <a:ext cx="430800" cy="4308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700" name="Google Shape;700;p66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01" name="Google Shape;701;p66"/>
          <p:cNvSpPr txBox="1"/>
          <p:nvPr>
            <p:ph idx="5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3">
  <p:cSld name="CUSTOM_12"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7"/>
          <p:cNvSpPr txBox="1"/>
          <p:nvPr/>
        </p:nvSpPr>
        <p:spPr>
          <a:xfrm>
            <a:off x="940689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67"/>
          <p:cNvSpPr txBox="1"/>
          <p:nvPr/>
        </p:nvSpPr>
        <p:spPr>
          <a:xfrm>
            <a:off x="5040485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67"/>
          <p:cNvSpPr txBox="1"/>
          <p:nvPr/>
        </p:nvSpPr>
        <p:spPr>
          <a:xfrm>
            <a:off x="9128077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6" name="Google Shape;706;p67"/>
          <p:cNvCxnSpPr/>
          <p:nvPr/>
        </p:nvCxnSpPr>
        <p:spPr>
          <a:xfrm>
            <a:off x="1094089" y="3086567"/>
            <a:ext cx="24132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7" name="Google Shape;707;p67"/>
          <p:cNvCxnSpPr/>
          <p:nvPr/>
        </p:nvCxnSpPr>
        <p:spPr>
          <a:xfrm>
            <a:off x="5193222" y="3086567"/>
            <a:ext cx="24132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8" name="Google Shape;708;p67"/>
          <p:cNvCxnSpPr/>
          <p:nvPr/>
        </p:nvCxnSpPr>
        <p:spPr>
          <a:xfrm>
            <a:off x="9272210" y="3086567"/>
            <a:ext cx="24132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9" name="Google Shape;709;p67"/>
          <p:cNvSpPr txBox="1"/>
          <p:nvPr>
            <p:ph idx="1" type="subTitle"/>
          </p:nvPr>
        </p:nvSpPr>
        <p:spPr>
          <a:xfrm>
            <a:off x="940667" y="4058667"/>
            <a:ext cx="2565900" cy="211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10" name="Google Shape;710;p67"/>
          <p:cNvSpPr txBox="1"/>
          <p:nvPr>
            <p:ph idx="2" type="subTitle"/>
          </p:nvPr>
        </p:nvSpPr>
        <p:spPr>
          <a:xfrm>
            <a:off x="5040467" y="4058667"/>
            <a:ext cx="2565900" cy="211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11" name="Google Shape;711;p67"/>
          <p:cNvSpPr txBox="1"/>
          <p:nvPr>
            <p:ph idx="3" type="subTitle"/>
          </p:nvPr>
        </p:nvSpPr>
        <p:spPr>
          <a:xfrm>
            <a:off x="9140233" y="4058667"/>
            <a:ext cx="2541600" cy="211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12" name="Google Shape;712;p67"/>
          <p:cNvSpPr txBox="1"/>
          <p:nvPr>
            <p:ph type="title"/>
          </p:nvPr>
        </p:nvSpPr>
        <p:spPr>
          <a:xfrm>
            <a:off x="940667" y="3330967"/>
            <a:ext cx="2541600" cy="72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713" name="Google Shape;713;p67"/>
          <p:cNvSpPr txBox="1"/>
          <p:nvPr>
            <p:ph idx="4" type="title"/>
          </p:nvPr>
        </p:nvSpPr>
        <p:spPr>
          <a:xfrm>
            <a:off x="5040456" y="3330967"/>
            <a:ext cx="2541600" cy="72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714" name="Google Shape;714;p67"/>
          <p:cNvSpPr txBox="1"/>
          <p:nvPr>
            <p:ph idx="5" type="title"/>
          </p:nvPr>
        </p:nvSpPr>
        <p:spPr>
          <a:xfrm>
            <a:off x="9140229" y="3330967"/>
            <a:ext cx="2541600" cy="72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715" name="Google Shape;715;p67"/>
          <p:cNvSpPr txBox="1"/>
          <p:nvPr>
            <p:ph idx="6"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16" name="Google Shape;716;p67"/>
          <p:cNvSpPr txBox="1"/>
          <p:nvPr>
            <p:ph idx="7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4">
  <p:cSld name="CUSTOM_13"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8"/>
          <p:cNvSpPr/>
          <p:nvPr/>
        </p:nvSpPr>
        <p:spPr>
          <a:xfrm>
            <a:off x="11130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19" name="Google Shape;719;p68"/>
          <p:cNvSpPr/>
          <p:nvPr/>
        </p:nvSpPr>
        <p:spPr>
          <a:xfrm>
            <a:off x="4958847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20" name="Google Shape;720;p68"/>
          <p:cNvSpPr/>
          <p:nvPr/>
        </p:nvSpPr>
        <p:spPr>
          <a:xfrm>
            <a:off x="88187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21" name="Google Shape;721;p68"/>
          <p:cNvSpPr txBox="1"/>
          <p:nvPr/>
        </p:nvSpPr>
        <p:spPr>
          <a:xfrm>
            <a:off x="1113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68"/>
          <p:cNvSpPr txBox="1"/>
          <p:nvPr/>
        </p:nvSpPr>
        <p:spPr>
          <a:xfrm>
            <a:off x="4959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68"/>
          <p:cNvSpPr txBox="1"/>
          <p:nvPr/>
        </p:nvSpPr>
        <p:spPr>
          <a:xfrm>
            <a:off x="88187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68"/>
          <p:cNvSpPr txBox="1"/>
          <p:nvPr>
            <p:ph idx="1" type="subTitle"/>
          </p:nvPr>
        </p:nvSpPr>
        <p:spPr>
          <a:xfrm>
            <a:off x="1195267" y="3957067"/>
            <a:ext cx="2565900" cy="211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25" name="Google Shape;725;p68"/>
          <p:cNvSpPr txBox="1"/>
          <p:nvPr>
            <p:ph type="title"/>
          </p:nvPr>
        </p:nvSpPr>
        <p:spPr>
          <a:xfrm>
            <a:off x="1195267" y="3229367"/>
            <a:ext cx="2541600" cy="72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726" name="Google Shape;726;p68"/>
          <p:cNvSpPr txBox="1"/>
          <p:nvPr>
            <p:ph idx="2" type="subTitle"/>
          </p:nvPr>
        </p:nvSpPr>
        <p:spPr>
          <a:xfrm>
            <a:off x="5072933" y="3957067"/>
            <a:ext cx="2565900" cy="211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27" name="Google Shape;727;p68"/>
          <p:cNvSpPr txBox="1"/>
          <p:nvPr>
            <p:ph idx="3" type="title"/>
          </p:nvPr>
        </p:nvSpPr>
        <p:spPr>
          <a:xfrm>
            <a:off x="5072923" y="3229367"/>
            <a:ext cx="2541600" cy="72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728" name="Google Shape;728;p68"/>
          <p:cNvSpPr txBox="1"/>
          <p:nvPr>
            <p:ph idx="4" type="subTitle"/>
          </p:nvPr>
        </p:nvSpPr>
        <p:spPr>
          <a:xfrm>
            <a:off x="8976800" y="3957067"/>
            <a:ext cx="2541600" cy="211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29" name="Google Shape;729;p68"/>
          <p:cNvSpPr txBox="1"/>
          <p:nvPr>
            <p:ph idx="5" type="title"/>
          </p:nvPr>
        </p:nvSpPr>
        <p:spPr>
          <a:xfrm>
            <a:off x="8976796" y="3229367"/>
            <a:ext cx="2541600" cy="72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730" name="Google Shape;730;p68"/>
          <p:cNvSpPr txBox="1"/>
          <p:nvPr>
            <p:ph idx="6"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31" name="Google Shape;731;p68"/>
          <p:cNvSpPr txBox="1"/>
          <p:nvPr>
            <p:ph idx="7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5">
  <p:cSld name="CUSTOM_14"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9"/>
          <p:cNvSpPr/>
          <p:nvPr/>
        </p:nvSpPr>
        <p:spPr>
          <a:xfrm>
            <a:off x="9414117" y="2407350"/>
            <a:ext cx="2134500" cy="2134500"/>
          </a:xfrm>
          <a:prstGeom prst="ellipse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69"/>
          <p:cNvSpPr/>
          <p:nvPr/>
        </p:nvSpPr>
        <p:spPr>
          <a:xfrm>
            <a:off x="9044299" y="2336033"/>
            <a:ext cx="1416300" cy="264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5" name="Google Shape;735;p69"/>
          <p:cNvCxnSpPr>
            <a:stCxn id="736" idx="2"/>
          </p:cNvCxnSpPr>
          <p:nvPr/>
        </p:nvCxnSpPr>
        <p:spPr>
          <a:xfrm>
            <a:off x="1370043" y="2407359"/>
            <a:ext cx="91536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6" name="Google Shape;736;p69"/>
          <p:cNvSpPr/>
          <p:nvPr/>
        </p:nvSpPr>
        <p:spPr>
          <a:xfrm>
            <a:off x="137004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2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69"/>
          <p:cNvSpPr/>
          <p:nvPr/>
        </p:nvSpPr>
        <p:spPr>
          <a:xfrm>
            <a:off x="383786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2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69"/>
          <p:cNvSpPr/>
          <p:nvPr/>
        </p:nvSpPr>
        <p:spPr>
          <a:xfrm>
            <a:off x="63056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2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69"/>
          <p:cNvSpPr/>
          <p:nvPr/>
        </p:nvSpPr>
        <p:spPr>
          <a:xfrm>
            <a:off x="87734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2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0" name="Google Shape;740;p69"/>
          <p:cNvCxnSpPr/>
          <p:nvPr/>
        </p:nvCxnSpPr>
        <p:spPr>
          <a:xfrm>
            <a:off x="1066783" y="4541916"/>
            <a:ext cx="91437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41" name="Google Shape;741;p69"/>
          <p:cNvSpPr/>
          <p:nvPr/>
        </p:nvSpPr>
        <p:spPr>
          <a:xfrm>
            <a:off x="262644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b="1" sz="12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69"/>
          <p:cNvSpPr/>
          <p:nvPr/>
        </p:nvSpPr>
        <p:spPr>
          <a:xfrm>
            <a:off x="509426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b="1" sz="12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69"/>
          <p:cNvSpPr/>
          <p:nvPr/>
        </p:nvSpPr>
        <p:spPr>
          <a:xfrm>
            <a:off x="75620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2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69"/>
          <p:cNvSpPr/>
          <p:nvPr/>
        </p:nvSpPr>
        <p:spPr>
          <a:xfrm>
            <a:off x="100298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2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69"/>
          <p:cNvSpPr txBox="1"/>
          <p:nvPr>
            <p:ph idx="1" type="subTitle"/>
          </p:nvPr>
        </p:nvSpPr>
        <p:spPr>
          <a:xfrm>
            <a:off x="691367" y="3010533"/>
            <a:ext cx="1935300" cy="94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46" name="Google Shape;746;p69"/>
          <p:cNvSpPr txBox="1"/>
          <p:nvPr>
            <p:ph type="title"/>
          </p:nvPr>
        </p:nvSpPr>
        <p:spPr>
          <a:xfrm>
            <a:off x="691367" y="2785067"/>
            <a:ext cx="2066700" cy="26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47" name="Google Shape;747;p69"/>
          <p:cNvSpPr txBox="1"/>
          <p:nvPr>
            <p:ph idx="2" type="subTitle"/>
          </p:nvPr>
        </p:nvSpPr>
        <p:spPr>
          <a:xfrm>
            <a:off x="2991317" y="3010533"/>
            <a:ext cx="1935300" cy="94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48" name="Google Shape;748;p69"/>
          <p:cNvSpPr txBox="1"/>
          <p:nvPr>
            <p:ph idx="3" type="title"/>
          </p:nvPr>
        </p:nvSpPr>
        <p:spPr>
          <a:xfrm>
            <a:off x="2991334" y="2785067"/>
            <a:ext cx="2066700" cy="26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49" name="Google Shape;749;p69"/>
          <p:cNvSpPr txBox="1"/>
          <p:nvPr>
            <p:ph idx="4" type="subTitle"/>
          </p:nvPr>
        </p:nvSpPr>
        <p:spPr>
          <a:xfrm>
            <a:off x="5638600" y="3010533"/>
            <a:ext cx="1935300" cy="94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50" name="Google Shape;750;p69"/>
          <p:cNvSpPr txBox="1"/>
          <p:nvPr>
            <p:ph idx="5" type="title"/>
          </p:nvPr>
        </p:nvSpPr>
        <p:spPr>
          <a:xfrm>
            <a:off x="5638600" y="2785067"/>
            <a:ext cx="2066700" cy="26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51" name="Google Shape;751;p69"/>
          <p:cNvSpPr txBox="1"/>
          <p:nvPr>
            <p:ph idx="6" type="subTitle"/>
          </p:nvPr>
        </p:nvSpPr>
        <p:spPr>
          <a:xfrm>
            <a:off x="7938550" y="3010533"/>
            <a:ext cx="1935300" cy="94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52" name="Google Shape;752;p69"/>
          <p:cNvSpPr txBox="1"/>
          <p:nvPr>
            <p:ph idx="7" type="title"/>
          </p:nvPr>
        </p:nvSpPr>
        <p:spPr>
          <a:xfrm>
            <a:off x="7938568" y="2785067"/>
            <a:ext cx="2066700" cy="26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53" name="Google Shape;753;p69"/>
          <p:cNvSpPr txBox="1"/>
          <p:nvPr>
            <p:ph idx="8" type="subTitle"/>
          </p:nvPr>
        </p:nvSpPr>
        <p:spPr>
          <a:xfrm>
            <a:off x="2051533" y="5254667"/>
            <a:ext cx="1935300" cy="94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54" name="Google Shape;754;p69"/>
          <p:cNvSpPr txBox="1"/>
          <p:nvPr>
            <p:ph idx="9" type="title"/>
          </p:nvPr>
        </p:nvSpPr>
        <p:spPr>
          <a:xfrm>
            <a:off x="2051533" y="5029200"/>
            <a:ext cx="2066700" cy="26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55" name="Google Shape;755;p69"/>
          <p:cNvSpPr txBox="1"/>
          <p:nvPr>
            <p:ph idx="13" type="subTitle"/>
          </p:nvPr>
        </p:nvSpPr>
        <p:spPr>
          <a:xfrm>
            <a:off x="4351483" y="5254667"/>
            <a:ext cx="1935300" cy="94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56" name="Google Shape;756;p69"/>
          <p:cNvSpPr txBox="1"/>
          <p:nvPr>
            <p:ph idx="14" type="title"/>
          </p:nvPr>
        </p:nvSpPr>
        <p:spPr>
          <a:xfrm>
            <a:off x="4351501" y="5029200"/>
            <a:ext cx="2066700" cy="26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57" name="Google Shape;757;p69"/>
          <p:cNvSpPr txBox="1"/>
          <p:nvPr>
            <p:ph idx="15" type="subTitle"/>
          </p:nvPr>
        </p:nvSpPr>
        <p:spPr>
          <a:xfrm>
            <a:off x="6858000" y="5254667"/>
            <a:ext cx="1935300" cy="94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58" name="Google Shape;758;p69"/>
          <p:cNvSpPr txBox="1"/>
          <p:nvPr>
            <p:ph idx="16" type="title"/>
          </p:nvPr>
        </p:nvSpPr>
        <p:spPr>
          <a:xfrm>
            <a:off x="6858000" y="5029200"/>
            <a:ext cx="2066700" cy="26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59" name="Google Shape;759;p69"/>
          <p:cNvSpPr txBox="1"/>
          <p:nvPr>
            <p:ph idx="17" type="subTitle"/>
          </p:nvPr>
        </p:nvSpPr>
        <p:spPr>
          <a:xfrm>
            <a:off x="9157950" y="5254667"/>
            <a:ext cx="1935300" cy="94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60" name="Google Shape;760;p69"/>
          <p:cNvSpPr txBox="1"/>
          <p:nvPr>
            <p:ph idx="18" type="title"/>
          </p:nvPr>
        </p:nvSpPr>
        <p:spPr>
          <a:xfrm>
            <a:off x="9157968" y="5029200"/>
            <a:ext cx="2066700" cy="26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61" name="Google Shape;761;p69"/>
          <p:cNvSpPr txBox="1"/>
          <p:nvPr>
            <p:ph idx="19"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62" name="Google Shape;762;p69"/>
          <p:cNvSpPr txBox="1"/>
          <p:nvPr>
            <p:ph idx="20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6">
  <p:cSld name="CUSTOM_15"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0"/>
          <p:cNvSpPr/>
          <p:nvPr/>
        </p:nvSpPr>
        <p:spPr>
          <a:xfrm>
            <a:off x="4358483" y="3039458"/>
            <a:ext cx="3178800" cy="879900"/>
          </a:xfrm>
          <a:prstGeom prst="trapezoid">
            <a:avLst>
              <a:gd fmla="val 69509" name="adj"/>
            </a:avLst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2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900">
              <a:solidFill>
                <a:srgbClr val="FFFFFF"/>
              </a:solidFill>
            </a:endParaRPr>
          </a:p>
        </p:txBody>
      </p:sp>
      <p:sp>
        <p:nvSpPr>
          <p:cNvPr id="765" name="Google Shape;765;p70"/>
          <p:cNvSpPr/>
          <p:nvPr/>
        </p:nvSpPr>
        <p:spPr>
          <a:xfrm>
            <a:off x="3656865" y="4156508"/>
            <a:ext cx="4575600" cy="879900"/>
          </a:xfrm>
          <a:prstGeom prst="trapezoid">
            <a:avLst>
              <a:gd fmla="val 68291" name="adj"/>
            </a:avLst>
          </a:prstGeom>
          <a:solidFill>
            <a:srgbClr val="1475D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2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66" name="Google Shape;766;p70"/>
          <p:cNvSpPr/>
          <p:nvPr/>
        </p:nvSpPr>
        <p:spPr>
          <a:xfrm>
            <a:off x="5102467" y="1328417"/>
            <a:ext cx="1684500" cy="1399200"/>
          </a:xfrm>
          <a:prstGeom prst="triangle">
            <a:avLst>
              <a:gd fmla="val 51543" name="adj"/>
            </a:avLst>
          </a:prstGeom>
          <a:solidFill>
            <a:srgbClr val="FCB912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2700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2994500" y="5273560"/>
            <a:ext cx="5918700" cy="879900"/>
          </a:xfrm>
          <a:prstGeom prst="trapezoid">
            <a:avLst>
              <a:gd fmla="val 68291" name="adj"/>
            </a:avLst>
          </a:prstGeom>
          <a:solidFill>
            <a:srgbClr val="082D4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2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768" name="Google Shape;768;p70"/>
          <p:cNvCxnSpPr/>
          <p:nvPr/>
        </p:nvCxnSpPr>
        <p:spPr>
          <a:xfrm rot="10800000">
            <a:off x="6300100" y="2465333"/>
            <a:ext cx="2181300" cy="0"/>
          </a:xfrm>
          <a:prstGeom prst="straightConnector1">
            <a:avLst/>
          </a:prstGeom>
          <a:noFill/>
          <a:ln cap="rnd" cmpd="sng" w="9525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69" name="Google Shape;769;p70"/>
          <p:cNvCxnSpPr/>
          <p:nvPr/>
        </p:nvCxnSpPr>
        <p:spPr>
          <a:xfrm rot="10800000">
            <a:off x="7379200" y="4596500"/>
            <a:ext cx="2181300" cy="0"/>
          </a:xfrm>
          <a:prstGeom prst="straightConnector1">
            <a:avLst/>
          </a:prstGeom>
          <a:noFill/>
          <a:ln cap="rnd" cmpd="sng" w="9525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70" name="Google Shape;770;p70"/>
          <p:cNvCxnSpPr/>
          <p:nvPr/>
        </p:nvCxnSpPr>
        <p:spPr>
          <a:xfrm rot="10800000">
            <a:off x="2740933" y="3479467"/>
            <a:ext cx="2181300" cy="0"/>
          </a:xfrm>
          <a:prstGeom prst="straightConnector1">
            <a:avLst/>
          </a:prstGeom>
          <a:noFill/>
          <a:ln cap="rnd" cmpd="sng" w="9525">
            <a:solidFill>
              <a:srgbClr val="2E5E7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71" name="Google Shape;771;p70"/>
          <p:cNvCxnSpPr>
            <a:endCxn id="767" idx="1"/>
          </p:cNvCxnSpPr>
          <p:nvPr/>
        </p:nvCxnSpPr>
        <p:spPr>
          <a:xfrm rot="10800000">
            <a:off x="3294946" y="5713510"/>
            <a:ext cx="605100" cy="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72" name="Google Shape;772;p70"/>
          <p:cNvCxnSpPr>
            <a:stCxn id="767" idx="1"/>
          </p:cNvCxnSpPr>
          <p:nvPr/>
        </p:nvCxnSpPr>
        <p:spPr>
          <a:xfrm rot="10800000">
            <a:off x="1737646" y="5713510"/>
            <a:ext cx="1557300" cy="0"/>
          </a:xfrm>
          <a:prstGeom prst="straightConnector1">
            <a:avLst/>
          </a:prstGeom>
          <a:noFill/>
          <a:ln cap="rnd" cmpd="sng" w="9525">
            <a:solidFill>
              <a:srgbClr val="2E5E7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3" name="Google Shape;773;p70"/>
          <p:cNvSpPr txBox="1"/>
          <p:nvPr/>
        </p:nvSpPr>
        <p:spPr>
          <a:xfrm>
            <a:off x="6908233" y="19729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b="1" sz="1600">
              <a:solidFill>
                <a:srgbClr val="2E5E73"/>
              </a:solidFill>
            </a:endParaRPr>
          </a:p>
        </p:txBody>
      </p:sp>
      <p:sp>
        <p:nvSpPr>
          <p:cNvPr id="774" name="Google Shape;774;p70"/>
          <p:cNvSpPr txBox="1"/>
          <p:nvPr/>
        </p:nvSpPr>
        <p:spPr>
          <a:xfrm>
            <a:off x="2611700" y="29870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b="1" sz="1600">
              <a:solidFill>
                <a:srgbClr val="2E5E73"/>
              </a:solidFill>
            </a:endParaRPr>
          </a:p>
        </p:txBody>
      </p:sp>
      <p:sp>
        <p:nvSpPr>
          <p:cNvPr id="775" name="Google Shape;775;p70"/>
          <p:cNvSpPr txBox="1"/>
          <p:nvPr/>
        </p:nvSpPr>
        <p:spPr>
          <a:xfrm>
            <a:off x="1610567" y="5221167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b="1" sz="1600">
              <a:solidFill>
                <a:srgbClr val="2E5E73"/>
              </a:solidFill>
            </a:endParaRPr>
          </a:p>
        </p:txBody>
      </p:sp>
      <p:pic>
        <p:nvPicPr>
          <p:cNvPr id="776" name="Google Shape;776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727" y="5269232"/>
            <a:ext cx="798773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705" y="2851432"/>
            <a:ext cx="929597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4762" y="2002200"/>
            <a:ext cx="753210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65265" y="4083731"/>
            <a:ext cx="798767" cy="10255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0" name="Google Shape;780;p70"/>
          <p:cNvCxnSpPr>
            <a:endCxn id="764" idx="1"/>
          </p:cNvCxnSpPr>
          <p:nvPr/>
        </p:nvCxnSpPr>
        <p:spPr>
          <a:xfrm rot="10800000">
            <a:off x="4664288" y="3479408"/>
            <a:ext cx="355500" cy="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81" name="Google Shape;781;p70"/>
          <p:cNvCxnSpPr>
            <a:stCxn id="765" idx="3"/>
          </p:cNvCxnSpPr>
          <p:nvPr/>
        </p:nvCxnSpPr>
        <p:spPr>
          <a:xfrm rot="10800000">
            <a:off x="7379119" y="4596458"/>
            <a:ext cx="552900" cy="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782" name="Google Shape;782;p70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83" name="Google Shape;783;p70"/>
          <p:cNvSpPr txBox="1"/>
          <p:nvPr>
            <p:ph idx="2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84" name="Google Shape;784;p70"/>
          <p:cNvSpPr txBox="1"/>
          <p:nvPr/>
        </p:nvSpPr>
        <p:spPr>
          <a:xfrm>
            <a:off x="7876100" y="40733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b="1" sz="1600">
              <a:solidFill>
                <a:srgbClr val="2E5E73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7">
  <p:cSld name="CUSTOM_16"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" name="Google Shape;786;p71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7" name="Google Shape;787;p71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8" name="Google Shape;788;p71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9" name="Google Shape;789;p71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0" name="Google Shape;790;p71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cap="flat" cmpd="sng" w="9525">
            <a:solidFill>
              <a:srgbClr val="2E5E7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1" name="Google Shape;791;p71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fmla="val 12602522" name="adj1"/>
              <a:gd fmla="val 16867657" name="adj2"/>
              <a:gd fmla="val 20844" name="adj3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71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fmla="val 12602522" name="adj1"/>
              <a:gd fmla="val 16867657" name="adj2"/>
              <a:gd fmla="val 20844" name="adj3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71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fmla="val 12602522" name="adj1"/>
              <a:gd fmla="val 16867657" name="adj2"/>
              <a:gd fmla="val 20844" name="adj3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71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fmla="val 6190354" name="adj1"/>
              <a:gd fmla="val 14996165" name="adj2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71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fmla="val 4028252" name="adj1"/>
              <a:gd fmla="val 17183677" name="adj2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71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fmla="val 12602522" name="adj1"/>
              <a:gd fmla="val 16867657" name="adj2"/>
              <a:gd fmla="val 20844" name="adj3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71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fmla="val 6190354" name="adj1"/>
              <a:gd fmla="val 14996165" name="adj2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71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fmla="val 4028252" name="adj1"/>
              <a:gd fmla="val 17183677" name="adj2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71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fmla="val 12513247" name="adj1"/>
              <a:gd fmla="val 16867657" name="adj2"/>
              <a:gd fmla="val 20844" name="adj3"/>
            </a:avLst>
          </a:prstGeom>
          <a:solidFill>
            <a:srgbClr val="00C7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71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fmla="val 6190354" name="adj1"/>
              <a:gd fmla="val 14996165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71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fmla="val 4028252" name="adj1"/>
              <a:gd fmla="val 17183677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71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fmla="val 6190354" name="adj1"/>
              <a:gd fmla="val 14996165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71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fmla="val 4028252" name="adj1"/>
              <a:gd fmla="val 17183677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71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fmla="val 6190354" name="adj1"/>
              <a:gd fmla="val 14996165" name="adj2"/>
            </a:avLst>
          </a:prstGeom>
          <a:solidFill>
            <a:srgbClr val="00C7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71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fmla="val 4028252" name="adj1"/>
              <a:gd fmla="val 17183677" name="adj2"/>
            </a:avLst>
          </a:prstGeom>
          <a:solidFill>
            <a:srgbClr val="00C7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71"/>
          <p:cNvSpPr txBox="1"/>
          <p:nvPr/>
        </p:nvSpPr>
        <p:spPr>
          <a:xfrm>
            <a:off x="7620000" y="21611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096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b="1"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b="1" sz="11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71"/>
          <p:cNvSpPr txBox="1"/>
          <p:nvPr/>
        </p:nvSpPr>
        <p:spPr>
          <a:xfrm>
            <a:off x="7620000" y="36851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096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b="1"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b="1" sz="11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71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096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b="1" lang="en-US" sz="1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b="1" lang="en-US" sz="1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71"/>
          <p:cNvSpPr txBox="1"/>
          <p:nvPr/>
        </p:nvSpPr>
        <p:spPr>
          <a:xfrm>
            <a:off x="0" y="45995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096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b="1"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b="1" sz="11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71"/>
          <p:cNvSpPr txBox="1"/>
          <p:nvPr/>
        </p:nvSpPr>
        <p:spPr>
          <a:xfrm>
            <a:off x="7620000" y="5310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096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b="1"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b="1" sz="11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71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1" sz="2100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71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b="1"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71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1"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71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1" sz="21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71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b="1" sz="21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71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17" name="Google Shape;817;p71"/>
          <p:cNvSpPr txBox="1"/>
          <p:nvPr>
            <p:ph idx="2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8">
  <p:cSld name="CUSTOM_17"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" name="Google Shape;819;p72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cap="flat" cmpd="sng" w="9525">
            <a:solidFill>
              <a:srgbClr val="2E5E7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0" name="Google Shape;820;p72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cap="flat" cmpd="sng" w="9525">
            <a:solidFill>
              <a:srgbClr val="2E5E7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1" name="Google Shape;821;p72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cap="flat" cmpd="sng" w="9525">
            <a:solidFill>
              <a:srgbClr val="2E5E7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2" name="Google Shape;822;p72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cap="flat" cmpd="sng" w="9525">
            <a:solidFill>
              <a:srgbClr val="2E5E7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3" name="Google Shape;823;p72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cap="flat" cmpd="sng" w="9525">
            <a:solidFill>
              <a:srgbClr val="2E5E7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4" name="Google Shape;824;p72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fmla="val 12602522" name="adj1"/>
              <a:gd fmla="val 16867657" name="adj2"/>
              <a:gd fmla="val 20844" name="adj3"/>
            </a:avLst>
          </a:prstGeom>
          <a:solidFill>
            <a:srgbClr val="082D4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72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fmla="val 12602522" name="adj1"/>
              <a:gd fmla="val 16867657" name="adj2"/>
              <a:gd fmla="val 20844" name="adj3"/>
            </a:avLst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72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fmla="val 12602522" name="adj1"/>
              <a:gd fmla="val 16867657" name="adj2"/>
              <a:gd fmla="val 20844" name="adj3"/>
            </a:avLst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72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fmla="val 6190354" name="adj1"/>
              <a:gd fmla="val 14996165" name="adj2"/>
            </a:avLst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72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fmla="val 4028252" name="adj1"/>
              <a:gd fmla="val 17183677" name="adj2"/>
            </a:avLst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72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fmla="val 12602522" name="adj1"/>
              <a:gd fmla="val 16867657" name="adj2"/>
              <a:gd fmla="val 20844" name="adj3"/>
            </a:avLst>
          </a:prstGeom>
          <a:solidFill>
            <a:srgbClr val="1475D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72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fmla="val 6190354" name="adj1"/>
              <a:gd fmla="val 14996165" name="adj2"/>
            </a:avLst>
          </a:prstGeom>
          <a:solidFill>
            <a:srgbClr val="082D4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72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fmla="val 4028252" name="adj1"/>
              <a:gd fmla="val 17183677" name="adj2"/>
            </a:avLst>
          </a:prstGeom>
          <a:solidFill>
            <a:srgbClr val="082D4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72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fmla="val 12513247" name="adj1"/>
              <a:gd fmla="val 16867657" name="adj2"/>
              <a:gd fmla="val 20844" name="adj3"/>
            </a:avLst>
          </a:prstGeom>
          <a:solidFill>
            <a:srgbClr val="00C7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72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fmla="val 6190354" name="adj1"/>
              <a:gd fmla="val 14996165" name="adj2"/>
            </a:avLst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72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fmla="val 4028252" name="adj1"/>
              <a:gd fmla="val 17183677" name="adj2"/>
            </a:avLst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72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fmla="val 6190354" name="adj1"/>
              <a:gd fmla="val 14996165" name="adj2"/>
            </a:avLst>
          </a:prstGeom>
          <a:solidFill>
            <a:srgbClr val="1475D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72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fmla="val 4028252" name="adj1"/>
              <a:gd fmla="val 17183677" name="adj2"/>
            </a:avLst>
          </a:prstGeom>
          <a:solidFill>
            <a:srgbClr val="1475D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72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fmla="val 6190354" name="adj1"/>
              <a:gd fmla="val 14996165" name="adj2"/>
            </a:avLst>
          </a:prstGeom>
          <a:solidFill>
            <a:srgbClr val="00C7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72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fmla="val 4028252" name="adj1"/>
              <a:gd fmla="val 17183677" name="adj2"/>
            </a:avLst>
          </a:prstGeom>
          <a:solidFill>
            <a:srgbClr val="00C7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72"/>
          <p:cNvSpPr txBox="1"/>
          <p:nvPr/>
        </p:nvSpPr>
        <p:spPr>
          <a:xfrm>
            <a:off x="7620000" y="21557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096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b="1"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b="1" sz="11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72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096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b="1"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b="1"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72"/>
          <p:cNvSpPr txBox="1"/>
          <p:nvPr/>
        </p:nvSpPr>
        <p:spPr>
          <a:xfrm>
            <a:off x="0" y="45941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096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b="1"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b="1" sz="11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72"/>
          <p:cNvSpPr txBox="1"/>
          <p:nvPr/>
        </p:nvSpPr>
        <p:spPr>
          <a:xfrm>
            <a:off x="7620000" y="53053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096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b="1"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b="1" sz="11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72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1"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72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1"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72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1"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72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b="1"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72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b="1"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72"/>
          <p:cNvSpPr txBox="1"/>
          <p:nvPr/>
        </p:nvSpPr>
        <p:spPr>
          <a:xfrm>
            <a:off x="7620000" y="3679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096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b="1"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b="1" sz="11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72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50" name="Google Shape;850;p72"/>
          <p:cNvSpPr txBox="1"/>
          <p:nvPr>
            <p:ph idx="2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9">
  <p:cSld name="CUSTOM_18"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3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fmla="val 0" name="adj1"/>
              <a:gd fmla="val 1339" name="adj2"/>
            </a:avLst>
          </a:prstGeom>
          <a:solidFill>
            <a:srgbClr val="F2F2F2"/>
          </a:solidFill>
          <a:ln>
            <a:noFill/>
          </a:ln>
        </p:spPr>
        <p:txBody>
          <a:bodyPr anchorCtr="0" anchor="t" bIns="487675" lIns="97525" spcFirstLastPara="1" rIns="97525" wrap="square" tIns="243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b="1"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300">
              <a:solidFill>
                <a:srgbClr val="A9B7C0"/>
              </a:solidFill>
            </a:endParaRPr>
          </a:p>
        </p:txBody>
      </p:sp>
      <p:sp>
        <p:nvSpPr>
          <p:cNvPr id="853" name="Google Shape;853;p73"/>
          <p:cNvSpPr/>
          <p:nvPr/>
        </p:nvSpPr>
        <p:spPr>
          <a:xfrm>
            <a:off x="1098033" y="3708766"/>
            <a:ext cx="4845300" cy="2043300"/>
          </a:xfrm>
          <a:prstGeom prst="round2DiagRect">
            <a:avLst>
              <a:gd fmla="val 0" name="adj1"/>
              <a:gd fmla="val 0" name="adj2"/>
            </a:avLst>
          </a:prstGeom>
          <a:solidFill>
            <a:srgbClr val="F2F2F2"/>
          </a:solidFill>
          <a:ln>
            <a:noFill/>
          </a:ln>
        </p:spPr>
        <p:txBody>
          <a:bodyPr anchorCtr="0" anchor="b" bIns="243825" lIns="97525" spcFirstLastPara="1" rIns="97525" wrap="square" tIns="487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b="1"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9E9E9E"/>
                </a:solidFill>
              </a:rPr>
              <a:t> </a:t>
            </a:r>
            <a:endParaRPr sz="1300">
              <a:solidFill>
                <a:srgbClr val="9E9E9E"/>
              </a:solidFill>
            </a:endParaRPr>
          </a:p>
        </p:txBody>
      </p:sp>
      <p:sp>
        <p:nvSpPr>
          <p:cNvPr id="854" name="Google Shape;854;p73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fmla="val 0" name="adj1"/>
              <a:gd fmla="val 0" name="adj2"/>
            </a:avLst>
          </a:prstGeom>
          <a:solidFill>
            <a:srgbClr val="F2F2F2"/>
          </a:solidFill>
          <a:ln>
            <a:noFill/>
          </a:ln>
        </p:spPr>
        <p:txBody>
          <a:bodyPr anchorCtr="0" anchor="b" bIns="243825" lIns="97525" spcFirstLastPara="1" rIns="97525" wrap="square" tIns="487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b="1"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73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fmla="val 0" name="adj1"/>
              <a:gd fmla="val 0" name="adj2"/>
            </a:avLst>
          </a:prstGeom>
          <a:solidFill>
            <a:srgbClr val="AADCF2"/>
          </a:solidFill>
          <a:ln>
            <a:noFill/>
          </a:ln>
        </p:spPr>
        <p:txBody>
          <a:bodyPr anchorCtr="0" anchor="t" bIns="487675" lIns="97525" spcFirstLastPara="1" rIns="97525" wrap="square" tIns="243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b="1"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73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1" sz="3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73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1"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73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b="1"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73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1"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73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61" name="Google Shape;861;p73"/>
          <p:cNvSpPr txBox="1"/>
          <p:nvPr>
            <p:ph idx="2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0">
  <p:cSld name="CUSTOM_19"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74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fmla="val 0" name="adj1"/>
              <a:gd fmla="val 1339" name="adj2"/>
            </a:avLst>
          </a:prstGeom>
          <a:solidFill>
            <a:srgbClr val="00C7CC"/>
          </a:solidFill>
          <a:ln>
            <a:noFill/>
          </a:ln>
        </p:spPr>
        <p:txBody>
          <a:bodyPr anchorCtr="0" anchor="t" bIns="487675" lIns="97525" spcFirstLastPara="1" rIns="97525" wrap="square" tIns="243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b="1"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864" name="Google Shape;864;p74"/>
          <p:cNvSpPr/>
          <p:nvPr/>
        </p:nvSpPr>
        <p:spPr>
          <a:xfrm>
            <a:off x="1098167" y="3708766"/>
            <a:ext cx="4845300" cy="2043300"/>
          </a:xfrm>
          <a:prstGeom prst="round2DiagRect">
            <a:avLst>
              <a:gd fmla="val 0" name="adj1"/>
              <a:gd fmla="val 0" name="adj2"/>
            </a:avLst>
          </a:prstGeom>
          <a:solidFill>
            <a:srgbClr val="2E5E73"/>
          </a:solidFill>
          <a:ln>
            <a:noFill/>
          </a:ln>
        </p:spPr>
        <p:txBody>
          <a:bodyPr anchorCtr="0" anchor="b" bIns="243825" lIns="97525" spcFirstLastPara="1" rIns="97525" wrap="square" tIns="487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b="1"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FFFFFF"/>
                </a:solidFill>
              </a:rPr>
              <a:t> 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865" name="Google Shape;865;p74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fmla="val 0" name="adj1"/>
              <a:gd fmla="val 0" name="adj2"/>
            </a:avLst>
          </a:prstGeom>
          <a:solidFill>
            <a:srgbClr val="FCB912"/>
          </a:solidFill>
          <a:ln>
            <a:noFill/>
          </a:ln>
        </p:spPr>
        <p:txBody>
          <a:bodyPr anchorCtr="0" anchor="b" bIns="243825" lIns="97525" spcFirstLastPara="1" rIns="97525" wrap="square" tIns="487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b="1"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74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fmla="val 0" name="adj1"/>
              <a:gd fmla="val 0" name="adj2"/>
            </a:avLst>
          </a:prstGeom>
          <a:solidFill>
            <a:srgbClr val="AADCF2"/>
          </a:solidFill>
          <a:ln>
            <a:noFill/>
          </a:ln>
        </p:spPr>
        <p:txBody>
          <a:bodyPr anchorCtr="0" anchor="t" bIns="487675" lIns="97525" spcFirstLastPara="1" rIns="97525" wrap="square" tIns="243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b="1"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74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1" sz="3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74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1" sz="3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74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b="1"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74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1" sz="3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74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72" name="Google Shape;872;p74"/>
          <p:cNvSpPr txBox="1"/>
          <p:nvPr>
            <p:ph idx="2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1">
  <p:cSld name="CUSTOM_20"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5"/>
          <p:cNvSpPr/>
          <p:nvPr/>
        </p:nvSpPr>
        <p:spPr>
          <a:xfrm>
            <a:off x="4737136" y="1900563"/>
            <a:ext cx="2708100" cy="2708100"/>
          </a:xfrm>
          <a:prstGeom prst="ellipse">
            <a:avLst/>
          </a:prstGeom>
          <a:noFill/>
          <a:ln cap="flat" cmpd="sng" w="28575">
            <a:solidFill>
              <a:srgbClr val="FCB9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75"/>
          <p:cNvSpPr/>
          <p:nvPr/>
        </p:nvSpPr>
        <p:spPr>
          <a:xfrm>
            <a:off x="3766133" y="3267279"/>
            <a:ext cx="2708100" cy="2708100"/>
          </a:xfrm>
          <a:prstGeom prst="ellipse">
            <a:avLst/>
          </a:prstGeom>
          <a:noFill/>
          <a:ln cap="flat" cmpd="sng" w="28575">
            <a:solidFill>
              <a:srgbClr val="2E5E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75"/>
          <p:cNvSpPr/>
          <p:nvPr/>
        </p:nvSpPr>
        <p:spPr>
          <a:xfrm>
            <a:off x="5675754" y="3267279"/>
            <a:ext cx="2708100" cy="2708100"/>
          </a:xfrm>
          <a:prstGeom prst="ellipse">
            <a:avLst/>
          </a:prstGeom>
          <a:noFill/>
          <a:ln cap="flat" cmpd="sng" w="28575">
            <a:solidFill>
              <a:srgbClr val="1475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7" name="Google Shape;877;p75"/>
          <p:cNvCxnSpPr/>
          <p:nvPr/>
        </p:nvCxnSpPr>
        <p:spPr>
          <a:xfrm rot="10800000">
            <a:off x="3233433" y="2433000"/>
            <a:ext cx="2806500" cy="0"/>
          </a:xfrm>
          <a:prstGeom prst="straightConnector1">
            <a:avLst/>
          </a:prstGeom>
          <a:noFill/>
          <a:ln cap="flat" cmpd="sng" w="9525">
            <a:solidFill>
              <a:srgbClr val="082D49"/>
            </a:solidFill>
            <a:prstDash val="solid"/>
            <a:round/>
            <a:headEnd len="sm" w="sm" type="oval"/>
            <a:tailEnd len="sm" w="sm" type="none"/>
          </a:ln>
        </p:spPr>
      </p:cxnSp>
      <p:sp>
        <p:nvSpPr>
          <p:cNvPr id="878" name="Google Shape;878;p75"/>
          <p:cNvSpPr txBox="1"/>
          <p:nvPr/>
        </p:nvSpPr>
        <p:spPr>
          <a:xfrm>
            <a:off x="398535" y="23688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b="1" sz="16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b="1" sz="11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9" name="Google Shape;879;p75"/>
          <p:cNvCxnSpPr/>
          <p:nvPr/>
        </p:nvCxnSpPr>
        <p:spPr>
          <a:xfrm rot="10800000">
            <a:off x="3241033" y="5220067"/>
            <a:ext cx="1467600" cy="0"/>
          </a:xfrm>
          <a:prstGeom prst="straightConnector1">
            <a:avLst/>
          </a:prstGeom>
          <a:noFill/>
          <a:ln cap="flat" cmpd="sng" w="9525">
            <a:solidFill>
              <a:srgbClr val="082D49"/>
            </a:solidFill>
            <a:prstDash val="solid"/>
            <a:round/>
            <a:headEnd len="sm" w="sm" type="oval"/>
            <a:tailEnd len="sm" w="sm" type="none"/>
          </a:ln>
        </p:spPr>
      </p:cxnSp>
      <p:sp>
        <p:nvSpPr>
          <p:cNvPr id="880" name="Google Shape;880;p75"/>
          <p:cNvSpPr txBox="1"/>
          <p:nvPr/>
        </p:nvSpPr>
        <p:spPr>
          <a:xfrm>
            <a:off x="398535" y="5156023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b="1" sz="16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b="1" sz="11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1" name="Google Shape;881;p75"/>
          <p:cNvCxnSpPr/>
          <p:nvPr/>
        </p:nvCxnSpPr>
        <p:spPr>
          <a:xfrm rot="10800000">
            <a:off x="6039967" y="4393133"/>
            <a:ext cx="26397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oval"/>
          </a:ln>
        </p:spPr>
      </p:cxnSp>
      <p:sp>
        <p:nvSpPr>
          <p:cNvPr id="882" name="Google Shape;882;p75"/>
          <p:cNvSpPr txBox="1"/>
          <p:nvPr/>
        </p:nvSpPr>
        <p:spPr>
          <a:xfrm>
            <a:off x="8782304" y="4343233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b="1" sz="16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b="1" sz="11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3" name="Google Shape;883;p75"/>
          <p:cNvCxnSpPr/>
          <p:nvPr/>
        </p:nvCxnSpPr>
        <p:spPr>
          <a:xfrm rot="10800000">
            <a:off x="6871433" y="3379550"/>
            <a:ext cx="1915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oval"/>
          </a:ln>
        </p:spPr>
      </p:cxnSp>
      <p:sp>
        <p:nvSpPr>
          <p:cNvPr id="884" name="Google Shape;884;p75"/>
          <p:cNvSpPr txBox="1"/>
          <p:nvPr/>
        </p:nvSpPr>
        <p:spPr>
          <a:xfrm>
            <a:off x="8786635" y="33404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b="1" sz="16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b="1" sz="11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5" name="Google Shape;885;p75"/>
          <p:cNvCxnSpPr/>
          <p:nvPr/>
        </p:nvCxnSpPr>
        <p:spPr>
          <a:xfrm rot="10800000">
            <a:off x="3297633" y="3703567"/>
            <a:ext cx="1690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oval"/>
            <a:tailEnd len="sm" w="sm" type="none"/>
          </a:ln>
        </p:spPr>
      </p:cxnSp>
      <p:sp>
        <p:nvSpPr>
          <p:cNvPr id="886" name="Google Shape;886;p75"/>
          <p:cNvSpPr txBox="1"/>
          <p:nvPr/>
        </p:nvSpPr>
        <p:spPr>
          <a:xfrm>
            <a:off x="471868" y="363950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b="1" sz="16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b="1" sz="11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7" name="Google Shape;887;p75"/>
          <p:cNvCxnSpPr/>
          <p:nvPr/>
        </p:nvCxnSpPr>
        <p:spPr>
          <a:xfrm rot="10800000">
            <a:off x="7111900" y="5410033"/>
            <a:ext cx="1707300" cy="0"/>
          </a:xfrm>
          <a:prstGeom prst="straightConnector1">
            <a:avLst/>
          </a:prstGeom>
          <a:noFill/>
          <a:ln cap="flat" cmpd="sng" w="9525">
            <a:solidFill>
              <a:srgbClr val="082D49"/>
            </a:solidFill>
            <a:prstDash val="solid"/>
            <a:round/>
            <a:headEnd len="sm" w="sm" type="none"/>
            <a:tailEnd len="sm" w="sm" type="oval"/>
          </a:ln>
        </p:spPr>
      </p:cxnSp>
      <p:sp>
        <p:nvSpPr>
          <p:cNvPr id="888" name="Google Shape;888;p75"/>
          <p:cNvSpPr txBox="1"/>
          <p:nvPr/>
        </p:nvSpPr>
        <p:spPr>
          <a:xfrm>
            <a:off x="8782304" y="5346000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b="1" sz="16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b="1" sz="11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75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90" name="Google Shape;890;p75"/>
          <p:cNvSpPr txBox="1"/>
          <p:nvPr>
            <p:ph idx="2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6"/>
          <p:cNvSpPr txBox="1"/>
          <p:nvPr>
            <p:ph idx="1" type="body"/>
          </p:nvPr>
        </p:nvSpPr>
        <p:spPr>
          <a:xfrm>
            <a:off x="923067" y="1497267"/>
            <a:ext cx="10853100" cy="4594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893" name="Google Shape;893;p76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94" name="Google Shape;894;p76"/>
          <p:cNvSpPr txBox="1"/>
          <p:nvPr>
            <p:ph idx="2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7"/>
          <p:cNvSpPr txBox="1"/>
          <p:nvPr>
            <p:ph type="ctrTitle"/>
          </p:nvPr>
        </p:nvSpPr>
        <p:spPr>
          <a:xfrm>
            <a:off x="0" y="992767"/>
            <a:ext cx="12192000" cy="2736900"/>
          </a:xfrm>
          <a:prstGeom prst="rect">
            <a:avLst/>
          </a:prstGeom>
        </p:spPr>
        <p:txBody>
          <a:bodyPr anchorCtr="0" anchor="b" bIns="121900" lIns="487675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897" name="Google Shape;897;p77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898" name="Google Shape;898;p7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01" name="Google Shape;901;p7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902" name="Google Shape;902;p7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62" Type="http://schemas.openxmlformats.org/officeDocument/2006/relationships/slideLayout" Target="../slideLayouts/slideLayout73.xml"/><Relationship Id="rId61" Type="http://schemas.openxmlformats.org/officeDocument/2006/relationships/slideLayout" Target="../slideLayouts/slideLayout72.xml"/><Relationship Id="rId20" Type="http://schemas.openxmlformats.org/officeDocument/2006/relationships/slideLayout" Target="../slideLayouts/slideLayout31.xml"/><Relationship Id="rId64" Type="http://schemas.openxmlformats.org/officeDocument/2006/relationships/slideLayout" Target="../slideLayouts/slideLayout75.xml"/><Relationship Id="rId63" Type="http://schemas.openxmlformats.org/officeDocument/2006/relationships/slideLayout" Target="../slideLayouts/slideLayout74.xml"/><Relationship Id="rId22" Type="http://schemas.openxmlformats.org/officeDocument/2006/relationships/slideLayout" Target="../slideLayouts/slideLayout33.xml"/><Relationship Id="rId66" Type="http://schemas.openxmlformats.org/officeDocument/2006/relationships/theme" Target="../theme/theme2.xml"/><Relationship Id="rId21" Type="http://schemas.openxmlformats.org/officeDocument/2006/relationships/slideLayout" Target="../slideLayouts/slideLayout32.xml"/><Relationship Id="rId65" Type="http://schemas.openxmlformats.org/officeDocument/2006/relationships/slideLayout" Target="../slideLayouts/slideLayout76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60" Type="http://schemas.openxmlformats.org/officeDocument/2006/relationships/slideLayout" Target="../slideLayouts/slideLayout71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slideLayout" Target="../slideLayouts/slideLayout64.xml"/><Relationship Id="rId5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22.xml"/><Relationship Id="rId5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21.xml"/><Relationship Id="rId54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24.xml"/><Relationship Id="rId5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23.xml"/><Relationship Id="rId56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26.xml"/><Relationship Id="rId5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25.xml"/><Relationship Id="rId58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0" y="170800"/>
            <a:ext cx="1219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200"/>
              <a:buFont typeface="Roboto"/>
              <a:buNone/>
              <a:defRPr b="1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8768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400"/>
              <a:buFont typeface="Roboto Light"/>
              <a:buChar char="●"/>
              <a:defRPr sz="2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92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92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92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92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92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92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92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92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20" r:id="rId62"/>
    <p:sldLayoutId id="2147483721" r:id="rId63"/>
    <p:sldLayoutId id="2147483722" r:id="rId64"/>
    <p:sldLayoutId id="2147483723" r:id="rId6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2D49"/>
        </a:solidFill>
      </p:bgPr>
    </p:bg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9"/>
          <p:cNvSpPr txBox="1"/>
          <p:nvPr/>
        </p:nvSpPr>
        <p:spPr>
          <a:xfrm>
            <a:off x="5695332" y="2142333"/>
            <a:ext cx="315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 Boot Camp </a:t>
            </a:r>
            <a:r>
              <a:rPr b="1" lang="en-US" sz="1600">
                <a:solidFill>
                  <a:srgbClr val="FCB912"/>
                </a:solidFill>
                <a:latin typeface="Roboto"/>
                <a:ea typeface="Roboto"/>
                <a:cs typeface="Roboto"/>
                <a:sym typeface="Roboto"/>
              </a:rPr>
              <a:t>Project 2</a:t>
            </a:r>
            <a:endParaRPr b="1" sz="1600">
              <a:solidFill>
                <a:srgbClr val="FCB9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79"/>
          <p:cNvSpPr txBox="1"/>
          <p:nvPr>
            <p:ph type="title"/>
          </p:nvPr>
        </p:nvSpPr>
        <p:spPr>
          <a:xfrm>
            <a:off x="5646277" y="2634725"/>
            <a:ext cx="6283800" cy="17331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0" lang="en-US" sz="5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Title of Project</a:t>
            </a:r>
            <a:endParaRPr b="0" sz="5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09" name="Google Shape;909;p79"/>
          <p:cNvSpPr txBox="1"/>
          <p:nvPr/>
        </p:nvSpPr>
        <p:spPr>
          <a:xfrm>
            <a:off x="533973" y="4223275"/>
            <a:ext cx="521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Team Members:</a:t>
            </a:r>
            <a:endParaRPr sz="18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910" name="Google Shape;910;p79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1" name="Google Shape;911;p79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88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88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88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Problems Encountered</a:t>
            </a:r>
            <a:endParaRPr sz="30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01" name="Google Shape;1001;p88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2" name="Google Shape;1002;p88"/>
          <p:cNvSpPr txBox="1"/>
          <p:nvPr/>
        </p:nvSpPr>
        <p:spPr>
          <a:xfrm>
            <a:off x="3339700" y="1141400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89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89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89"/>
          <p:cNvSpPr txBox="1"/>
          <p:nvPr/>
        </p:nvSpPr>
        <p:spPr>
          <a:xfrm>
            <a:off x="581650" y="1520000"/>
            <a:ext cx="28473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Future Considerations</a:t>
            </a:r>
            <a:endParaRPr sz="28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11" name="Google Shape;1011;p89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2" name="Google Shape;1012;p89"/>
          <p:cNvSpPr txBox="1"/>
          <p:nvPr/>
        </p:nvSpPr>
        <p:spPr>
          <a:xfrm>
            <a:off x="3339700" y="1141400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3" name="Google Shape;1013;p89"/>
          <p:cNvSpPr txBox="1"/>
          <p:nvPr/>
        </p:nvSpPr>
        <p:spPr>
          <a:xfrm>
            <a:off x="3339700" y="362700"/>
            <a:ext cx="85188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Summarize any additional questions that surfaced, what your group might research next if more time was available, or share a plan for future development.</a:t>
            </a:r>
            <a:endParaRPr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4" name="Google Shape;101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250" y="2402412"/>
            <a:ext cx="621301" cy="62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80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80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80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0" name="Google Shape;920;p80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Purpose / Description</a:t>
            </a:r>
            <a:endParaRPr b="1" sz="24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1" name="Google Shape;921;p80"/>
          <p:cNvSpPr txBox="1"/>
          <p:nvPr/>
        </p:nvSpPr>
        <p:spPr>
          <a:xfrm>
            <a:off x="3339700" y="3495675"/>
            <a:ext cx="85188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Summarize the </a:t>
            </a: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problem</a:t>
            </a: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you chose to solve, analyze, or visualize.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1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81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81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5E77"/>
                </a:solidFill>
                <a:latin typeface="Roboto"/>
                <a:ea typeface="Roboto"/>
                <a:cs typeface="Roboto"/>
                <a:sym typeface="Roboto"/>
              </a:rPr>
              <a:t>Goals</a:t>
            </a:r>
            <a:r>
              <a:rPr b="1" lang="en-US" sz="2400">
                <a:solidFill>
                  <a:srgbClr val="005E77"/>
                </a:solidFill>
                <a:latin typeface="Roboto"/>
                <a:ea typeface="Roboto"/>
                <a:cs typeface="Roboto"/>
                <a:sym typeface="Roboto"/>
              </a:rPr>
              <a:t>/Problem to be solved</a:t>
            </a:r>
            <a:endParaRPr b="1" sz="2400">
              <a:solidFill>
                <a:srgbClr val="005E7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0" name="Google Shape;930;p81"/>
          <p:cNvSpPr txBox="1"/>
          <p:nvPr/>
        </p:nvSpPr>
        <p:spPr>
          <a:xfrm>
            <a:off x="3339700" y="3495675"/>
            <a:ext cx="85188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80340" lvl="0" marL="3200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1 text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80340" lvl="0" marL="32004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2 text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80340" lvl="0" marL="32004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3 text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81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2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82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82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rPr b="1" lang="en-US" sz="2400">
                <a:solidFill>
                  <a:srgbClr val="00C7CC"/>
                </a:solidFill>
                <a:latin typeface="Roboto"/>
                <a:ea typeface="Roboto"/>
                <a:cs typeface="Roboto"/>
                <a:sym typeface="Roboto"/>
              </a:rPr>
              <a:t>Overview of data collection, cleanup and exploration process</a:t>
            </a:r>
            <a:endParaRPr b="1" sz="2400">
              <a:solidFill>
                <a:srgbClr val="00C7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" name="Google Shape;940;p82"/>
          <p:cNvSpPr txBox="1"/>
          <p:nvPr/>
        </p:nvSpPr>
        <p:spPr>
          <a:xfrm>
            <a:off x="3339700" y="3495675"/>
            <a:ext cx="8518800" cy="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Provide a summary.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 Include a description of how you evaluated the trained model(s) using testing data.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82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83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to achieve goals</a:t>
            </a:r>
            <a:endParaRPr b="1" sz="2400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83"/>
          <p:cNvSpPr txBox="1"/>
          <p:nvPr/>
        </p:nvSpPr>
        <p:spPr>
          <a:xfrm>
            <a:off x="3339700" y="3495675"/>
            <a:ext cx="8518800" cy="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Provide a summary.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Include a list of the tools you </a:t>
            </a: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used</a:t>
            </a: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to solve the problem.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84"/>
          <p:cNvSpPr/>
          <p:nvPr/>
        </p:nvSpPr>
        <p:spPr>
          <a:xfrm>
            <a:off x="426000" y="2193125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84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84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1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60" name="Google Shape;960;p84"/>
          <p:cNvSpPr txBox="1"/>
          <p:nvPr/>
        </p:nvSpPr>
        <p:spPr>
          <a:xfrm>
            <a:off x="426000" y="1607350"/>
            <a:ext cx="11298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Provide a summary of the results with the supporting visualization(s) </a:t>
            </a:r>
            <a:endParaRPr b="1"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1" name="Google Shape;961;p84"/>
          <p:cNvSpPr txBox="1"/>
          <p:nvPr/>
        </p:nvSpPr>
        <p:spPr>
          <a:xfrm>
            <a:off x="426000" y="2241950"/>
            <a:ext cx="85188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/>
          <p:cNvSpPr/>
          <p:nvPr/>
        </p:nvSpPr>
        <p:spPr>
          <a:xfrm>
            <a:off x="426000" y="2193125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85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85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2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70" name="Google Shape;970;p85"/>
          <p:cNvSpPr txBox="1"/>
          <p:nvPr/>
        </p:nvSpPr>
        <p:spPr>
          <a:xfrm>
            <a:off x="426000" y="1607350"/>
            <a:ext cx="11298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Provide a summary of the results with the supporting visualization(s)</a:t>
            </a:r>
            <a:endParaRPr b="1"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" name="Google Shape;971;p85"/>
          <p:cNvSpPr txBox="1"/>
          <p:nvPr/>
        </p:nvSpPr>
        <p:spPr>
          <a:xfrm>
            <a:off x="426000" y="2241950"/>
            <a:ext cx="85188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86"/>
          <p:cNvSpPr/>
          <p:nvPr/>
        </p:nvSpPr>
        <p:spPr>
          <a:xfrm>
            <a:off x="426000" y="2193125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86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86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3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80" name="Google Shape;980;p86"/>
          <p:cNvSpPr txBox="1"/>
          <p:nvPr/>
        </p:nvSpPr>
        <p:spPr>
          <a:xfrm>
            <a:off x="426000" y="1607350"/>
            <a:ext cx="11298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Provide a summary of the results with the supporting visualization(s)</a:t>
            </a:r>
            <a:endParaRPr b="1"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1" name="Google Shape;981;p86"/>
          <p:cNvSpPr txBox="1"/>
          <p:nvPr/>
        </p:nvSpPr>
        <p:spPr>
          <a:xfrm>
            <a:off x="426000" y="2241950"/>
            <a:ext cx="85188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87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87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87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Summary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0" name="Google Shape;990;p87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Google Shape;991;p87"/>
          <p:cNvSpPr txBox="1"/>
          <p:nvPr/>
        </p:nvSpPr>
        <p:spPr>
          <a:xfrm>
            <a:off x="3339700" y="1141400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05740" lvl="0" marL="3200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  <a:buFont typeface="Roboto"/>
              <a:buChar char="➔"/>
            </a:pPr>
            <a:r>
              <a:rPr lang="en-US" sz="18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endParaRPr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2" name="Google Shape;992;p87"/>
          <p:cNvSpPr txBox="1"/>
          <p:nvPr/>
        </p:nvSpPr>
        <p:spPr>
          <a:xfrm>
            <a:off x="3339700" y="3542050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05740" lvl="0" marL="3200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  <a:buFont typeface="Roboto"/>
              <a:buChar char="➔"/>
            </a:pPr>
            <a:r>
              <a:rPr lang="en-US" sz="18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endParaRPr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ilogy Bootcamps Theme">
  <a:themeElements>
    <a:clrScheme name="Simple Light">
      <a:dk1>
        <a:srgbClr val="2E5E73"/>
      </a:dk1>
      <a:lt1>
        <a:srgbClr val="FFFFFF"/>
      </a:lt1>
      <a:dk2>
        <a:srgbClr val="082D49"/>
      </a:dk2>
      <a:lt2>
        <a:srgbClr val="F2F2F2"/>
      </a:lt2>
      <a:accent1>
        <a:srgbClr val="FCB912"/>
      </a:accent1>
      <a:accent2>
        <a:srgbClr val="AADCF2"/>
      </a:accent2>
      <a:accent3>
        <a:srgbClr val="1475D4"/>
      </a:accent3>
      <a:accent4>
        <a:srgbClr val="00C7CC"/>
      </a:accent4>
      <a:accent5>
        <a:srgbClr val="082D49"/>
      </a:accent5>
      <a:accent6>
        <a:srgbClr val="2E5E73"/>
      </a:accent6>
      <a:hlink>
        <a:srgbClr val="2E5E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