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Light" panose="02000000000000000000" pitchFamily="2" charset="0"/>
      <p:regular r:id="rId19"/>
      <p:bold r:id="rId20"/>
      <p:italic r:id="rId21"/>
      <p:boldItalic r:id="rId22"/>
    </p:embeddedFont>
    <p:embeddedFont>
      <p:font typeface="Roboto Medium" panose="02000000000000000000" pitchFamily="2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eilo/loan-approval-classification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260159" y="3325783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ML Bank Loan Approval Assessment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33973" y="4223275"/>
            <a:ext cx="5216700" cy="265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Dsouza, VP of Records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Mark Johnson, VP of Personnel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Link, VP of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Tanya Soriano, VP of Customer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Ethan Wyman, VP of Marketing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B5A69D2-72EE-07B7-7822-648675F0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3" y="528917"/>
            <a:ext cx="3003176" cy="300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9668A5-8E8D-0CC1-032A-AC4ACE193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1" name="Google Shape;1011;p89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89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89"/>
          <p:cNvSpPr txBox="1"/>
          <p:nvPr/>
        </p:nvSpPr>
        <p:spPr>
          <a:xfrm>
            <a:off x="3339700" y="362700"/>
            <a:ext cx="8518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Summarize any additional questions that surfaced, what your group might research next if more time was available, or share a plan for future development.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1FFDC6-15FD-523A-32F6-9B1BE0371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</a:t>
            </a: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39700" y="3495675"/>
            <a:ext cx="8332347" cy="154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develop an automated process for approving / disapproving loan applications based on historical loan approval data.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wants to analyze its own historical data and determine its own risk against loan default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ML Bank further wants to analyze the historical data and determine whether it is being discriminatory.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A8DE33-6F12-114A-0518-A6DE6E1CE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339700" y="3495675"/>
            <a:ext cx="8518800" cy="14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Analyze data and create a Machine Learning model for future loan approval predictions</a:t>
            </a:r>
          </a:p>
          <a:p>
            <a:pPr marL="320040" lvl="3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For Approvals determine Loan Rate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Risk Assessment:  Historical loan approvals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Discriminatory Analysis:  Discriminatory practices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970B6-28D0-37A2-5041-6D9036D3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3495675"/>
            <a:ext cx="8518800" cy="322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-Dataset:  </a:t>
            </a:r>
            <a:r>
              <a:rPr lang="en-US" sz="1800" dirty="0">
                <a:effectLst/>
                <a:latin typeface="Calibri" panose="020F0502020204030204" pitchFamily="34" charset="0"/>
                <a:hlinkClick r:id="rId3"/>
              </a:rPr>
              <a:t>https://www.kaggle.com/datasets/taweilo/loan-approval-classification-data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-This is a multi-class classification exercise – 13.3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-Encoding, control for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DataLeakage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-train-test-split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-train a model with a ML Algorithm.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-Is it linear or non-linear?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-Some possibilities are: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-non-linear: 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Random Forests, Gradient boosted tree – 13.2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-linear:  Logistic regression, SVM – 13.1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	-PCA – 11.3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-Does overfitting / underfitting exist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-Do we need boosting?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D793C-64B0-4302-C2EB-9665EAB8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385E43-18A7-266E-72B2-633CE2165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730" y="446817"/>
            <a:ext cx="6329409" cy="4905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339700" y="3527951"/>
            <a:ext cx="8429700" cy="387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Summary: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-Initial Data cleanup – look for missing values, encoding, scaling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-Python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-Pandas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05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Sklearn</a:t>
            </a:r>
            <a:endParaRPr lang="en-US" sz="105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050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MatPlotLib</a:t>
            </a:r>
            <a:endParaRPr lang="en-US" sz="105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-Optimization technique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-Risk Assessment – Analyze potential loss for non-performing loans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-Discriminatory Practices – Analyze data to reduce risk</a:t>
            </a: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274F95-32C3-AFC2-6FCF-B755088DA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49C887-F2BC-6EAE-4B27-0C9DD34ED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315889"/>
              </p:ext>
            </p:extLst>
          </p:nvPr>
        </p:nvGraphicFramePr>
        <p:xfrm>
          <a:off x="4437255" y="619823"/>
          <a:ext cx="5201107" cy="1346200"/>
        </p:xfrm>
        <a:graphic>
          <a:graphicData uri="http://schemas.openxmlformats.org/drawingml/2006/table">
            <a:tbl>
              <a:tblPr/>
              <a:tblGrid>
                <a:gridCol w="1377086">
                  <a:extLst>
                    <a:ext uri="{9D8B030D-6E8A-4147-A177-3AD203B41FA5}">
                      <a16:colId xmlns:a16="http://schemas.microsoft.com/office/drawing/2014/main" val="1145364022"/>
                    </a:ext>
                  </a:extLst>
                </a:gridCol>
                <a:gridCol w="2566721">
                  <a:extLst>
                    <a:ext uri="{9D8B030D-6E8A-4147-A177-3AD203B41FA5}">
                      <a16:colId xmlns:a16="http://schemas.microsoft.com/office/drawing/2014/main" val="151046742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1648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Segoe UI" panose="020B0502040204020203" pitchFamily="34" charset="0"/>
                        </a:rPr>
                        <a:t>PPT Template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Ethan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16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Segoe UI" panose="020B0502040204020203" pitchFamily="34" charset="0"/>
                        </a:rPr>
                        <a:t>Initial Data cleanup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What needs to be cleaned up in the data?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Mark / Tanya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491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Segoe UI" panose="020B0502040204020203" pitchFamily="34" charset="0"/>
                        </a:rPr>
                        <a:t>Prediction model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GUI for our model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Ronak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267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DataAnalysis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Pete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76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/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3996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0" name="Google Shape;960;p84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 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E28C57-8BD1-621A-CCE4-8B2A62002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70" name="Google Shape;970;p85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85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E0AA-B156-0A5D-A8A0-74646488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19312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0" name="Google Shape;980;p86"/>
          <p:cNvSpPr txBox="1"/>
          <p:nvPr/>
        </p:nvSpPr>
        <p:spPr>
          <a:xfrm>
            <a:off x="426000" y="1607350"/>
            <a:ext cx="11298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oboto"/>
                <a:ea typeface="Roboto"/>
                <a:cs typeface="Roboto"/>
                <a:sym typeface="Roboto"/>
              </a:rPr>
              <a:t>Provide a summary of the results with the supporting visualization(s)</a:t>
            </a:r>
            <a:endParaRPr sz="18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6000" y="2241950"/>
            <a:ext cx="85188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F8CF29-9082-D233-57A0-F5451EE6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14140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542050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205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  <a:buFont typeface="Roboto"/>
              <a:buChar char="➔"/>
            </a:pPr>
            <a:r>
              <a:rPr lang="en-US" sz="18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endParaRPr sz="18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DE327-B1B2-AD7A-5DCA-5E31133A0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1906"/>
            <a:ext cx="1246094" cy="12460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Medium</vt:lpstr>
      <vt:lpstr>Arial</vt:lpstr>
      <vt:lpstr>Segoe UI</vt:lpstr>
      <vt:lpstr>Calibri</vt:lpstr>
      <vt:lpstr>Roboto Light</vt:lpstr>
      <vt:lpstr>Roboto</vt:lpstr>
      <vt:lpstr>Office Theme</vt:lpstr>
      <vt:lpstr>Trilogy Bootcamps Theme</vt:lpstr>
      <vt:lpstr>ML Bank Loan Approval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Pete Link</cp:lastModifiedBy>
  <cp:revision>1</cp:revision>
  <dcterms:modified xsi:type="dcterms:W3CDTF">2024-12-04T04:28:28Z</dcterms:modified>
</cp:coreProperties>
</file>