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891" r:id="rId1"/>
  </p:sldMasterIdLst>
  <p:notesMasterIdLst>
    <p:notesMasterId r:id="rId19"/>
  </p:notesMasterIdLst>
  <p:sldIdLst>
    <p:sldId id="256" r:id="rId2"/>
    <p:sldId id="257" r:id="rId3"/>
    <p:sldId id="307" r:id="rId4"/>
    <p:sldId id="308" r:id="rId5"/>
    <p:sldId id="258" r:id="rId6"/>
    <p:sldId id="316" r:id="rId7"/>
    <p:sldId id="309" r:id="rId8"/>
    <p:sldId id="311" r:id="rId9"/>
    <p:sldId id="312" r:id="rId10"/>
    <p:sldId id="314" r:id="rId11"/>
    <p:sldId id="313" r:id="rId12"/>
    <p:sldId id="315" r:id="rId13"/>
    <p:sldId id="304" r:id="rId14"/>
    <p:sldId id="302" r:id="rId15"/>
    <p:sldId id="303" r:id="rId16"/>
    <p:sldId id="301" r:id="rId17"/>
    <p:sldId id="305" r:id="rId18"/>
  </p:sldIdLst>
  <p:sldSz cx="9144000" cy="5143500" type="screen16x9"/>
  <p:notesSz cx="6858000" cy="9144000"/>
  <p:embeddedFontLst>
    <p:embeddedFont>
      <p:font typeface="Roboto" panose="02000000000000000000" pitchFamily="2" charset="0"/>
      <p:regular r:id="rId20"/>
      <p:bold r:id="rId21"/>
      <p:italic r:id="rId22"/>
      <p:boldItalic r:id="rId23"/>
    </p:embeddedFont>
    <p:embeddedFont>
      <p:font typeface="Roboto Light" panose="02000000000000000000" pitchFamily="2" charset="0"/>
      <p:regular r:id="rId24"/>
      <p:bold r:id="rId25"/>
      <p:italic r:id="rId26"/>
      <p:boldItalic r:id="rId27"/>
    </p:embeddedFont>
    <p:embeddedFont>
      <p:font typeface="Roboto Medium" panose="02000000000000000000"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FC42EF0-0C8A-4108-B988-8B7F51D12FE2}">
  <a:tblStyle styleId="{2FC42EF0-0C8A-4108-B988-8B7F51D12FE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38"/>
    <p:restoredTop sz="94761"/>
  </p:normalViewPr>
  <p:slideViewPr>
    <p:cSldViewPr snapToGrid="0">
      <p:cViewPr varScale="1">
        <p:scale>
          <a:sx n="141" d="100"/>
          <a:sy n="141" d="100"/>
        </p:scale>
        <p:origin x="544" y="184"/>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github.com/coding-boot-camp/fullstack/blob/develop/prework/live-24-week/02-Mindset/content/lesson-1-think-like-a-developer.md#practice-computational-thinkin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github.com/coding-boot-camp/fullstack/blob/develop/prework/live-24-week/02-Mindset/content/lesson-1-think-like-a-developer.md#practice-computational-thinking"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0"/>
        <p:cNvGrpSpPr/>
        <p:nvPr/>
      </p:nvGrpSpPr>
      <p:grpSpPr>
        <a:xfrm>
          <a:off x="0" y="0"/>
          <a:ext cx="0" cy="0"/>
          <a:chOff x="0" y="0"/>
          <a:chExt cx="0" cy="0"/>
        </a:xfrm>
      </p:grpSpPr>
      <p:sp>
        <p:nvSpPr>
          <p:cNvPr id="2981" name="Google Shape;2981;g21f2d3f9243_0_4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2" name="Google Shape;2982;g21f2d3f9243_0_4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rPr>
              <a:t>Brief overview of what students will learn in this class.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0">
          <a:extLst>
            <a:ext uri="{FF2B5EF4-FFF2-40B4-BE49-F238E27FC236}">
              <a16:creationId xmlns:a16="http://schemas.microsoft.com/office/drawing/2014/main" id="{314B9D4C-13FF-F1DC-BF2C-D52B6C76E312}"/>
            </a:ext>
          </a:extLst>
        </p:cNvPr>
        <p:cNvGrpSpPr/>
        <p:nvPr/>
      </p:nvGrpSpPr>
      <p:grpSpPr>
        <a:xfrm>
          <a:off x="0" y="0"/>
          <a:ext cx="0" cy="0"/>
          <a:chOff x="0" y="0"/>
          <a:chExt cx="0" cy="0"/>
        </a:xfrm>
      </p:grpSpPr>
      <p:sp>
        <p:nvSpPr>
          <p:cNvPr id="2991" name="Google Shape;2991;g209a37a66c9_7_0:notes">
            <a:extLst>
              <a:ext uri="{FF2B5EF4-FFF2-40B4-BE49-F238E27FC236}">
                <a16:creationId xmlns:a16="http://schemas.microsoft.com/office/drawing/2014/main" id="{90B46B95-9505-94CF-9BD8-D403C9C44A2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2" name="Google Shape;2992;g209a37a66c9_7_0:notes">
            <a:extLst>
              <a:ext uri="{FF2B5EF4-FFF2-40B4-BE49-F238E27FC236}">
                <a16:creationId xmlns:a16="http://schemas.microsoft.com/office/drawing/2014/main" id="{0C00FFA6-69E4-0D0A-040B-633A07DF8CC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745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0">
          <a:extLst>
            <a:ext uri="{FF2B5EF4-FFF2-40B4-BE49-F238E27FC236}">
              <a16:creationId xmlns:a16="http://schemas.microsoft.com/office/drawing/2014/main" id="{F4330962-58D2-793A-1F80-4F1BA173B7D6}"/>
            </a:ext>
          </a:extLst>
        </p:cNvPr>
        <p:cNvGrpSpPr/>
        <p:nvPr/>
      </p:nvGrpSpPr>
      <p:grpSpPr>
        <a:xfrm>
          <a:off x="0" y="0"/>
          <a:ext cx="0" cy="0"/>
          <a:chOff x="0" y="0"/>
          <a:chExt cx="0" cy="0"/>
        </a:xfrm>
      </p:grpSpPr>
      <p:sp>
        <p:nvSpPr>
          <p:cNvPr id="2991" name="Google Shape;2991;g209a37a66c9_7_0:notes">
            <a:extLst>
              <a:ext uri="{FF2B5EF4-FFF2-40B4-BE49-F238E27FC236}">
                <a16:creationId xmlns:a16="http://schemas.microsoft.com/office/drawing/2014/main" id="{CD4812F9-3A6E-2E86-F718-D61BC058D1B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2" name="Google Shape;2992;g209a37a66c9_7_0:notes">
            <a:extLst>
              <a:ext uri="{FF2B5EF4-FFF2-40B4-BE49-F238E27FC236}">
                <a16:creationId xmlns:a16="http://schemas.microsoft.com/office/drawing/2014/main" id="{713A8E2E-8100-EED1-F9BE-057D896F84B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89176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0">
          <a:extLst>
            <a:ext uri="{FF2B5EF4-FFF2-40B4-BE49-F238E27FC236}">
              <a16:creationId xmlns:a16="http://schemas.microsoft.com/office/drawing/2014/main" id="{93F6C28A-BCD4-52DB-9955-53BCD0503B0A}"/>
            </a:ext>
          </a:extLst>
        </p:cNvPr>
        <p:cNvGrpSpPr/>
        <p:nvPr/>
      </p:nvGrpSpPr>
      <p:grpSpPr>
        <a:xfrm>
          <a:off x="0" y="0"/>
          <a:ext cx="0" cy="0"/>
          <a:chOff x="0" y="0"/>
          <a:chExt cx="0" cy="0"/>
        </a:xfrm>
      </p:grpSpPr>
      <p:sp>
        <p:nvSpPr>
          <p:cNvPr id="2991" name="Google Shape;2991;g209a37a66c9_7_0:notes">
            <a:extLst>
              <a:ext uri="{FF2B5EF4-FFF2-40B4-BE49-F238E27FC236}">
                <a16:creationId xmlns:a16="http://schemas.microsoft.com/office/drawing/2014/main" id="{4723893F-11FA-E6ED-9815-65E1F765450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2" name="Google Shape;2992;g209a37a66c9_7_0:notes">
            <a:extLst>
              <a:ext uri="{FF2B5EF4-FFF2-40B4-BE49-F238E27FC236}">
                <a16:creationId xmlns:a16="http://schemas.microsoft.com/office/drawing/2014/main" id="{4F059195-919D-31C4-D80D-7D385E601ED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91933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6"/>
        <p:cNvGrpSpPr/>
        <p:nvPr/>
      </p:nvGrpSpPr>
      <p:grpSpPr>
        <a:xfrm>
          <a:off x="0" y="0"/>
          <a:ext cx="0" cy="0"/>
          <a:chOff x="0" y="0"/>
          <a:chExt cx="0" cy="0"/>
        </a:xfrm>
      </p:grpSpPr>
      <p:sp>
        <p:nvSpPr>
          <p:cNvPr id="3517" name="Google Shape;3517;g22911063bbe_0_3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8" name="Google Shape;3518;g22911063bbe_0_3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0"/>
        <p:cNvGrpSpPr/>
        <p:nvPr/>
      </p:nvGrpSpPr>
      <p:grpSpPr>
        <a:xfrm>
          <a:off x="0" y="0"/>
          <a:ext cx="0" cy="0"/>
          <a:chOff x="0" y="0"/>
          <a:chExt cx="0" cy="0"/>
        </a:xfrm>
      </p:grpSpPr>
      <p:sp>
        <p:nvSpPr>
          <p:cNvPr id="3491" name="Google Shape;3491;g209a37a66c9_7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2" name="Google Shape;3492;g209a37a66c9_7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6"/>
        <p:cNvGrpSpPr/>
        <p:nvPr/>
      </p:nvGrpSpPr>
      <p:grpSpPr>
        <a:xfrm>
          <a:off x="0" y="0"/>
          <a:ext cx="0" cy="0"/>
          <a:chOff x="0" y="0"/>
          <a:chExt cx="0" cy="0"/>
        </a:xfrm>
      </p:grpSpPr>
      <p:sp>
        <p:nvSpPr>
          <p:cNvPr id="3497" name="Google Shape;3497;g1e4b30b5a5a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8" name="Google Shape;3498;g1e4b30b5a5a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7"/>
        <p:cNvGrpSpPr/>
        <p:nvPr/>
      </p:nvGrpSpPr>
      <p:grpSpPr>
        <a:xfrm>
          <a:off x="0" y="0"/>
          <a:ext cx="0" cy="0"/>
          <a:chOff x="0" y="0"/>
          <a:chExt cx="0" cy="0"/>
        </a:xfrm>
      </p:grpSpPr>
      <p:sp>
        <p:nvSpPr>
          <p:cNvPr id="3478" name="Google Shape;3478;g21caf3e8b06_0_4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9" name="Google Shape;3479;g21caf3e8b06_0_4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4"/>
        <p:cNvGrpSpPr/>
        <p:nvPr/>
      </p:nvGrpSpPr>
      <p:grpSpPr>
        <a:xfrm>
          <a:off x="0" y="0"/>
          <a:ext cx="0" cy="0"/>
          <a:chOff x="0" y="0"/>
          <a:chExt cx="0" cy="0"/>
        </a:xfrm>
      </p:grpSpPr>
      <p:sp>
        <p:nvSpPr>
          <p:cNvPr id="3525" name="Google Shape;3525;g22911063bbe_0_7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6" name="Google Shape;3526;g22911063bbe_0_7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0"/>
        <p:cNvGrpSpPr/>
        <p:nvPr/>
      </p:nvGrpSpPr>
      <p:grpSpPr>
        <a:xfrm>
          <a:off x="0" y="0"/>
          <a:ext cx="0" cy="0"/>
          <a:chOff x="0" y="0"/>
          <a:chExt cx="0" cy="0"/>
        </a:xfrm>
      </p:grpSpPr>
      <p:sp>
        <p:nvSpPr>
          <p:cNvPr id="2991" name="Google Shape;2991;g209a37a66c9_7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2" name="Google Shape;2992;g209a37a66c9_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0">
          <a:extLst>
            <a:ext uri="{FF2B5EF4-FFF2-40B4-BE49-F238E27FC236}">
              <a16:creationId xmlns:a16="http://schemas.microsoft.com/office/drawing/2014/main" id="{862647C9-00A6-9E8B-AB45-FDF351AB859C}"/>
            </a:ext>
          </a:extLst>
        </p:cNvPr>
        <p:cNvGrpSpPr/>
        <p:nvPr/>
      </p:nvGrpSpPr>
      <p:grpSpPr>
        <a:xfrm>
          <a:off x="0" y="0"/>
          <a:ext cx="0" cy="0"/>
          <a:chOff x="0" y="0"/>
          <a:chExt cx="0" cy="0"/>
        </a:xfrm>
      </p:grpSpPr>
      <p:sp>
        <p:nvSpPr>
          <p:cNvPr id="2991" name="Google Shape;2991;g209a37a66c9_7_0:notes">
            <a:extLst>
              <a:ext uri="{FF2B5EF4-FFF2-40B4-BE49-F238E27FC236}">
                <a16:creationId xmlns:a16="http://schemas.microsoft.com/office/drawing/2014/main" id="{91CD856C-0C0C-D154-0FD5-6FA96E26E57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2" name="Google Shape;2992;g209a37a66c9_7_0:notes">
            <a:extLst>
              <a:ext uri="{FF2B5EF4-FFF2-40B4-BE49-F238E27FC236}">
                <a16:creationId xmlns:a16="http://schemas.microsoft.com/office/drawing/2014/main" id="{7562ABB4-47E1-B08A-3EFD-2B904BE8AC7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26717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0">
          <a:extLst>
            <a:ext uri="{FF2B5EF4-FFF2-40B4-BE49-F238E27FC236}">
              <a16:creationId xmlns:a16="http://schemas.microsoft.com/office/drawing/2014/main" id="{025AF7F4-ABB4-3C9C-A1C3-6342144371BE}"/>
            </a:ext>
          </a:extLst>
        </p:cNvPr>
        <p:cNvGrpSpPr/>
        <p:nvPr/>
      </p:nvGrpSpPr>
      <p:grpSpPr>
        <a:xfrm>
          <a:off x="0" y="0"/>
          <a:ext cx="0" cy="0"/>
          <a:chOff x="0" y="0"/>
          <a:chExt cx="0" cy="0"/>
        </a:xfrm>
      </p:grpSpPr>
      <p:sp>
        <p:nvSpPr>
          <p:cNvPr id="2991" name="Google Shape;2991;g209a37a66c9_7_0:notes">
            <a:extLst>
              <a:ext uri="{FF2B5EF4-FFF2-40B4-BE49-F238E27FC236}">
                <a16:creationId xmlns:a16="http://schemas.microsoft.com/office/drawing/2014/main" id="{2C7EC35C-590D-C17C-AB18-99E36FAB9FC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2" name="Google Shape;2992;g209a37a66c9_7_0:notes">
            <a:extLst>
              <a:ext uri="{FF2B5EF4-FFF2-40B4-BE49-F238E27FC236}">
                <a16:creationId xmlns:a16="http://schemas.microsoft.com/office/drawing/2014/main" id="{8030465E-4D37-B36A-A241-43C6F9678E5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63029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0"/>
        <p:cNvGrpSpPr/>
        <p:nvPr/>
      </p:nvGrpSpPr>
      <p:grpSpPr>
        <a:xfrm>
          <a:off x="0" y="0"/>
          <a:ext cx="0" cy="0"/>
          <a:chOff x="0" y="0"/>
          <a:chExt cx="0" cy="0"/>
        </a:xfrm>
      </p:grpSpPr>
      <p:sp>
        <p:nvSpPr>
          <p:cNvPr id="3011" name="Google Shape;3011;g255eb3fbdb4_0_29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2" name="Google Shape;3012;g255eb3fbdb4_0_29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solidFill>
                  <a:schemeClr val="dk1"/>
                </a:solidFill>
              </a:rPr>
              <a:t>Learning Outcomes:</a:t>
            </a:r>
            <a:endParaRPr b="1">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Understand the concept of pseudocoding</a:t>
            </a:r>
            <a:endParaRPr>
              <a:solidFill>
                <a:schemeClr val="dk1"/>
              </a:solidFill>
            </a:endParaRPr>
          </a:p>
          <a:p>
            <a:pPr marL="0" lvl="0" indent="0" algn="l" rtl="0">
              <a:lnSpc>
                <a:spcPct val="115000"/>
              </a:lnSpc>
              <a:spcBef>
                <a:spcPts val="0"/>
              </a:spcBef>
              <a:spcAft>
                <a:spcPts val="0"/>
              </a:spcAft>
              <a:buNone/>
            </a:pPr>
            <a:endParaRPr b="1">
              <a:solidFill>
                <a:schemeClr val="dk1"/>
              </a:solidFill>
            </a:endParaRPr>
          </a:p>
          <a:p>
            <a:pPr marL="0" lvl="0" indent="0" algn="l" rtl="0">
              <a:lnSpc>
                <a:spcPct val="115000"/>
              </a:lnSpc>
              <a:spcBef>
                <a:spcPts val="0"/>
              </a:spcBef>
              <a:spcAft>
                <a:spcPts val="0"/>
              </a:spcAft>
              <a:buNone/>
            </a:pPr>
            <a:r>
              <a:rPr lang="en" b="1">
                <a:solidFill>
                  <a:schemeClr val="dk1"/>
                </a:solidFill>
              </a:rPr>
              <a:t>Source Material:</a:t>
            </a:r>
            <a:endParaRPr b="1">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Coding prework: adapt content from </a:t>
            </a:r>
            <a:r>
              <a:rPr lang="en" u="sng">
                <a:solidFill>
                  <a:srgbClr val="1155CC"/>
                </a:solidFill>
                <a:hlinkClick r:id="rId3">
                  <a:extLst>
                    <a:ext uri="{A12FA001-AC4F-418D-AE19-62706E023703}">
                      <ahyp:hlinkClr xmlns:ahyp="http://schemas.microsoft.com/office/drawing/2018/hyperlinkcolor" val="tx"/>
                    </a:ext>
                  </a:extLst>
                </a:hlinkClick>
              </a:rPr>
              <a:t>Practice Computational Thinking</a:t>
            </a:r>
            <a:r>
              <a:rPr lang="en">
                <a:solidFill>
                  <a:schemeClr val="dk1"/>
                </a:solidFill>
              </a:rPr>
              <a:t> section - some of this should be presented in a slideshow, and some of it could be presented by the instructor in VS Code.</a:t>
            </a:r>
            <a:endParaRPr>
              <a:solidFill>
                <a:schemeClr val="dk1"/>
              </a:solidFill>
            </a:endParaRPr>
          </a:p>
          <a:p>
            <a:pPr marL="0" lvl="0" indent="0" algn="l" rtl="0">
              <a:lnSpc>
                <a:spcPct val="115000"/>
              </a:lnSpc>
              <a:spcBef>
                <a:spcPts val="0"/>
              </a:spcBef>
              <a:spcAft>
                <a:spcPts val="0"/>
              </a:spcAft>
              <a:buNone/>
            </a:pPr>
            <a:endParaRPr b="1">
              <a:solidFill>
                <a:schemeClr val="dk1"/>
              </a:solidFill>
            </a:endParaRPr>
          </a:p>
          <a:p>
            <a:pPr marL="0" lvl="0" indent="0" algn="l" rtl="0">
              <a:lnSpc>
                <a:spcPct val="115000"/>
              </a:lnSpc>
              <a:spcBef>
                <a:spcPts val="0"/>
              </a:spcBef>
              <a:spcAft>
                <a:spcPts val="0"/>
              </a:spcAft>
              <a:buNone/>
            </a:pPr>
            <a:r>
              <a:rPr lang="en" b="1">
                <a:solidFill>
                  <a:schemeClr val="dk1"/>
                </a:solidFill>
              </a:rPr>
              <a:t>Additional details:</a:t>
            </a:r>
            <a:endParaRPr b="1">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The pseudocode provided in the source material uses JavaScript commenting style (double slashes //); we’re using Python for this course so the commenting style should use # instead.</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0">
          <a:extLst>
            <a:ext uri="{FF2B5EF4-FFF2-40B4-BE49-F238E27FC236}">
              <a16:creationId xmlns:a16="http://schemas.microsoft.com/office/drawing/2014/main" id="{F7D1D02E-198F-4F4E-3F12-4761DB334630}"/>
            </a:ext>
          </a:extLst>
        </p:cNvPr>
        <p:cNvGrpSpPr/>
        <p:nvPr/>
      </p:nvGrpSpPr>
      <p:grpSpPr>
        <a:xfrm>
          <a:off x="0" y="0"/>
          <a:ext cx="0" cy="0"/>
          <a:chOff x="0" y="0"/>
          <a:chExt cx="0" cy="0"/>
        </a:xfrm>
      </p:grpSpPr>
      <p:sp>
        <p:nvSpPr>
          <p:cNvPr id="3011" name="Google Shape;3011;g255eb3fbdb4_0_2989:notes">
            <a:extLst>
              <a:ext uri="{FF2B5EF4-FFF2-40B4-BE49-F238E27FC236}">
                <a16:creationId xmlns:a16="http://schemas.microsoft.com/office/drawing/2014/main" id="{234BF2DC-CF3E-9E65-A688-64417E2DC3B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2" name="Google Shape;3012;g255eb3fbdb4_0_2989:notes">
            <a:extLst>
              <a:ext uri="{FF2B5EF4-FFF2-40B4-BE49-F238E27FC236}">
                <a16:creationId xmlns:a16="http://schemas.microsoft.com/office/drawing/2014/main" id="{B3C68E72-3367-C333-706C-31EE5F16598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solidFill>
                  <a:schemeClr val="dk1"/>
                </a:solidFill>
              </a:rPr>
              <a:t>Learning Outcomes:</a:t>
            </a:r>
            <a:endParaRPr b="1">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Understand the concept of pseudocoding</a:t>
            </a:r>
            <a:endParaRPr>
              <a:solidFill>
                <a:schemeClr val="dk1"/>
              </a:solidFill>
            </a:endParaRPr>
          </a:p>
          <a:p>
            <a:pPr marL="0" lvl="0" indent="0" algn="l" rtl="0">
              <a:lnSpc>
                <a:spcPct val="115000"/>
              </a:lnSpc>
              <a:spcBef>
                <a:spcPts val="0"/>
              </a:spcBef>
              <a:spcAft>
                <a:spcPts val="0"/>
              </a:spcAft>
              <a:buNone/>
            </a:pPr>
            <a:endParaRPr b="1">
              <a:solidFill>
                <a:schemeClr val="dk1"/>
              </a:solidFill>
            </a:endParaRPr>
          </a:p>
          <a:p>
            <a:pPr marL="0" lvl="0" indent="0" algn="l" rtl="0">
              <a:lnSpc>
                <a:spcPct val="115000"/>
              </a:lnSpc>
              <a:spcBef>
                <a:spcPts val="0"/>
              </a:spcBef>
              <a:spcAft>
                <a:spcPts val="0"/>
              </a:spcAft>
              <a:buNone/>
            </a:pPr>
            <a:r>
              <a:rPr lang="en" b="1">
                <a:solidFill>
                  <a:schemeClr val="dk1"/>
                </a:solidFill>
              </a:rPr>
              <a:t>Source Material:</a:t>
            </a:r>
            <a:endParaRPr b="1">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Coding prework: adapt content from </a:t>
            </a:r>
            <a:r>
              <a:rPr lang="en" u="sng">
                <a:solidFill>
                  <a:srgbClr val="1155CC"/>
                </a:solidFill>
                <a:hlinkClick r:id="rId3">
                  <a:extLst>
                    <a:ext uri="{A12FA001-AC4F-418D-AE19-62706E023703}">
                      <ahyp:hlinkClr xmlns:ahyp="http://schemas.microsoft.com/office/drawing/2018/hyperlinkcolor" val="tx"/>
                    </a:ext>
                  </a:extLst>
                </a:hlinkClick>
              </a:rPr>
              <a:t>Practice Computational Thinking</a:t>
            </a:r>
            <a:r>
              <a:rPr lang="en">
                <a:solidFill>
                  <a:schemeClr val="dk1"/>
                </a:solidFill>
              </a:rPr>
              <a:t> section - some of this should be presented in a slideshow, and some of it could be presented by the instructor in VS Code.</a:t>
            </a:r>
            <a:endParaRPr>
              <a:solidFill>
                <a:schemeClr val="dk1"/>
              </a:solidFill>
            </a:endParaRPr>
          </a:p>
          <a:p>
            <a:pPr marL="0" lvl="0" indent="0" algn="l" rtl="0">
              <a:lnSpc>
                <a:spcPct val="115000"/>
              </a:lnSpc>
              <a:spcBef>
                <a:spcPts val="0"/>
              </a:spcBef>
              <a:spcAft>
                <a:spcPts val="0"/>
              </a:spcAft>
              <a:buNone/>
            </a:pPr>
            <a:endParaRPr b="1">
              <a:solidFill>
                <a:schemeClr val="dk1"/>
              </a:solidFill>
            </a:endParaRPr>
          </a:p>
          <a:p>
            <a:pPr marL="0" lvl="0" indent="0" algn="l" rtl="0">
              <a:lnSpc>
                <a:spcPct val="115000"/>
              </a:lnSpc>
              <a:spcBef>
                <a:spcPts val="0"/>
              </a:spcBef>
              <a:spcAft>
                <a:spcPts val="0"/>
              </a:spcAft>
              <a:buNone/>
            </a:pPr>
            <a:r>
              <a:rPr lang="en" b="1">
                <a:solidFill>
                  <a:schemeClr val="dk1"/>
                </a:solidFill>
              </a:rPr>
              <a:t>Additional details:</a:t>
            </a:r>
            <a:endParaRPr b="1">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The pseudocode provided in the source material uses JavaScript commenting style (double slashes //); we’re using Python for this course so the commenting style should use # instead.</a:t>
            </a:r>
            <a:endParaRPr/>
          </a:p>
        </p:txBody>
      </p:sp>
    </p:spTree>
    <p:extLst>
      <p:ext uri="{BB962C8B-B14F-4D97-AF65-F5344CB8AC3E}">
        <p14:creationId xmlns:p14="http://schemas.microsoft.com/office/powerpoint/2010/main" val="20104300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0">
          <a:extLst>
            <a:ext uri="{FF2B5EF4-FFF2-40B4-BE49-F238E27FC236}">
              <a16:creationId xmlns:a16="http://schemas.microsoft.com/office/drawing/2014/main" id="{485FC7A5-EBA6-AF44-8386-7190FCC6C193}"/>
            </a:ext>
          </a:extLst>
        </p:cNvPr>
        <p:cNvGrpSpPr/>
        <p:nvPr/>
      </p:nvGrpSpPr>
      <p:grpSpPr>
        <a:xfrm>
          <a:off x="0" y="0"/>
          <a:ext cx="0" cy="0"/>
          <a:chOff x="0" y="0"/>
          <a:chExt cx="0" cy="0"/>
        </a:xfrm>
      </p:grpSpPr>
      <p:sp>
        <p:nvSpPr>
          <p:cNvPr id="2991" name="Google Shape;2991;g209a37a66c9_7_0:notes">
            <a:extLst>
              <a:ext uri="{FF2B5EF4-FFF2-40B4-BE49-F238E27FC236}">
                <a16:creationId xmlns:a16="http://schemas.microsoft.com/office/drawing/2014/main" id="{11A17AE3-BEF5-7AC5-D8EF-EC788E90EB7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2" name="Google Shape;2992;g209a37a66c9_7_0:notes">
            <a:extLst>
              <a:ext uri="{FF2B5EF4-FFF2-40B4-BE49-F238E27FC236}">
                <a16:creationId xmlns:a16="http://schemas.microsoft.com/office/drawing/2014/main" id="{F73C8009-C028-B264-83F5-6DDCFDC8485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31745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0">
          <a:extLst>
            <a:ext uri="{FF2B5EF4-FFF2-40B4-BE49-F238E27FC236}">
              <a16:creationId xmlns:a16="http://schemas.microsoft.com/office/drawing/2014/main" id="{15D41899-EBAC-2C3B-0C8C-77C0E758F5F4}"/>
            </a:ext>
          </a:extLst>
        </p:cNvPr>
        <p:cNvGrpSpPr/>
        <p:nvPr/>
      </p:nvGrpSpPr>
      <p:grpSpPr>
        <a:xfrm>
          <a:off x="0" y="0"/>
          <a:ext cx="0" cy="0"/>
          <a:chOff x="0" y="0"/>
          <a:chExt cx="0" cy="0"/>
        </a:xfrm>
      </p:grpSpPr>
      <p:sp>
        <p:nvSpPr>
          <p:cNvPr id="2991" name="Google Shape;2991;g209a37a66c9_7_0:notes">
            <a:extLst>
              <a:ext uri="{FF2B5EF4-FFF2-40B4-BE49-F238E27FC236}">
                <a16:creationId xmlns:a16="http://schemas.microsoft.com/office/drawing/2014/main" id="{2FAF4DAC-BE88-2A7D-9A6D-F8BAC250BEC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2" name="Google Shape;2992;g209a37a66c9_7_0:notes">
            <a:extLst>
              <a:ext uri="{FF2B5EF4-FFF2-40B4-BE49-F238E27FC236}">
                <a16:creationId xmlns:a16="http://schemas.microsoft.com/office/drawing/2014/main" id="{E1A6B47A-0657-8106-41E7-7AB8891E251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82376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0">
          <a:extLst>
            <a:ext uri="{FF2B5EF4-FFF2-40B4-BE49-F238E27FC236}">
              <a16:creationId xmlns:a16="http://schemas.microsoft.com/office/drawing/2014/main" id="{1B1E7E16-5F26-4284-387E-3C6D92A0050D}"/>
            </a:ext>
          </a:extLst>
        </p:cNvPr>
        <p:cNvGrpSpPr/>
        <p:nvPr/>
      </p:nvGrpSpPr>
      <p:grpSpPr>
        <a:xfrm>
          <a:off x="0" y="0"/>
          <a:ext cx="0" cy="0"/>
          <a:chOff x="0" y="0"/>
          <a:chExt cx="0" cy="0"/>
        </a:xfrm>
      </p:grpSpPr>
      <p:sp>
        <p:nvSpPr>
          <p:cNvPr id="2991" name="Google Shape;2991;g209a37a66c9_7_0:notes">
            <a:extLst>
              <a:ext uri="{FF2B5EF4-FFF2-40B4-BE49-F238E27FC236}">
                <a16:creationId xmlns:a16="http://schemas.microsoft.com/office/drawing/2014/main" id="{9F2B9E33-A376-03BB-6A67-CB99E05CA30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2" name="Google Shape;2992;g209a37a66c9_7_0:notes">
            <a:extLst>
              <a:ext uri="{FF2B5EF4-FFF2-40B4-BE49-F238E27FC236}">
                <a16:creationId xmlns:a16="http://schemas.microsoft.com/office/drawing/2014/main" id="{AA78F191-060E-269B-29DD-374F715CC2A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42427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Master" Target="../slideMasters/slideMaster1.xml"/><Relationship Id="rId5" Type="http://schemas.openxmlformats.org/officeDocument/2006/relationships/image" Target="../media/image20.png"/><Relationship Id="rId4" Type="http://schemas.openxmlformats.org/officeDocument/2006/relationships/image" Target="../media/image19.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p:nvPr/>
        </p:nvSpPr>
        <p:spPr>
          <a:xfrm>
            <a:off x="311700" y="2688450"/>
            <a:ext cx="8520600" cy="75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000">
                <a:solidFill>
                  <a:srgbClr val="2E5E73"/>
                </a:solidFill>
                <a:latin typeface="Roboto"/>
                <a:ea typeface="Roboto"/>
                <a:cs typeface="Roboto"/>
                <a:sym typeface="Roboto"/>
              </a:rPr>
              <a:t>Title Slide Example</a:t>
            </a:r>
            <a:endParaRPr sz="4000">
              <a:solidFill>
                <a:srgbClr val="2E5E73"/>
              </a:solidFill>
              <a:latin typeface="Roboto"/>
              <a:ea typeface="Roboto"/>
              <a:cs typeface="Roboto"/>
              <a:sym typeface="Roboto"/>
            </a:endParaRPr>
          </a:p>
        </p:txBody>
      </p:sp>
      <p:pic>
        <p:nvPicPr>
          <p:cNvPr id="10" name="Google Shape;10;p2"/>
          <p:cNvPicPr preferRelativeResize="0"/>
          <p:nvPr/>
        </p:nvPicPr>
        <p:blipFill>
          <a:blip r:embed="rId2">
            <a:alphaModFix/>
          </a:blip>
          <a:stretch>
            <a:fillRect/>
          </a:stretch>
        </p:blipFill>
        <p:spPr>
          <a:xfrm>
            <a:off x="4067525" y="1744050"/>
            <a:ext cx="902675" cy="8865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ustom Layout 22 2 1 1">
  <p:cSld name="CUSTOM_21_2_1_1">
    <p:spTree>
      <p:nvGrpSpPr>
        <p:cNvPr id="1" name="Shape 98"/>
        <p:cNvGrpSpPr/>
        <p:nvPr/>
      </p:nvGrpSpPr>
      <p:grpSpPr>
        <a:xfrm>
          <a:off x="0" y="0"/>
          <a:ext cx="0" cy="0"/>
          <a:chOff x="0" y="0"/>
          <a:chExt cx="0" cy="0"/>
        </a:xfrm>
      </p:grpSpPr>
      <p:sp>
        <p:nvSpPr>
          <p:cNvPr id="99" name="Google Shape;99;p11"/>
          <p:cNvSpPr txBox="1">
            <a:spLocks noGrp="1"/>
          </p:cNvSpPr>
          <p:nvPr>
            <p:ph type="title"/>
          </p:nvPr>
        </p:nvSpPr>
        <p:spPr>
          <a:xfrm>
            <a:off x="724200" y="127400"/>
            <a:ext cx="44529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0" name="Google Shape;100;p11"/>
          <p:cNvSpPr txBox="1">
            <a:spLocks noGrp="1"/>
          </p:cNvSpPr>
          <p:nvPr>
            <p:ph type="title" idx="2"/>
          </p:nvPr>
        </p:nvSpPr>
        <p:spPr>
          <a:xfrm>
            <a:off x="742750" y="478650"/>
            <a:ext cx="4452900" cy="323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1" name="Google Shape;101;p1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rtl="0">
              <a:buNone/>
              <a:defRPr sz="1300">
                <a:solidFill>
                  <a:srgbClr val="2E5E73"/>
                </a:solidFill>
                <a:latin typeface="Roboto Light"/>
                <a:ea typeface="Roboto Light"/>
                <a:cs typeface="Roboto Light"/>
                <a:sym typeface="Roboto Light"/>
              </a:defRPr>
            </a:lvl1pPr>
            <a:lvl2pPr lvl="1" rtl="0">
              <a:buNone/>
              <a:defRPr sz="1300">
                <a:solidFill>
                  <a:srgbClr val="2E5E73"/>
                </a:solidFill>
                <a:latin typeface="Roboto Light"/>
                <a:ea typeface="Roboto Light"/>
                <a:cs typeface="Roboto Light"/>
                <a:sym typeface="Roboto Light"/>
              </a:defRPr>
            </a:lvl2pPr>
            <a:lvl3pPr lvl="2" rtl="0">
              <a:buNone/>
              <a:defRPr sz="1300">
                <a:solidFill>
                  <a:srgbClr val="2E5E73"/>
                </a:solidFill>
                <a:latin typeface="Roboto Light"/>
                <a:ea typeface="Roboto Light"/>
                <a:cs typeface="Roboto Light"/>
                <a:sym typeface="Roboto Light"/>
              </a:defRPr>
            </a:lvl3pPr>
            <a:lvl4pPr lvl="3" rtl="0">
              <a:buNone/>
              <a:defRPr sz="1300">
                <a:solidFill>
                  <a:srgbClr val="2E5E73"/>
                </a:solidFill>
                <a:latin typeface="Roboto Light"/>
                <a:ea typeface="Roboto Light"/>
                <a:cs typeface="Roboto Light"/>
                <a:sym typeface="Roboto Light"/>
              </a:defRPr>
            </a:lvl4pPr>
            <a:lvl5pPr lvl="4" rtl="0">
              <a:buNone/>
              <a:defRPr sz="1300">
                <a:solidFill>
                  <a:srgbClr val="2E5E73"/>
                </a:solidFill>
                <a:latin typeface="Roboto Light"/>
                <a:ea typeface="Roboto Light"/>
                <a:cs typeface="Roboto Light"/>
                <a:sym typeface="Roboto Light"/>
              </a:defRPr>
            </a:lvl5pPr>
            <a:lvl6pPr lvl="5" rtl="0">
              <a:buNone/>
              <a:defRPr sz="1300">
                <a:solidFill>
                  <a:srgbClr val="2E5E73"/>
                </a:solidFill>
                <a:latin typeface="Roboto Light"/>
                <a:ea typeface="Roboto Light"/>
                <a:cs typeface="Roboto Light"/>
                <a:sym typeface="Roboto Light"/>
              </a:defRPr>
            </a:lvl6pPr>
            <a:lvl7pPr lvl="6" rtl="0">
              <a:buNone/>
              <a:defRPr sz="1300">
                <a:solidFill>
                  <a:srgbClr val="2E5E73"/>
                </a:solidFill>
                <a:latin typeface="Roboto Light"/>
                <a:ea typeface="Roboto Light"/>
                <a:cs typeface="Roboto Light"/>
                <a:sym typeface="Roboto Light"/>
              </a:defRPr>
            </a:lvl7pPr>
            <a:lvl8pPr lvl="7" rtl="0">
              <a:buNone/>
              <a:defRPr sz="1300">
                <a:solidFill>
                  <a:srgbClr val="2E5E73"/>
                </a:solidFill>
                <a:latin typeface="Roboto Light"/>
                <a:ea typeface="Roboto Light"/>
                <a:cs typeface="Roboto Light"/>
                <a:sym typeface="Roboto Light"/>
              </a:defRPr>
            </a:lvl8pPr>
            <a:lvl9pPr lvl="8" rtl="0">
              <a:buNone/>
              <a:defRPr sz="13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
              <a:t>‹#›</a:t>
            </a:fld>
            <a:endParaRPr/>
          </a:p>
        </p:txBody>
      </p:sp>
      <p:pic>
        <p:nvPicPr>
          <p:cNvPr id="102" name="Google Shape;102;p11"/>
          <p:cNvPicPr preferRelativeResize="0"/>
          <p:nvPr/>
        </p:nvPicPr>
        <p:blipFill>
          <a:blip r:embed="rId2">
            <a:alphaModFix/>
          </a:blip>
          <a:stretch>
            <a:fillRect/>
          </a:stretch>
        </p:blipFill>
        <p:spPr>
          <a:xfrm>
            <a:off x="189300" y="286700"/>
            <a:ext cx="466150" cy="4597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ustom Layout 22 1">
  <p:cSld name="CUSTOM_21_1">
    <p:spTree>
      <p:nvGrpSpPr>
        <p:cNvPr id="1" name="Shape 103"/>
        <p:cNvGrpSpPr/>
        <p:nvPr/>
      </p:nvGrpSpPr>
      <p:grpSpPr>
        <a:xfrm>
          <a:off x="0" y="0"/>
          <a:ext cx="0" cy="0"/>
          <a:chOff x="0" y="0"/>
          <a:chExt cx="0" cy="0"/>
        </a:xfrm>
      </p:grpSpPr>
      <p:sp>
        <p:nvSpPr>
          <p:cNvPr id="104" name="Google Shape;104;p12"/>
          <p:cNvSpPr/>
          <p:nvPr/>
        </p:nvSpPr>
        <p:spPr>
          <a:xfrm>
            <a:off x="330600" y="127400"/>
            <a:ext cx="393600" cy="393600"/>
          </a:xfrm>
          <a:prstGeom prst="ellipse">
            <a:avLst/>
          </a:prstGeom>
          <a:solidFill>
            <a:srgbClr val="FCB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5" name="Google Shape;105;p12"/>
          <p:cNvCxnSpPr/>
          <p:nvPr/>
        </p:nvCxnSpPr>
        <p:spPr>
          <a:xfrm>
            <a:off x="-9375" y="929900"/>
            <a:ext cx="7346700" cy="0"/>
          </a:xfrm>
          <a:prstGeom prst="straightConnector1">
            <a:avLst/>
          </a:prstGeom>
          <a:noFill/>
          <a:ln w="19050" cap="flat" cmpd="sng">
            <a:solidFill>
              <a:srgbClr val="2E5E73"/>
            </a:solidFill>
            <a:prstDash val="solid"/>
            <a:round/>
            <a:headEnd type="none" w="med" len="med"/>
            <a:tailEnd type="oval" w="med" len="med"/>
          </a:ln>
        </p:spPr>
      </p:cxnSp>
      <p:pic>
        <p:nvPicPr>
          <p:cNvPr id="106" name="Google Shape;106;p12"/>
          <p:cNvPicPr preferRelativeResize="0"/>
          <p:nvPr/>
        </p:nvPicPr>
        <p:blipFill>
          <a:blip r:embed="rId2">
            <a:alphaModFix/>
          </a:blip>
          <a:stretch>
            <a:fillRect/>
          </a:stretch>
        </p:blipFill>
        <p:spPr>
          <a:xfrm>
            <a:off x="173938" y="271538"/>
            <a:ext cx="496875" cy="496875"/>
          </a:xfrm>
          <a:prstGeom prst="rect">
            <a:avLst/>
          </a:prstGeom>
          <a:noFill/>
          <a:ln>
            <a:noFill/>
          </a:ln>
        </p:spPr>
      </p:pic>
      <p:sp>
        <p:nvSpPr>
          <p:cNvPr id="107" name="Google Shape;107;p12"/>
          <p:cNvSpPr/>
          <p:nvPr/>
        </p:nvSpPr>
        <p:spPr>
          <a:xfrm>
            <a:off x="953325" y="1778663"/>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2"/>
          <p:cNvSpPr/>
          <p:nvPr/>
        </p:nvSpPr>
        <p:spPr>
          <a:xfrm>
            <a:off x="953325" y="2421088"/>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2"/>
          <p:cNvSpPr/>
          <p:nvPr/>
        </p:nvSpPr>
        <p:spPr>
          <a:xfrm>
            <a:off x="953325" y="3063525"/>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2"/>
          <p:cNvSpPr/>
          <p:nvPr/>
        </p:nvSpPr>
        <p:spPr>
          <a:xfrm>
            <a:off x="953325" y="3705313"/>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2"/>
          <p:cNvSpPr/>
          <p:nvPr/>
        </p:nvSpPr>
        <p:spPr>
          <a:xfrm>
            <a:off x="953325" y="1136875"/>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2"/>
          <p:cNvSpPr/>
          <p:nvPr/>
        </p:nvSpPr>
        <p:spPr>
          <a:xfrm>
            <a:off x="802850" y="1107479"/>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82D49"/>
                </a:solidFill>
              </a:rPr>
              <a:t>1</a:t>
            </a:r>
            <a:endParaRPr>
              <a:solidFill>
                <a:srgbClr val="082D49"/>
              </a:solidFill>
            </a:endParaRPr>
          </a:p>
        </p:txBody>
      </p:sp>
      <p:sp>
        <p:nvSpPr>
          <p:cNvPr id="113" name="Google Shape;113;p12"/>
          <p:cNvSpPr/>
          <p:nvPr/>
        </p:nvSpPr>
        <p:spPr>
          <a:xfrm>
            <a:off x="802850" y="1749267"/>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82D49"/>
                </a:solidFill>
              </a:rPr>
              <a:t>2</a:t>
            </a:r>
            <a:endParaRPr>
              <a:solidFill>
                <a:srgbClr val="082D49"/>
              </a:solidFill>
            </a:endParaRPr>
          </a:p>
        </p:txBody>
      </p:sp>
      <p:sp>
        <p:nvSpPr>
          <p:cNvPr id="114" name="Google Shape;114;p12"/>
          <p:cNvSpPr/>
          <p:nvPr/>
        </p:nvSpPr>
        <p:spPr>
          <a:xfrm>
            <a:off x="802850" y="2391692"/>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82D49"/>
                </a:solidFill>
              </a:rPr>
              <a:t>3</a:t>
            </a:r>
            <a:endParaRPr>
              <a:solidFill>
                <a:srgbClr val="082D49"/>
              </a:solidFill>
            </a:endParaRPr>
          </a:p>
        </p:txBody>
      </p:sp>
      <p:sp>
        <p:nvSpPr>
          <p:cNvPr id="115" name="Google Shape;115;p12"/>
          <p:cNvSpPr/>
          <p:nvPr/>
        </p:nvSpPr>
        <p:spPr>
          <a:xfrm>
            <a:off x="802850" y="3026867"/>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82D49"/>
                </a:solidFill>
              </a:rPr>
              <a:t>4</a:t>
            </a:r>
            <a:endParaRPr>
              <a:solidFill>
                <a:srgbClr val="082D49"/>
              </a:solidFill>
            </a:endParaRPr>
          </a:p>
        </p:txBody>
      </p:sp>
      <p:sp>
        <p:nvSpPr>
          <p:cNvPr id="116" name="Google Shape;116;p12"/>
          <p:cNvSpPr/>
          <p:nvPr/>
        </p:nvSpPr>
        <p:spPr>
          <a:xfrm>
            <a:off x="802850" y="3662042"/>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82D49"/>
                </a:solidFill>
              </a:rPr>
              <a:t>5</a:t>
            </a:r>
            <a:endParaRPr>
              <a:solidFill>
                <a:srgbClr val="082D49"/>
              </a:solidFill>
            </a:endParaRPr>
          </a:p>
        </p:txBody>
      </p:sp>
      <p:sp>
        <p:nvSpPr>
          <p:cNvPr id="117" name="Google Shape;117;p12"/>
          <p:cNvSpPr txBox="1">
            <a:spLocks noGrp="1"/>
          </p:cNvSpPr>
          <p:nvPr>
            <p:ph type="title"/>
          </p:nvPr>
        </p:nvSpPr>
        <p:spPr>
          <a:xfrm>
            <a:off x="724200" y="127400"/>
            <a:ext cx="44529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8" name="Google Shape;118;p12"/>
          <p:cNvSpPr txBox="1">
            <a:spLocks noGrp="1"/>
          </p:cNvSpPr>
          <p:nvPr>
            <p:ph type="title" idx="2"/>
          </p:nvPr>
        </p:nvSpPr>
        <p:spPr>
          <a:xfrm>
            <a:off x="742750" y="478650"/>
            <a:ext cx="4452900" cy="323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9" name="Google Shape;119;p12"/>
          <p:cNvSpPr txBox="1">
            <a:spLocks noGrp="1"/>
          </p:cNvSpPr>
          <p:nvPr>
            <p:ph type="subTitle" idx="1"/>
          </p:nvPr>
        </p:nvSpPr>
        <p:spPr>
          <a:xfrm>
            <a:off x="1224625" y="1129175"/>
            <a:ext cx="71103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0" name="Google Shape;120;p12"/>
          <p:cNvSpPr txBox="1">
            <a:spLocks noGrp="1"/>
          </p:cNvSpPr>
          <p:nvPr>
            <p:ph type="subTitle" idx="3"/>
          </p:nvPr>
        </p:nvSpPr>
        <p:spPr>
          <a:xfrm>
            <a:off x="1224625" y="1793688"/>
            <a:ext cx="71103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1" name="Google Shape;121;p12"/>
          <p:cNvSpPr txBox="1">
            <a:spLocks noGrp="1"/>
          </p:cNvSpPr>
          <p:nvPr>
            <p:ph type="subTitle" idx="4"/>
          </p:nvPr>
        </p:nvSpPr>
        <p:spPr>
          <a:xfrm>
            <a:off x="1224625" y="2435788"/>
            <a:ext cx="71103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2" name="Google Shape;122;p12"/>
          <p:cNvSpPr txBox="1">
            <a:spLocks noGrp="1"/>
          </p:cNvSpPr>
          <p:nvPr>
            <p:ph type="subTitle" idx="5"/>
          </p:nvPr>
        </p:nvSpPr>
        <p:spPr>
          <a:xfrm>
            <a:off x="1224625" y="3063525"/>
            <a:ext cx="71103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3" name="Google Shape;123;p12"/>
          <p:cNvSpPr txBox="1">
            <a:spLocks noGrp="1"/>
          </p:cNvSpPr>
          <p:nvPr>
            <p:ph type="subTitle" idx="6"/>
          </p:nvPr>
        </p:nvSpPr>
        <p:spPr>
          <a:xfrm>
            <a:off x="1224625" y="3728038"/>
            <a:ext cx="71103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4" name="Google Shape;124;p12"/>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sz="1300">
                <a:solidFill>
                  <a:srgbClr val="2E5E73"/>
                </a:solidFill>
                <a:latin typeface="Roboto Light"/>
                <a:ea typeface="Roboto Light"/>
                <a:cs typeface="Roboto Light"/>
                <a:sym typeface="Roboto Light"/>
              </a:defRPr>
            </a:lvl1pPr>
            <a:lvl2pPr lvl="1">
              <a:buNone/>
              <a:defRPr sz="1300">
                <a:solidFill>
                  <a:srgbClr val="2E5E73"/>
                </a:solidFill>
                <a:latin typeface="Roboto Light"/>
                <a:ea typeface="Roboto Light"/>
                <a:cs typeface="Roboto Light"/>
                <a:sym typeface="Roboto Light"/>
              </a:defRPr>
            </a:lvl2pPr>
            <a:lvl3pPr lvl="2">
              <a:buNone/>
              <a:defRPr sz="1300">
                <a:solidFill>
                  <a:srgbClr val="2E5E73"/>
                </a:solidFill>
                <a:latin typeface="Roboto Light"/>
                <a:ea typeface="Roboto Light"/>
                <a:cs typeface="Roboto Light"/>
                <a:sym typeface="Roboto Light"/>
              </a:defRPr>
            </a:lvl3pPr>
            <a:lvl4pPr lvl="3">
              <a:buNone/>
              <a:defRPr sz="1300">
                <a:solidFill>
                  <a:srgbClr val="2E5E73"/>
                </a:solidFill>
                <a:latin typeface="Roboto Light"/>
                <a:ea typeface="Roboto Light"/>
                <a:cs typeface="Roboto Light"/>
                <a:sym typeface="Roboto Light"/>
              </a:defRPr>
            </a:lvl4pPr>
            <a:lvl5pPr lvl="4">
              <a:buNone/>
              <a:defRPr sz="1300">
                <a:solidFill>
                  <a:srgbClr val="2E5E73"/>
                </a:solidFill>
                <a:latin typeface="Roboto Light"/>
                <a:ea typeface="Roboto Light"/>
                <a:cs typeface="Roboto Light"/>
                <a:sym typeface="Roboto Light"/>
              </a:defRPr>
            </a:lvl5pPr>
            <a:lvl6pPr lvl="5">
              <a:buNone/>
              <a:defRPr sz="1300">
                <a:solidFill>
                  <a:srgbClr val="2E5E73"/>
                </a:solidFill>
                <a:latin typeface="Roboto Light"/>
                <a:ea typeface="Roboto Light"/>
                <a:cs typeface="Roboto Light"/>
                <a:sym typeface="Roboto Light"/>
              </a:defRPr>
            </a:lvl6pPr>
            <a:lvl7pPr lvl="6">
              <a:buNone/>
              <a:defRPr sz="1300">
                <a:solidFill>
                  <a:srgbClr val="2E5E73"/>
                </a:solidFill>
                <a:latin typeface="Roboto Light"/>
                <a:ea typeface="Roboto Light"/>
                <a:cs typeface="Roboto Light"/>
                <a:sym typeface="Roboto Light"/>
              </a:defRPr>
            </a:lvl7pPr>
            <a:lvl8pPr lvl="7">
              <a:buNone/>
              <a:defRPr sz="1300">
                <a:solidFill>
                  <a:srgbClr val="2E5E73"/>
                </a:solidFill>
                <a:latin typeface="Roboto Light"/>
                <a:ea typeface="Roboto Light"/>
                <a:cs typeface="Roboto Light"/>
                <a:sym typeface="Roboto Light"/>
              </a:defRPr>
            </a:lvl8pPr>
            <a:lvl9pPr lvl="8">
              <a:buNone/>
              <a:defRPr sz="13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22 1 1">
  <p:cSld name="CUSTOM_21_1_1">
    <p:spTree>
      <p:nvGrpSpPr>
        <p:cNvPr id="1" name="Shape 125"/>
        <p:cNvGrpSpPr/>
        <p:nvPr/>
      </p:nvGrpSpPr>
      <p:grpSpPr>
        <a:xfrm>
          <a:off x="0" y="0"/>
          <a:ext cx="0" cy="0"/>
          <a:chOff x="0" y="0"/>
          <a:chExt cx="0" cy="0"/>
        </a:xfrm>
      </p:grpSpPr>
      <p:sp>
        <p:nvSpPr>
          <p:cNvPr id="126" name="Google Shape;126;p13"/>
          <p:cNvSpPr/>
          <p:nvPr/>
        </p:nvSpPr>
        <p:spPr>
          <a:xfrm>
            <a:off x="330600" y="127400"/>
            <a:ext cx="393600" cy="393600"/>
          </a:xfrm>
          <a:prstGeom prst="ellipse">
            <a:avLst/>
          </a:prstGeom>
          <a:solidFill>
            <a:srgbClr val="FCB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7" name="Google Shape;127;p13"/>
          <p:cNvCxnSpPr/>
          <p:nvPr/>
        </p:nvCxnSpPr>
        <p:spPr>
          <a:xfrm>
            <a:off x="-9375" y="929900"/>
            <a:ext cx="7346700" cy="0"/>
          </a:xfrm>
          <a:prstGeom prst="straightConnector1">
            <a:avLst/>
          </a:prstGeom>
          <a:noFill/>
          <a:ln w="19050" cap="flat" cmpd="sng">
            <a:solidFill>
              <a:srgbClr val="2E5E73"/>
            </a:solidFill>
            <a:prstDash val="solid"/>
            <a:round/>
            <a:headEnd type="none" w="med" len="med"/>
            <a:tailEnd type="oval" w="med" len="med"/>
          </a:ln>
        </p:spPr>
      </p:cxnSp>
      <p:pic>
        <p:nvPicPr>
          <p:cNvPr id="128" name="Google Shape;128;p13"/>
          <p:cNvPicPr preferRelativeResize="0"/>
          <p:nvPr/>
        </p:nvPicPr>
        <p:blipFill>
          <a:blip r:embed="rId2">
            <a:alphaModFix/>
          </a:blip>
          <a:stretch>
            <a:fillRect/>
          </a:stretch>
        </p:blipFill>
        <p:spPr>
          <a:xfrm>
            <a:off x="173938" y="271538"/>
            <a:ext cx="496875" cy="496875"/>
          </a:xfrm>
          <a:prstGeom prst="rect">
            <a:avLst/>
          </a:prstGeom>
          <a:noFill/>
          <a:ln>
            <a:noFill/>
          </a:ln>
        </p:spPr>
      </p:pic>
      <p:sp>
        <p:nvSpPr>
          <p:cNvPr id="129" name="Google Shape;129;p13"/>
          <p:cNvSpPr/>
          <p:nvPr/>
        </p:nvSpPr>
        <p:spPr>
          <a:xfrm>
            <a:off x="953325" y="1778663"/>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3"/>
          <p:cNvSpPr/>
          <p:nvPr/>
        </p:nvSpPr>
        <p:spPr>
          <a:xfrm>
            <a:off x="953325" y="2421088"/>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3"/>
          <p:cNvSpPr/>
          <p:nvPr/>
        </p:nvSpPr>
        <p:spPr>
          <a:xfrm>
            <a:off x="953325" y="3063525"/>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3"/>
          <p:cNvSpPr/>
          <p:nvPr/>
        </p:nvSpPr>
        <p:spPr>
          <a:xfrm>
            <a:off x="953325" y="1136875"/>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3"/>
          <p:cNvSpPr/>
          <p:nvPr/>
        </p:nvSpPr>
        <p:spPr>
          <a:xfrm>
            <a:off x="802850" y="1107479"/>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82D49"/>
                </a:solidFill>
              </a:rPr>
              <a:t>1</a:t>
            </a:r>
            <a:endParaRPr>
              <a:solidFill>
                <a:srgbClr val="082D49"/>
              </a:solidFill>
            </a:endParaRPr>
          </a:p>
        </p:txBody>
      </p:sp>
      <p:sp>
        <p:nvSpPr>
          <p:cNvPr id="134" name="Google Shape;134;p13"/>
          <p:cNvSpPr/>
          <p:nvPr/>
        </p:nvSpPr>
        <p:spPr>
          <a:xfrm>
            <a:off x="802850" y="1749267"/>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82D49"/>
                </a:solidFill>
              </a:rPr>
              <a:t>2</a:t>
            </a:r>
            <a:endParaRPr>
              <a:solidFill>
                <a:srgbClr val="082D49"/>
              </a:solidFill>
            </a:endParaRPr>
          </a:p>
        </p:txBody>
      </p:sp>
      <p:sp>
        <p:nvSpPr>
          <p:cNvPr id="135" name="Google Shape;135;p13"/>
          <p:cNvSpPr/>
          <p:nvPr/>
        </p:nvSpPr>
        <p:spPr>
          <a:xfrm>
            <a:off x="802850" y="2391692"/>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82D49"/>
                </a:solidFill>
              </a:rPr>
              <a:t>3</a:t>
            </a:r>
            <a:endParaRPr>
              <a:solidFill>
                <a:srgbClr val="082D49"/>
              </a:solidFill>
            </a:endParaRPr>
          </a:p>
        </p:txBody>
      </p:sp>
      <p:sp>
        <p:nvSpPr>
          <p:cNvPr id="136" name="Google Shape;136;p13"/>
          <p:cNvSpPr/>
          <p:nvPr/>
        </p:nvSpPr>
        <p:spPr>
          <a:xfrm>
            <a:off x="802850" y="3026867"/>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82D49"/>
                </a:solidFill>
              </a:rPr>
              <a:t>4</a:t>
            </a:r>
            <a:endParaRPr>
              <a:solidFill>
                <a:srgbClr val="082D49"/>
              </a:solidFill>
            </a:endParaRPr>
          </a:p>
        </p:txBody>
      </p:sp>
      <p:sp>
        <p:nvSpPr>
          <p:cNvPr id="137" name="Google Shape;137;p13"/>
          <p:cNvSpPr txBox="1">
            <a:spLocks noGrp="1"/>
          </p:cNvSpPr>
          <p:nvPr>
            <p:ph type="title"/>
          </p:nvPr>
        </p:nvSpPr>
        <p:spPr>
          <a:xfrm>
            <a:off x="724200" y="127400"/>
            <a:ext cx="44529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8" name="Google Shape;138;p13"/>
          <p:cNvSpPr txBox="1">
            <a:spLocks noGrp="1"/>
          </p:cNvSpPr>
          <p:nvPr>
            <p:ph type="title" idx="2"/>
          </p:nvPr>
        </p:nvSpPr>
        <p:spPr>
          <a:xfrm>
            <a:off x="742750" y="478650"/>
            <a:ext cx="4452900" cy="323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9" name="Google Shape;139;p13"/>
          <p:cNvSpPr txBox="1">
            <a:spLocks noGrp="1"/>
          </p:cNvSpPr>
          <p:nvPr>
            <p:ph type="subTitle" idx="1"/>
          </p:nvPr>
        </p:nvSpPr>
        <p:spPr>
          <a:xfrm>
            <a:off x="1224625" y="1129175"/>
            <a:ext cx="71103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0" name="Google Shape;140;p13"/>
          <p:cNvSpPr txBox="1">
            <a:spLocks noGrp="1"/>
          </p:cNvSpPr>
          <p:nvPr>
            <p:ph type="subTitle" idx="3"/>
          </p:nvPr>
        </p:nvSpPr>
        <p:spPr>
          <a:xfrm>
            <a:off x="1224625" y="1793688"/>
            <a:ext cx="71103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1" name="Google Shape;141;p13"/>
          <p:cNvSpPr txBox="1">
            <a:spLocks noGrp="1"/>
          </p:cNvSpPr>
          <p:nvPr>
            <p:ph type="subTitle" idx="4"/>
          </p:nvPr>
        </p:nvSpPr>
        <p:spPr>
          <a:xfrm>
            <a:off x="1224625" y="2435788"/>
            <a:ext cx="71103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2" name="Google Shape;142;p13"/>
          <p:cNvSpPr txBox="1">
            <a:spLocks noGrp="1"/>
          </p:cNvSpPr>
          <p:nvPr>
            <p:ph type="subTitle" idx="5"/>
          </p:nvPr>
        </p:nvSpPr>
        <p:spPr>
          <a:xfrm>
            <a:off x="1224625" y="3063525"/>
            <a:ext cx="71103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3" name="Google Shape;143;p13"/>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sz="1300">
                <a:solidFill>
                  <a:srgbClr val="2E5E73"/>
                </a:solidFill>
                <a:latin typeface="Roboto Light"/>
                <a:ea typeface="Roboto Light"/>
                <a:cs typeface="Roboto Light"/>
                <a:sym typeface="Roboto Light"/>
              </a:defRPr>
            </a:lvl1pPr>
            <a:lvl2pPr lvl="1">
              <a:buNone/>
              <a:defRPr sz="1300">
                <a:solidFill>
                  <a:srgbClr val="2E5E73"/>
                </a:solidFill>
                <a:latin typeface="Roboto Light"/>
                <a:ea typeface="Roboto Light"/>
                <a:cs typeface="Roboto Light"/>
                <a:sym typeface="Roboto Light"/>
              </a:defRPr>
            </a:lvl2pPr>
            <a:lvl3pPr lvl="2">
              <a:buNone/>
              <a:defRPr sz="1300">
                <a:solidFill>
                  <a:srgbClr val="2E5E73"/>
                </a:solidFill>
                <a:latin typeface="Roboto Light"/>
                <a:ea typeface="Roboto Light"/>
                <a:cs typeface="Roboto Light"/>
                <a:sym typeface="Roboto Light"/>
              </a:defRPr>
            </a:lvl3pPr>
            <a:lvl4pPr lvl="3">
              <a:buNone/>
              <a:defRPr sz="1300">
                <a:solidFill>
                  <a:srgbClr val="2E5E73"/>
                </a:solidFill>
                <a:latin typeface="Roboto Light"/>
                <a:ea typeface="Roboto Light"/>
                <a:cs typeface="Roboto Light"/>
                <a:sym typeface="Roboto Light"/>
              </a:defRPr>
            </a:lvl4pPr>
            <a:lvl5pPr lvl="4">
              <a:buNone/>
              <a:defRPr sz="1300">
                <a:solidFill>
                  <a:srgbClr val="2E5E73"/>
                </a:solidFill>
                <a:latin typeface="Roboto Light"/>
                <a:ea typeface="Roboto Light"/>
                <a:cs typeface="Roboto Light"/>
                <a:sym typeface="Roboto Light"/>
              </a:defRPr>
            </a:lvl5pPr>
            <a:lvl6pPr lvl="5">
              <a:buNone/>
              <a:defRPr sz="1300">
                <a:solidFill>
                  <a:srgbClr val="2E5E73"/>
                </a:solidFill>
                <a:latin typeface="Roboto Light"/>
                <a:ea typeface="Roboto Light"/>
                <a:cs typeface="Roboto Light"/>
                <a:sym typeface="Roboto Light"/>
              </a:defRPr>
            </a:lvl6pPr>
            <a:lvl7pPr lvl="6">
              <a:buNone/>
              <a:defRPr sz="1300">
                <a:solidFill>
                  <a:srgbClr val="2E5E73"/>
                </a:solidFill>
                <a:latin typeface="Roboto Light"/>
                <a:ea typeface="Roboto Light"/>
                <a:cs typeface="Roboto Light"/>
                <a:sym typeface="Roboto Light"/>
              </a:defRPr>
            </a:lvl7pPr>
            <a:lvl8pPr lvl="7">
              <a:buNone/>
              <a:defRPr sz="1300">
                <a:solidFill>
                  <a:srgbClr val="2E5E73"/>
                </a:solidFill>
                <a:latin typeface="Roboto Light"/>
                <a:ea typeface="Roboto Light"/>
                <a:cs typeface="Roboto Light"/>
                <a:sym typeface="Roboto Light"/>
              </a:defRPr>
            </a:lvl8pPr>
            <a:lvl9pPr lvl="8">
              <a:buNone/>
              <a:defRPr sz="13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ustom Layout 3">
  <p:cSld name="CUSTOM_2">
    <p:spTree>
      <p:nvGrpSpPr>
        <p:cNvPr id="1" name="Shape 160"/>
        <p:cNvGrpSpPr/>
        <p:nvPr/>
      </p:nvGrpSpPr>
      <p:grpSpPr>
        <a:xfrm>
          <a:off x="0" y="0"/>
          <a:ext cx="0" cy="0"/>
          <a:chOff x="0" y="0"/>
          <a:chExt cx="0" cy="0"/>
        </a:xfrm>
      </p:grpSpPr>
      <p:sp>
        <p:nvSpPr>
          <p:cNvPr id="161" name="Google Shape;161;p15"/>
          <p:cNvSpPr txBox="1">
            <a:spLocks noGrp="1"/>
          </p:cNvSpPr>
          <p:nvPr>
            <p:ph type="title"/>
          </p:nvPr>
        </p:nvSpPr>
        <p:spPr>
          <a:xfrm>
            <a:off x="724200" y="127400"/>
            <a:ext cx="44529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2" name="Google Shape;162;p15"/>
          <p:cNvSpPr txBox="1">
            <a:spLocks noGrp="1"/>
          </p:cNvSpPr>
          <p:nvPr>
            <p:ph type="title" idx="2"/>
          </p:nvPr>
        </p:nvSpPr>
        <p:spPr>
          <a:xfrm>
            <a:off x="742750" y="478650"/>
            <a:ext cx="4452900" cy="323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3" name="Google Shape;163;p15"/>
          <p:cNvSpPr txBox="1">
            <a:spLocks noGrp="1"/>
          </p:cNvSpPr>
          <p:nvPr>
            <p:ph type="body" idx="1"/>
          </p:nvPr>
        </p:nvSpPr>
        <p:spPr>
          <a:xfrm>
            <a:off x="590350" y="1121725"/>
            <a:ext cx="5319600" cy="33861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64" name="Google Shape;164;p15"/>
          <p:cNvSpPr txBox="1"/>
          <p:nvPr/>
        </p:nvSpPr>
        <p:spPr>
          <a:xfrm>
            <a:off x="1172100" y="4916650"/>
            <a:ext cx="7971900" cy="226800"/>
          </a:xfrm>
          <a:prstGeom prst="rect">
            <a:avLst/>
          </a:prstGeom>
          <a:noFill/>
          <a:ln>
            <a:noFill/>
          </a:ln>
        </p:spPr>
        <p:txBody>
          <a:bodyPr spcFirstLastPara="1" wrap="square" lIns="274300" tIns="45700" rIns="0" bIns="0" anchor="t" anchorCtr="0">
            <a:noAutofit/>
          </a:bodyPr>
          <a:lstStyle/>
          <a:p>
            <a:pPr marL="0" lvl="0" indent="0" algn="r" rtl="0">
              <a:spcBef>
                <a:spcPts val="0"/>
              </a:spcBef>
              <a:spcAft>
                <a:spcPts val="0"/>
              </a:spcAft>
              <a:buNone/>
            </a:pPr>
            <a:endParaRPr sz="900">
              <a:solidFill>
                <a:srgbClr val="2E5E73"/>
              </a:solidFill>
              <a:latin typeface="Roboto"/>
              <a:ea typeface="Roboto"/>
              <a:cs typeface="Roboto"/>
              <a:sym typeface="Roboto"/>
            </a:endParaRPr>
          </a:p>
        </p:txBody>
      </p:sp>
      <p:sp>
        <p:nvSpPr>
          <p:cNvPr id="165" name="Google Shape;165;p1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sz="1300">
                <a:solidFill>
                  <a:srgbClr val="2E5E73"/>
                </a:solidFill>
                <a:latin typeface="Roboto Light"/>
                <a:ea typeface="Roboto Light"/>
                <a:cs typeface="Roboto Light"/>
                <a:sym typeface="Roboto Light"/>
              </a:defRPr>
            </a:lvl1pPr>
            <a:lvl2pPr lvl="1">
              <a:buNone/>
              <a:defRPr sz="1300">
                <a:solidFill>
                  <a:srgbClr val="2E5E73"/>
                </a:solidFill>
                <a:latin typeface="Roboto Light"/>
                <a:ea typeface="Roboto Light"/>
                <a:cs typeface="Roboto Light"/>
                <a:sym typeface="Roboto Light"/>
              </a:defRPr>
            </a:lvl2pPr>
            <a:lvl3pPr lvl="2">
              <a:buNone/>
              <a:defRPr sz="1300">
                <a:solidFill>
                  <a:srgbClr val="2E5E73"/>
                </a:solidFill>
                <a:latin typeface="Roboto Light"/>
                <a:ea typeface="Roboto Light"/>
                <a:cs typeface="Roboto Light"/>
                <a:sym typeface="Roboto Light"/>
              </a:defRPr>
            </a:lvl3pPr>
            <a:lvl4pPr lvl="3">
              <a:buNone/>
              <a:defRPr sz="1300">
                <a:solidFill>
                  <a:srgbClr val="2E5E73"/>
                </a:solidFill>
                <a:latin typeface="Roboto Light"/>
                <a:ea typeface="Roboto Light"/>
                <a:cs typeface="Roboto Light"/>
                <a:sym typeface="Roboto Light"/>
              </a:defRPr>
            </a:lvl4pPr>
            <a:lvl5pPr lvl="4">
              <a:buNone/>
              <a:defRPr sz="1300">
                <a:solidFill>
                  <a:srgbClr val="2E5E73"/>
                </a:solidFill>
                <a:latin typeface="Roboto Light"/>
                <a:ea typeface="Roboto Light"/>
                <a:cs typeface="Roboto Light"/>
                <a:sym typeface="Roboto Light"/>
              </a:defRPr>
            </a:lvl5pPr>
            <a:lvl6pPr lvl="5">
              <a:buNone/>
              <a:defRPr sz="1300">
                <a:solidFill>
                  <a:srgbClr val="2E5E73"/>
                </a:solidFill>
                <a:latin typeface="Roboto Light"/>
                <a:ea typeface="Roboto Light"/>
                <a:cs typeface="Roboto Light"/>
                <a:sym typeface="Roboto Light"/>
              </a:defRPr>
            </a:lvl6pPr>
            <a:lvl7pPr lvl="6">
              <a:buNone/>
              <a:defRPr sz="1300">
                <a:solidFill>
                  <a:srgbClr val="2E5E73"/>
                </a:solidFill>
                <a:latin typeface="Roboto Light"/>
                <a:ea typeface="Roboto Light"/>
                <a:cs typeface="Roboto Light"/>
                <a:sym typeface="Roboto Light"/>
              </a:defRPr>
            </a:lvl7pPr>
            <a:lvl8pPr lvl="7">
              <a:buNone/>
              <a:defRPr sz="1300">
                <a:solidFill>
                  <a:srgbClr val="2E5E73"/>
                </a:solidFill>
                <a:latin typeface="Roboto Light"/>
                <a:ea typeface="Roboto Light"/>
                <a:cs typeface="Roboto Light"/>
                <a:sym typeface="Roboto Light"/>
              </a:defRPr>
            </a:lvl8pPr>
            <a:lvl9pPr lvl="8">
              <a:buNone/>
              <a:defRPr sz="13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ustom Layout 4">
  <p:cSld name="CUSTOM_3">
    <p:spTree>
      <p:nvGrpSpPr>
        <p:cNvPr id="1" name="Shape 166"/>
        <p:cNvGrpSpPr/>
        <p:nvPr/>
      </p:nvGrpSpPr>
      <p:grpSpPr>
        <a:xfrm>
          <a:off x="0" y="0"/>
          <a:ext cx="0" cy="0"/>
          <a:chOff x="0" y="0"/>
          <a:chExt cx="0" cy="0"/>
        </a:xfrm>
      </p:grpSpPr>
      <p:sp>
        <p:nvSpPr>
          <p:cNvPr id="167" name="Google Shape;167;p16"/>
          <p:cNvSpPr/>
          <p:nvPr/>
        </p:nvSpPr>
        <p:spPr>
          <a:xfrm>
            <a:off x="5919625" y="0"/>
            <a:ext cx="3220500" cy="5143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6"/>
          <p:cNvSpPr txBox="1">
            <a:spLocks noGrp="1"/>
          </p:cNvSpPr>
          <p:nvPr>
            <p:ph type="title"/>
          </p:nvPr>
        </p:nvSpPr>
        <p:spPr>
          <a:xfrm>
            <a:off x="724200" y="127400"/>
            <a:ext cx="44529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9" name="Google Shape;169;p16"/>
          <p:cNvSpPr txBox="1">
            <a:spLocks noGrp="1"/>
          </p:cNvSpPr>
          <p:nvPr>
            <p:ph type="title" idx="2"/>
          </p:nvPr>
        </p:nvSpPr>
        <p:spPr>
          <a:xfrm>
            <a:off x="742750" y="478650"/>
            <a:ext cx="4452900" cy="323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0" name="Google Shape;170;p16"/>
          <p:cNvSpPr txBox="1">
            <a:spLocks noGrp="1"/>
          </p:cNvSpPr>
          <p:nvPr>
            <p:ph type="body" idx="1"/>
          </p:nvPr>
        </p:nvSpPr>
        <p:spPr>
          <a:xfrm>
            <a:off x="590350" y="1121725"/>
            <a:ext cx="5319600" cy="33861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71" name="Google Shape;171;p16"/>
          <p:cNvSpPr txBox="1">
            <a:spLocks noGrp="1"/>
          </p:cNvSpPr>
          <p:nvPr>
            <p:ph type="title" idx="3"/>
          </p:nvPr>
        </p:nvSpPr>
        <p:spPr>
          <a:xfrm>
            <a:off x="6324825" y="544450"/>
            <a:ext cx="2425500" cy="6513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sz="1400" b="1">
                <a:latin typeface="Roboto"/>
                <a:ea typeface="Roboto"/>
                <a:cs typeface="Roboto"/>
                <a:sym typeface="Roboto"/>
              </a:defRPr>
            </a:lvl2pPr>
            <a:lvl3pPr lvl="2" rtl="0">
              <a:spcBef>
                <a:spcPts val="0"/>
              </a:spcBef>
              <a:spcAft>
                <a:spcPts val="0"/>
              </a:spcAft>
              <a:buSzPts val="1400"/>
              <a:buNone/>
              <a:defRPr sz="1400" b="1">
                <a:latin typeface="Roboto"/>
                <a:ea typeface="Roboto"/>
                <a:cs typeface="Roboto"/>
                <a:sym typeface="Roboto"/>
              </a:defRPr>
            </a:lvl3pPr>
            <a:lvl4pPr lvl="3" rtl="0">
              <a:spcBef>
                <a:spcPts val="0"/>
              </a:spcBef>
              <a:spcAft>
                <a:spcPts val="0"/>
              </a:spcAft>
              <a:buSzPts val="1400"/>
              <a:buNone/>
              <a:defRPr sz="1400" b="1">
                <a:latin typeface="Roboto"/>
                <a:ea typeface="Roboto"/>
                <a:cs typeface="Roboto"/>
                <a:sym typeface="Roboto"/>
              </a:defRPr>
            </a:lvl4pPr>
            <a:lvl5pPr lvl="4" rtl="0">
              <a:spcBef>
                <a:spcPts val="0"/>
              </a:spcBef>
              <a:spcAft>
                <a:spcPts val="0"/>
              </a:spcAft>
              <a:buSzPts val="1400"/>
              <a:buNone/>
              <a:defRPr sz="1400" b="1">
                <a:latin typeface="Roboto"/>
                <a:ea typeface="Roboto"/>
                <a:cs typeface="Roboto"/>
                <a:sym typeface="Roboto"/>
              </a:defRPr>
            </a:lvl5pPr>
            <a:lvl6pPr lvl="5" rtl="0">
              <a:spcBef>
                <a:spcPts val="0"/>
              </a:spcBef>
              <a:spcAft>
                <a:spcPts val="0"/>
              </a:spcAft>
              <a:buSzPts val="1400"/>
              <a:buNone/>
              <a:defRPr sz="1400" b="1">
                <a:latin typeface="Roboto"/>
                <a:ea typeface="Roboto"/>
                <a:cs typeface="Roboto"/>
                <a:sym typeface="Roboto"/>
              </a:defRPr>
            </a:lvl6pPr>
            <a:lvl7pPr lvl="6" rtl="0">
              <a:spcBef>
                <a:spcPts val="0"/>
              </a:spcBef>
              <a:spcAft>
                <a:spcPts val="0"/>
              </a:spcAft>
              <a:buSzPts val="1400"/>
              <a:buNone/>
              <a:defRPr sz="1400" b="1">
                <a:latin typeface="Roboto"/>
                <a:ea typeface="Roboto"/>
                <a:cs typeface="Roboto"/>
                <a:sym typeface="Roboto"/>
              </a:defRPr>
            </a:lvl7pPr>
            <a:lvl8pPr lvl="7" rtl="0">
              <a:spcBef>
                <a:spcPts val="0"/>
              </a:spcBef>
              <a:spcAft>
                <a:spcPts val="0"/>
              </a:spcAft>
              <a:buSzPts val="1400"/>
              <a:buNone/>
              <a:defRPr sz="1400" b="1">
                <a:latin typeface="Roboto"/>
                <a:ea typeface="Roboto"/>
                <a:cs typeface="Roboto"/>
                <a:sym typeface="Roboto"/>
              </a:defRPr>
            </a:lvl8pPr>
            <a:lvl9pPr lvl="8" rtl="0">
              <a:spcBef>
                <a:spcPts val="0"/>
              </a:spcBef>
              <a:spcAft>
                <a:spcPts val="0"/>
              </a:spcAft>
              <a:buSzPts val="1400"/>
              <a:buNone/>
              <a:defRPr sz="1400" b="1">
                <a:latin typeface="Roboto"/>
                <a:ea typeface="Roboto"/>
                <a:cs typeface="Roboto"/>
                <a:sym typeface="Roboto"/>
              </a:defRPr>
            </a:lvl9pPr>
          </a:lstStyle>
          <a:p>
            <a:endParaRPr/>
          </a:p>
        </p:txBody>
      </p:sp>
      <p:sp>
        <p:nvSpPr>
          <p:cNvPr id="172" name="Google Shape;172;p16"/>
          <p:cNvSpPr txBox="1">
            <a:spLocks noGrp="1"/>
          </p:cNvSpPr>
          <p:nvPr>
            <p:ph type="subTitle" idx="4"/>
          </p:nvPr>
        </p:nvSpPr>
        <p:spPr>
          <a:xfrm>
            <a:off x="6324700" y="1121900"/>
            <a:ext cx="2425500" cy="3386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73" name="Google Shape;173;p16"/>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sz="1300">
                <a:solidFill>
                  <a:srgbClr val="2E5E73"/>
                </a:solidFill>
                <a:latin typeface="Roboto Light"/>
                <a:ea typeface="Roboto Light"/>
                <a:cs typeface="Roboto Light"/>
                <a:sym typeface="Roboto Light"/>
              </a:defRPr>
            </a:lvl1pPr>
            <a:lvl2pPr lvl="1">
              <a:buNone/>
              <a:defRPr sz="1300">
                <a:solidFill>
                  <a:srgbClr val="2E5E73"/>
                </a:solidFill>
                <a:latin typeface="Roboto Light"/>
                <a:ea typeface="Roboto Light"/>
                <a:cs typeface="Roboto Light"/>
                <a:sym typeface="Roboto Light"/>
              </a:defRPr>
            </a:lvl2pPr>
            <a:lvl3pPr lvl="2">
              <a:buNone/>
              <a:defRPr sz="1300">
                <a:solidFill>
                  <a:srgbClr val="2E5E73"/>
                </a:solidFill>
                <a:latin typeface="Roboto Light"/>
                <a:ea typeface="Roboto Light"/>
                <a:cs typeface="Roboto Light"/>
                <a:sym typeface="Roboto Light"/>
              </a:defRPr>
            </a:lvl3pPr>
            <a:lvl4pPr lvl="3">
              <a:buNone/>
              <a:defRPr sz="1300">
                <a:solidFill>
                  <a:srgbClr val="2E5E73"/>
                </a:solidFill>
                <a:latin typeface="Roboto Light"/>
                <a:ea typeface="Roboto Light"/>
                <a:cs typeface="Roboto Light"/>
                <a:sym typeface="Roboto Light"/>
              </a:defRPr>
            </a:lvl4pPr>
            <a:lvl5pPr lvl="4">
              <a:buNone/>
              <a:defRPr sz="1300">
                <a:solidFill>
                  <a:srgbClr val="2E5E73"/>
                </a:solidFill>
                <a:latin typeface="Roboto Light"/>
                <a:ea typeface="Roboto Light"/>
                <a:cs typeface="Roboto Light"/>
                <a:sym typeface="Roboto Light"/>
              </a:defRPr>
            </a:lvl5pPr>
            <a:lvl6pPr lvl="5">
              <a:buNone/>
              <a:defRPr sz="1300">
                <a:solidFill>
                  <a:srgbClr val="2E5E73"/>
                </a:solidFill>
                <a:latin typeface="Roboto Light"/>
                <a:ea typeface="Roboto Light"/>
                <a:cs typeface="Roboto Light"/>
                <a:sym typeface="Roboto Light"/>
              </a:defRPr>
            </a:lvl6pPr>
            <a:lvl7pPr lvl="6">
              <a:buNone/>
              <a:defRPr sz="1300">
                <a:solidFill>
                  <a:srgbClr val="2E5E73"/>
                </a:solidFill>
                <a:latin typeface="Roboto Light"/>
                <a:ea typeface="Roboto Light"/>
                <a:cs typeface="Roboto Light"/>
                <a:sym typeface="Roboto Light"/>
              </a:defRPr>
            </a:lvl7pPr>
            <a:lvl8pPr lvl="7">
              <a:buNone/>
              <a:defRPr sz="1300">
                <a:solidFill>
                  <a:srgbClr val="2E5E73"/>
                </a:solidFill>
                <a:latin typeface="Roboto Light"/>
                <a:ea typeface="Roboto Light"/>
                <a:cs typeface="Roboto Light"/>
                <a:sym typeface="Roboto Light"/>
              </a:defRPr>
            </a:lvl8pPr>
            <a:lvl9pPr lvl="8">
              <a:buNone/>
              <a:defRPr sz="13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ustom Layout 5">
  <p:cSld name="CUSTOM_4">
    <p:spTree>
      <p:nvGrpSpPr>
        <p:cNvPr id="1" name="Shape 174"/>
        <p:cNvGrpSpPr/>
        <p:nvPr/>
      </p:nvGrpSpPr>
      <p:grpSpPr>
        <a:xfrm>
          <a:off x="0" y="0"/>
          <a:ext cx="0" cy="0"/>
          <a:chOff x="0" y="0"/>
          <a:chExt cx="0" cy="0"/>
        </a:xfrm>
      </p:grpSpPr>
      <p:sp>
        <p:nvSpPr>
          <p:cNvPr id="175" name="Google Shape;175;p17"/>
          <p:cNvSpPr/>
          <p:nvPr/>
        </p:nvSpPr>
        <p:spPr>
          <a:xfrm>
            <a:off x="459099" y="1336050"/>
            <a:ext cx="2471400" cy="2471400"/>
          </a:xfrm>
          <a:prstGeom prst="ellipse">
            <a:avLst/>
          </a:prstGeom>
          <a:solidFill>
            <a:srgbClr val="FCB912"/>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6" name="Google Shape;176;p17"/>
          <p:cNvPicPr preferRelativeResize="0"/>
          <p:nvPr/>
        </p:nvPicPr>
        <p:blipFill>
          <a:blip r:embed="rId2">
            <a:alphaModFix/>
          </a:blip>
          <a:stretch>
            <a:fillRect/>
          </a:stretch>
        </p:blipFill>
        <p:spPr>
          <a:xfrm>
            <a:off x="772288" y="1643513"/>
            <a:ext cx="1856475" cy="1856475"/>
          </a:xfrm>
          <a:prstGeom prst="rect">
            <a:avLst/>
          </a:prstGeom>
          <a:noFill/>
          <a:ln>
            <a:noFill/>
          </a:ln>
        </p:spPr>
      </p:pic>
      <p:pic>
        <p:nvPicPr>
          <p:cNvPr id="177" name="Google Shape;177;p17"/>
          <p:cNvPicPr preferRelativeResize="0"/>
          <p:nvPr/>
        </p:nvPicPr>
        <p:blipFill>
          <a:blip r:embed="rId3">
            <a:alphaModFix amt="11000"/>
          </a:blip>
          <a:stretch>
            <a:fillRect/>
          </a:stretch>
        </p:blipFill>
        <p:spPr>
          <a:xfrm>
            <a:off x="5672475" y="2991225"/>
            <a:ext cx="3471525" cy="2243875"/>
          </a:xfrm>
          <a:prstGeom prst="rect">
            <a:avLst/>
          </a:prstGeom>
          <a:noFill/>
          <a:ln>
            <a:noFill/>
          </a:ln>
        </p:spPr>
      </p:pic>
      <p:sp>
        <p:nvSpPr>
          <p:cNvPr id="178" name="Google Shape;178;p17"/>
          <p:cNvSpPr txBox="1">
            <a:spLocks noGrp="1"/>
          </p:cNvSpPr>
          <p:nvPr>
            <p:ph type="title"/>
          </p:nvPr>
        </p:nvSpPr>
        <p:spPr>
          <a:xfrm>
            <a:off x="3141250" y="1925250"/>
            <a:ext cx="5555100" cy="1304700"/>
          </a:xfrm>
          <a:prstGeom prst="rect">
            <a:avLst/>
          </a:prstGeom>
        </p:spPr>
        <p:txBody>
          <a:bodyPr spcFirstLastPara="1" wrap="square" lIns="91425" tIns="91425" rIns="91425" bIns="91425" anchor="t" anchorCtr="0">
            <a:normAutofit/>
          </a:bodyPr>
          <a:lstStyle>
            <a:lvl1pPr lvl="0" rtl="0">
              <a:spcBef>
                <a:spcPts val="0"/>
              </a:spcBef>
              <a:spcAft>
                <a:spcPts val="0"/>
              </a:spcAft>
              <a:buSzPts val="3800"/>
              <a:buNone/>
              <a:defRPr sz="3800">
                <a:latin typeface="Roboto Light"/>
                <a:ea typeface="Roboto Light"/>
                <a:cs typeface="Roboto Light"/>
                <a:sym typeface="Roboto Light"/>
              </a:defRPr>
            </a:lvl1pPr>
            <a:lvl2pPr lvl="1" rtl="0">
              <a:spcBef>
                <a:spcPts val="0"/>
              </a:spcBef>
              <a:spcAft>
                <a:spcPts val="0"/>
              </a:spcAft>
              <a:buClr>
                <a:srgbClr val="2E5E73"/>
              </a:buClr>
              <a:buSzPts val="3800"/>
              <a:buNone/>
              <a:defRPr sz="3800">
                <a:solidFill>
                  <a:srgbClr val="2E5E73"/>
                </a:solidFill>
                <a:latin typeface="Roboto Light"/>
                <a:ea typeface="Roboto Light"/>
                <a:cs typeface="Roboto Light"/>
                <a:sym typeface="Roboto Light"/>
              </a:defRPr>
            </a:lvl2pPr>
            <a:lvl3pPr lvl="2" rtl="0">
              <a:spcBef>
                <a:spcPts val="0"/>
              </a:spcBef>
              <a:spcAft>
                <a:spcPts val="0"/>
              </a:spcAft>
              <a:buClr>
                <a:srgbClr val="2E5E73"/>
              </a:buClr>
              <a:buSzPts val="3800"/>
              <a:buNone/>
              <a:defRPr sz="3800">
                <a:solidFill>
                  <a:srgbClr val="2E5E73"/>
                </a:solidFill>
                <a:latin typeface="Roboto Light"/>
                <a:ea typeface="Roboto Light"/>
                <a:cs typeface="Roboto Light"/>
                <a:sym typeface="Roboto Light"/>
              </a:defRPr>
            </a:lvl3pPr>
            <a:lvl4pPr lvl="3" rtl="0">
              <a:spcBef>
                <a:spcPts val="0"/>
              </a:spcBef>
              <a:spcAft>
                <a:spcPts val="0"/>
              </a:spcAft>
              <a:buClr>
                <a:srgbClr val="2E5E73"/>
              </a:buClr>
              <a:buSzPts val="3800"/>
              <a:buNone/>
              <a:defRPr sz="3800">
                <a:solidFill>
                  <a:srgbClr val="2E5E73"/>
                </a:solidFill>
                <a:latin typeface="Roboto Light"/>
                <a:ea typeface="Roboto Light"/>
                <a:cs typeface="Roboto Light"/>
                <a:sym typeface="Roboto Light"/>
              </a:defRPr>
            </a:lvl4pPr>
            <a:lvl5pPr lvl="4" rtl="0">
              <a:spcBef>
                <a:spcPts val="0"/>
              </a:spcBef>
              <a:spcAft>
                <a:spcPts val="0"/>
              </a:spcAft>
              <a:buClr>
                <a:srgbClr val="2E5E73"/>
              </a:buClr>
              <a:buSzPts val="3800"/>
              <a:buNone/>
              <a:defRPr sz="3800">
                <a:solidFill>
                  <a:srgbClr val="2E5E73"/>
                </a:solidFill>
                <a:latin typeface="Roboto Light"/>
                <a:ea typeface="Roboto Light"/>
                <a:cs typeface="Roboto Light"/>
                <a:sym typeface="Roboto Light"/>
              </a:defRPr>
            </a:lvl5pPr>
            <a:lvl6pPr lvl="5" rtl="0">
              <a:spcBef>
                <a:spcPts val="0"/>
              </a:spcBef>
              <a:spcAft>
                <a:spcPts val="0"/>
              </a:spcAft>
              <a:buClr>
                <a:srgbClr val="2E5E73"/>
              </a:buClr>
              <a:buSzPts val="3800"/>
              <a:buNone/>
              <a:defRPr sz="3800">
                <a:solidFill>
                  <a:srgbClr val="2E5E73"/>
                </a:solidFill>
                <a:latin typeface="Roboto Light"/>
                <a:ea typeface="Roboto Light"/>
                <a:cs typeface="Roboto Light"/>
                <a:sym typeface="Roboto Light"/>
              </a:defRPr>
            </a:lvl6pPr>
            <a:lvl7pPr lvl="6" rtl="0">
              <a:spcBef>
                <a:spcPts val="0"/>
              </a:spcBef>
              <a:spcAft>
                <a:spcPts val="0"/>
              </a:spcAft>
              <a:buClr>
                <a:srgbClr val="2E5E73"/>
              </a:buClr>
              <a:buSzPts val="3800"/>
              <a:buNone/>
              <a:defRPr sz="3800">
                <a:solidFill>
                  <a:srgbClr val="2E5E73"/>
                </a:solidFill>
                <a:latin typeface="Roboto Light"/>
                <a:ea typeface="Roboto Light"/>
                <a:cs typeface="Roboto Light"/>
                <a:sym typeface="Roboto Light"/>
              </a:defRPr>
            </a:lvl7pPr>
            <a:lvl8pPr lvl="7" rtl="0">
              <a:spcBef>
                <a:spcPts val="0"/>
              </a:spcBef>
              <a:spcAft>
                <a:spcPts val="0"/>
              </a:spcAft>
              <a:buClr>
                <a:srgbClr val="2E5E73"/>
              </a:buClr>
              <a:buSzPts val="3800"/>
              <a:buNone/>
              <a:defRPr sz="3800">
                <a:solidFill>
                  <a:srgbClr val="2E5E73"/>
                </a:solidFill>
                <a:latin typeface="Roboto Light"/>
                <a:ea typeface="Roboto Light"/>
                <a:cs typeface="Roboto Light"/>
                <a:sym typeface="Roboto Light"/>
              </a:defRPr>
            </a:lvl8pPr>
            <a:lvl9pPr lvl="8" rtl="0">
              <a:spcBef>
                <a:spcPts val="0"/>
              </a:spcBef>
              <a:spcAft>
                <a:spcPts val="0"/>
              </a:spcAft>
              <a:buClr>
                <a:srgbClr val="2E5E73"/>
              </a:buClr>
              <a:buSzPts val="3800"/>
              <a:buNone/>
              <a:defRPr sz="3800">
                <a:solidFill>
                  <a:srgbClr val="2E5E73"/>
                </a:solidFill>
                <a:latin typeface="Roboto Light"/>
                <a:ea typeface="Roboto Light"/>
                <a:cs typeface="Roboto Light"/>
                <a:sym typeface="Roboto Light"/>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ustom Layout 5 1">
  <p:cSld name="CUSTOM_4_1">
    <p:spTree>
      <p:nvGrpSpPr>
        <p:cNvPr id="1" name="Shape 179"/>
        <p:cNvGrpSpPr/>
        <p:nvPr/>
      </p:nvGrpSpPr>
      <p:grpSpPr>
        <a:xfrm>
          <a:off x="0" y="0"/>
          <a:ext cx="0" cy="0"/>
          <a:chOff x="0" y="0"/>
          <a:chExt cx="0" cy="0"/>
        </a:xfrm>
      </p:grpSpPr>
      <p:sp>
        <p:nvSpPr>
          <p:cNvPr id="180" name="Google Shape;180;p18"/>
          <p:cNvSpPr/>
          <p:nvPr/>
        </p:nvSpPr>
        <p:spPr>
          <a:xfrm>
            <a:off x="459099" y="1336050"/>
            <a:ext cx="2471400" cy="2471400"/>
          </a:xfrm>
          <a:prstGeom prst="ellipse">
            <a:avLst/>
          </a:prstGeom>
          <a:solidFill>
            <a:srgbClr val="FCB912"/>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1" name="Google Shape;181;p18"/>
          <p:cNvPicPr preferRelativeResize="0"/>
          <p:nvPr/>
        </p:nvPicPr>
        <p:blipFill>
          <a:blip r:embed="rId2">
            <a:alphaModFix amt="11000"/>
          </a:blip>
          <a:stretch>
            <a:fillRect/>
          </a:stretch>
        </p:blipFill>
        <p:spPr>
          <a:xfrm>
            <a:off x="5672475" y="2991225"/>
            <a:ext cx="3471525" cy="2243875"/>
          </a:xfrm>
          <a:prstGeom prst="rect">
            <a:avLst/>
          </a:prstGeom>
          <a:noFill/>
          <a:ln>
            <a:noFill/>
          </a:ln>
        </p:spPr>
      </p:pic>
      <p:sp>
        <p:nvSpPr>
          <p:cNvPr id="182" name="Google Shape;182;p18"/>
          <p:cNvSpPr txBox="1">
            <a:spLocks noGrp="1"/>
          </p:cNvSpPr>
          <p:nvPr>
            <p:ph type="title"/>
          </p:nvPr>
        </p:nvSpPr>
        <p:spPr>
          <a:xfrm>
            <a:off x="3141250" y="1925250"/>
            <a:ext cx="5555100" cy="1304700"/>
          </a:xfrm>
          <a:prstGeom prst="rect">
            <a:avLst/>
          </a:prstGeom>
        </p:spPr>
        <p:txBody>
          <a:bodyPr spcFirstLastPara="1" wrap="square" lIns="91425" tIns="91425" rIns="91425" bIns="91425" anchor="t" anchorCtr="0">
            <a:normAutofit/>
          </a:bodyPr>
          <a:lstStyle>
            <a:lvl1pPr lvl="0" rtl="0">
              <a:spcBef>
                <a:spcPts val="0"/>
              </a:spcBef>
              <a:spcAft>
                <a:spcPts val="0"/>
              </a:spcAft>
              <a:buSzPts val="3800"/>
              <a:buNone/>
              <a:defRPr sz="3800">
                <a:latin typeface="Roboto Light"/>
                <a:ea typeface="Roboto Light"/>
                <a:cs typeface="Roboto Light"/>
                <a:sym typeface="Roboto Light"/>
              </a:defRPr>
            </a:lvl1pPr>
            <a:lvl2pPr lvl="1" rtl="0">
              <a:spcBef>
                <a:spcPts val="0"/>
              </a:spcBef>
              <a:spcAft>
                <a:spcPts val="0"/>
              </a:spcAft>
              <a:buClr>
                <a:srgbClr val="2E5E73"/>
              </a:buClr>
              <a:buSzPts val="3800"/>
              <a:buNone/>
              <a:defRPr sz="3800">
                <a:solidFill>
                  <a:srgbClr val="2E5E73"/>
                </a:solidFill>
                <a:latin typeface="Roboto Light"/>
                <a:ea typeface="Roboto Light"/>
                <a:cs typeface="Roboto Light"/>
                <a:sym typeface="Roboto Light"/>
              </a:defRPr>
            </a:lvl2pPr>
            <a:lvl3pPr lvl="2" rtl="0">
              <a:spcBef>
                <a:spcPts val="0"/>
              </a:spcBef>
              <a:spcAft>
                <a:spcPts val="0"/>
              </a:spcAft>
              <a:buClr>
                <a:srgbClr val="2E5E73"/>
              </a:buClr>
              <a:buSzPts val="3800"/>
              <a:buNone/>
              <a:defRPr sz="3800">
                <a:solidFill>
                  <a:srgbClr val="2E5E73"/>
                </a:solidFill>
                <a:latin typeface="Roboto Light"/>
                <a:ea typeface="Roboto Light"/>
                <a:cs typeface="Roboto Light"/>
                <a:sym typeface="Roboto Light"/>
              </a:defRPr>
            </a:lvl3pPr>
            <a:lvl4pPr lvl="3" rtl="0">
              <a:spcBef>
                <a:spcPts val="0"/>
              </a:spcBef>
              <a:spcAft>
                <a:spcPts val="0"/>
              </a:spcAft>
              <a:buClr>
                <a:srgbClr val="2E5E73"/>
              </a:buClr>
              <a:buSzPts val="3800"/>
              <a:buNone/>
              <a:defRPr sz="3800">
                <a:solidFill>
                  <a:srgbClr val="2E5E73"/>
                </a:solidFill>
                <a:latin typeface="Roboto Light"/>
                <a:ea typeface="Roboto Light"/>
                <a:cs typeface="Roboto Light"/>
                <a:sym typeface="Roboto Light"/>
              </a:defRPr>
            </a:lvl4pPr>
            <a:lvl5pPr lvl="4" rtl="0">
              <a:spcBef>
                <a:spcPts val="0"/>
              </a:spcBef>
              <a:spcAft>
                <a:spcPts val="0"/>
              </a:spcAft>
              <a:buClr>
                <a:srgbClr val="2E5E73"/>
              </a:buClr>
              <a:buSzPts val="3800"/>
              <a:buNone/>
              <a:defRPr sz="3800">
                <a:solidFill>
                  <a:srgbClr val="2E5E73"/>
                </a:solidFill>
                <a:latin typeface="Roboto Light"/>
                <a:ea typeface="Roboto Light"/>
                <a:cs typeface="Roboto Light"/>
                <a:sym typeface="Roboto Light"/>
              </a:defRPr>
            </a:lvl5pPr>
            <a:lvl6pPr lvl="5" rtl="0">
              <a:spcBef>
                <a:spcPts val="0"/>
              </a:spcBef>
              <a:spcAft>
                <a:spcPts val="0"/>
              </a:spcAft>
              <a:buClr>
                <a:srgbClr val="2E5E73"/>
              </a:buClr>
              <a:buSzPts val="3800"/>
              <a:buNone/>
              <a:defRPr sz="3800">
                <a:solidFill>
                  <a:srgbClr val="2E5E73"/>
                </a:solidFill>
                <a:latin typeface="Roboto Light"/>
                <a:ea typeface="Roboto Light"/>
                <a:cs typeface="Roboto Light"/>
                <a:sym typeface="Roboto Light"/>
              </a:defRPr>
            </a:lvl6pPr>
            <a:lvl7pPr lvl="6" rtl="0">
              <a:spcBef>
                <a:spcPts val="0"/>
              </a:spcBef>
              <a:spcAft>
                <a:spcPts val="0"/>
              </a:spcAft>
              <a:buClr>
                <a:srgbClr val="2E5E73"/>
              </a:buClr>
              <a:buSzPts val="3800"/>
              <a:buNone/>
              <a:defRPr sz="3800">
                <a:solidFill>
                  <a:srgbClr val="2E5E73"/>
                </a:solidFill>
                <a:latin typeface="Roboto Light"/>
                <a:ea typeface="Roboto Light"/>
                <a:cs typeface="Roboto Light"/>
                <a:sym typeface="Roboto Light"/>
              </a:defRPr>
            </a:lvl7pPr>
            <a:lvl8pPr lvl="7" rtl="0">
              <a:spcBef>
                <a:spcPts val="0"/>
              </a:spcBef>
              <a:spcAft>
                <a:spcPts val="0"/>
              </a:spcAft>
              <a:buClr>
                <a:srgbClr val="2E5E73"/>
              </a:buClr>
              <a:buSzPts val="3800"/>
              <a:buNone/>
              <a:defRPr sz="3800">
                <a:solidFill>
                  <a:srgbClr val="2E5E73"/>
                </a:solidFill>
                <a:latin typeface="Roboto Light"/>
                <a:ea typeface="Roboto Light"/>
                <a:cs typeface="Roboto Light"/>
                <a:sym typeface="Roboto Light"/>
              </a:defRPr>
            </a:lvl8pPr>
            <a:lvl9pPr lvl="8" rtl="0">
              <a:spcBef>
                <a:spcPts val="0"/>
              </a:spcBef>
              <a:spcAft>
                <a:spcPts val="0"/>
              </a:spcAft>
              <a:buClr>
                <a:srgbClr val="2E5E73"/>
              </a:buClr>
              <a:buSzPts val="3800"/>
              <a:buNone/>
              <a:defRPr sz="3800">
                <a:solidFill>
                  <a:srgbClr val="2E5E73"/>
                </a:solidFill>
                <a:latin typeface="Roboto Light"/>
                <a:ea typeface="Roboto Light"/>
                <a:cs typeface="Roboto Light"/>
                <a:sym typeface="Roboto Light"/>
              </a:defRPr>
            </a:lvl9pPr>
          </a:lstStyle>
          <a:p>
            <a:endParaRPr/>
          </a:p>
        </p:txBody>
      </p:sp>
      <p:pic>
        <p:nvPicPr>
          <p:cNvPr id="183" name="Google Shape;183;p18"/>
          <p:cNvPicPr preferRelativeResize="0"/>
          <p:nvPr/>
        </p:nvPicPr>
        <p:blipFill>
          <a:blip r:embed="rId3">
            <a:alphaModFix/>
          </a:blip>
          <a:stretch>
            <a:fillRect/>
          </a:stretch>
        </p:blipFill>
        <p:spPr>
          <a:xfrm>
            <a:off x="1242338" y="1946150"/>
            <a:ext cx="904875" cy="134302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ustom Layout 1">
  <p:cSld name="CUSTOM_25">
    <p:spTree>
      <p:nvGrpSpPr>
        <p:cNvPr id="1" name="Shape 184"/>
        <p:cNvGrpSpPr/>
        <p:nvPr/>
      </p:nvGrpSpPr>
      <p:grpSpPr>
        <a:xfrm>
          <a:off x="0" y="0"/>
          <a:ext cx="0" cy="0"/>
          <a:chOff x="0" y="0"/>
          <a:chExt cx="0" cy="0"/>
        </a:xfrm>
      </p:grpSpPr>
      <p:sp>
        <p:nvSpPr>
          <p:cNvPr id="185" name="Google Shape;185;p19"/>
          <p:cNvSpPr/>
          <p:nvPr/>
        </p:nvSpPr>
        <p:spPr>
          <a:xfrm>
            <a:off x="425994" y="1687050"/>
            <a:ext cx="1985400" cy="1985400"/>
          </a:xfrm>
          <a:prstGeom prst="rect">
            <a:avLst/>
          </a:prstGeom>
          <a:solidFill>
            <a:srgbClr val="2E5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9"/>
          <p:cNvSpPr/>
          <p:nvPr/>
        </p:nvSpPr>
        <p:spPr>
          <a:xfrm>
            <a:off x="2528198" y="1687050"/>
            <a:ext cx="1985400" cy="1985400"/>
          </a:xfrm>
          <a:prstGeom prst="rect">
            <a:avLst/>
          </a:prstGeom>
          <a:solidFill>
            <a:srgbClr val="FCB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9"/>
          <p:cNvSpPr/>
          <p:nvPr/>
        </p:nvSpPr>
        <p:spPr>
          <a:xfrm>
            <a:off x="4630402" y="1687050"/>
            <a:ext cx="1985400" cy="1985400"/>
          </a:xfrm>
          <a:prstGeom prst="rect">
            <a:avLst/>
          </a:prstGeom>
          <a:solidFill>
            <a:srgbClr val="00C7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9"/>
          <p:cNvSpPr/>
          <p:nvPr/>
        </p:nvSpPr>
        <p:spPr>
          <a:xfrm>
            <a:off x="6732606" y="1687050"/>
            <a:ext cx="1985400" cy="1985400"/>
          </a:xfrm>
          <a:prstGeom prst="rect">
            <a:avLst/>
          </a:prstGeom>
          <a:solidFill>
            <a:srgbClr val="AADC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9" name="Google Shape;189;p19"/>
          <p:cNvGrpSpPr/>
          <p:nvPr/>
        </p:nvGrpSpPr>
        <p:grpSpPr>
          <a:xfrm>
            <a:off x="2252708" y="2450242"/>
            <a:ext cx="459000" cy="459000"/>
            <a:chOff x="4898908" y="4195167"/>
            <a:chExt cx="459000" cy="459000"/>
          </a:xfrm>
        </p:grpSpPr>
        <p:sp>
          <p:nvSpPr>
            <p:cNvPr id="190" name="Google Shape;190;p19"/>
            <p:cNvSpPr/>
            <p:nvPr/>
          </p:nvSpPr>
          <p:spPr>
            <a:xfrm>
              <a:off x="4898908" y="4195167"/>
              <a:ext cx="459000" cy="459000"/>
            </a:xfrm>
            <a:prstGeom prst="ellipse">
              <a:avLst/>
            </a:prstGeom>
            <a:solidFill>
              <a:srgbClr val="F2F2F2"/>
            </a:solidFill>
            <a:ln>
              <a:noFill/>
            </a:ln>
          </p:spPr>
          <p:txBody>
            <a:bodyPr spcFirstLastPara="1" wrap="square" lIns="0" tIns="91425" rIns="0" bIns="91425" anchor="ctr" anchorCtr="0">
              <a:noAutofit/>
            </a:bodyPr>
            <a:lstStyle/>
            <a:p>
              <a:pPr marL="0" lvl="0" indent="0" algn="ctr" rtl="0">
                <a:spcBef>
                  <a:spcPts val="0"/>
                </a:spcBef>
                <a:spcAft>
                  <a:spcPts val="0"/>
                </a:spcAft>
                <a:buNone/>
              </a:pPr>
              <a:endParaRPr>
                <a:solidFill>
                  <a:srgbClr val="082D49"/>
                </a:solidFill>
              </a:endParaRPr>
            </a:p>
          </p:txBody>
        </p:sp>
        <p:sp>
          <p:nvSpPr>
            <p:cNvPr id="191" name="Google Shape;191;p19"/>
            <p:cNvSpPr/>
            <p:nvPr/>
          </p:nvSpPr>
          <p:spPr>
            <a:xfrm>
              <a:off x="5101067" y="4330887"/>
              <a:ext cx="93400" cy="187578"/>
            </a:xfrm>
            <a:custGeom>
              <a:avLst/>
              <a:gdLst/>
              <a:ahLst/>
              <a:cxnLst/>
              <a:rect l="l" t="t" r="r" b="b"/>
              <a:pathLst>
                <a:path w="102637" h="206130" fill="none" extrusionOk="0">
                  <a:moveTo>
                    <a:pt x="0" y="1"/>
                  </a:moveTo>
                  <a:lnTo>
                    <a:pt x="102637" y="103065"/>
                  </a:lnTo>
                  <a:lnTo>
                    <a:pt x="0" y="206129"/>
                  </a:lnTo>
                </a:path>
              </a:pathLst>
            </a:custGeom>
            <a:noFill/>
            <a:ln w="19050" cap="rnd" cmpd="sng">
              <a:solidFill>
                <a:srgbClr val="082D4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 name="Google Shape;192;p19"/>
          <p:cNvGrpSpPr/>
          <p:nvPr/>
        </p:nvGrpSpPr>
        <p:grpSpPr>
          <a:xfrm>
            <a:off x="4342508" y="2450242"/>
            <a:ext cx="459000" cy="459000"/>
            <a:chOff x="4898908" y="4195167"/>
            <a:chExt cx="459000" cy="459000"/>
          </a:xfrm>
        </p:grpSpPr>
        <p:sp>
          <p:nvSpPr>
            <p:cNvPr id="193" name="Google Shape;193;p19"/>
            <p:cNvSpPr/>
            <p:nvPr/>
          </p:nvSpPr>
          <p:spPr>
            <a:xfrm>
              <a:off x="4898908" y="4195167"/>
              <a:ext cx="459000" cy="459000"/>
            </a:xfrm>
            <a:prstGeom prst="ellipse">
              <a:avLst/>
            </a:prstGeom>
            <a:solidFill>
              <a:srgbClr val="F2F2F2"/>
            </a:solidFill>
            <a:ln>
              <a:noFill/>
            </a:ln>
          </p:spPr>
          <p:txBody>
            <a:bodyPr spcFirstLastPara="1" wrap="square" lIns="0" tIns="91425" rIns="0" bIns="91425" anchor="ctr" anchorCtr="0">
              <a:noAutofit/>
            </a:bodyPr>
            <a:lstStyle/>
            <a:p>
              <a:pPr marL="0" lvl="0" indent="0" algn="ctr" rtl="0">
                <a:spcBef>
                  <a:spcPts val="0"/>
                </a:spcBef>
                <a:spcAft>
                  <a:spcPts val="0"/>
                </a:spcAft>
                <a:buNone/>
              </a:pPr>
              <a:endParaRPr>
                <a:solidFill>
                  <a:srgbClr val="082D49"/>
                </a:solidFill>
              </a:endParaRPr>
            </a:p>
          </p:txBody>
        </p:sp>
        <p:sp>
          <p:nvSpPr>
            <p:cNvPr id="194" name="Google Shape;194;p19"/>
            <p:cNvSpPr/>
            <p:nvPr/>
          </p:nvSpPr>
          <p:spPr>
            <a:xfrm>
              <a:off x="5101067" y="4330887"/>
              <a:ext cx="93400" cy="187578"/>
            </a:xfrm>
            <a:custGeom>
              <a:avLst/>
              <a:gdLst/>
              <a:ahLst/>
              <a:cxnLst/>
              <a:rect l="l" t="t" r="r" b="b"/>
              <a:pathLst>
                <a:path w="102637" h="206130" fill="none" extrusionOk="0">
                  <a:moveTo>
                    <a:pt x="0" y="1"/>
                  </a:moveTo>
                  <a:lnTo>
                    <a:pt x="102637" y="103065"/>
                  </a:lnTo>
                  <a:lnTo>
                    <a:pt x="0" y="206129"/>
                  </a:lnTo>
                </a:path>
              </a:pathLst>
            </a:custGeom>
            <a:noFill/>
            <a:ln w="19050" cap="rnd" cmpd="sng">
              <a:solidFill>
                <a:srgbClr val="082D4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 name="Google Shape;195;p19"/>
          <p:cNvGrpSpPr/>
          <p:nvPr/>
        </p:nvGrpSpPr>
        <p:grpSpPr>
          <a:xfrm>
            <a:off x="6432308" y="2450242"/>
            <a:ext cx="459000" cy="459000"/>
            <a:chOff x="4898908" y="4195167"/>
            <a:chExt cx="459000" cy="459000"/>
          </a:xfrm>
        </p:grpSpPr>
        <p:sp>
          <p:nvSpPr>
            <p:cNvPr id="196" name="Google Shape;196;p19"/>
            <p:cNvSpPr/>
            <p:nvPr/>
          </p:nvSpPr>
          <p:spPr>
            <a:xfrm>
              <a:off x="4898908" y="4195167"/>
              <a:ext cx="459000" cy="459000"/>
            </a:xfrm>
            <a:prstGeom prst="ellipse">
              <a:avLst/>
            </a:prstGeom>
            <a:solidFill>
              <a:srgbClr val="F2F2F2"/>
            </a:solidFill>
            <a:ln>
              <a:noFill/>
            </a:ln>
          </p:spPr>
          <p:txBody>
            <a:bodyPr spcFirstLastPara="1" wrap="square" lIns="0" tIns="91425" rIns="0" bIns="91425" anchor="ctr" anchorCtr="0">
              <a:noAutofit/>
            </a:bodyPr>
            <a:lstStyle/>
            <a:p>
              <a:pPr marL="0" lvl="0" indent="0" algn="ctr" rtl="0">
                <a:spcBef>
                  <a:spcPts val="0"/>
                </a:spcBef>
                <a:spcAft>
                  <a:spcPts val="0"/>
                </a:spcAft>
                <a:buNone/>
              </a:pPr>
              <a:endParaRPr>
                <a:solidFill>
                  <a:srgbClr val="082D49"/>
                </a:solidFill>
              </a:endParaRPr>
            </a:p>
          </p:txBody>
        </p:sp>
        <p:sp>
          <p:nvSpPr>
            <p:cNvPr id="197" name="Google Shape;197;p19"/>
            <p:cNvSpPr/>
            <p:nvPr/>
          </p:nvSpPr>
          <p:spPr>
            <a:xfrm>
              <a:off x="5101067" y="4330887"/>
              <a:ext cx="93400" cy="187578"/>
            </a:xfrm>
            <a:custGeom>
              <a:avLst/>
              <a:gdLst/>
              <a:ahLst/>
              <a:cxnLst/>
              <a:rect l="l" t="t" r="r" b="b"/>
              <a:pathLst>
                <a:path w="102637" h="206130" fill="none" extrusionOk="0">
                  <a:moveTo>
                    <a:pt x="0" y="1"/>
                  </a:moveTo>
                  <a:lnTo>
                    <a:pt x="102637" y="103065"/>
                  </a:lnTo>
                  <a:lnTo>
                    <a:pt x="0" y="206129"/>
                  </a:lnTo>
                </a:path>
              </a:pathLst>
            </a:custGeom>
            <a:noFill/>
            <a:ln w="19050" cap="rnd" cmpd="sng">
              <a:solidFill>
                <a:srgbClr val="082D4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8" name="Google Shape;198;p19"/>
          <p:cNvSpPr txBox="1">
            <a:spLocks noGrp="1"/>
          </p:cNvSpPr>
          <p:nvPr>
            <p:ph type="title"/>
          </p:nvPr>
        </p:nvSpPr>
        <p:spPr>
          <a:xfrm>
            <a:off x="330050" y="127400"/>
            <a:ext cx="44529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9" name="Google Shape;199;p19"/>
          <p:cNvSpPr txBox="1">
            <a:spLocks noGrp="1"/>
          </p:cNvSpPr>
          <p:nvPr>
            <p:ph type="title" idx="2"/>
          </p:nvPr>
        </p:nvSpPr>
        <p:spPr>
          <a:xfrm>
            <a:off x="348600" y="478650"/>
            <a:ext cx="4452900" cy="323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0" name="Google Shape;200;p19"/>
          <p:cNvSpPr txBox="1"/>
          <p:nvPr/>
        </p:nvSpPr>
        <p:spPr>
          <a:xfrm>
            <a:off x="537875" y="2459250"/>
            <a:ext cx="1731300" cy="446400"/>
          </a:xfrm>
          <a:prstGeom prst="rect">
            <a:avLst/>
          </a:prstGeom>
          <a:noFill/>
          <a:ln>
            <a:noFill/>
          </a:ln>
        </p:spPr>
        <p:txBody>
          <a:bodyPr spcFirstLastPara="1" wrap="square" lIns="91425" tIns="91425" rIns="91425" bIns="91425" anchor="ctr" anchorCtr="0">
            <a:spAutoFit/>
          </a:bodyPr>
          <a:lstStyle/>
          <a:p>
            <a:pPr marL="0" lvl="0" indent="0" algn="l" rtl="0">
              <a:spcBef>
                <a:spcPts val="0"/>
              </a:spcBef>
              <a:spcAft>
                <a:spcPts val="0"/>
              </a:spcAft>
              <a:buNone/>
            </a:pPr>
            <a:endParaRPr sz="1700">
              <a:solidFill>
                <a:schemeClr val="lt1"/>
              </a:solidFill>
              <a:latin typeface="Roboto Light"/>
              <a:ea typeface="Roboto Light"/>
              <a:cs typeface="Roboto Light"/>
              <a:sym typeface="Roboto Light"/>
            </a:endParaRPr>
          </a:p>
        </p:txBody>
      </p:sp>
      <p:sp>
        <p:nvSpPr>
          <p:cNvPr id="201" name="Google Shape;201;p19"/>
          <p:cNvSpPr txBox="1"/>
          <p:nvPr/>
        </p:nvSpPr>
        <p:spPr>
          <a:xfrm>
            <a:off x="2702913" y="2459250"/>
            <a:ext cx="1731300" cy="446400"/>
          </a:xfrm>
          <a:prstGeom prst="rect">
            <a:avLst/>
          </a:prstGeom>
          <a:noFill/>
          <a:ln>
            <a:noFill/>
          </a:ln>
        </p:spPr>
        <p:txBody>
          <a:bodyPr spcFirstLastPara="1" wrap="square" lIns="91425" tIns="91425" rIns="91425" bIns="91425" anchor="ctr" anchorCtr="0">
            <a:spAutoFit/>
          </a:bodyPr>
          <a:lstStyle/>
          <a:p>
            <a:pPr marL="0" lvl="0" indent="0" algn="l" rtl="0">
              <a:spcBef>
                <a:spcPts val="0"/>
              </a:spcBef>
              <a:spcAft>
                <a:spcPts val="0"/>
              </a:spcAft>
              <a:buNone/>
            </a:pPr>
            <a:endParaRPr sz="1700">
              <a:solidFill>
                <a:schemeClr val="dk1"/>
              </a:solidFill>
              <a:latin typeface="Roboto Light"/>
              <a:ea typeface="Roboto Light"/>
              <a:cs typeface="Roboto Light"/>
              <a:sym typeface="Roboto Light"/>
            </a:endParaRPr>
          </a:p>
        </p:txBody>
      </p:sp>
      <p:sp>
        <p:nvSpPr>
          <p:cNvPr id="202" name="Google Shape;202;p19"/>
          <p:cNvSpPr txBox="1"/>
          <p:nvPr/>
        </p:nvSpPr>
        <p:spPr>
          <a:xfrm>
            <a:off x="6891288" y="2459250"/>
            <a:ext cx="1731300" cy="446400"/>
          </a:xfrm>
          <a:prstGeom prst="rect">
            <a:avLst/>
          </a:prstGeom>
          <a:noFill/>
          <a:ln>
            <a:noFill/>
          </a:ln>
        </p:spPr>
        <p:txBody>
          <a:bodyPr spcFirstLastPara="1" wrap="square" lIns="91425" tIns="91425" rIns="91425" bIns="91425" anchor="ctr" anchorCtr="0">
            <a:spAutoFit/>
          </a:bodyPr>
          <a:lstStyle/>
          <a:p>
            <a:pPr marL="0" lvl="0" indent="0" algn="l" rtl="0">
              <a:spcBef>
                <a:spcPts val="0"/>
              </a:spcBef>
              <a:spcAft>
                <a:spcPts val="0"/>
              </a:spcAft>
              <a:buNone/>
            </a:pPr>
            <a:endParaRPr sz="1700">
              <a:solidFill>
                <a:schemeClr val="dk1"/>
              </a:solidFill>
              <a:latin typeface="Roboto Light"/>
              <a:ea typeface="Roboto Light"/>
              <a:cs typeface="Roboto Light"/>
              <a:sym typeface="Roboto Light"/>
            </a:endParaRPr>
          </a:p>
        </p:txBody>
      </p:sp>
      <p:sp>
        <p:nvSpPr>
          <p:cNvPr id="203" name="Google Shape;203;p19"/>
          <p:cNvSpPr txBox="1"/>
          <p:nvPr/>
        </p:nvSpPr>
        <p:spPr>
          <a:xfrm>
            <a:off x="4757438" y="2459250"/>
            <a:ext cx="1731300" cy="446400"/>
          </a:xfrm>
          <a:prstGeom prst="rect">
            <a:avLst/>
          </a:prstGeom>
          <a:noFill/>
          <a:ln>
            <a:noFill/>
          </a:ln>
        </p:spPr>
        <p:txBody>
          <a:bodyPr spcFirstLastPara="1" wrap="square" lIns="91425" tIns="91425" rIns="91425" bIns="91425" anchor="ctr" anchorCtr="0">
            <a:spAutoFit/>
          </a:bodyPr>
          <a:lstStyle/>
          <a:p>
            <a:pPr marL="0" lvl="0" indent="0" algn="l" rtl="0">
              <a:spcBef>
                <a:spcPts val="0"/>
              </a:spcBef>
              <a:spcAft>
                <a:spcPts val="0"/>
              </a:spcAft>
              <a:buNone/>
            </a:pPr>
            <a:endParaRPr sz="1700">
              <a:solidFill>
                <a:schemeClr val="dk1"/>
              </a:solidFill>
              <a:latin typeface="Roboto Light"/>
              <a:ea typeface="Roboto Light"/>
              <a:cs typeface="Roboto Light"/>
              <a:sym typeface="Roboto Light"/>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ustom Layout 1 1">
  <p:cSld name="CUSTOM_25_1">
    <p:spTree>
      <p:nvGrpSpPr>
        <p:cNvPr id="1" name="Shape 204"/>
        <p:cNvGrpSpPr/>
        <p:nvPr/>
      </p:nvGrpSpPr>
      <p:grpSpPr>
        <a:xfrm>
          <a:off x="0" y="0"/>
          <a:ext cx="0" cy="0"/>
          <a:chOff x="0" y="0"/>
          <a:chExt cx="0" cy="0"/>
        </a:xfrm>
      </p:grpSpPr>
      <p:sp>
        <p:nvSpPr>
          <p:cNvPr id="205" name="Google Shape;205;p20"/>
          <p:cNvSpPr txBox="1">
            <a:spLocks noGrp="1"/>
          </p:cNvSpPr>
          <p:nvPr>
            <p:ph type="title"/>
          </p:nvPr>
        </p:nvSpPr>
        <p:spPr>
          <a:xfrm>
            <a:off x="330050" y="127400"/>
            <a:ext cx="44529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6" name="Google Shape;206;p20"/>
          <p:cNvSpPr txBox="1">
            <a:spLocks noGrp="1"/>
          </p:cNvSpPr>
          <p:nvPr>
            <p:ph type="title" idx="2"/>
          </p:nvPr>
        </p:nvSpPr>
        <p:spPr>
          <a:xfrm>
            <a:off x="348600" y="478650"/>
            <a:ext cx="4452900" cy="323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7" name="Google Shape;207;p20"/>
          <p:cNvSpPr txBox="1"/>
          <p:nvPr/>
        </p:nvSpPr>
        <p:spPr>
          <a:xfrm>
            <a:off x="304800" y="1086450"/>
            <a:ext cx="2024100" cy="3682200"/>
          </a:xfrm>
          <a:prstGeom prst="rect">
            <a:avLst/>
          </a:prstGeom>
          <a:solidFill>
            <a:srgbClr val="00C7CC"/>
          </a:solid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Roboto Medium"/>
              <a:ea typeface="Roboto Medium"/>
              <a:cs typeface="Roboto Medium"/>
              <a:sym typeface="Roboto Medium"/>
            </a:endParaRPr>
          </a:p>
        </p:txBody>
      </p:sp>
      <p:sp>
        <p:nvSpPr>
          <p:cNvPr id="208" name="Google Shape;208;p20"/>
          <p:cNvSpPr txBox="1"/>
          <p:nvPr/>
        </p:nvSpPr>
        <p:spPr>
          <a:xfrm>
            <a:off x="2475917" y="1086450"/>
            <a:ext cx="2024100" cy="3682200"/>
          </a:xfrm>
          <a:prstGeom prst="rect">
            <a:avLst/>
          </a:prstGeom>
          <a:solidFill>
            <a:srgbClr val="FCB912"/>
          </a:solid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Roboto Medium"/>
              <a:ea typeface="Roboto Medium"/>
              <a:cs typeface="Roboto Medium"/>
              <a:sym typeface="Roboto Medium"/>
            </a:endParaRPr>
          </a:p>
        </p:txBody>
      </p:sp>
      <p:sp>
        <p:nvSpPr>
          <p:cNvPr id="209" name="Google Shape;209;p20"/>
          <p:cNvSpPr txBox="1"/>
          <p:nvPr/>
        </p:nvSpPr>
        <p:spPr>
          <a:xfrm>
            <a:off x="4647033" y="1086450"/>
            <a:ext cx="2024100" cy="3682200"/>
          </a:xfrm>
          <a:prstGeom prst="rect">
            <a:avLst/>
          </a:prstGeom>
          <a:solidFill>
            <a:srgbClr val="2E5E73"/>
          </a:solid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Roboto Medium"/>
              <a:ea typeface="Roboto Medium"/>
              <a:cs typeface="Roboto Medium"/>
              <a:sym typeface="Roboto Medium"/>
            </a:endParaRPr>
          </a:p>
        </p:txBody>
      </p:sp>
      <p:sp>
        <p:nvSpPr>
          <p:cNvPr id="210" name="Google Shape;210;p20"/>
          <p:cNvSpPr txBox="1"/>
          <p:nvPr/>
        </p:nvSpPr>
        <p:spPr>
          <a:xfrm>
            <a:off x="6818150" y="1086450"/>
            <a:ext cx="2024100" cy="3682200"/>
          </a:xfrm>
          <a:prstGeom prst="rect">
            <a:avLst/>
          </a:prstGeom>
          <a:solidFill>
            <a:srgbClr val="AADCF2"/>
          </a:solid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Roboto Medium"/>
              <a:ea typeface="Roboto Medium"/>
              <a:cs typeface="Roboto Medium"/>
              <a:sym typeface="Roboto Medium"/>
            </a:endParaRPr>
          </a:p>
        </p:txBody>
      </p:sp>
      <p:sp>
        <p:nvSpPr>
          <p:cNvPr id="211" name="Google Shape;211;p20"/>
          <p:cNvSpPr/>
          <p:nvPr/>
        </p:nvSpPr>
        <p:spPr>
          <a:xfrm>
            <a:off x="6964850" y="1133784"/>
            <a:ext cx="1730700" cy="268800"/>
          </a:xfrm>
          <a:prstGeom prst="roundRect">
            <a:avLst>
              <a:gd name="adj" fmla="val 16500"/>
            </a:avLst>
          </a:prstGeom>
          <a:noFill/>
          <a:ln>
            <a:noFill/>
          </a:ln>
        </p:spPr>
        <p:txBody>
          <a:bodyPr spcFirstLastPara="1" wrap="square" lIns="0" tIns="128000" rIns="0" bIns="0" anchor="ctr" anchorCtr="0">
            <a:noAutofit/>
          </a:bodyPr>
          <a:lstStyle/>
          <a:p>
            <a:pPr marL="0" marR="0" lvl="0" indent="0" algn="ctr" rtl="0">
              <a:lnSpc>
                <a:spcPct val="100000"/>
              </a:lnSpc>
              <a:spcBef>
                <a:spcPts val="0"/>
              </a:spcBef>
              <a:spcAft>
                <a:spcPts val="1000"/>
              </a:spcAft>
              <a:buClr>
                <a:srgbClr val="000000"/>
              </a:buClr>
              <a:buSzPts val="1100"/>
              <a:buFont typeface="Arial"/>
              <a:buNone/>
            </a:pPr>
            <a:r>
              <a:rPr lang="en" sz="1700" b="1">
                <a:solidFill>
                  <a:srgbClr val="2E5E73"/>
                </a:solidFill>
                <a:latin typeface="Roboto"/>
                <a:ea typeface="Roboto"/>
                <a:cs typeface="Roboto"/>
                <a:sym typeface="Roboto"/>
              </a:rPr>
              <a:t>Title</a:t>
            </a:r>
            <a:endParaRPr sz="1700" b="1">
              <a:solidFill>
                <a:srgbClr val="2E5E73"/>
              </a:solidFill>
              <a:latin typeface="Roboto"/>
              <a:ea typeface="Roboto"/>
              <a:cs typeface="Roboto"/>
              <a:sym typeface="Roboto"/>
            </a:endParaRPr>
          </a:p>
        </p:txBody>
      </p:sp>
      <p:sp>
        <p:nvSpPr>
          <p:cNvPr id="212" name="Google Shape;212;p20"/>
          <p:cNvSpPr/>
          <p:nvPr/>
        </p:nvSpPr>
        <p:spPr>
          <a:xfrm>
            <a:off x="7116375" y="2062013"/>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0"/>
          <p:cNvSpPr txBox="1"/>
          <p:nvPr/>
        </p:nvSpPr>
        <p:spPr>
          <a:xfrm>
            <a:off x="7271838" y="2040413"/>
            <a:ext cx="1439700" cy="354000"/>
          </a:xfrm>
          <a:prstGeom prst="rect">
            <a:avLst/>
          </a:prstGeom>
          <a:noFill/>
          <a:ln>
            <a:noFill/>
          </a:ln>
        </p:spPr>
        <p:txBody>
          <a:bodyPr spcFirstLastPara="1" wrap="square" lIns="91425" tIns="91425" rIns="0" bIns="91425" anchor="t" anchorCtr="0">
            <a:spAutoFit/>
          </a:bodyPr>
          <a:lstStyle/>
          <a:p>
            <a:pPr marL="0" lvl="0" indent="0" algn="l" rtl="0">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14" name="Google Shape;214;p20"/>
          <p:cNvSpPr/>
          <p:nvPr/>
        </p:nvSpPr>
        <p:spPr>
          <a:xfrm>
            <a:off x="6948614" y="2032604"/>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lvl="0" indent="0" algn="ctr" rtl="0">
              <a:spcBef>
                <a:spcPts val="0"/>
              </a:spcBef>
              <a:spcAft>
                <a:spcPts val="0"/>
              </a:spcAft>
              <a:buNone/>
            </a:pPr>
            <a:r>
              <a:rPr lang="en">
                <a:solidFill>
                  <a:srgbClr val="2E5E73"/>
                </a:solidFill>
              </a:rPr>
              <a:t>2</a:t>
            </a:r>
            <a:endParaRPr>
              <a:solidFill>
                <a:srgbClr val="2E5E73"/>
              </a:solidFill>
            </a:endParaRPr>
          </a:p>
        </p:txBody>
      </p:sp>
      <p:sp>
        <p:nvSpPr>
          <p:cNvPr id="215" name="Google Shape;215;p20"/>
          <p:cNvSpPr/>
          <p:nvPr/>
        </p:nvSpPr>
        <p:spPr>
          <a:xfrm>
            <a:off x="4793738" y="1133784"/>
            <a:ext cx="1730700" cy="268800"/>
          </a:xfrm>
          <a:prstGeom prst="roundRect">
            <a:avLst>
              <a:gd name="adj" fmla="val 16500"/>
            </a:avLst>
          </a:prstGeom>
          <a:noFill/>
          <a:ln>
            <a:noFill/>
          </a:ln>
        </p:spPr>
        <p:txBody>
          <a:bodyPr spcFirstLastPara="1" wrap="square" lIns="0" tIns="128000" rIns="0" bIns="0" anchor="ctr" anchorCtr="0">
            <a:noAutofit/>
          </a:bodyPr>
          <a:lstStyle/>
          <a:p>
            <a:pPr marL="0" marR="0" lvl="0" indent="0" algn="ctr" rtl="0">
              <a:lnSpc>
                <a:spcPct val="100000"/>
              </a:lnSpc>
              <a:spcBef>
                <a:spcPts val="0"/>
              </a:spcBef>
              <a:spcAft>
                <a:spcPts val="1000"/>
              </a:spcAft>
              <a:buClr>
                <a:srgbClr val="000000"/>
              </a:buClr>
              <a:buSzPts val="1100"/>
              <a:buFont typeface="Arial"/>
              <a:buNone/>
            </a:pPr>
            <a:r>
              <a:rPr lang="en" sz="1700" b="1">
                <a:solidFill>
                  <a:srgbClr val="FFFFFF"/>
                </a:solidFill>
                <a:latin typeface="Roboto"/>
                <a:ea typeface="Roboto"/>
                <a:cs typeface="Roboto"/>
                <a:sym typeface="Roboto"/>
              </a:rPr>
              <a:t>Title</a:t>
            </a:r>
            <a:endParaRPr sz="1700" b="1">
              <a:solidFill>
                <a:srgbClr val="FFFFFF"/>
              </a:solidFill>
              <a:latin typeface="Roboto"/>
              <a:ea typeface="Roboto"/>
              <a:cs typeface="Roboto"/>
              <a:sym typeface="Roboto"/>
            </a:endParaRPr>
          </a:p>
        </p:txBody>
      </p:sp>
      <p:sp>
        <p:nvSpPr>
          <p:cNvPr id="216" name="Google Shape;216;p20"/>
          <p:cNvSpPr/>
          <p:nvPr/>
        </p:nvSpPr>
        <p:spPr>
          <a:xfrm>
            <a:off x="2622625" y="1133784"/>
            <a:ext cx="1730700" cy="268800"/>
          </a:xfrm>
          <a:prstGeom prst="roundRect">
            <a:avLst>
              <a:gd name="adj" fmla="val 16500"/>
            </a:avLst>
          </a:prstGeom>
          <a:noFill/>
          <a:ln>
            <a:noFill/>
          </a:ln>
        </p:spPr>
        <p:txBody>
          <a:bodyPr spcFirstLastPara="1" wrap="square" lIns="0" tIns="128000" rIns="0" bIns="0" anchor="ctr" anchorCtr="0">
            <a:noAutofit/>
          </a:bodyPr>
          <a:lstStyle/>
          <a:p>
            <a:pPr marL="0" marR="0" lvl="0" indent="0" algn="ctr" rtl="0">
              <a:lnSpc>
                <a:spcPct val="100000"/>
              </a:lnSpc>
              <a:spcBef>
                <a:spcPts val="0"/>
              </a:spcBef>
              <a:spcAft>
                <a:spcPts val="1000"/>
              </a:spcAft>
              <a:buClr>
                <a:srgbClr val="000000"/>
              </a:buClr>
              <a:buSzPts val="1100"/>
              <a:buFont typeface="Arial"/>
              <a:buNone/>
            </a:pPr>
            <a:r>
              <a:rPr lang="en" sz="1700" b="1">
                <a:solidFill>
                  <a:srgbClr val="082D49"/>
                </a:solidFill>
                <a:latin typeface="Roboto"/>
                <a:ea typeface="Roboto"/>
                <a:cs typeface="Roboto"/>
                <a:sym typeface="Roboto"/>
              </a:rPr>
              <a:t>Title</a:t>
            </a:r>
            <a:endParaRPr sz="1700" b="1">
              <a:solidFill>
                <a:srgbClr val="082D49"/>
              </a:solidFill>
              <a:latin typeface="Roboto"/>
              <a:ea typeface="Roboto"/>
              <a:cs typeface="Roboto"/>
              <a:sym typeface="Roboto"/>
            </a:endParaRPr>
          </a:p>
        </p:txBody>
      </p:sp>
      <p:sp>
        <p:nvSpPr>
          <p:cNvPr id="217" name="Google Shape;217;p20"/>
          <p:cNvSpPr/>
          <p:nvPr/>
        </p:nvSpPr>
        <p:spPr>
          <a:xfrm>
            <a:off x="451525" y="1133784"/>
            <a:ext cx="1730700" cy="268800"/>
          </a:xfrm>
          <a:prstGeom prst="roundRect">
            <a:avLst>
              <a:gd name="adj" fmla="val 16500"/>
            </a:avLst>
          </a:prstGeom>
          <a:noFill/>
          <a:ln>
            <a:noFill/>
          </a:ln>
        </p:spPr>
        <p:txBody>
          <a:bodyPr spcFirstLastPara="1" wrap="square" lIns="0" tIns="128000" rIns="0" bIns="0" anchor="ctr" anchorCtr="0">
            <a:noAutofit/>
          </a:bodyPr>
          <a:lstStyle/>
          <a:p>
            <a:pPr marL="0" marR="0" lvl="0" indent="0" algn="ctr" rtl="0">
              <a:lnSpc>
                <a:spcPct val="100000"/>
              </a:lnSpc>
              <a:spcBef>
                <a:spcPts val="0"/>
              </a:spcBef>
              <a:spcAft>
                <a:spcPts val="1000"/>
              </a:spcAft>
              <a:buClr>
                <a:srgbClr val="000000"/>
              </a:buClr>
              <a:buSzPts val="1100"/>
              <a:buFont typeface="Arial"/>
              <a:buNone/>
            </a:pPr>
            <a:r>
              <a:rPr lang="en" sz="1700" b="1">
                <a:solidFill>
                  <a:srgbClr val="FFFFFF"/>
                </a:solidFill>
                <a:latin typeface="Roboto"/>
                <a:ea typeface="Roboto"/>
                <a:cs typeface="Roboto"/>
                <a:sym typeface="Roboto"/>
              </a:rPr>
              <a:t>Title</a:t>
            </a:r>
            <a:endParaRPr sz="1700" b="1">
              <a:solidFill>
                <a:srgbClr val="FFFFFF"/>
              </a:solidFill>
              <a:latin typeface="Roboto"/>
              <a:ea typeface="Roboto"/>
              <a:cs typeface="Roboto"/>
              <a:sym typeface="Roboto"/>
            </a:endParaRPr>
          </a:p>
        </p:txBody>
      </p:sp>
      <p:sp>
        <p:nvSpPr>
          <p:cNvPr id="218" name="Google Shape;218;p20"/>
          <p:cNvSpPr/>
          <p:nvPr/>
        </p:nvSpPr>
        <p:spPr>
          <a:xfrm>
            <a:off x="603050" y="2062019"/>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0"/>
          <p:cNvSpPr txBox="1"/>
          <p:nvPr/>
        </p:nvSpPr>
        <p:spPr>
          <a:xfrm>
            <a:off x="758513" y="2040419"/>
            <a:ext cx="1439700" cy="354000"/>
          </a:xfrm>
          <a:prstGeom prst="rect">
            <a:avLst/>
          </a:prstGeom>
          <a:noFill/>
          <a:ln>
            <a:noFill/>
          </a:ln>
        </p:spPr>
        <p:txBody>
          <a:bodyPr spcFirstLastPara="1" wrap="square" lIns="91425" tIns="91425" rIns="0" bIns="91425" anchor="t" anchorCtr="0">
            <a:spAutoFit/>
          </a:bodyPr>
          <a:lstStyle/>
          <a:p>
            <a:pPr marL="0" lvl="0" indent="0" algn="l" rtl="0">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20" name="Google Shape;220;p20"/>
          <p:cNvSpPr/>
          <p:nvPr/>
        </p:nvSpPr>
        <p:spPr>
          <a:xfrm>
            <a:off x="435289" y="2032611"/>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lvl="0" indent="0" algn="ctr" rtl="0">
              <a:spcBef>
                <a:spcPts val="0"/>
              </a:spcBef>
              <a:spcAft>
                <a:spcPts val="0"/>
              </a:spcAft>
              <a:buNone/>
            </a:pPr>
            <a:r>
              <a:rPr lang="en">
                <a:solidFill>
                  <a:srgbClr val="2E5E73"/>
                </a:solidFill>
              </a:rPr>
              <a:t>2</a:t>
            </a:r>
            <a:endParaRPr>
              <a:solidFill>
                <a:srgbClr val="2E5E73"/>
              </a:solidFill>
            </a:endParaRPr>
          </a:p>
        </p:txBody>
      </p:sp>
      <p:sp>
        <p:nvSpPr>
          <p:cNvPr id="221" name="Google Shape;221;p20"/>
          <p:cNvSpPr/>
          <p:nvPr/>
        </p:nvSpPr>
        <p:spPr>
          <a:xfrm>
            <a:off x="603050" y="1618216"/>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0"/>
          <p:cNvSpPr txBox="1"/>
          <p:nvPr/>
        </p:nvSpPr>
        <p:spPr>
          <a:xfrm>
            <a:off x="758513" y="1596616"/>
            <a:ext cx="1439700" cy="354000"/>
          </a:xfrm>
          <a:prstGeom prst="rect">
            <a:avLst/>
          </a:prstGeom>
          <a:noFill/>
          <a:ln>
            <a:noFill/>
          </a:ln>
        </p:spPr>
        <p:txBody>
          <a:bodyPr spcFirstLastPara="1" wrap="square" lIns="91425" tIns="91425" rIns="0" bIns="91425" anchor="t" anchorCtr="0">
            <a:spAutoFit/>
          </a:bodyPr>
          <a:lstStyle/>
          <a:p>
            <a:pPr marL="0" lvl="0" indent="0" algn="l" rtl="0">
              <a:spcBef>
                <a:spcPts val="0"/>
              </a:spcBef>
              <a:spcAft>
                <a:spcPts val="0"/>
              </a:spcAft>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23" name="Google Shape;223;p20"/>
          <p:cNvSpPr/>
          <p:nvPr/>
        </p:nvSpPr>
        <p:spPr>
          <a:xfrm>
            <a:off x="435289" y="1588808"/>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lvl="0" indent="0" algn="ctr" rtl="0">
              <a:spcBef>
                <a:spcPts val="0"/>
              </a:spcBef>
              <a:spcAft>
                <a:spcPts val="0"/>
              </a:spcAft>
              <a:buNone/>
            </a:pPr>
            <a:r>
              <a:rPr lang="en">
                <a:solidFill>
                  <a:srgbClr val="2E5E73"/>
                </a:solidFill>
              </a:rPr>
              <a:t>1</a:t>
            </a:r>
            <a:endParaRPr>
              <a:solidFill>
                <a:srgbClr val="2E5E73"/>
              </a:solidFill>
            </a:endParaRPr>
          </a:p>
        </p:txBody>
      </p:sp>
      <p:sp>
        <p:nvSpPr>
          <p:cNvPr id="224" name="Google Shape;224;p20"/>
          <p:cNvSpPr/>
          <p:nvPr/>
        </p:nvSpPr>
        <p:spPr>
          <a:xfrm>
            <a:off x="603050" y="2505822"/>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0"/>
          <p:cNvSpPr txBox="1"/>
          <p:nvPr/>
        </p:nvSpPr>
        <p:spPr>
          <a:xfrm>
            <a:off x="758513" y="2484222"/>
            <a:ext cx="1439700" cy="354000"/>
          </a:xfrm>
          <a:prstGeom prst="rect">
            <a:avLst/>
          </a:prstGeom>
          <a:noFill/>
          <a:ln>
            <a:noFill/>
          </a:ln>
        </p:spPr>
        <p:txBody>
          <a:bodyPr spcFirstLastPara="1" wrap="square" lIns="91425" tIns="91425" rIns="0" bIns="91425" anchor="t" anchorCtr="0">
            <a:spAutoFit/>
          </a:bodyPr>
          <a:lstStyle/>
          <a:p>
            <a:pPr marL="0" lvl="0" indent="0" algn="l" rtl="0">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26" name="Google Shape;226;p20"/>
          <p:cNvSpPr/>
          <p:nvPr/>
        </p:nvSpPr>
        <p:spPr>
          <a:xfrm>
            <a:off x="435289" y="2476414"/>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lvl="0" indent="0" algn="ctr" rtl="0">
              <a:spcBef>
                <a:spcPts val="0"/>
              </a:spcBef>
              <a:spcAft>
                <a:spcPts val="0"/>
              </a:spcAft>
              <a:buNone/>
            </a:pPr>
            <a:r>
              <a:rPr lang="en">
                <a:solidFill>
                  <a:srgbClr val="2E5E73"/>
                </a:solidFill>
              </a:rPr>
              <a:t>3</a:t>
            </a:r>
            <a:endParaRPr>
              <a:solidFill>
                <a:srgbClr val="2E5E73"/>
              </a:solidFill>
            </a:endParaRPr>
          </a:p>
        </p:txBody>
      </p:sp>
      <p:sp>
        <p:nvSpPr>
          <p:cNvPr id="227" name="Google Shape;227;p20"/>
          <p:cNvSpPr/>
          <p:nvPr/>
        </p:nvSpPr>
        <p:spPr>
          <a:xfrm>
            <a:off x="603050" y="2949625"/>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0"/>
          <p:cNvSpPr txBox="1"/>
          <p:nvPr/>
        </p:nvSpPr>
        <p:spPr>
          <a:xfrm>
            <a:off x="758513" y="2928025"/>
            <a:ext cx="1439700" cy="354000"/>
          </a:xfrm>
          <a:prstGeom prst="rect">
            <a:avLst/>
          </a:prstGeom>
          <a:noFill/>
          <a:ln>
            <a:noFill/>
          </a:ln>
        </p:spPr>
        <p:txBody>
          <a:bodyPr spcFirstLastPara="1" wrap="square" lIns="91425" tIns="91425" rIns="0" bIns="91425" anchor="t" anchorCtr="0">
            <a:spAutoFit/>
          </a:bodyPr>
          <a:lstStyle/>
          <a:p>
            <a:pPr marL="0" lvl="0" indent="0" algn="l" rtl="0">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29" name="Google Shape;229;p20"/>
          <p:cNvSpPr/>
          <p:nvPr/>
        </p:nvSpPr>
        <p:spPr>
          <a:xfrm>
            <a:off x="435289" y="2920216"/>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lvl="0" indent="0" algn="ctr" rtl="0">
              <a:spcBef>
                <a:spcPts val="0"/>
              </a:spcBef>
              <a:spcAft>
                <a:spcPts val="0"/>
              </a:spcAft>
              <a:buNone/>
            </a:pPr>
            <a:r>
              <a:rPr lang="en">
                <a:solidFill>
                  <a:srgbClr val="2E5E73"/>
                </a:solidFill>
              </a:rPr>
              <a:t>4</a:t>
            </a:r>
            <a:endParaRPr>
              <a:solidFill>
                <a:srgbClr val="2E5E73"/>
              </a:solidFill>
            </a:endParaRPr>
          </a:p>
        </p:txBody>
      </p:sp>
      <p:sp>
        <p:nvSpPr>
          <p:cNvPr id="230" name="Google Shape;230;p20"/>
          <p:cNvSpPr/>
          <p:nvPr/>
        </p:nvSpPr>
        <p:spPr>
          <a:xfrm>
            <a:off x="603050" y="3393427"/>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0"/>
          <p:cNvSpPr txBox="1"/>
          <p:nvPr/>
        </p:nvSpPr>
        <p:spPr>
          <a:xfrm>
            <a:off x="758513" y="3371827"/>
            <a:ext cx="1439700" cy="354000"/>
          </a:xfrm>
          <a:prstGeom prst="rect">
            <a:avLst/>
          </a:prstGeom>
          <a:noFill/>
          <a:ln>
            <a:noFill/>
          </a:ln>
        </p:spPr>
        <p:txBody>
          <a:bodyPr spcFirstLastPara="1" wrap="square" lIns="91425" tIns="91425" rIns="0" bIns="91425" anchor="t" anchorCtr="0">
            <a:spAutoFit/>
          </a:bodyPr>
          <a:lstStyle/>
          <a:p>
            <a:pPr marL="0" lvl="0" indent="0" algn="l" rtl="0">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32" name="Google Shape;232;p20"/>
          <p:cNvSpPr/>
          <p:nvPr/>
        </p:nvSpPr>
        <p:spPr>
          <a:xfrm>
            <a:off x="435289" y="3364019"/>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lvl="0" indent="0" algn="ctr" rtl="0">
              <a:spcBef>
                <a:spcPts val="0"/>
              </a:spcBef>
              <a:spcAft>
                <a:spcPts val="0"/>
              </a:spcAft>
              <a:buNone/>
            </a:pPr>
            <a:r>
              <a:rPr lang="en">
                <a:solidFill>
                  <a:srgbClr val="2E5E73"/>
                </a:solidFill>
              </a:rPr>
              <a:t>5</a:t>
            </a:r>
            <a:endParaRPr>
              <a:solidFill>
                <a:srgbClr val="2E5E73"/>
              </a:solidFill>
            </a:endParaRPr>
          </a:p>
        </p:txBody>
      </p:sp>
      <p:sp>
        <p:nvSpPr>
          <p:cNvPr id="233" name="Google Shape;233;p20"/>
          <p:cNvSpPr/>
          <p:nvPr/>
        </p:nvSpPr>
        <p:spPr>
          <a:xfrm>
            <a:off x="603050" y="3837230"/>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0"/>
          <p:cNvSpPr txBox="1"/>
          <p:nvPr/>
        </p:nvSpPr>
        <p:spPr>
          <a:xfrm>
            <a:off x="758513" y="3815630"/>
            <a:ext cx="1439700" cy="354000"/>
          </a:xfrm>
          <a:prstGeom prst="rect">
            <a:avLst/>
          </a:prstGeom>
          <a:noFill/>
          <a:ln>
            <a:noFill/>
          </a:ln>
        </p:spPr>
        <p:txBody>
          <a:bodyPr spcFirstLastPara="1" wrap="square" lIns="91425" tIns="91425" rIns="0" bIns="91425" anchor="t" anchorCtr="0">
            <a:spAutoFit/>
          </a:bodyPr>
          <a:lstStyle/>
          <a:p>
            <a:pPr marL="0" lvl="0" indent="0" algn="l" rtl="0">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35" name="Google Shape;235;p20"/>
          <p:cNvSpPr/>
          <p:nvPr/>
        </p:nvSpPr>
        <p:spPr>
          <a:xfrm>
            <a:off x="435289" y="3807822"/>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lvl="0" indent="0" algn="ctr" rtl="0">
              <a:spcBef>
                <a:spcPts val="0"/>
              </a:spcBef>
              <a:spcAft>
                <a:spcPts val="0"/>
              </a:spcAft>
              <a:buNone/>
            </a:pPr>
            <a:r>
              <a:rPr lang="en">
                <a:solidFill>
                  <a:srgbClr val="2E5E73"/>
                </a:solidFill>
              </a:rPr>
              <a:t>6</a:t>
            </a:r>
            <a:endParaRPr>
              <a:solidFill>
                <a:srgbClr val="2E5E73"/>
              </a:solidFill>
            </a:endParaRPr>
          </a:p>
        </p:txBody>
      </p:sp>
      <p:sp>
        <p:nvSpPr>
          <p:cNvPr id="236" name="Google Shape;236;p20"/>
          <p:cNvSpPr/>
          <p:nvPr/>
        </p:nvSpPr>
        <p:spPr>
          <a:xfrm>
            <a:off x="603050" y="4281033"/>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0"/>
          <p:cNvSpPr txBox="1"/>
          <p:nvPr/>
        </p:nvSpPr>
        <p:spPr>
          <a:xfrm>
            <a:off x="758513" y="4259433"/>
            <a:ext cx="1439700" cy="354000"/>
          </a:xfrm>
          <a:prstGeom prst="rect">
            <a:avLst/>
          </a:prstGeom>
          <a:noFill/>
          <a:ln>
            <a:noFill/>
          </a:ln>
        </p:spPr>
        <p:txBody>
          <a:bodyPr spcFirstLastPara="1" wrap="square" lIns="91425" tIns="91425" rIns="0" bIns="91425" anchor="t" anchorCtr="0">
            <a:spAutoFit/>
          </a:bodyPr>
          <a:lstStyle/>
          <a:p>
            <a:pPr marL="0" lvl="0" indent="0" algn="l" rtl="0">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38" name="Google Shape;238;p20"/>
          <p:cNvSpPr/>
          <p:nvPr/>
        </p:nvSpPr>
        <p:spPr>
          <a:xfrm>
            <a:off x="435289" y="4251625"/>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lvl="0" indent="0" algn="ctr" rtl="0">
              <a:spcBef>
                <a:spcPts val="0"/>
              </a:spcBef>
              <a:spcAft>
                <a:spcPts val="0"/>
              </a:spcAft>
              <a:buNone/>
            </a:pPr>
            <a:r>
              <a:rPr lang="en">
                <a:solidFill>
                  <a:srgbClr val="2E5E73"/>
                </a:solidFill>
              </a:rPr>
              <a:t>7</a:t>
            </a:r>
            <a:endParaRPr>
              <a:solidFill>
                <a:srgbClr val="2E5E73"/>
              </a:solidFill>
            </a:endParaRPr>
          </a:p>
        </p:txBody>
      </p:sp>
      <p:sp>
        <p:nvSpPr>
          <p:cNvPr id="239" name="Google Shape;239;p20"/>
          <p:cNvSpPr/>
          <p:nvPr/>
        </p:nvSpPr>
        <p:spPr>
          <a:xfrm>
            <a:off x="7116375" y="1618216"/>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0"/>
          <p:cNvSpPr txBox="1"/>
          <p:nvPr/>
        </p:nvSpPr>
        <p:spPr>
          <a:xfrm>
            <a:off x="7271838" y="1596616"/>
            <a:ext cx="1439700" cy="354000"/>
          </a:xfrm>
          <a:prstGeom prst="rect">
            <a:avLst/>
          </a:prstGeom>
          <a:noFill/>
          <a:ln>
            <a:noFill/>
          </a:ln>
        </p:spPr>
        <p:txBody>
          <a:bodyPr spcFirstLastPara="1" wrap="square" lIns="91425" tIns="91425" rIns="0" bIns="91425" anchor="t" anchorCtr="0">
            <a:spAutoFit/>
          </a:bodyPr>
          <a:lstStyle/>
          <a:p>
            <a:pPr marL="0" lvl="0" indent="0" algn="l" rtl="0">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41" name="Google Shape;241;p20"/>
          <p:cNvSpPr/>
          <p:nvPr/>
        </p:nvSpPr>
        <p:spPr>
          <a:xfrm>
            <a:off x="6948614" y="1588808"/>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lvl="0" indent="0" algn="ctr" rtl="0">
              <a:spcBef>
                <a:spcPts val="0"/>
              </a:spcBef>
              <a:spcAft>
                <a:spcPts val="0"/>
              </a:spcAft>
              <a:buNone/>
            </a:pPr>
            <a:r>
              <a:rPr lang="en">
                <a:solidFill>
                  <a:srgbClr val="2E5E73"/>
                </a:solidFill>
              </a:rPr>
              <a:t>1</a:t>
            </a:r>
            <a:endParaRPr>
              <a:solidFill>
                <a:srgbClr val="2E5E73"/>
              </a:solidFill>
            </a:endParaRPr>
          </a:p>
        </p:txBody>
      </p:sp>
      <p:sp>
        <p:nvSpPr>
          <p:cNvPr id="242" name="Google Shape;242;p20"/>
          <p:cNvSpPr/>
          <p:nvPr/>
        </p:nvSpPr>
        <p:spPr>
          <a:xfrm>
            <a:off x="7116375" y="2505822"/>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0"/>
          <p:cNvSpPr txBox="1"/>
          <p:nvPr/>
        </p:nvSpPr>
        <p:spPr>
          <a:xfrm>
            <a:off x="7271838" y="2484222"/>
            <a:ext cx="1439700" cy="354000"/>
          </a:xfrm>
          <a:prstGeom prst="rect">
            <a:avLst/>
          </a:prstGeom>
          <a:noFill/>
          <a:ln>
            <a:noFill/>
          </a:ln>
        </p:spPr>
        <p:txBody>
          <a:bodyPr spcFirstLastPara="1" wrap="square" lIns="91425" tIns="91425" rIns="0" bIns="91425" anchor="t" anchorCtr="0">
            <a:spAutoFit/>
          </a:bodyPr>
          <a:lstStyle/>
          <a:p>
            <a:pPr marL="0" lvl="0" indent="0" algn="l" rtl="0">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44" name="Google Shape;244;p20"/>
          <p:cNvSpPr/>
          <p:nvPr/>
        </p:nvSpPr>
        <p:spPr>
          <a:xfrm>
            <a:off x="6948614" y="2476414"/>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lvl="0" indent="0" algn="ctr" rtl="0">
              <a:spcBef>
                <a:spcPts val="0"/>
              </a:spcBef>
              <a:spcAft>
                <a:spcPts val="0"/>
              </a:spcAft>
              <a:buNone/>
            </a:pPr>
            <a:r>
              <a:rPr lang="en">
                <a:solidFill>
                  <a:srgbClr val="2E5E73"/>
                </a:solidFill>
              </a:rPr>
              <a:t>3</a:t>
            </a:r>
            <a:endParaRPr>
              <a:solidFill>
                <a:srgbClr val="2E5E73"/>
              </a:solidFill>
            </a:endParaRPr>
          </a:p>
        </p:txBody>
      </p:sp>
      <p:sp>
        <p:nvSpPr>
          <p:cNvPr id="245" name="Google Shape;245;p20"/>
          <p:cNvSpPr/>
          <p:nvPr/>
        </p:nvSpPr>
        <p:spPr>
          <a:xfrm>
            <a:off x="2774137" y="2062019"/>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0"/>
          <p:cNvSpPr txBox="1"/>
          <p:nvPr/>
        </p:nvSpPr>
        <p:spPr>
          <a:xfrm>
            <a:off x="2929600" y="2040419"/>
            <a:ext cx="1439700" cy="354000"/>
          </a:xfrm>
          <a:prstGeom prst="rect">
            <a:avLst/>
          </a:prstGeom>
          <a:noFill/>
          <a:ln>
            <a:noFill/>
          </a:ln>
        </p:spPr>
        <p:txBody>
          <a:bodyPr spcFirstLastPara="1" wrap="square" lIns="91425" tIns="91425" rIns="0" bIns="91425" anchor="t" anchorCtr="0">
            <a:spAutoFit/>
          </a:bodyPr>
          <a:lstStyle/>
          <a:p>
            <a:pPr marL="0" lvl="0" indent="0" algn="l" rtl="0">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47" name="Google Shape;247;p20"/>
          <p:cNvSpPr/>
          <p:nvPr/>
        </p:nvSpPr>
        <p:spPr>
          <a:xfrm>
            <a:off x="2606377" y="2032611"/>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lvl="0" indent="0" algn="ctr" rtl="0">
              <a:spcBef>
                <a:spcPts val="0"/>
              </a:spcBef>
              <a:spcAft>
                <a:spcPts val="0"/>
              </a:spcAft>
              <a:buNone/>
            </a:pPr>
            <a:r>
              <a:rPr lang="en">
                <a:solidFill>
                  <a:srgbClr val="2E5E73"/>
                </a:solidFill>
              </a:rPr>
              <a:t>2</a:t>
            </a:r>
            <a:endParaRPr>
              <a:solidFill>
                <a:srgbClr val="2E5E73"/>
              </a:solidFill>
            </a:endParaRPr>
          </a:p>
        </p:txBody>
      </p:sp>
      <p:sp>
        <p:nvSpPr>
          <p:cNvPr id="248" name="Google Shape;248;p20"/>
          <p:cNvSpPr/>
          <p:nvPr/>
        </p:nvSpPr>
        <p:spPr>
          <a:xfrm>
            <a:off x="2774137" y="1618216"/>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0"/>
          <p:cNvSpPr txBox="1"/>
          <p:nvPr/>
        </p:nvSpPr>
        <p:spPr>
          <a:xfrm>
            <a:off x="2929600" y="1596616"/>
            <a:ext cx="1439700" cy="354000"/>
          </a:xfrm>
          <a:prstGeom prst="rect">
            <a:avLst/>
          </a:prstGeom>
          <a:noFill/>
          <a:ln>
            <a:noFill/>
          </a:ln>
        </p:spPr>
        <p:txBody>
          <a:bodyPr spcFirstLastPara="1" wrap="square" lIns="91425" tIns="91425" rIns="0" bIns="91425" anchor="t" anchorCtr="0">
            <a:spAutoFit/>
          </a:bodyPr>
          <a:lstStyle/>
          <a:p>
            <a:pPr marL="0" lvl="0" indent="0" algn="l" rtl="0">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50" name="Google Shape;250;p20"/>
          <p:cNvSpPr/>
          <p:nvPr/>
        </p:nvSpPr>
        <p:spPr>
          <a:xfrm>
            <a:off x="2606377" y="1588808"/>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lvl="0" indent="0" algn="ctr" rtl="0">
              <a:spcBef>
                <a:spcPts val="0"/>
              </a:spcBef>
              <a:spcAft>
                <a:spcPts val="0"/>
              </a:spcAft>
              <a:buNone/>
            </a:pPr>
            <a:r>
              <a:rPr lang="en">
                <a:solidFill>
                  <a:srgbClr val="2E5E73"/>
                </a:solidFill>
              </a:rPr>
              <a:t>1</a:t>
            </a:r>
            <a:endParaRPr>
              <a:solidFill>
                <a:srgbClr val="2E5E73"/>
              </a:solidFill>
            </a:endParaRPr>
          </a:p>
        </p:txBody>
      </p:sp>
      <p:sp>
        <p:nvSpPr>
          <p:cNvPr id="251" name="Google Shape;251;p20"/>
          <p:cNvSpPr/>
          <p:nvPr/>
        </p:nvSpPr>
        <p:spPr>
          <a:xfrm>
            <a:off x="2774137" y="2505822"/>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0"/>
          <p:cNvSpPr txBox="1"/>
          <p:nvPr/>
        </p:nvSpPr>
        <p:spPr>
          <a:xfrm>
            <a:off x="2929600" y="2484222"/>
            <a:ext cx="1439700" cy="354000"/>
          </a:xfrm>
          <a:prstGeom prst="rect">
            <a:avLst/>
          </a:prstGeom>
          <a:noFill/>
          <a:ln>
            <a:noFill/>
          </a:ln>
        </p:spPr>
        <p:txBody>
          <a:bodyPr spcFirstLastPara="1" wrap="square" lIns="91425" tIns="91425" rIns="0" bIns="91425" anchor="t" anchorCtr="0">
            <a:spAutoFit/>
          </a:bodyPr>
          <a:lstStyle/>
          <a:p>
            <a:pPr marL="0" lvl="0" indent="0" algn="l" rtl="0">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53" name="Google Shape;253;p20"/>
          <p:cNvSpPr/>
          <p:nvPr/>
        </p:nvSpPr>
        <p:spPr>
          <a:xfrm>
            <a:off x="2606377" y="2476414"/>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lvl="0" indent="0" algn="ctr" rtl="0">
              <a:spcBef>
                <a:spcPts val="0"/>
              </a:spcBef>
              <a:spcAft>
                <a:spcPts val="0"/>
              </a:spcAft>
              <a:buNone/>
            </a:pPr>
            <a:r>
              <a:rPr lang="en">
                <a:solidFill>
                  <a:srgbClr val="2E5E73"/>
                </a:solidFill>
              </a:rPr>
              <a:t>3</a:t>
            </a:r>
            <a:endParaRPr>
              <a:solidFill>
                <a:srgbClr val="2E5E73"/>
              </a:solidFill>
            </a:endParaRPr>
          </a:p>
        </p:txBody>
      </p:sp>
      <p:sp>
        <p:nvSpPr>
          <p:cNvPr id="254" name="Google Shape;254;p20"/>
          <p:cNvSpPr/>
          <p:nvPr/>
        </p:nvSpPr>
        <p:spPr>
          <a:xfrm>
            <a:off x="4945275" y="2062019"/>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0"/>
          <p:cNvSpPr txBox="1"/>
          <p:nvPr/>
        </p:nvSpPr>
        <p:spPr>
          <a:xfrm>
            <a:off x="5100738" y="2040419"/>
            <a:ext cx="1439700" cy="354000"/>
          </a:xfrm>
          <a:prstGeom prst="rect">
            <a:avLst/>
          </a:prstGeom>
          <a:noFill/>
          <a:ln>
            <a:noFill/>
          </a:ln>
        </p:spPr>
        <p:txBody>
          <a:bodyPr spcFirstLastPara="1" wrap="square" lIns="91425" tIns="91425" rIns="0" bIns="91425" anchor="t" anchorCtr="0">
            <a:spAutoFit/>
          </a:bodyPr>
          <a:lstStyle/>
          <a:p>
            <a:pPr marL="0" lvl="0" indent="0" algn="l" rtl="0">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56" name="Google Shape;256;p20"/>
          <p:cNvSpPr/>
          <p:nvPr/>
        </p:nvSpPr>
        <p:spPr>
          <a:xfrm>
            <a:off x="4777514" y="2032611"/>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lvl="0" indent="0" algn="ctr" rtl="0">
              <a:spcBef>
                <a:spcPts val="0"/>
              </a:spcBef>
              <a:spcAft>
                <a:spcPts val="0"/>
              </a:spcAft>
              <a:buNone/>
            </a:pPr>
            <a:r>
              <a:rPr lang="en">
                <a:solidFill>
                  <a:srgbClr val="2E5E73"/>
                </a:solidFill>
              </a:rPr>
              <a:t>2</a:t>
            </a:r>
            <a:endParaRPr>
              <a:solidFill>
                <a:srgbClr val="2E5E73"/>
              </a:solidFill>
            </a:endParaRPr>
          </a:p>
        </p:txBody>
      </p:sp>
      <p:sp>
        <p:nvSpPr>
          <p:cNvPr id="257" name="Google Shape;257;p20"/>
          <p:cNvSpPr/>
          <p:nvPr/>
        </p:nvSpPr>
        <p:spPr>
          <a:xfrm>
            <a:off x="4945275" y="1618216"/>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0"/>
          <p:cNvSpPr txBox="1"/>
          <p:nvPr/>
        </p:nvSpPr>
        <p:spPr>
          <a:xfrm>
            <a:off x="5100738" y="1596616"/>
            <a:ext cx="1439700" cy="354000"/>
          </a:xfrm>
          <a:prstGeom prst="rect">
            <a:avLst/>
          </a:prstGeom>
          <a:noFill/>
          <a:ln>
            <a:noFill/>
          </a:ln>
        </p:spPr>
        <p:txBody>
          <a:bodyPr spcFirstLastPara="1" wrap="square" lIns="91425" tIns="91425" rIns="0" bIns="91425" anchor="t" anchorCtr="0">
            <a:spAutoFit/>
          </a:bodyPr>
          <a:lstStyle/>
          <a:p>
            <a:pPr marL="0" lvl="0" indent="0" algn="l" rtl="0">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59" name="Google Shape;259;p20"/>
          <p:cNvSpPr/>
          <p:nvPr/>
        </p:nvSpPr>
        <p:spPr>
          <a:xfrm>
            <a:off x="4777514" y="1588808"/>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lvl="0" indent="0" algn="ctr" rtl="0">
              <a:spcBef>
                <a:spcPts val="0"/>
              </a:spcBef>
              <a:spcAft>
                <a:spcPts val="0"/>
              </a:spcAft>
              <a:buNone/>
            </a:pPr>
            <a:r>
              <a:rPr lang="en">
                <a:solidFill>
                  <a:srgbClr val="2E5E73"/>
                </a:solidFill>
              </a:rPr>
              <a:t>1</a:t>
            </a:r>
            <a:endParaRPr>
              <a:solidFill>
                <a:srgbClr val="2E5E73"/>
              </a:solidFill>
            </a:endParaRPr>
          </a:p>
        </p:txBody>
      </p:sp>
      <p:sp>
        <p:nvSpPr>
          <p:cNvPr id="260" name="Google Shape;260;p20"/>
          <p:cNvSpPr/>
          <p:nvPr/>
        </p:nvSpPr>
        <p:spPr>
          <a:xfrm>
            <a:off x="2774137" y="2949625"/>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0"/>
          <p:cNvSpPr txBox="1"/>
          <p:nvPr/>
        </p:nvSpPr>
        <p:spPr>
          <a:xfrm>
            <a:off x="2929600" y="2928025"/>
            <a:ext cx="1439700" cy="354000"/>
          </a:xfrm>
          <a:prstGeom prst="rect">
            <a:avLst/>
          </a:prstGeom>
          <a:noFill/>
          <a:ln>
            <a:noFill/>
          </a:ln>
        </p:spPr>
        <p:txBody>
          <a:bodyPr spcFirstLastPara="1" wrap="square" lIns="91425" tIns="91425" rIns="0" bIns="91425" anchor="t" anchorCtr="0">
            <a:spAutoFit/>
          </a:bodyPr>
          <a:lstStyle/>
          <a:p>
            <a:pPr marL="0" lvl="0" indent="0" algn="l" rtl="0">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62" name="Google Shape;262;p20"/>
          <p:cNvSpPr/>
          <p:nvPr/>
        </p:nvSpPr>
        <p:spPr>
          <a:xfrm>
            <a:off x="2606377" y="2920216"/>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lvl="0" indent="0" algn="ctr" rtl="0">
              <a:spcBef>
                <a:spcPts val="0"/>
              </a:spcBef>
              <a:spcAft>
                <a:spcPts val="0"/>
              </a:spcAft>
              <a:buNone/>
            </a:pPr>
            <a:r>
              <a:rPr lang="en">
                <a:solidFill>
                  <a:srgbClr val="2E5E73"/>
                </a:solidFill>
              </a:rPr>
              <a:t>4</a:t>
            </a:r>
            <a:endParaRPr>
              <a:solidFill>
                <a:srgbClr val="2E5E73"/>
              </a:solidFill>
            </a:endParaRPr>
          </a:p>
        </p:txBody>
      </p:sp>
      <p:sp>
        <p:nvSpPr>
          <p:cNvPr id="263" name="Google Shape;263;p20"/>
          <p:cNvSpPr/>
          <p:nvPr/>
        </p:nvSpPr>
        <p:spPr>
          <a:xfrm>
            <a:off x="2774137" y="3393427"/>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0"/>
          <p:cNvSpPr txBox="1"/>
          <p:nvPr/>
        </p:nvSpPr>
        <p:spPr>
          <a:xfrm>
            <a:off x="2929600" y="3371827"/>
            <a:ext cx="1439700" cy="354000"/>
          </a:xfrm>
          <a:prstGeom prst="rect">
            <a:avLst/>
          </a:prstGeom>
          <a:noFill/>
          <a:ln>
            <a:noFill/>
          </a:ln>
        </p:spPr>
        <p:txBody>
          <a:bodyPr spcFirstLastPara="1" wrap="square" lIns="91425" tIns="91425" rIns="0" bIns="91425" anchor="t" anchorCtr="0">
            <a:spAutoFit/>
          </a:bodyPr>
          <a:lstStyle/>
          <a:p>
            <a:pPr marL="0" lvl="0" indent="0" algn="l" rtl="0">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65" name="Google Shape;265;p20"/>
          <p:cNvSpPr/>
          <p:nvPr/>
        </p:nvSpPr>
        <p:spPr>
          <a:xfrm>
            <a:off x="2606377" y="3364019"/>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lvl="0" indent="0" algn="ctr" rtl="0">
              <a:spcBef>
                <a:spcPts val="0"/>
              </a:spcBef>
              <a:spcAft>
                <a:spcPts val="0"/>
              </a:spcAft>
              <a:buNone/>
            </a:pPr>
            <a:r>
              <a:rPr lang="en">
                <a:solidFill>
                  <a:srgbClr val="2E5E73"/>
                </a:solidFill>
              </a:rPr>
              <a:t>5</a:t>
            </a:r>
            <a:endParaRPr>
              <a:solidFill>
                <a:srgbClr val="2E5E73"/>
              </a:solidFill>
            </a:endParaRPr>
          </a:p>
        </p:txBody>
      </p:sp>
      <p:sp>
        <p:nvSpPr>
          <p:cNvPr id="266" name="Google Shape;266;p20"/>
          <p:cNvSpPr/>
          <p:nvPr/>
        </p:nvSpPr>
        <p:spPr>
          <a:xfrm>
            <a:off x="2774137" y="3837230"/>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0"/>
          <p:cNvSpPr txBox="1"/>
          <p:nvPr/>
        </p:nvSpPr>
        <p:spPr>
          <a:xfrm>
            <a:off x="2929600" y="3815630"/>
            <a:ext cx="1439700" cy="354000"/>
          </a:xfrm>
          <a:prstGeom prst="rect">
            <a:avLst/>
          </a:prstGeom>
          <a:noFill/>
          <a:ln>
            <a:noFill/>
          </a:ln>
        </p:spPr>
        <p:txBody>
          <a:bodyPr spcFirstLastPara="1" wrap="square" lIns="91425" tIns="91425" rIns="0" bIns="91425" anchor="t" anchorCtr="0">
            <a:spAutoFit/>
          </a:bodyPr>
          <a:lstStyle/>
          <a:p>
            <a:pPr marL="0" lvl="0" indent="0" algn="l" rtl="0">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68" name="Google Shape;268;p20"/>
          <p:cNvSpPr/>
          <p:nvPr/>
        </p:nvSpPr>
        <p:spPr>
          <a:xfrm>
            <a:off x="2606377" y="3807822"/>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lvl="0" indent="0" algn="ctr" rtl="0">
              <a:spcBef>
                <a:spcPts val="0"/>
              </a:spcBef>
              <a:spcAft>
                <a:spcPts val="0"/>
              </a:spcAft>
              <a:buNone/>
            </a:pPr>
            <a:r>
              <a:rPr lang="en">
                <a:solidFill>
                  <a:srgbClr val="2E5E73"/>
                </a:solidFill>
              </a:rPr>
              <a:t>6</a:t>
            </a:r>
            <a:endParaRPr>
              <a:solidFill>
                <a:srgbClr val="2E5E73"/>
              </a:solidFill>
            </a:endParaRPr>
          </a:p>
        </p:txBody>
      </p:sp>
      <p:sp>
        <p:nvSpPr>
          <p:cNvPr id="269" name="Google Shape;269;p20"/>
          <p:cNvSpPr/>
          <p:nvPr/>
        </p:nvSpPr>
        <p:spPr>
          <a:xfrm>
            <a:off x="2774137" y="4281033"/>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0"/>
          <p:cNvSpPr txBox="1"/>
          <p:nvPr/>
        </p:nvSpPr>
        <p:spPr>
          <a:xfrm>
            <a:off x="2929600" y="4259433"/>
            <a:ext cx="1439700" cy="354000"/>
          </a:xfrm>
          <a:prstGeom prst="rect">
            <a:avLst/>
          </a:prstGeom>
          <a:noFill/>
          <a:ln>
            <a:noFill/>
          </a:ln>
        </p:spPr>
        <p:txBody>
          <a:bodyPr spcFirstLastPara="1" wrap="square" lIns="91425" tIns="91425" rIns="0" bIns="91425" anchor="t" anchorCtr="0">
            <a:spAutoFit/>
          </a:bodyPr>
          <a:lstStyle/>
          <a:p>
            <a:pPr marL="0" lvl="0" indent="0" algn="l" rtl="0">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71" name="Google Shape;271;p20"/>
          <p:cNvSpPr/>
          <p:nvPr/>
        </p:nvSpPr>
        <p:spPr>
          <a:xfrm>
            <a:off x="2606377" y="4251625"/>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lvl="0" indent="0" algn="ctr" rtl="0">
              <a:spcBef>
                <a:spcPts val="0"/>
              </a:spcBef>
              <a:spcAft>
                <a:spcPts val="0"/>
              </a:spcAft>
              <a:buNone/>
            </a:pPr>
            <a:r>
              <a:rPr lang="en">
                <a:solidFill>
                  <a:srgbClr val="2E5E73"/>
                </a:solidFill>
              </a:rPr>
              <a:t>7</a:t>
            </a:r>
            <a:endParaRPr>
              <a:solidFill>
                <a:srgbClr val="2E5E73"/>
              </a:solidFill>
            </a:endParaRPr>
          </a:p>
        </p:txBody>
      </p:sp>
      <p:sp>
        <p:nvSpPr>
          <p:cNvPr id="272" name="Google Shape;272;p20"/>
          <p:cNvSpPr/>
          <p:nvPr/>
        </p:nvSpPr>
        <p:spPr>
          <a:xfrm>
            <a:off x="4945262" y="2949625"/>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0"/>
          <p:cNvSpPr txBox="1"/>
          <p:nvPr/>
        </p:nvSpPr>
        <p:spPr>
          <a:xfrm>
            <a:off x="5100725" y="2928025"/>
            <a:ext cx="1439700" cy="354000"/>
          </a:xfrm>
          <a:prstGeom prst="rect">
            <a:avLst/>
          </a:prstGeom>
          <a:noFill/>
          <a:ln>
            <a:noFill/>
          </a:ln>
        </p:spPr>
        <p:txBody>
          <a:bodyPr spcFirstLastPara="1" wrap="square" lIns="91425" tIns="91425" rIns="0" bIns="91425" anchor="t" anchorCtr="0">
            <a:spAutoFit/>
          </a:bodyPr>
          <a:lstStyle/>
          <a:p>
            <a:pPr marL="0" lvl="0" indent="0" algn="l" rtl="0">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74" name="Google Shape;274;p20"/>
          <p:cNvSpPr/>
          <p:nvPr/>
        </p:nvSpPr>
        <p:spPr>
          <a:xfrm>
            <a:off x="4777502" y="2920216"/>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lvl="0" indent="0" algn="ctr" rtl="0">
              <a:spcBef>
                <a:spcPts val="0"/>
              </a:spcBef>
              <a:spcAft>
                <a:spcPts val="0"/>
              </a:spcAft>
              <a:buNone/>
            </a:pPr>
            <a:r>
              <a:rPr lang="en">
                <a:solidFill>
                  <a:srgbClr val="2E5E73"/>
                </a:solidFill>
              </a:rPr>
              <a:t>4</a:t>
            </a:r>
            <a:endParaRPr>
              <a:solidFill>
                <a:srgbClr val="2E5E73"/>
              </a:solidFill>
            </a:endParaRPr>
          </a:p>
        </p:txBody>
      </p:sp>
      <p:sp>
        <p:nvSpPr>
          <p:cNvPr id="275" name="Google Shape;275;p20"/>
          <p:cNvSpPr/>
          <p:nvPr/>
        </p:nvSpPr>
        <p:spPr>
          <a:xfrm>
            <a:off x="4945262" y="3393427"/>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0"/>
          <p:cNvSpPr txBox="1"/>
          <p:nvPr/>
        </p:nvSpPr>
        <p:spPr>
          <a:xfrm>
            <a:off x="5100725" y="3371827"/>
            <a:ext cx="1439700" cy="354000"/>
          </a:xfrm>
          <a:prstGeom prst="rect">
            <a:avLst/>
          </a:prstGeom>
          <a:noFill/>
          <a:ln>
            <a:noFill/>
          </a:ln>
        </p:spPr>
        <p:txBody>
          <a:bodyPr spcFirstLastPara="1" wrap="square" lIns="91425" tIns="91425" rIns="0" bIns="91425" anchor="t" anchorCtr="0">
            <a:spAutoFit/>
          </a:bodyPr>
          <a:lstStyle/>
          <a:p>
            <a:pPr marL="0" lvl="0" indent="0" algn="l" rtl="0">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77" name="Google Shape;277;p20"/>
          <p:cNvSpPr/>
          <p:nvPr/>
        </p:nvSpPr>
        <p:spPr>
          <a:xfrm>
            <a:off x="4777502" y="3364019"/>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lvl="0" indent="0" algn="ctr" rtl="0">
              <a:spcBef>
                <a:spcPts val="0"/>
              </a:spcBef>
              <a:spcAft>
                <a:spcPts val="0"/>
              </a:spcAft>
              <a:buNone/>
            </a:pPr>
            <a:r>
              <a:rPr lang="en">
                <a:solidFill>
                  <a:srgbClr val="2E5E73"/>
                </a:solidFill>
              </a:rPr>
              <a:t>5</a:t>
            </a:r>
            <a:endParaRPr>
              <a:solidFill>
                <a:srgbClr val="2E5E73"/>
              </a:solidFill>
            </a:endParaRPr>
          </a:p>
        </p:txBody>
      </p:sp>
      <p:sp>
        <p:nvSpPr>
          <p:cNvPr id="278" name="Google Shape;278;p20"/>
          <p:cNvSpPr/>
          <p:nvPr/>
        </p:nvSpPr>
        <p:spPr>
          <a:xfrm>
            <a:off x="4945262" y="3837230"/>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0"/>
          <p:cNvSpPr txBox="1"/>
          <p:nvPr/>
        </p:nvSpPr>
        <p:spPr>
          <a:xfrm>
            <a:off x="5100725" y="3815630"/>
            <a:ext cx="1439700" cy="354000"/>
          </a:xfrm>
          <a:prstGeom prst="rect">
            <a:avLst/>
          </a:prstGeom>
          <a:noFill/>
          <a:ln>
            <a:noFill/>
          </a:ln>
        </p:spPr>
        <p:txBody>
          <a:bodyPr spcFirstLastPara="1" wrap="square" lIns="91425" tIns="91425" rIns="0" bIns="91425" anchor="t" anchorCtr="0">
            <a:spAutoFit/>
          </a:bodyPr>
          <a:lstStyle/>
          <a:p>
            <a:pPr marL="0" lvl="0" indent="0" algn="l" rtl="0">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80" name="Google Shape;280;p20"/>
          <p:cNvSpPr/>
          <p:nvPr/>
        </p:nvSpPr>
        <p:spPr>
          <a:xfrm>
            <a:off x="4777502" y="3807822"/>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lvl="0" indent="0" algn="ctr" rtl="0">
              <a:spcBef>
                <a:spcPts val="0"/>
              </a:spcBef>
              <a:spcAft>
                <a:spcPts val="0"/>
              </a:spcAft>
              <a:buNone/>
            </a:pPr>
            <a:r>
              <a:rPr lang="en">
                <a:solidFill>
                  <a:srgbClr val="2E5E73"/>
                </a:solidFill>
              </a:rPr>
              <a:t>6</a:t>
            </a:r>
            <a:endParaRPr>
              <a:solidFill>
                <a:srgbClr val="2E5E73"/>
              </a:solidFill>
            </a:endParaRPr>
          </a:p>
        </p:txBody>
      </p:sp>
      <p:sp>
        <p:nvSpPr>
          <p:cNvPr id="281" name="Google Shape;281;p20"/>
          <p:cNvSpPr/>
          <p:nvPr/>
        </p:nvSpPr>
        <p:spPr>
          <a:xfrm>
            <a:off x="4945262" y="4281033"/>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0"/>
          <p:cNvSpPr txBox="1"/>
          <p:nvPr/>
        </p:nvSpPr>
        <p:spPr>
          <a:xfrm>
            <a:off x="5100725" y="4259433"/>
            <a:ext cx="1439700" cy="354000"/>
          </a:xfrm>
          <a:prstGeom prst="rect">
            <a:avLst/>
          </a:prstGeom>
          <a:noFill/>
          <a:ln>
            <a:noFill/>
          </a:ln>
        </p:spPr>
        <p:txBody>
          <a:bodyPr spcFirstLastPara="1" wrap="square" lIns="91425" tIns="91425" rIns="0" bIns="91425" anchor="t" anchorCtr="0">
            <a:spAutoFit/>
          </a:bodyPr>
          <a:lstStyle/>
          <a:p>
            <a:pPr marL="0" lvl="0" indent="0" algn="l" rtl="0">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83" name="Google Shape;283;p20"/>
          <p:cNvSpPr/>
          <p:nvPr/>
        </p:nvSpPr>
        <p:spPr>
          <a:xfrm>
            <a:off x="4777502" y="4251625"/>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lvl="0" indent="0" algn="ctr" rtl="0">
              <a:spcBef>
                <a:spcPts val="0"/>
              </a:spcBef>
              <a:spcAft>
                <a:spcPts val="0"/>
              </a:spcAft>
              <a:buNone/>
            </a:pPr>
            <a:r>
              <a:rPr lang="en">
                <a:solidFill>
                  <a:srgbClr val="2E5E73"/>
                </a:solidFill>
              </a:rPr>
              <a:t>7</a:t>
            </a:r>
            <a:endParaRPr>
              <a:solidFill>
                <a:srgbClr val="2E5E73"/>
              </a:solidFill>
            </a:endParaRPr>
          </a:p>
        </p:txBody>
      </p:sp>
      <p:sp>
        <p:nvSpPr>
          <p:cNvPr id="284" name="Google Shape;284;p20"/>
          <p:cNvSpPr/>
          <p:nvPr/>
        </p:nvSpPr>
        <p:spPr>
          <a:xfrm>
            <a:off x="7116387" y="2949625"/>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0"/>
          <p:cNvSpPr txBox="1"/>
          <p:nvPr/>
        </p:nvSpPr>
        <p:spPr>
          <a:xfrm>
            <a:off x="7271850" y="2928025"/>
            <a:ext cx="1439700" cy="354000"/>
          </a:xfrm>
          <a:prstGeom prst="rect">
            <a:avLst/>
          </a:prstGeom>
          <a:noFill/>
          <a:ln>
            <a:noFill/>
          </a:ln>
        </p:spPr>
        <p:txBody>
          <a:bodyPr spcFirstLastPara="1" wrap="square" lIns="91425" tIns="91425" rIns="0" bIns="91425" anchor="t" anchorCtr="0">
            <a:spAutoFit/>
          </a:bodyPr>
          <a:lstStyle/>
          <a:p>
            <a:pPr marL="0" lvl="0" indent="0" algn="l" rtl="0">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86" name="Google Shape;286;p20"/>
          <p:cNvSpPr/>
          <p:nvPr/>
        </p:nvSpPr>
        <p:spPr>
          <a:xfrm>
            <a:off x="6948627" y="2920216"/>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lvl="0" indent="0" algn="ctr" rtl="0">
              <a:spcBef>
                <a:spcPts val="0"/>
              </a:spcBef>
              <a:spcAft>
                <a:spcPts val="0"/>
              </a:spcAft>
              <a:buNone/>
            </a:pPr>
            <a:r>
              <a:rPr lang="en">
                <a:solidFill>
                  <a:srgbClr val="2E5E73"/>
                </a:solidFill>
              </a:rPr>
              <a:t>4</a:t>
            </a:r>
            <a:endParaRPr>
              <a:solidFill>
                <a:srgbClr val="2E5E73"/>
              </a:solidFill>
            </a:endParaRPr>
          </a:p>
        </p:txBody>
      </p:sp>
      <p:sp>
        <p:nvSpPr>
          <p:cNvPr id="287" name="Google Shape;287;p20"/>
          <p:cNvSpPr/>
          <p:nvPr/>
        </p:nvSpPr>
        <p:spPr>
          <a:xfrm>
            <a:off x="7116387" y="3393427"/>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0"/>
          <p:cNvSpPr txBox="1"/>
          <p:nvPr/>
        </p:nvSpPr>
        <p:spPr>
          <a:xfrm>
            <a:off x="7271850" y="3371827"/>
            <a:ext cx="1439700" cy="354000"/>
          </a:xfrm>
          <a:prstGeom prst="rect">
            <a:avLst/>
          </a:prstGeom>
          <a:noFill/>
          <a:ln>
            <a:noFill/>
          </a:ln>
        </p:spPr>
        <p:txBody>
          <a:bodyPr spcFirstLastPara="1" wrap="square" lIns="91425" tIns="91425" rIns="0" bIns="91425" anchor="t" anchorCtr="0">
            <a:spAutoFit/>
          </a:bodyPr>
          <a:lstStyle/>
          <a:p>
            <a:pPr marL="0" lvl="0" indent="0" algn="l" rtl="0">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89" name="Google Shape;289;p20"/>
          <p:cNvSpPr/>
          <p:nvPr/>
        </p:nvSpPr>
        <p:spPr>
          <a:xfrm>
            <a:off x="6948627" y="3364019"/>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lvl="0" indent="0" algn="ctr" rtl="0">
              <a:spcBef>
                <a:spcPts val="0"/>
              </a:spcBef>
              <a:spcAft>
                <a:spcPts val="0"/>
              </a:spcAft>
              <a:buNone/>
            </a:pPr>
            <a:r>
              <a:rPr lang="en">
                <a:solidFill>
                  <a:srgbClr val="2E5E73"/>
                </a:solidFill>
              </a:rPr>
              <a:t>5</a:t>
            </a:r>
            <a:endParaRPr>
              <a:solidFill>
                <a:srgbClr val="2E5E73"/>
              </a:solidFill>
            </a:endParaRPr>
          </a:p>
        </p:txBody>
      </p:sp>
      <p:sp>
        <p:nvSpPr>
          <p:cNvPr id="290" name="Google Shape;290;p20"/>
          <p:cNvSpPr/>
          <p:nvPr/>
        </p:nvSpPr>
        <p:spPr>
          <a:xfrm>
            <a:off x="7116387" y="3837230"/>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0"/>
          <p:cNvSpPr txBox="1"/>
          <p:nvPr/>
        </p:nvSpPr>
        <p:spPr>
          <a:xfrm>
            <a:off x="7271850" y="3815630"/>
            <a:ext cx="1439700" cy="354000"/>
          </a:xfrm>
          <a:prstGeom prst="rect">
            <a:avLst/>
          </a:prstGeom>
          <a:noFill/>
          <a:ln>
            <a:noFill/>
          </a:ln>
        </p:spPr>
        <p:txBody>
          <a:bodyPr spcFirstLastPara="1" wrap="square" lIns="91425" tIns="91425" rIns="0" bIns="91425" anchor="t" anchorCtr="0">
            <a:spAutoFit/>
          </a:bodyPr>
          <a:lstStyle/>
          <a:p>
            <a:pPr marL="0" lvl="0" indent="0" algn="l" rtl="0">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92" name="Google Shape;292;p20"/>
          <p:cNvSpPr/>
          <p:nvPr/>
        </p:nvSpPr>
        <p:spPr>
          <a:xfrm>
            <a:off x="6948627" y="3807822"/>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lvl="0" indent="0" algn="ctr" rtl="0">
              <a:spcBef>
                <a:spcPts val="0"/>
              </a:spcBef>
              <a:spcAft>
                <a:spcPts val="0"/>
              </a:spcAft>
              <a:buNone/>
            </a:pPr>
            <a:r>
              <a:rPr lang="en">
                <a:solidFill>
                  <a:srgbClr val="2E5E73"/>
                </a:solidFill>
              </a:rPr>
              <a:t>6</a:t>
            </a:r>
            <a:endParaRPr>
              <a:solidFill>
                <a:srgbClr val="2E5E73"/>
              </a:solidFill>
            </a:endParaRPr>
          </a:p>
        </p:txBody>
      </p:sp>
      <p:sp>
        <p:nvSpPr>
          <p:cNvPr id="293" name="Google Shape;293;p20"/>
          <p:cNvSpPr/>
          <p:nvPr/>
        </p:nvSpPr>
        <p:spPr>
          <a:xfrm>
            <a:off x="7116387" y="4281033"/>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0"/>
          <p:cNvSpPr txBox="1"/>
          <p:nvPr/>
        </p:nvSpPr>
        <p:spPr>
          <a:xfrm>
            <a:off x="7271850" y="4259433"/>
            <a:ext cx="1439700" cy="354000"/>
          </a:xfrm>
          <a:prstGeom prst="rect">
            <a:avLst/>
          </a:prstGeom>
          <a:noFill/>
          <a:ln>
            <a:noFill/>
          </a:ln>
        </p:spPr>
        <p:txBody>
          <a:bodyPr spcFirstLastPara="1" wrap="square" lIns="91425" tIns="91425" rIns="0" bIns="91425" anchor="t" anchorCtr="0">
            <a:spAutoFit/>
          </a:bodyPr>
          <a:lstStyle/>
          <a:p>
            <a:pPr marL="0" lvl="0" indent="0" algn="l" rtl="0">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95" name="Google Shape;295;p20"/>
          <p:cNvSpPr/>
          <p:nvPr/>
        </p:nvSpPr>
        <p:spPr>
          <a:xfrm>
            <a:off x="6948627" y="4251625"/>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lvl="0" indent="0" algn="ctr" rtl="0">
              <a:spcBef>
                <a:spcPts val="0"/>
              </a:spcBef>
              <a:spcAft>
                <a:spcPts val="0"/>
              </a:spcAft>
              <a:buNone/>
            </a:pPr>
            <a:r>
              <a:rPr lang="en">
                <a:solidFill>
                  <a:srgbClr val="2E5E73"/>
                </a:solidFill>
              </a:rPr>
              <a:t>7</a:t>
            </a:r>
            <a:endParaRPr>
              <a:solidFill>
                <a:srgbClr val="2E5E73"/>
              </a:solidFill>
            </a:endParaRPr>
          </a:p>
        </p:txBody>
      </p:sp>
      <p:sp>
        <p:nvSpPr>
          <p:cNvPr id="296" name="Google Shape;296;p20"/>
          <p:cNvSpPr/>
          <p:nvPr/>
        </p:nvSpPr>
        <p:spPr>
          <a:xfrm>
            <a:off x="4945275" y="2505822"/>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0"/>
          <p:cNvSpPr txBox="1"/>
          <p:nvPr/>
        </p:nvSpPr>
        <p:spPr>
          <a:xfrm>
            <a:off x="5100738" y="2484222"/>
            <a:ext cx="1439700" cy="354000"/>
          </a:xfrm>
          <a:prstGeom prst="rect">
            <a:avLst/>
          </a:prstGeom>
          <a:noFill/>
          <a:ln>
            <a:noFill/>
          </a:ln>
        </p:spPr>
        <p:txBody>
          <a:bodyPr spcFirstLastPara="1" wrap="square" lIns="91425" tIns="91425" rIns="0" bIns="91425" anchor="t" anchorCtr="0">
            <a:spAutoFit/>
          </a:bodyPr>
          <a:lstStyle/>
          <a:p>
            <a:pPr marL="0" lvl="0" indent="0" algn="l" rtl="0">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98" name="Google Shape;298;p20"/>
          <p:cNvSpPr/>
          <p:nvPr/>
        </p:nvSpPr>
        <p:spPr>
          <a:xfrm>
            <a:off x="4777514" y="2476414"/>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lvl="0" indent="0" algn="ctr" rtl="0">
              <a:spcBef>
                <a:spcPts val="0"/>
              </a:spcBef>
              <a:spcAft>
                <a:spcPts val="0"/>
              </a:spcAft>
              <a:buNone/>
            </a:pPr>
            <a:r>
              <a:rPr lang="en">
                <a:solidFill>
                  <a:srgbClr val="2E5E73"/>
                </a:solidFill>
              </a:rPr>
              <a:t>3</a:t>
            </a:r>
            <a:endParaRPr>
              <a:solidFill>
                <a:srgbClr val="2E5E73"/>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Definition">
  <p:cSld name="CUSTOM_22">
    <p:spTree>
      <p:nvGrpSpPr>
        <p:cNvPr id="1" name="Shape 299"/>
        <p:cNvGrpSpPr/>
        <p:nvPr/>
      </p:nvGrpSpPr>
      <p:grpSpPr>
        <a:xfrm>
          <a:off x="0" y="0"/>
          <a:ext cx="0" cy="0"/>
          <a:chOff x="0" y="0"/>
          <a:chExt cx="0" cy="0"/>
        </a:xfrm>
      </p:grpSpPr>
      <p:sp>
        <p:nvSpPr>
          <p:cNvPr id="300" name="Google Shape;300;p21"/>
          <p:cNvSpPr txBox="1">
            <a:spLocks noGrp="1"/>
          </p:cNvSpPr>
          <p:nvPr>
            <p:ph type="title"/>
          </p:nvPr>
        </p:nvSpPr>
        <p:spPr>
          <a:xfrm>
            <a:off x="1959725" y="1641200"/>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a:latin typeface="Roboto Light"/>
                <a:ea typeface="Roboto Light"/>
                <a:cs typeface="Roboto Light"/>
                <a:sym typeface="Roboto Light"/>
              </a:defRPr>
            </a:lvl1pPr>
            <a:lvl2pPr lvl="1">
              <a:spcBef>
                <a:spcPts val="0"/>
              </a:spcBef>
              <a:spcAft>
                <a:spcPts val="0"/>
              </a:spcAft>
              <a:buSzPts val="2800"/>
              <a:buNone/>
              <a:defRPr>
                <a:latin typeface="Roboto Light"/>
                <a:ea typeface="Roboto Light"/>
                <a:cs typeface="Roboto Light"/>
                <a:sym typeface="Roboto Light"/>
              </a:defRPr>
            </a:lvl2pPr>
            <a:lvl3pPr lvl="2">
              <a:spcBef>
                <a:spcPts val="0"/>
              </a:spcBef>
              <a:spcAft>
                <a:spcPts val="0"/>
              </a:spcAft>
              <a:buSzPts val="2800"/>
              <a:buNone/>
              <a:defRPr>
                <a:latin typeface="Roboto Light"/>
                <a:ea typeface="Roboto Light"/>
                <a:cs typeface="Roboto Light"/>
                <a:sym typeface="Roboto Light"/>
              </a:defRPr>
            </a:lvl3pPr>
            <a:lvl4pPr lvl="3">
              <a:spcBef>
                <a:spcPts val="0"/>
              </a:spcBef>
              <a:spcAft>
                <a:spcPts val="0"/>
              </a:spcAft>
              <a:buSzPts val="2800"/>
              <a:buNone/>
              <a:defRPr>
                <a:latin typeface="Roboto Light"/>
                <a:ea typeface="Roboto Light"/>
                <a:cs typeface="Roboto Light"/>
                <a:sym typeface="Roboto Light"/>
              </a:defRPr>
            </a:lvl4pPr>
            <a:lvl5pPr lvl="4">
              <a:spcBef>
                <a:spcPts val="0"/>
              </a:spcBef>
              <a:spcAft>
                <a:spcPts val="0"/>
              </a:spcAft>
              <a:buSzPts val="2800"/>
              <a:buNone/>
              <a:defRPr>
                <a:latin typeface="Roboto Light"/>
                <a:ea typeface="Roboto Light"/>
                <a:cs typeface="Roboto Light"/>
                <a:sym typeface="Roboto Light"/>
              </a:defRPr>
            </a:lvl5pPr>
            <a:lvl6pPr lvl="5">
              <a:spcBef>
                <a:spcPts val="0"/>
              </a:spcBef>
              <a:spcAft>
                <a:spcPts val="0"/>
              </a:spcAft>
              <a:buSzPts val="2800"/>
              <a:buNone/>
              <a:defRPr>
                <a:latin typeface="Roboto Light"/>
                <a:ea typeface="Roboto Light"/>
                <a:cs typeface="Roboto Light"/>
                <a:sym typeface="Roboto Light"/>
              </a:defRPr>
            </a:lvl6pPr>
            <a:lvl7pPr lvl="6">
              <a:spcBef>
                <a:spcPts val="0"/>
              </a:spcBef>
              <a:spcAft>
                <a:spcPts val="0"/>
              </a:spcAft>
              <a:buSzPts val="2800"/>
              <a:buNone/>
              <a:defRPr>
                <a:latin typeface="Roboto Light"/>
                <a:ea typeface="Roboto Light"/>
                <a:cs typeface="Roboto Light"/>
                <a:sym typeface="Roboto Light"/>
              </a:defRPr>
            </a:lvl7pPr>
            <a:lvl8pPr lvl="7">
              <a:spcBef>
                <a:spcPts val="0"/>
              </a:spcBef>
              <a:spcAft>
                <a:spcPts val="0"/>
              </a:spcAft>
              <a:buSzPts val="2800"/>
              <a:buNone/>
              <a:defRPr>
                <a:latin typeface="Roboto Light"/>
                <a:ea typeface="Roboto Light"/>
                <a:cs typeface="Roboto Light"/>
                <a:sym typeface="Roboto Light"/>
              </a:defRPr>
            </a:lvl8pPr>
            <a:lvl9pPr lvl="8">
              <a:spcBef>
                <a:spcPts val="0"/>
              </a:spcBef>
              <a:spcAft>
                <a:spcPts val="0"/>
              </a:spcAft>
              <a:buSzPts val="2800"/>
              <a:buNone/>
              <a:defRPr>
                <a:latin typeface="Roboto Light"/>
                <a:ea typeface="Roboto Light"/>
                <a:cs typeface="Roboto Light"/>
                <a:sym typeface="Roboto Light"/>
              </a:defRPr>
            </a:lvl9pPr>
          </a:lstStyle>
          <a:p>
            <a:endParaRPr/>
          </a:p>
        </p:txBody>
      </p:sp>
      <p:pic>
        <p:nvPicPr>
          <p:cNvPr id="301" name="Google Shape;301;p21"/>
          <p:cNvPicPr preferRelativeResize="0"/>
          <p:nvPr/>
        </p:nvPicPr>
        <p:blipFill>
          <a:blip r:embed="rId2">
            <a:alphaModFix amt="11000"/>
          </a:blip>
          <a:stretch>
            <a:fillRect/>
          </a:stretch>
        </p:blipFill>
        <p:spPr>
          <a:xfrm>
            <a:off x="5672475" y="2991225"/>
            <a:ext cx="3471525" cy="2243875"/>
          </a:xfrm>
          <a:prstGeom prst="rect">
            <a:avLst/>
          </a:prstGeom>
          <a:noFill/>
          <a:ln>
            <a:noFill/>
          </a:ln>
        </p:spPr>
      </p:pic>
      <p:sp>
        <p:nvSpPr>
          <p:cNvPr id="302" name="Google Shape;302;p21"/>
          <p:cNvSpPr/>
          <p:nvPr/>
        </p:nvSpPr>
        <p:spPr>
          <a:xfrm rot="10800000" flipH="1">
            <a:off x="688800" y="692100"/>
            <a:ext cx="7766400" cy="3759300"/>
          </a:xfrm>
          <a:prstGeom prst="bracePair">
            <a:avLst/>
          </a:prstGeom>
          <a:noFill/>
          <a:ln w="76200" cap="flat" cmpd="sng">
            <a:solidFill>
              <a:srgbClr val="FCB91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p21"/>
          <p:cNvSpPr/>
          <p:nvPr/>
        </p:nvSpPr>
        <p:spPr>
          <a:xfrm>
            <a:off x="1104268" y="1039688"/>
            <a:ext cx="6935464" cy="3131678"/>
          </a:xfrm>
          <a:custGeom>
            <a:avLst/>
            <a:gdLst/>
            <a:ahLst/>
            <a:cxnLst/>
            <a:rect l="l" t="t" r="r" b="b"/>
            <a:pathLst>
              <a:path w="284824" h="128611" extrusionOk="0">
                <a:moveTo>
                  <a:pt x="26676" y="0"/>
                </a:moveTo>
                <a:cubicBezTo>
                  <a:pt x="22180" y="0"/>
                  <a:pt x="18965" y="1390"/>
                  <a:pt x="17030" y="4169"/>
                </a:cubicBezTo>
                <a:cubicBezTo>
                  <a:pt x="15068" y="6948"/>
                  <a:pt x="14114" y="11035"/>
                  <a:pt x="14114" y="16431"/>
                </a:cubicBezTo>
                <a:lnTo>
                  <a:pt x="14114" y="45150"/>
                </a:lnTo>
                <a:cubicBezTo>
                  <a:pt x="14114" y="50191"/>
                  <a:pt x="12807" y="54360"/>
                  <a:pt x="10191" y="57684"/>
                </a:cubicBezTo>
                <a:cubicBezTo>
                  <a:pt x="7684" y="60981"/>
                  <a:pt x="4060" y="63242"/>
                  <a:pt x="0" y="64087"/>
                </a:cubicBezTo>
                <a:lnTo>
                  <a:pt x="0" y="64305"/>
                </a:lnTo>
                <a:cubicBezTo>
                  <a:pt x="4332" y="65368"/>
                  <a:pt x="7766" y="67548"/>
                  <a:pt x="10300" y="70817"/>
                </a:cubicBezTo>
                <a:cubicBezTo>
                  <a:pt x="12834" y="74087"/>
                  <a:pt x="14114" y="78283"/>
                  <a:pt x="14114" y="83460"/>
                </a:cubicBezTo>
                <a:lnTo>
                  <a:pt x="14114" y="112180"/>
                </a:lnTo>
                <a:cubicBezTo>
                  <a:pt x="14114" y="117684"/>
                  <a:pt x="15068" y="121798"/>
                  <a:pt x="17030" y="124523"/>
                </a:cubicBezTo>
                <a:cubicBezTo>
                  <a:pt x="18992" y="127248"/>
                  <a:pt x="22207" y="128610"/>
                  <a:pt x="26676" y="128610"/>
                </a:cubicBezTo>
                <a:lnTo>
                  <a:pt x="258148" y="128610"/>
                </a:lnTo>
                <a:cubicBezTo>
                  <a:pt x="262644" y="128610"/>
                  <a:pt x="265832" y="127248"/>
                  <a:pt x="267794" y="124523"/>
                </a:cubicBezTo>
                <a:cubicBezTo>
                  <a:pt x="269728" y="121798"/>
                  <a:pt x="270709" y="117684"/>
                  <a:pt x="270709" y="112180"/>
                </a:cubicBezTo>
                <a:lnTo>
                  <a:pt x="270709" y="83460"/>
                </a:lnTo>
                <a:cubicBezTo>
                  <a:pt x="270709" y="78283"/>
                  <a:pt x="271990" y="74087"/>
                  <a:pt x="274497" y="70817"/>
                </a:cubicBezTo>
                <a:cubicBezTo>
                  <a:pt x="277058" y="67548"/>
                  <a:pt x="280491" y="65395"/>
                  <a:pt x="284824" y="64305"/>
                </a:cubicBezTo>
                <a:lnTo>
                  <a:pt x="284824" y="64087"/>
                </a:lnTo>
                <a:cubicBezTo>
                  <a:pt x="280764" y="63242"/>
                  <a:pt x="277140" y="60981"/>
                  <a:pt x="274606" y="57684"/>
                </a:cubicBezTo>
                <a:cubicBezTo>
                  <a:pt x="272017" y="54360"/>
                  <a:pt x="270709" y="50191"/>
                  <a:pt x="270709" y="45150"/>
                </a:cubicBezTo>
                <a:lnTo>
                  <a:pt x="270709" y="16431"/>
                </a:lnTo>
                <a:cubicBezTo>
                  <a:pt x="270709" y="11035"/>
                  <a:pt x="269728" y="6948"/>
                  <a:pt x="267794" y="4169"/>
                </a:cubicBezTo>
                <a:cubicBezTo>
                  <a:pt x="265832" y="1417"/>
                  <a:pt x="262616" y="27"/>
                  <a:pt x="258148"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p21"/>
          <p:cNvSpPr txBox="1">
            <a:spLocks noGrp="1"/>
          </p:cNvSpPr>
          <p:nvPr>
            <p:ph type="title" idx="2"/>
          </p:nvPr>
        </p:nvSpPr>
        <p:spPr>
          <a:xfrm>
            <a:off x="1450375" y="1039700"/>
            <a:ext cx="6244200" cy="3131700"/>
          </a:xfrm>
          <a:prstGeom prst="rect">
            <a:avLst/>
          </a:prstGeom>
        </p:spPr>
        <p:txBody>
          <a:bodyPr spcFirstLastPara="1" wrap="square" lIns="91425" tIns="91425" rIns="91425" bIns="91425" anchor="ctr" anchorCtr="0">
            <a:normAutofit/>
          </a:bodyPr>
          <a:lstStyle>
            <a:lvl1pPr lvl="0" rtl="0">
              <a:spcBef>
                <a:spcPts val="0"/>
              </a:spcBef>
              <a:spcAft>
                <a:spcPts val="0"/>
              </a:spcAft>
              <a:buSzPts val="3400"/>
              <a:buNone/>
              <a:defRPr sz="3400">
                <a:latin typeface="Roboto Light"/>
                <a:ea typeface="Roboto Light"/>
                <a:cs typeface="Roboto Light"/>
                <a:sym typeface="Roboto Light"/>
              </a:defRPr>
            </a:lvl1pPr>
            <a:lvl2pPr lvl="1" rtl="0">
              <a:spcBef>
                <a:spcPts val="0"/>
              </a:spcBef>
              <a:spcAft>
                <a:spcPts val="0"/>
              </a:spcAft>
              <a:buClr>
                <a:srgbClr val="2E5E73"/>
              </a:buClr>
              <a:buSzPts val="3400"/>
              <a:buNone/>
              <a:defRPr sz="3400">
                <a:solidFill>
                  <a:srgbClr val="2E5E73"/>
                </a:solidFill>
                <a:latin typeface="Roboto Light"/>
                <a:ea typeface="Roboto Light"/>
                <a:cs typeface="Roboto Light"/>
                <a:sym typeface="Roboto Light"/>
              </a:defRPr>
            </a:lvl2pPr>
            <a:lvl3pPr lvl="2" rtl="0">
              <a:spcBef>
                <a:spcPts val="0"/>
              </a:spcBef>
              <a:spcAft>
                <a:spcPts val="0"/>
              </a:spcAft>
              <a:buClr>
                <a:srgbClr val="2E5E73"/>
              </a:buClr>
              <a:buSzPts val="3400"/>
              <a:buNone/>
              <a:defRPr sz="3400">
                <a:solidFill>
                  <a:srgbClr val="2E5E73"/>
                </a:solidFill>
                <a:latin typeface="Roboto Light"/>
                <a:ea typeface="Roboto Light"/>
                <a:cs typeface="Roboto Light"/>
                <a:sym typeface="Roboto Light"/>
              </a:defRPr>
            </a:lvl3pPr>
            <a:lvl4pPr lvl="3" rtl="0">
              <a:spcBef>
                <a:spcPts val="0"/>
              </a:spcBef>
              <a:spcAft>
                <a:spcPts val="0"/>
              </a:spcAft>
              <a:buClr>
                <a:srgbClr val="2E5E73"/>
              </a:buClr>
              <a:buSzPts val="3400"/>
              <a:buNone/>
              <a:defRPr sz="3400">
                <a:solidFill>
                  <a:srgbClr val="2E5E73"/>
                </a:solidFill>
                <a:latin typeface="Roboto Light"/>
                <a:ea typeface="Roboto Light"/>
                <a:cs typeface="Roboto Light"/>
                <a:sym typeface="Roboto Light"/>
              </a:defRPr>
            </a:lvl4pPr>
            <a:lvl5pPr lvl="4" rtl="0">
              <a:spcBef>
                <a:spcPts val="0"/>
              </a:spcBef>
              <a:spcAft>
                <a:spcPts val="0"/>
              </a:spcAft>
              <a:buClr>
                <a:srgbClr val="2E5E73"/>
              </a:buClr>
              <a:buSzPts val="3400"/>
              <a:buNone/>
              <a:defRPr sz="3400">
                <a:solidFill>
                  <a:srgbClr val="2E5E73"/>
                </a:solidFill>
                <a:latin typeface="Roboto Light"/>
                <a:ea typeface="Roboto Light"/>
                <a:cs typeface="Roboto Light"/>
                <a:sym typeface="Roboto Light"/>
              </a:defRPr>
            </a:lvl5pPr>
            <a:lvl6pPr lvl="5" rtl="0">
              <a:spcBef>
                <a:spcPts val="0"/>
              </a:spcBef>
              <a:spcAft>
                <a:spcPts val="0"/>
              </a:spcAft>
              <a:buClr>
                <a:srgbClr val="2E5E73"/>
              </a:buClr>
              <a:buSzPts val="3400"/>
              <a:buNone/>
              <a:defRPr sz="3400">
                <a:solidFill>
                  <a:srgbClr val="2E5E73"/>
                </a:solidFill>
                <a:latin typeface="Roboto Light"/>
                <a:ea typeface="Roboto Light"/>
                <a:cs typeface="Roboto Light"/>
                <a:sym typeface="Roboto Light"/>
              </a:defRPr>
            </a:lvl6pPr>
            <a:lvl7pPr lvl="6" rtl="0">
              <a:spcBef>
                <a:spcPts val="0"/>
              </a:spcBef>
              <a:spcAft>
                <a:spcPts val="0"/>
              </a:spcAft>
              <a:buClr>
                <a:srgbClr val="2E5E73"/>
              </a:buClr>
              <a:buSzPts val="3400"/>
              <a:buNone/>
              <a:defRPr sz="3400">
                <a:solidFill>
                  <a:srgbClr val="2E5E73"/>
                </a:solidFill>
                <a:latin typeface="Roboto Light"/>
                <a:ea typeface="Roboto Light"/>
                <a:cs typeface="Roboto Light"/>
                <a:sym typeface="Roboto Light"/>
              </a:defRPr>
            </a:lvl7pPr>
            <a:lvl8pPr lvl="7" rtl="0">
              <a:spcBef>
                <a:spcPts val="0"/>
              </a:spcBef>
              <a:spcAft>
                <a:spcPts val="0"/>
              </a:spcAft>
              <a:buClr>
                <a:srgbClr val="2E5E73"/>
              </a:buClr>
              <a:buSzPts val="3400"/>
              <a:buNone/>
              <a:defRPr sz="3400">
                <a:solidFill>
                  <a:srgbClr val="2E5E73"/>
                </a:solidFill>
                <a:latin typeface="Roboto Light"/>
                <a:ea typeface="Roboto Light"/>
                <a:cs typeface="Roboto Light"/>
                <a:sym typeface="Roboto Light"/>
              </a:defRPr>
            </a:lvl8pPr>
            <a:lvl9pPr lvl="8" rtl="0">
              <a:spcBef>
                <a:spcPts val="0"/>
              </a:spcBef>
              <a:spcAft>
                <a:spcPts val="0"/>
              </a:spcAft>
              <a:buClr>
                <a:srgbClr val="2E5E73"/>
              </a:buClr>
              <a:buSzPts val="3400"/>
              <a:buNone/>
              <a:defRPr sz="3400">
                <a:solidFill>
                  <a:srgbClr val="2E5E73"/>
                </a:solidFill>
                <a:latin typeface="Roboto Light"/>
                <a:ea typeface="Roboto Light"/>
                <a:cs typeface="Roboto Light"/>
                <a:sym typeface="Roboto Light"/>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page" type="secHead">
  <p:cSld name="SECTION_HEADER">
    <p:spTree>
      <p:nvGrpSpPr>
        <p:cNvPr id="1" name="Shape 11"/>
        <p:cNvGrpSpPr/>
        <p:nvPr/>
      </p:nvGrpSpPr>
      <p:grpSpPr>
        <a:xfrm>
          <a:off x="0" y="0"/>
          <a:ext cx="0" cy="0"/>
          <a:chOff x="0" y="0"/>
          <a:chExt cx="0" cy="0"/>
        </a:xfrm>
      </p:grpSpPr>
      <p:cxnSp>
        <p:nvCxnSpPr>
          <p:cNvPr id="12" name="Google Shape;12;p3"/>
          <p:cNvCxnSpPr/>
          <p:nvPr/>
        </p:nvCxnSpPr>
        <p:spPr>
          <a:xfrm>
            <a:off x="4347750" y="1976050"/>
            <a:ext cx="968700" cy="0"/>
          </a:xfrm>
          <a:prstGeom prst="straightConnector1">
            <a:avLst/>
          </a:prstGeom>
          <a:noFill/>
          <a:ln w="19050" cap="flat" cmpd="sng">
            <a:solidFill>
              <a:srgbClr val="FFFFFF"/>
            </a:solidFill>
            <a:prstDash val="solid"/>
            <a:round/>
            <a:headEnd type="none" w="med" len="med"/>
            <a:tailEnd type="none" w="med" len="med"/>
          </a:ln>
        </p:spPr>
      </p:cxnSp>
      <p:cxnSp>
        <p:nvCxnSpPr>
          <p:cNvPr id="13" name="Google Shape;13;p3"/>
          <p:cNvCxnSpPr/>
          <p:nvPr/>
        </p:nvCxnSpPr>
        <p:spPr>
          <a:xfrm>
            <a:off x="4358200" y="1975950"/>
            <a:ext cx="5446500" cy="0"/>
          </a:xfrm>
          <a:prstGeom prst="straightConnector1">
            <a:avLst/>
          </a:prstGeom>
          <a:noFill/>
          <a:ln w="19050" cap="flat" cmpd="sng">
            <a:solidFill>
              <a:srgbClr val="FFFFFF"/>
            </a:solidFill>
            <a:prstDash val="solid"/>
            <a:round/>
            <a:headEnd type="none" w="med" len="med"/>
            <a:tailEnd type="oval" w="med" len="med"/>
          </a:ln>
        </p:spPr>
      </p:cxnSp>
      <p:sp>
        <p:nvSpPr>
          <p:cNvPr id="14" name="Google Shape;14;p3"/>
          <p:cNvSpPr txBox="1">
            <a:spLocks noGrp="1"/>
          </p:cNvSpPr>
          <p:nvPr>
            <p:ph type="title"/>
          </p:nvPr>
        </p:nvSpPr>
        <p:spPr>
          <a:xfrm>
            <a:off x="4234700" y="1975950"/>
            <a:ext cx="4909200" cy="12048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4000"/>
              <a:buNone/>
              <a:defRPr sz="4000" b="0">
                <a:solidFill>
                  <a:schemeClr val="lt1"/>
                </a:solidFill>
              </a:defRPr>
            </a:lvl1pPr>
            <a:lvl2pPr lvl="1" rtl="0">
              <a:spcBef>
                <a:spcPts val="0"/>
              </a:spcBef>
              <a:spcAft>
                <a:spcPts val="0"/>
              </a:spcAft>
              <a:buClr>
                <a:schemeClr val="lt1"/>
              </a:buClr>
              <a:buSzPts val="4000"/>
              <a:buFont typeface="Roboto"/>
              <a:buNone/>
              <a:defRPr sz="4000">
                <a:solidFill>
                  <a:schemeClr val="lt1"/>
                </a:solidFill>
                <a:latin typeface="Roboto"/>
                <a:ea typeface="Roboto"/>
                <a:cs typeface="Roboto"/>
                <a:sym typeface="Roboto"/>
              </a:defRPr>
            </a:lvl2pPr>
            <a:lvl3pPr lvl="2" rtl="0">
              <a:spcBef>
                <a:spcPts val="0"/>
              </a:spcBef>
              <a:spcAft>
                <a:spcPts val="0"/>
              </a:spcAft>
              <a:buClr>
                <a:schemeClr val="lt1"/>
              </a:buClr>
              <a:buSzPts val="4000"/>
              <a:buFont typeface="Roboto"/>
              <a:buNone/>
              <a:defRPr sz="4000">
                <a:solidFill>
                  <a:schemeClr val="lt1"/>
                </a:solidFill>
                <a:latin typeface="Roboto"/>
                <a:ea typeface="Roboto"/>
                <a:cs typeface="Roboto"/>
                <a:sym typeface="Roboto"/>
              </a:defRPr>
            </a:lvl3pPr>
            <a:lvl4pPr lvl="3" rtl="0">
              <a:spcBef>
                <a:spcPts val="0"/>
              </a:spcBef>
              <a:spcAft>
                <a:spcPts val="0"/>
              </a:spcAft>
              <a:buClr>
                <a:schemeClr val="lt1"/>
              </a:buClr>
              <a:buSzPts val="4000"/>
              <a:buFont typeface="Roboto"/>
              <a:buNone/>
              <a:defRPr sz="4000">
                <a:solidFill>
                  <a:schemeClr val="lt1"/>
                </a:solidFill>
                <a:latin typeface="Roboto"/>
                <a:ea typeface="Roboto"/>
                <a:cs typeface="Roboto"/>
                <a:sym typeface="Roboto"/>
              </a:defRPr>
            </a:lvl4pPr>
            <a:lvl5pPr lvl="4" rtl="0">
              <a:spcBef>
                <a:spcPts val="0"/>
              </a:spcBef>
              <a:spcAft>
                <a:spcPts val="0"/>
              </a:spcAft>
              <a:buClr>
                <a:schemeClr val="lt1"/>
              </a:buClr>
              <a:buSzPts val="4000"/>
              <a:buFont typeface="Roboto"/>
              <a:buNone/>
              <a:defRPr sz="4000">
                <a:solidFill>
                  <a:schemeClr val="lt1"/>
                </a:solidFill>
                <a:latin typeface="Roboto"/>
                <a:ea typeface="Roboto"/>
                <a:cs typeface="Roboto"/>
                <a:sym typeface="Roboto"/>
              </a:defRPr>
            </a:lvl5pPr>
            <a:lvl6pPr lvl="5" rtl="0">
              <a:spcBef>
                <a:spcPts val="0"/>
              </a:spcBef>
              <a:spcAft>
                <a:spcPts val="0"/>
              </a:spcAft>
              <a:buClr>
                <a:schemeClr val="lt1"/>
              </a:buClr>
              <a:buSzPts val="4000"/>
              <a:buFont typeface="Roboto"/>
              <a:buNone/>
              <a:defRPr sz="4000">
                <a:solidFill>
                  <a:schemeClr val="lt1"/>
                </a:solidFill>
                <a:latin typeface="Roboto"/>
                <a:ea typeface="Roboto"/>
                <a:cs typeface="Roboto"/>
                <a:sym typeface="Roboto"/>
              </a:defRPr>
            </a:lvl6pPr>
            <a:lvl7pPr lvl="6" rtl="0">
              <a:spcBef>
                <a:spcPts val="0"/>
              </a:spcBef>
              <a:spcAft>
                <a:spcPts val="0"/>
              </a:spcAft>
              <a:buClr>
                <a:schemeClr val="lt1"/>
              </a:buClr>
              <a:buSzPts val="4000"/>
              <a:buFont typeface="Roboto"/>
              <a:buNone/>
              <a:defRPr sz="4000">
                <a:solidFill>
                  <a:schemeClr val="lt1"/>
                </a:solidFill>
                <a:latin typeface="Roboto"/>
                <a:ea typeface="Roboto"/>
                <a:cs typeface="Roboto"/>
                <a:sym typeface="Roboto"/>
              </a:defRPr>
            </a:lvl7pPr>
            <a:lvl8pPr lvl="7" rtl="0">
              <a:spcBef>
                <a:spcPts val="0"/>
              </a:spcBef>
              <a:spcAft>
                <a:spcPts val="0"/>
              </a:spcAft>
              <a:buClr>
                <a:schemeClr val="lt1"/>
              </a:buClr>
              <a:buSzPts val="4000"/>
              <a:buFont typeface="Roboto"/>
              <a:buNone/>
              <a:defRPr sz="4000">
                <a:solidFill>
                  <a:schemeClr val="lt1"/>
                </a:solidFill>
                <a:latin typeface="Roboto"/>
                <a:ea typeface="Roboto"/>
                <a:cs typeface="Roboto"/>
                <a:sym typeface="Roboto"/>
              </a:defRPr>
            </a:lvl8pPr>
            <a:lvl9pPr lvl="8" rtl="0">
              <a:spcBef>
                <a:spcPts val="0"/>
              </a:spcBef>
              <a:spcAft>
                <a:spcPts val="0"/>
              </a:spcAft>
              <a:buClr>
                <a:schemeClr val="lt1"/>
              </a:buClr>
              <a:buSzPts val="4000"/>
              <a:buFont typeface="Roboto"/>
              <a:buNone/>
              <a:defRPr sz="4000">
                <a:solidFill>
                  <a:schemeClr val="lt1"/>
                </a:solidFill>
                <a:latin typeface="Roboto"/>
                <a:ea typeface="Roboto"/>
                <a:cs typeface="Roboto"/>
                <a:sym typeface="Roboto"/>
              </a:defRPr>
            </a:lvl9pPr>
          </a:lstStyle>
          <a:p>
            <a:endParaRPr/>
          </a:p>
        </p:txBody>
      </p:sp>
      <p:sp>
        <p:nvSpPr>
          <p:cNvPr id="15" name="Google Shape;15;p3"/>
          <p:cNvSpPr txBox="1">
            <a:spLocks noGrp="1"/>
          </p:cNvSpPr>
          <p:nvPr>
            <p:ph type="subTitle" idx="1"/>
          </p:nvPr>
        </p:nvSpPr>
        <p:spPr>
          <a:xfrm>
            <a:off x="4234700" y="1475700"/>
            <a:ext cx="2859000" cy="490200"/>
          </a:xfrm>
          <a:prstGeom prst="rect">
            <a:avLst/>
          </a:prstGeom>
        </p:spPr>
        <p:txBody>
          <a:bodyPr spcFirstLastPara="1" wrap="square" lIns="91425" tIns="91425" rIns="91425" bIns="91425" anchor="b" anchorCtr="0">
            <a:normAutofit/>
          </a:bodyPr>
          <a:lstStyle>
            <a:lvl1pPr lvl="0" rtl="0">
              <a:spcBef>
                <a:spcPts val="0"/>
              </a:spcBef>
              <a:spcAft>
                <a:spcPts val="0"/>
              </a:spcAft>
              <a:buClr>
                <a:schemeClr val="lt1"/>
              </a:buClr>
              <a:buSzPts val="1200"/>
              <a:buFont typeface="Roboto"/>
              <a:buNone/>
              <a:defRPr sz="1200">
                <a:solidFill>
                  <a:schemeClr val="lt1"/>
                </a:solidFill>
                <a:latin typeface="Roboto"/>
                <a:ea typeface="Roboto"/>
                <a:cs typeface="Roboto"/>
                <a:sym typeface="Roboto"/>
              </a:defRPr>
            </a:lvl1pPr>
            <a:lvl2pPr lvl="1"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2pPr>
            <a:lvl3pPr lvl="2"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3pPr>
            <a:lvl4pPr lvl="3"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4pPr>
            <a:lvl5pPr lvl="4"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5pPr>
            <a:lvl6pPr lvl="5"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6pPr>
            <a:lvl7pPr lvl="6"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7pPr>
            <a:lvl8pPr lvl="7"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8pPr>
            <a:lvl9pPr lvl="8"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9pPr>
          </a:lstStyle>
          <a:p>
            <a:endParaRPr/>
          </a:p>
        </p:txBody>
      </p:sp>
      <p:sp>
        <p:nvSpPr>
          <p:cNvPr id="16" name="Google Shape;16;p3"/>
          <p:cNvSpPr txBox="1">
            <a:spLocks noGrp="1"/>
          </p:cNvSpPr>
          <p:nvPr>
            <p:ph type="subTitle" idx="2"/>
          </p:nvPr>
        </p:nvSpPr>
        <p:spPr>
          <a:xfrm>
            <a:off x="4271500" y="3046550"/>
            <a:ext cx="3536700" cy="490200"/>
          </a:xfrm>
          <a:prstGeom prst="rect">
            <a:avLst/>
          </a:prstGeom>
        </p:spPr>
        <p:txBody>
          <a:bodyPr spcFirstLastPara="1" wrap="square" lIns="91425" tIns="91425" rIns="91425" bIns="91425" anchor="b" anchorCtr="0">
            <a:normAutofit/>
          </a:bodyPr>
          <a:lstStyle>
            <a:lvl1pPr lvl="0" rtl="0">
              <a:spcBef>
                <a:spcPts val="0"/>
              </a:spcBef>
              <a:spcAft>
                <a:spcPts val="0"/>
              </a:spcAft>
              <a:buClr>
                <a:schemeClr val="lt1"/>
              </a:buClr>
              <a:buSzPts val="1200"/>
              <a:buNone/>
              <a:defRPr sz="1200">
                <a:solidFill>
                  <a:schemeClr val="lt1"/>
                </a:solidFill>
              </a:defRPr>
            </a:lvl1pPr>
            <a:lvl2pPr lvl="1" rtl="0">
              <a:spcBef>
                <a:spcPts val="0"/>
              </a:spcBef>
              <a:spcAft>
                <a:spcPts val="0"/>
              </a:spcAft>
              <a:buClr>
                <a:schemeClr val="lt1"/>
              </a:buClr>
              <a:buSzPts val="1400"/>
              <a:buNone/>
              <a:defRPr>
                <a:solidFill>
                  <a:schemeClr val="lt1"/>
                </a:solidFill>
              </a:defRPr>
            </a:lvl2pPr>
            <a:lvl3pPr lvl="2" rtl="0">
              <a:spcBef>
                <a:spcPts val="0"/>
              </a:spcBef>
              <a:spcAft>
                <a:spcPts val="0"/>
              </a:spcAft>
              <a:buClr>
                <a:schemeClr val="lt1"/>
              </a:buClr>
              <a:buSzPts val="1400"/>
              <a:buNone/>
              <a:defRPr>
                <a:solidFill>
                  <a:schemeClr val="lt1"/>
                </a:solidFill>
              </a:defRPr>
            </a:lvl3pPr>
            <a:lvl4pPr lvl="3" rtl="0">
              <a:spcBef>
                <a:spcPts val="0"/>
              </a:spcBef>
              <a:spcAft>
                <a:spcPts val="0"/>
              </a:spcAft>
              <a:buClr>
                <a:schemeClr val="lt1"/>
              </a:buClr>
              <a:buSzPts val="1400"/>
              <a:buNone/>
              <a:defRPr>
                <a:solidFill>
                  <a:schemeClr val="lt1"/>
                </a:solidFill>
              </a:defRPr>
            </a:lvl4pPr>
            <a:lvl5pPr lvl="4" rtl="0">
              <a:spcBef>
                <a:spcPts val="0"/>
              </a:spcBef>
              <a:spcAft>
                <a:spcPts val="0"/>
              </a:spcAft>
              <a:buClr>
                <a:schemeClr val="lt1"/>
              </a:buClr>
              <a:buSzPts val="1400"/>
              <a:buNone/>
              <a:defRPr>
                <a:solidFill>
                  <a:schemeClr val="lt1"/>
                </a:solidFill>
              </a:defRPr>
            </a:lvl5pPr>
            <a:lvl6pPr lvl="5" rtl="0">
              <a:spcBef>
                <a:spcPts val="0"/>
              </a:spcBef>
              <a:spcAft>
                <a:spcPts val="0"/>
              </a:spcAft>
              <a:buClr>
                <a:schemeClr val="lt1"/>
              </a:buClr>
              <a:buSzPts val="1400"/>
              <a:buNone/>
              <a:defRPr>
                <a:solidFill>
                  <a:schemeClr val="lt1"/>
                </a:solidFill>
              </a:defRPr>
            </a:lvl6pPr>
            <a:lvl7pPr lvl="6" rtl="0">
              <a:spcBef>
                <a:spcPts val="0"/>
              </a:spcBef>
              <a:spcAft>
                <a:spcPts val="0"/>
              </a:spcAft>
              <a:buClr>
                <a:schemeClr val="lt1"/>
              </a:buClr>
              <a:buSzPts val="1400"/>
              <a:buNone/>
              <a:defRPr>
                <a:solidFill>
                  <a:schemeClr val="lt1"/>
                </a:solidFill>
              </a:defRPr>
            </a:lvl7pPr>
            <a:lvl8pPr lvl="7" rtl="0">
              <a:spcBef>
                <a:spcPts val="0"/>
              </a:spcBef>
              <a:spcAft>
                <a:spcPts val="0"/>
              </a:spcAft>
              <a:buClr>
                <a:schemeClr val="lt1"/>
              </a:buClr>
              <a:buSzPts val="1400"/>
              <a:buNone/>
              <a:defRPr>
                <a:solidFill>
                  <a:schemeClr val="lt1"/>
                </a:solidFill>
              </a:defRPr>
            </a:lvl8pPr>
            <a:lvl9pPr lvl="8" rtl="0">
              <a:spcBef>
                <a:spcPts val="0"/>
              </a:spcBef>
              <a:spcAft>
                <a:spcPts val="0"/>
              </a:spcAft>
              <a:buClr>
                <a:schemeClr val="lt1"/>
              </a:buClr>
              <a:buSzPts val="1400"/>
              <a:buNone/>
              <a:defRPr>
                <a:solidFill>
                  <a:schemeClr val="lt1"/>
                </a:solidFill>
              </a:defRPr>
            </a:lvl9pPr>
          </a:lstStyle>
          <a:p>
            <a:endParaRPr/>
          </a:p>
        </p:txBody>
      </p:sp>
      <p:sp>
        <p:nvSpPr>
          <p:cNvPr id="17" name="Google Shape;17;p3"/>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sz="1300">
                <a:solidFill>
                  <a:srgbClr val="2E5E73"/>
                </a:solidFill>
                <a:latin typeface="Roboto Light"/>
                <a:ea typeface="Roboto Light"/>
                <a:cs typeface="Roboto Light"/>
                <a:sym typeface="Roboto Light"/>
              </a:defRPr>
            </a:lvl1pPr>
            <a:lvl2pPr lvl="1">
              <a:buNone/>
              <a:defRPr sz="1300">
                <a:solidFill>
                  <a:srgbClr val="2E5E73"/>
                </a:solidFill>
                <a:latin typeface="Roboto Light"/>
                <a:ea typeface="Roboto Light"/>
                <a:cs typeface="Roboto Light"/>
                <a:sym typeface="Roboto Light"/>
              </a:defRPr>
            </a:lvl2pPr>
            <a:lvl3pPr lvl="2">
              <a:buNone/>
              <a:defRPr sz="1300">
                <a:solidFill>
                  <a:srgbClr val="2E5E73"/>
                </a:solidFill>
                <a:latin typeface="Roboto Light"/>
                <a:ea typeface="Roboto Light"/>
                <a:cs typeface="Roboto Light"/>
                <a:sym typeface="Roboto Light"/>
              </a:defRPr>
            </a:lvl3pPr>
            <a:lvl4pPr lvl="3">
              <a:buNone/>
              <a:defRPr sz="1300">
                <a:solidFill>
                  <a:srgbClr val="2E5E73"/>
                </a:solidFill>
                <a:latin typeface="Roboto Light"/>
                <a:ea typeface="Roboto Light"/>
                <a:cs typeface="Roboto Light"/>
                <a:sym typeface="Roboto Light"/>
              </a:defRPr>
            </a:lvl4pPr>
            <a:lvl5pPr lvl="4">
              <a:buNone/>
              <a:defRPr sz="1300">
                <a:solidFill>
                  <a:srgbClr val="2E5E73"/>
                </a:solidFill>
                <a:latin typeface="Roboto Light"/>
                <a:ea typeface="Roboto Light"/>
                <a:cs typeface="Roboto Light"/>
                <a:sym typeface="Roboto Light"/>
              </a:defRPr>
            </a:lvl5pPr>
            <a:lvl6pPr lvl="5">
              <a:buNone/>
              <a:defRPr sz="1300">
                <a:solidFill>
                  <a:srgbClr val="2E5E73"/>
                </a:solidFill>
                <a:latin typeface="Roboto Light"/>
                <a:ea typeface="Roboto Light"/>
                <a:cs typeface="Roboto Light"/>
                <a:sym typeface="Roboto Light"/>
              </a:defRPr>
            </a:lvl6pPr>
            <a:lvl7pPr lvl="6">
              <a:buNone/>
              <a:defRPr sz="1300">
                <a:solidFill>
                  <a:srgbClr val="2E5E73"/>
                </a:solidFill>
                <a:latin typeface="Roboto Light"/>
                <a:ea typeface="Roboto Light"/>
                <a:cs typeface="Roboto Light"/>
                <a:sym typeface="Roboto Light"/>
              </a:defRPr>
            </a:lvl7pPr>
            <a:lvl8pPr lvl="7">
              <a:buNone/>
              <a:defRPr sz="1300">
                <a:solidFill>
                  <a:srgbClr val="2E5E73"/>
                </a:solidFill>
                <a:latin typeface="Roboto Light"/>
                <a:ea typeface="Roboto Light"/>
                <a:cs typeface="Roboto Light"/>
                <a:sym typeface="Roboto Light"/>
              </a:defRPr>
            </a:lvl8pPr>
            <a:lvl9pPr lvl="8">
              <a:buNone/>
              <a:defRPr sz="13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ustom Layout 6">
  <p:cSld name="CUSTOM_5">
    <p:spTree>
      <p:nvGrpSpPr>
        <p:cNvPr id="1" name="Shape 305"/>
        <p:cNvGrpSpPr/>
        <p:nvPr/>
      </p:nvGrpSpPr>
      <p:grpSpPr>
        <a:xfrm>
          <a:off x="0" y="0"/>
          <a:ext cx="0" cy="0"/>
          <a:chOff x="0" y="0"/>
          <a:chExt cx="0" cy="0"/>
        </a:xfrm>
      </p:grpSpPr>
      <p:graphicFrame>
        <p:nvGraphicFramePr>
          <p:cNvPr id="306" name="Google Shape;306;p22"/>
          <p:cNvGraphicFramePr/>
          <p:nvPr/>
        </p:nvGraphicFramePr>
        <p:xfrm>
          <a:off x="742075" y="1033975"/>
          <a:ext cx="3000000" cy="3000000"/>
        </p:xfrm>
        <a:graphic>
          <a:graphicData uri="http://schemas.openxmlformats.org/drawingml/2006/table">
            <a:tbl>
              <a:tblPr>
                <a:noFill/>
                <a:tableStyleId>{2FC42EF0-0C8A-4108-B988-8B7F51D12FE2}</a:tableStyleId>
              </a:tblPr>
              <a:tblGrid>
                <a:gridCol w="382850">
                  <a:extLst>
                    <a:ext uri="{9D8B030D-6E8A-4147-A177-3AD203B41FA5}">
                      <a16:colId xmlns:a16="http://schemas.microsoft.com/office/drawing/2014/main" val="20000"/>
                    </a:ext>
                  </a:extLst>
                </a:gridCol>
                <a:gridCol w="1590400">
                  <a:extLst>
                    <a:ext uri="{9D8B030D-6E8A-4147-A177-3AD203B41FA5}">
                      <a16:colId xmlns:a16="http://schemas.microsoft.com/office/drawing/2014/main" val="20001"/>
                    </a:ext>
                  </a:extLst>
                </a:gridCol>
                <a:gridCol w="1883100">
                  <a:extLst>
                    <a:ext uri="{9D8B030D-6E8A-4147-A177-3AD203B41FA5}">
                      <a16:colId xmlns:a16="http://schemas.microsoft.com/office/drawing/2014/main" val="20002"/>
                    </a:ext>
                  </a:extLst>
                </a:gridCol>
                <a:gridCol w="1901750">
                  <a:extLst>
                    <a:ext uri="{9D8B030D-6E8A-4147-A177-3AD203B41FA5}">
                      <a16:colId xmlns:a16="http://schemas.microsoft.com/office/drawing/2014/main" val="20003"/>
                    </a:ext>
                  </a:extLst>
                </a:gridCol>
                <a:gridCol w="1901750">
                  <a:extLst>
                    <a:ext uri="{9D8B030D-6E8A-4147-A177-3AD203B41FA5}">
                      <a16:colId xmlns:a16="http://schemas.microsoft.com/office/drawing/2014/main" val="20004"/>
                    </a:ext>
                  </a:extLst>
                </a:gridCol>
              </a:tblGrid>
              <a:tr h="442475">
                <a:tc>
                  <a:txBody>
                    <a:bodyPr/>
                    <a:lstStyle/>
                    <a:p>
                      <a:pPr marL="0" lvl="0" indent="0" algn="ctr" rtl="0">
                        <a:spcBef>
                          <a:spcPts val="0"/>
                        </a:spcBef>
                        <a:spcAft>
                          <a:spcPts val="0"/>
                        </a:spcAft>
                        <a:buNone/>
                      </a:pPr>
                      <a:r>
                        <a:rPr lang="en" b="1">
                          <a:solidFill>
                            <a:srgbClr val="082D49"/>
                          </a:solidFill>
                          <a:latin typeface="Roboto"/>
                          <a:ea typeface="Roboto"/>
                          <a:cs typeface="Roboto"/>
                          <a:sym typeface="Roboto"/>
                        </a:rPr>
                        <a:t>Id</a:t>
                      </a:r>
                      <a:endParaRPr b="1">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2F2F2"/>
                    </a:solidFill>
                  </a:tcPr>
                </a:tc>
                <a:tc>
                  <a:txBody>
                    <a:bodyPr/>
                    <a:lstStyle/>
                    <a:p>
                      <a:pPr marL="0" lvl="0" indent="0" algn="l" rtl="0">
                        <a:spcBef>
                          <a:spcPts val="0"/>
                        </a:spcBef>
                        <a:spcAft>
                          <a:spcPts val="0"/>
                        </a:spcAft>
                        <a:buNone/>
                      </a:pPr>
                      <a:r>
                        <a:rPr lang="en" b="1">
                          <a:solidFill>
                            <a:srgbClr val="082D49"/>
                          </a:solidFill>
                          <a:latin typeface="Roboto"/>
                          <a:ea typeface="Roboto"/>
                          <a:cs typeface="Roboto"/>
                          <a:sym typeface="Roboto"/>
                        </a:rPr>
                        <a:t>First Name</a:t>
                      </a:r>
                      <a:endParaRPr b="1">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2F2F2"/>
                    </a:solidFill>
                  </a:tcPr>
                </a:tc>
                <a:tc>
                  <a:txBody>
                    <a:bodyPr/>
                    <a:lstStyle/>
                    <a:p>
                      <a:pPr marL="0" lvl="0" indent="0" algn="l" rtl="0">
                        <a:spcBef>
                          <a:spcPts val="0"/>
                        </a:spcBef>
                        <a:spcAft>
                          <a:spcPts val="0"/>
                        </a:spcAft>
                        <a:buNone/>
                      </a:pPr>
                      <a:r>
                        <a:rPr lang="en" b="1">
                          <a:solidFill>
                            <a:srgbClr val="082D49"/>
                          </a:solidFill>
                          <a:latin typeface="Roboto"/>
                          <a:ea typeface="Roboto"/>
                          <a:cs typeface="Roboto"/>
                          <a:sym typeface="Roboto"/>
                        </a:rPr>
                        <a:t>Last Name</a:t>
                      </a:r>
                      <a:endParaRPr b="1">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2F2F2"/>
                    </a:solidFill>
                  </a:tcPr>
                </a:tc>
                <a:tc>
                  <a:txBody>
                    <a:bodyPr/>
                    <a:lstStyle/>
                    <a:p>
                      <a:pPr marL="0" lvl="0" indent="0" algn="l" rtl="0">
                        <a:spcBef>
                          <a:spcPts val="0"/>
                        </a:spcBef>
                        <a:spcAft>
                          <a:spcPts val="0"/>
                        </a:spcAft>
                        <a:buNone/>
                      </a:pPr>
                      <a:r>
                        <a:rPr lang="en" b="1">
                          <a:solidFill>
                            <a:srgbClr val="082D49"/>
                          </a:solidFill>
                          <a:latin typeface="Roboto"/>
                          <a:ea typeface="Roboto"/>
                          <a:cs typeface="Roboto"/>
                          <a:sym typeface="Roboto"/>
                        </a:rPr>
                        <a:t>Email</a:t>
                      </a:r>
                      <a:endParaRPr b="1">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2F2F2"/>
                    </a:solidFill>
                  </a:tcPr>
                </a:tc>
                <a:tc>
                  <a:txBody>
                    <a:bodyPr/>
                    <a:lstStyle/>
                    <a:p>
                      <a:pPr marL="0" lvl="0" indent="0" algn="l" rtl="0">
                        <a:spcBef>
                          <a:spcPts val="0"/>
                        </a:spcBef>
                        <a:spcAft>
                          <a:spcPts val="0"/>
                        </a:spcAft>
                        <a:buNone/>
                      </a:pPr>
                      <a:r>
                        <a:rPr lang="en" b="1">
                          <a:solidFill>
                            <a:srgbClr val="082D49"/>
                          </a:solidFill>
                          <a:latin typeface="Roboto"/>
                          <a:ea typeface="Roboto"/>
                          <a:cs typeface="Roboto"/>
                          <a:sym typeface="Roboto"/>
                        </a:rPr>
                        <a:t>Yes/No</a:t>
                      </a:r>
                      <a:endParaRPr b="1">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2F2F2"/>
                    </a:solidFill>
                  </a:tcPr>
                </a:tc>
                <a:extLst>
                  <a:ext uri="{0D108BD9-81ED-4DB2-BD59-A6C34878D82A}">
                    <a16:rowId xmlns:a16="http://schemas.microsoft.com/office/drawing/2014/main" val="10000"/>
                  </a:ext>
                </a:extLst>
              </a:tr>
              <a:tr h="609575">
                <a:tc>
                  <a:txBody>
                    <a:bodyPr/>
                    <a:lstStyle/>
                    <a:p>
                      <a:pPr marL="0" lvl="0" indent="0" algn="l" rtl="0">
                        <a:spcBef>
                          <a:spcPts val="0"/>
                        </a:spcBef>
                        <a:spcAft>
                          <a:spcPts val="0"/>
                        </a:spcAft>
                        <a:buNone/>
                      </a:pPr>
                      <a:r>
                        <a:rPr lang="en">
                          <a:solidFill>
                            <a:srgbClr val="082D49"/>
                          </a:solidFill>
                          <a:latin typeface="Roboto"/>
                          <a:ea typeface="Roboto"/>
                          <a:cs typeface="Roboto"/>
                          <a:sym typeface="Roboto"/>
                        </a:rPr>
                        <a:t>1</a:t>
                      </a:r>
                      <a:endParaRPr>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a:solidFill>
                            <a:srgbClr val="082D49"/>
                          </a:solidFill>
                          <a:latin typeface="Roboto"/>
                          <a:ea typeface="Roboto"/>
                          <a:cs typeface="Roboto"/>
                          <a:sym typeface="Roboto"/>
                        </a:rPr>
                        <a:t>“John”</a:t>
                      </a:r>
                      <a:endParaRPr>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a:solidFill>
                            <a:srgbClr val="082D49"/>
                          </a:solidFill>
                          <a:latin typeface="Roboto"/>
                          <a:ea typeface="Roboto"/>
                          <a:cs typeface="Roboto"/>
                          <a:sym typeface="Roboto"/>
                        </a:rPr>
                        <a:t>“Doe”</a:t>
                      </a:r>
                      <a:endParaRPr>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a:solidFill>
                            <a:srgbClr val="082D49"/>
                          </a:solidFill>
                          <a:latin typeface="Roboto"/>
                          <a:ea typeface="Roboto"/>
                          <a:cs typeface="Roboto"/>
                          <a:sym typeface="Roboto"/>
                        </a:rPr>
                        <a:t>“john@email.com”</a:t>
                      </a:r>
                      <a:endParaRPr>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Clr>
                          <a:srgbClr val="000000"/>
                        </a:buClr>
                        <a:buSzPts val="1100"/>
                        <a:buFont typeface="Arial"/>
                        <a:buNone/>
                      </a:pPr>
                      <a:r>
                        <a:rPr lang="en">
                          <a:solidFill>
                            <a:srgbClr val="082D49"/>
                          </a:solidFill>
                          <a:latin typeface="Roboto"/>
                          <a:ea typeface="Roboto"/>
                          <a:cs typeface="Roboto"/>
                          <a:sym typeface="Roboto"/>
                        </a:rPr>
                        <a:t>“Y”</a:t>
                      </a:r>
                      <a:endParaRPr>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609575">
                <a:tc>
                  <a:txBody>
                    <a:bodyPr/>
                    <a:lstStyle/>
                    <a:p>
                      <a:pPr marL="0" lvl="0" indent="0" algn="l" rtl="0">
                        <a:spcBef>
                          <a:spcPts val="0"/>
                        </a:spcBef>
                        <a:spcAft>
                          <a:spcPts val="0"/>
                        </a:spcAft>
                        <a:buNone/>
                      </a:pPr>
                      <a:r>
                        <a:rPr lang="en">
                          <a:solidFill>
                            <a:srgbClr val="082D49"/>
                          </a:solidFill>
                          <a:latin typeface="Roboto"/>
                          <a:ea typeface="Roboto"/>
                          <a:cs typeface="Roboto"/>
                          <a:sym typeface="Roboto"/>
                        </a:rPr>
                        <a:t>2</a:t>
                      </a:r>
                      <a:endParaRPr>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CB912"/>
                    </a:solidFill>
                  </a:tcPr>
                </a:tc>
                <a:tc>
                  <a:txBody>
                    <a:bodyPr/>
                    <a:lstStyle/>
                    <a:p>
                      <a:pPr marL="0" lvl="0" indent="0" algn="l" rtl="0">
                        <a:spcBef>
                          <a:spcPts val="0"/>
                        </a:spcBef>
                        <a:spcAft>
                          <a:spcPts val="0"/>
                        </a:spcAft>
                        <a:buNone/>
                      </a:pPr>
                      <a:r>
                        <a:rPr lang="en">
                          <a:solidFill>
                            <a:srgbClr val="082D49"/>
                          </a:solidFill>
                          <a:latin typeface="Roboto"/>
                          <a:ea typeface="Roboto"/>
                          <a:cs typeface="Roboto"/>
                          <a:sym typeface="Roboto"/>
                        </a:rPr>
                        <a:t>“John”</a:t>
                      </a:r>
                      <a:endParaRPr>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CB912"/>
                    </a:solidFill>
                  </a:tcPr>
                </a:tc>
                <a:tc>
                  <a:txBody>
                    <a:bodyPr/>
                    <a:lstStyle/>
                    <a:p>
                      <a:pPr marL="0" lvl="0" indent="0" algn="l" rtl="0">
                        <a:spcBef>
                          <a:spcPts val="0"/>
                        </a:spcBef>
                        <a:spcAft>
                          <a:spcPts val="0"/>
                        </a:spcAft>
                        <a:buNone/>
                      </a:pPr>
                      <a:r>
                        <a:rPr lang="en">
                          <a:solidFill>
                            <a:srgbClr val="082D49"/>
                          </a:solidFill>
                          <a:latin typeface="Roboto"/>
                          <a:ea typeface="Roboto"/>
                          <a:cs typeface="Roboto"/>
                          <a:sym typeface="Roboto"/>
                        </a:rPr>
                        <a:t>“Doe”</a:t>
                      </a:r>
                      <a:endParaRPr>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CB912"/>
                    </a:solidFill>
                  </a:tcPr>
                </a:tc>
                <a:tc>
                  <a:txBody>
                    <a:bodyPr/>
                    <a:lstStyle/>
                    <a:p>
                      <a:pPr marL="0" lvl="0" indent="0" algn="l" rtl="0">
                        <a:spcBef>
                          <a:spcPts val="0"/>
                        </a:spcBef>
                        <a:spcAft>
                          <a:spcPts val="0"/>
                        </a:spcAft>
                        <a:buNone/>
                      </a:pPr>
                      <a:r>
                        <a:rPr lang="en">
                          <a:solidFill>
                            <a:srgbClr val="082D49"/>
                          </a:solidFill>
                          <a:latin typeface="Roboto"/>
                          <a:ea typeface="Roboto"/>
                          <a:cs typeface="Roboto"/>
                          <a:sym typeface="Roboto"/>
                        </a:rPr>
                        <a:t>“john@email.com”</a:t>
                      </a:r>
                      <a:endParaRPr>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CB912"/>
                    </a:solidFill>
                  </a:tcPr>
                </a:tc>
                <a:tc>
                  <a:txBody>
                    <a:bodyPr/>
                    <a:lstStyle/>
                    <a:p>
                      <a:pPr marL="0" lvl="0" indent="0" algn="l" rtl="0">
                        <a:spcBef>
                          <a:spcPts val="0"/>
                        </a:spcBef>
                        <a:spcAft>
                          <a:spcPts val="0"/>
                        </a:spcAft>
                        <a:buNone/>
                      </a:pPr>
                      <a:r>
                        <a:rPr lang="en">
                          <a:solidFill>
                            <a:srgbClr val="082D49"/>
                          </a:solidFill>
                          <a:latin typeface="Roboto"/>
                          <a:ea typeface="Roboto"/>
                          <a:cs typeface="Roboto"/>
                          <a:sym typeface="Roboto"/>
                        </a:rPr>
                        <a:t>“N”</a:t>
                      </a:r>
                      <a:endParaRPr>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CB912"/>
                    </a:solidFill>
                  </a:tcPr>
                </a:tc>
                <a:extLst>
                  <a:ext uri="{0D108BD9-81ED-4DB2-BD59-A6C34878D82A}">
                    <a16:rowId xmlns:a16="http://schemas.microsoft.com/office/drawing/2014/main" val="10002"/>
                  </a:ext>
                </a:extLst>
              </a:tr>
              <a:tr h="609575">
                <a:tc>
                  <a:txBody>
                    <a:bodyPr/>
                    <a:lstStyle/>
                    <a:p>
                      <a:pPr marL="0" lvl="0" indent="0" algn="l" rtl="0">
                        <a:spcBef>
                          <a:spcPts val="0"/>
                        </a:spcBef>
                        <a:spcAft>
                          <a:spcPts val="0"/>
                        </a:spcAft>
                        <a:buNone/>
                      </a:pPr>
                      <a:r>
                        <a:rPr lang="en">
                          <a:solidFill>
                            <a:srgbClr val="082D49"/>
                          </a:solidFill>
                          <a:latin typeface="Roboto"/>
                          <a:ea typeface="Roboto"/>
                          <a:cs typeface="Roboto"/>
                          <a:sym typeface="Roboto"/>
                        </a:rPr>
                        <a:t>3</a:t>
                      </a:r>
                      <a:endParaRPr>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a:solidFill>
                            <a:srgbClr val="082D49"/>
                          </a:solidFill>
                          <a:latin typeface="Roboto"/>
                          <a:ea typeface="Roboto"/>
                          <a:cs typeface="Roboto"/>
                          <a:sym typeface="Roboto"/>
                        </a:rPr>
                        <a:t>“John”</a:t>
                      </a:r>
                      <a:endParaRPr>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a:solidFill>
                            <a:srgbClr val="082D49"/>
                          </a:solidFill>
                          <a:latin typeface="Roboto"/>
                          <a:ea typeface="Roboto"/>
                          <a:cs typeface="Roboto"/>
                          <a:sym typeface="Roboto"/>
                        </a:rPr>
                        <a:t>“Doe”</a:t>
                      </a:r>
                      <a:endParaRPr>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a:solidFill>
                            <a:srgbClr val="082D49"/>
                          </a:solidFill>
                          <a:latin typeface="Roboto"/>
                          <a:ea typeface="Roboto"/>
                          <a:cs typeface="Roboto"/>
                          <a:sym typeface="Roboto"/>
                        </a:rPr>
                        <a:t>“john@email.com”</a:t>
                      </a:r>
                      <a:endParaRPr>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Clr>
                          <a:srgbClr val="000000"/>
                        </a:buClr>
                        <a:buSzPts val="1100"/>
                        <a:buFont typeface="Arial"/>
                        <a:buNone/>
                      </a:pPr>
                      <a:r>
                        <a:rPr lang="en">
                          <a:solidFill>
                            <a:srgbClr val="082D49"/>
                          </a:solidFill>
                          <a:latin typeface="Roboto"/>
                          <a:ea typeface="Roboto"/>
                          <a:cs typeface="Roboto"/>
                          <a:sym typeface="Roboto"/>
                        </a:rPr>
                        <a:t>“Y”</a:t>
                      </a:r>
                      <a:endParaRPr>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609575">
                <a:tc>
                  <a:txBody>
                    <a:bodyPr/>
                    <a:lstStyle/>
                    <a:p>
                      <a:pPr marL="0" lvl="0" indent="0" algn="l" rtl="0">
                        <a:spcBef>
                          <a:spcPts val="0"/>
                        </a:spcBef>
                        <a:spcAft>
                          <a:spcPts val="0"/>
                        </a:spcAft>
                        <a:buNone/>
                      </a:pPr>
                      <a:r>
                        <a:rPr lang="en">
                          <a:solidFill>
                            <a:srgbClr val="082D49"/>
                          </a:solidFill>
                          <a:latin typeface="Roboto"/>
                          <a:ea typeface="Roboto"/>
                          <a:cs typeface="Roboto"/>
                          <a:sym typeface="Roboto"/>
                        </a:rPr>
                        <a:t>4</a:t>
                      </a:r>
                      <a:endParaRPr>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a:solidFill>
                            <a:srgbClr val="082D49"/>
                          </a:solidFill>
                          <a:latin typeface="Roboto"/>
                          <a:ea typeface="Roboto"/>
                          <a:cs typeface="Roboto"/>
                          <a:sym typeface="Roboto"/>
                        </a:rPr>
                        <a:t>“John”</a:t>
                      </a:r>
                      <a:endParaRPr>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a:solidFill>
                            <a:srgbClr val="082D49"/>
                          </a:solidFill>
                          <a:latin typeface="Roboto"/>
                          <a:ea typeface="Roboto"/>
                          <a:cs typeface="Roboto"/>
                          <a:sym typeface="Roboto"/>
                        </a:rPr>
                        <a:t>“Doe”</a:t>
                      </a:r>
                      <a:endParaRPr>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a:solidFill>
                            <a:srgbClr val="082D49"/>
                          </a:solidFill>
                          <a:latin typeface="Roboto"/>
                          <a:ea typeface="Roboto"/>
                          <a:cs typeface="Roboto"/>
                          <a:sym typeface="Roboto"/>
                        </a:rPr>
                        <a:t>“john@email.com”</a:t>
                      </a:r>
                      <a:endParaRPr>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a:solidFill>
                            <a:srgbClr val="082D49"/>
                          </a:solidFill>
                          <a:latin typeface="Roboto"/>
                          <a:ea typeface="Roboto"/>
                          <a:cs typeface="Roboto"/>
                          <a:sym typeface="Roboto"/>
                        </a:rPr>
                        <a:t>“Y”</a:t>
                      </a:r>
                      <a:endParaRPr>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609575">
                <a:tc>
                  <a:txBody>
                    <a:bodyPr/>
                    <a:lstStyle/>
                    <a:p>
                      <a:pPr marL="0" lvl="0" indent="0" algn="l" rtl="0">
                        <a:spcBef>
                          <a:spcPts val="0"/>
                        </a:spcBef>
                        <a:spcAft>
                          <a:spcPts val="0"/>
                        </a:spcAft>
                        <a:buNone/>
                      </a:pPr>
                      <a:r>
                        <a:rPr lang="en">
                          <a:solidFill>
                            <a:srgbClr val="082D49"/>
                          </a:solidFill>
                          <a:latin typeface="Roboto"/>
                          <a:ea typeface="Roboto"/>
                          <a:cs typeface="Roboto"/>
                          <a:sym typeface="Roboto"/>
                        </a:rPr>
                        <a:t>5</a:t>
                      </a:r>
                      <a:endParaRPr>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a:solidFill>
                            <a:srgbClr val="082D49"/>
                          </a:solidFill>
                          <a:latin typeface="Roboto"/>
                          <a:ea typeface="Roboto"/>
                          <a:cs typeface="Roboto"/>
                          <a:sym typeface="Roboto"/>
                        </a:rPr>
                        <a:t>“John”</a:t>
                      </a:r>
                      <a:endParaRPr>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a:solidFill>
                            <a:srgbClr val="082D49"/>
                          </a:solidFill>
                          <a:latin typeface="Roboto"/>
                          <a:ea typeface="Roboto"/>
                          <a:cs typeface="Roboto"/>
                          <a:sym typeface="Roboto"/>
                        </a:rPr>
                        <a:t>“Doe”</a:t>
                      </a:r>
                      <a:endParaRPr>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a:solidFill>
                            <a:srgbClr val="082D49"/>
                          </a:solidFill>
                          <a:latin typeface="Roboto"/>
                          <a:ea typeface="Roboto"/>
                          <a:cs typeface="Roboto"/>
                          <a:sym typeface="Roboto"/>
                        </a:rPr>
                        <a:t>“john@email.com”</a:t>
                      </a:r>
                      <a:endParaRPr>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a:solidFill>
                            <a:srgbClr val="082D49"/>
                          </a:solidFill>
                          <a:latin typeface="Roboto"/>
                          <a:ea typeface="Roboto"/>
                          <a:cs typeface="Roboto"/>
                          <a:sym typeface="Roboto"/>
                        </a:rPr>
                        <a:t>“Y”</a:t>
                      </a:r>
                      <a:endParaRPr>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bl>
          </a:graphicData>
        </a:graphic>
      </p:graphicFrame>
      <p:sp>
        <p:nvSpPr>
          <p:cNvPr id="307" name="Google Shape;307;p22"/>
          <p:cNvSpPr txBox="1">
            <a:spLocks noGrp="1"/>
          </p:cNvSpPr>
          <p:nvPr>
            <p:ph type="title"/>
          </p:nvPr>
        </p:nvSpPr>
        <p:spPr>
          <a:xfrm>
            <a:off x="724200" y="127400"/>
            <a:ext cx="81807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08" name="Google Shape;308;p22"/>
          <p:cNvSpPr txBox="1">
            <a:spLocks noGrp="1"/>
          </p:cNvSpPr>
          <p:nvPr>
            <p:ph type="title" idx="2"/>
          </p:nvPr>
        </p:nvSpPr>
        <p:spPr>
          <a:xfrm>
            <a:off x="742750" y="478650"/>
            <a:ext cx="8152800" cy="323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09" name="Google Shape;309;p22"/>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sz="1300">
                <a:solidFill>
                  <a:srgbClr val="2E5E73"/>
                </a:solidFill>
                <a:latin typeface="Roboto Light"/>
                <a:ea typeface="Roboto Light"/>
                <a:cs typeface="Roboto Light"/>
                <a:sym typeface="Roboto Light"/>
              </a:defRPr>
            </a:lvl1pPr>
            <a:lvl2pPr lvl="1">
              <a:buNone/>
              <a:defRPr sz="1300">
                <a:solidFill>
                  <a:srgbClr val="2E5E73"/>
                </a:solidFill>
                <a:latin typeface="Roboto Light"/>
                <a:ea typeface="Roboto Light"/>
                <a:cs typeface="Roboto Light"/>
                <a:sym typeface="Roboto Light"/>
              </a:defRPr>
            </a:lvl2pPr>
            <a:lvl3pPr lvl="2">
              <a:buNone/>
              <a:defRPr sz="1300">
                <a:solidFill>
                  <a:srgbClr val="2E5E73"/>
                </a:solidFill>
                <a:latin typeface="Roboto Light"/>
                <a:ea typeface="Roboto Light"/>
                <a:cs typeface="Roboto Light"/>
                <a:sym typeface="Roboto Light"/>
              </a:defRPr>
            </a:lvl3pPr>
            <a:lvl4pPr lvl="3">
              <a:buNone/>
              <a:defRPr sz="1300">
                <a:solidFill>
                  <a:srgbClr val="2E5E73"/>
                </a:solidFill>
                <a:latin typeface="Roboto Light"/>
                <a:ea typeface="Roboto Light"/>
                <a:cs typeface="Roboto Light"/>
                <a:sym typeface="Roboto Light"/>
              </a:defRPr>
            </a:lvl4pPr>
            <a:lvl5pPr lvl="4">
              <a:buNone/>
              <a:defRPr sz="1300">
                <a:solidFill>
                  <a:srgbClr val="2E5E73"/>
                </a:solidFill>
                <a:latin typeface="Roboto Light"/>
                <a:ea typeface="Roboto Light"/>
                <a:cs typeface="Roboto Light"/>
                <a:sym typeface="Roboto Light"/>
              </a:defRPr>
            </a:lvl5pPr>
            <a:lvl6pPr lvl="5">
              <a:buNone/>
              <a:defRPr sz="1300">
                <a:solidFill>
                  <a:srgbClr val="2E5E73"/>
                </a:solidFill>
                <a:latin typeface="Roboto Light"/>
                <a:ea typeface="Roboto Light"/>
                <a:cs typeface="Roboto Light"/>
                <a:sym typeface="Roboto Light"/>
              </a:defRPr>
            </a:lvl6pPr>
            <a:lvl7pPr lvl="6">
              <a:buNone/>
              <a:defRPr sz="1300">
                <a:solidFill>
                  <a:srgbClr val="2E5E73"/>
                </a:solidFill>
                <a:latin typeface="Roboto Light"/>
                <a:ea typeface="Roboto Light"/>
                <a:cs typeface="Roboto Light"/>
                <a:sym typeface="Roboto Light"/>
              </a:defRPr>
            </a:lvl7pPr>
            <a:lvl8pPr lvl="7">
              <a:buNone/>
              <a:defRPr sz="1300">
                <a:solidFill>
                  <a:srgbClr val="2E5E73"/>
                </a:solidFill>
                <a:latin typeface="Roboto Light"/>
                <a:ea typeface="Roboto Light"/>
                <a:cs typeface="Roboto Light"/>
                <a:sym typeface="Roboto Light"/>
              </a:defRPr>
            </a:lvl8pPr>
            <a:lvl9pPr lvl="8">
              <a:buNone/>
              <a:defRPr sz="13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ustom Layout 7">
  <p:cSld name="CUSTOM_6">
    <p:spTree>
      <p:nvGrpSpPr>
        <p:cNvPr id="1" name="Shape 310"/>
        <p:cNvGrpSpPr/>
        <p:nvPr/>
      </p:nvGrpSpPr>
      <p:grpSpPr>
        <a:xfrm>
          <a:off x="0" y="0"/>
          <a:ext cx="0" cy="0"/>
          <a:chOff x="0" y="0"/>
          <a:chExt cx="0" cy="0"/>
        </a:xfrm>
      </p:grpSpPr>
      <p:sp>
        <p:nvSpPr>
          <p:cNvPr id="311" name="Google Shape;311;p23"/>
          <p:cNvSpPr>
            <a:spLocks noGrp="1"/>
          </p:cNvSpPr>
          <p:nvPr>
            <p:ph type="pic" idx="2"/>
          </p:nvPr>
        </p:nvSpPr>
        <p:spPr>
          <a:xfrm>
            <a:off x="5923375" y="150"/>
            <a:ext cx="3220500" cy="5143500"/>
          </a:xfrm>
          <a:prstGeom prst="rect">
            <a:avLst/>
          </a:prstGeom>
          <a:noFill/>
          <a:ln>
            <a:noFill/>
          </a:ln>
        </p:spPr>
      </p:sp>
      <p:sp>
        <p:nvSpPr>
          <p:cNvPr id="312" name="Google Shape;312;p23"/>
          <p:cNvSpPr txBox="1">
            <a:spLocks noGrp="1"/>
          </p:cNvSpPr>
          <p:nvPr>
            <p:ph type="title"/>
          </p:nvPr>
        </p:nvSpPr>
        <p:spPr>
          <a:xfrm>
            <a:off x="724200" y="127400"/>
            <a:ext cx="44529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13" name="Google Shape;313;p23"/>
          <p:cNvSpPr txBox="1">
            <a:spLocks noGrp="1"/>
          </p:cNvSpPr>
          <p:nvPr>
            <p:ph type="title" idx="3"/>
          </p:nvPr>
        </p:nvSpPr>
        <p:spPr>
          <a:xfrm>
            <a:off x="742750" y="478650"/>
            <a:ext cx="4452900" cy="323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14" name="Google Shape;314;p23"/>
          <p:cNvSpPr txBox="1">
            <a:spLocks noGrp="1"/>
          </p:cNvSpPr>
          <p:nvPr>
            <p:ph type="body" idx="1"/>
          </p:nvPr>
        </p:nvSpPr>
        <p:spPr>
          <a:xfrm>
            <a:off x="590350" y="1121725"/>
            <a:ext cx="5319600" cy="33861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ustom Layout 8">
  <p:cSld name="CUSTOM_7">
    <p:spTree>
      <p:nvGrpSpPr>
        <p:cNvPr id="1" name="Shape 315"/>
        <p:cNvGrpSpPr/>
        <p:nvPr/>
      </p:nvGrpSpPr>
      <p:grpSpPr>
        <a:xfrm>
          <a:off x="0" y="0"/>
          <a:ext cx="0" cy="0"/>
          <a:chOff x="0" y="0"/>
          <a:chExt cx="0" cy="0"/>
        </a:xfrm>
      </p:grpSpPr>
      <p:sp>
        <p:nvSpPr>
          <p:cNvPr id="316" name="Google Shape;316;p24"/>
          <p:cNvSpPr>
            <a:spLocks noGrp="1"/>
          </p:cNvSpPr>
          <p:nvPr>
            <p:ph type="pic" idx="2"/>
          </p:nvPr>
        </p:nvSpPr>
        <p:spPr>
          <a:xfrm>
            <a:off x="0" y="150"/>
            <a:ext cx="3220500" cy="5143500"/>
          </a:xfrm>
          <a:prstGeom prst="rect">
            <a:avLst/>
          </a:prstGeom>
          <a:noFill/>
          <a:ln>
            <a:noFill/>
          </a:ln>
        </p:spPr>
      </p:sp>
      <p:sp>
        <p:nvSpPr>
          <p:cNvPr id="317" name="Google Shape;317;p24"/>
          <p:cNvSpPr txBox="1">
            <a:spLocks noGrp="1"/>
          </p:cNvSpPr>
          <p:nvPr>
            <p:ph type="title"/>
          </p:nvPr>
        </p:nvSpPr>
        <p:spPr>
          <a:xfrm>
            <a:off x="3710050" y="127400"/>
            <a:ext cx="51948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18" name="Google Shape;318;p24"/>
          <p:cNvSpPr txBox="1">
            <a:spLocks noGrp="1"/>
          </p:cNvSpPr>
          <p:nvPr>
            <p:ph type="title" idx="3"/>
          </p:nvPr>
        </p:nvSpPr>
        <p:spPr>
          <a:xfrm>
            <a:off x="3721829" y="478650"/>
            <a:ext cx="5177100" cy="323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19" name="Google Shape;319;p24"/>
          <p:cNvSpPr txBox="1">
            <a:spLocks noGrp="1"/>
          </p:cNvSpPr>
          <p:nvPr>
            <p:ph type="body" idx="1"/>
          </p:nvPr>
        </p:nvSpPr>
        <p:spPr>
          <a:xfrm>
            <a:off x="3585225" y="1121725"/>
            <a:ext cx="5319600" cy="33861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320" name="Google Shape;320;p24"/>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sz="1300">
                <a:solidFill>
                  <a:srgbClr val="2E5E73"/>
                </a:solidFill>
                <a:latin typeface="Roboto Light"/>
                <a:ea typeface="Roboto Light"/>
                <a:cs typeface="Roboto Light"/>
                <a:sym typeface="Roboto Light"/>
              </a:defRPr>
            </a:lvl1pPr>
            <a:lvl2pPr lvl="1">
              <a:buNone/>
              <a:defRPr sz="1300">
                <a:solidFill>
                  <a:srgbClr val="2E5E73"/>
                </a:solidFill>
                <a:latin typeface="Roboto Light"/>
                <a:ea typeface="Roboto Light"/>
                <a:cs typeface="Roboto Light"/>
                <a:sym typeface="Roboto Light"/>
              </a:defRPr>
            </a:lvl2pPr>
            <a:lvl3pPr lvl="2">
              <a:buNone/>
              <a:defRPr sz="1300">
                <a:solidFill>
                  <a:srgbClr val="2E5E73"/>
                </a:solidFill>
                <a:latin typeface="Roboto Light"/>
                <a:ea typeface="Roboto Light"/>
                <a:cs typeface="Roboto Light"/>
                <a:sym typeface="Roboto Light"/>
              </a:defRPr>
            </a:lvl3pPr>
            <a:lvl4pPr lvl="3">
              <a:buNone/>
              <a:defRPr sz="1300">
                <a:solidFill>
                  <a:srgbClr val="2E5E73"/>
                </a:solidFill>
                <a:latin typeface="Roboto Light"/>
                <a:ea typeface="Roboto Light"/>
                <a:cs typeface="Roboto Light"/>
                <a:sym typeface="Roboto Light"/>
              </a:defRPr>
            </a:lvl4pPr>
            <a:lvl5pPr lvl="4">
              <a:buNone/>
              <a:defRPr sz="1300">
                <a:solidFill>
                  <a:srgbClr val="2E5E73"/>
                </a:solidFill>
                <a:latin typeface="Roboto Light"/>
                <a:ea typeface="Roboto Light"/>
                <a:cs typeface="Roboto Light"/>
                <a:sym typeface="Roboto Light"/>
              </a:defRPr>
            </a:lvl5pPr>
            <a:lvl6pPr lvl="5">
              <a:buNone/>
              <a:defRPr sz="1300">
                <a:solidFill>
                  <a:srgbClr val="2E5E73"/>
                </a:solidFill>
                <a:latin typeface="Roboto Light"/>
                <a:ea typeface="Roboto Light"/>
                <a:cs typeface="Roboto Light"/>
                <a:sym typeface="Roboto Light"/>
              </a:defRPr>
            </a:lvl6pPr>
            <a:lvl7pPr lvl="6">
              <a:buNone/>
              <a:defRPr sz="1300">
                <a:solidFill>
                  <a:srgbClr val="2E5E73"/>
                </a:solidFill>
                <a:latin typeface="Roboto Light"/>
                <a:ea typeface="Roboto Light"/>
                <a:cs typeface="Roboto Light"/>
                <a:sym typeface="Roboto Light"/>
              </a:defRPr>
            </a:lvl7pPr>
            <a:lvl8pPr lvl="7">
              <a:buNone/>
              <a:defRPr sz="1300">
                <a:solidFill>
                  <a:srgbClr val="2E5E73"/>
                </a:solidFill>
                <a:latin typeface="Roboto Light"/>
                <a:ea typeface="Roboto Light"/>
                <a:cs typeface="Roboto Light"/>
                <a:sym typeface="Roboto Light"/>
              </a:defRPr>
            </a:lvl8pPr>
            <a:lvl9pPr lvl="8">
              <a:buNone/>
              <a:defRPr sz="13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ustom Layout 9">
  <p:cSld name="CUSTOM_8">
    <p:spTree>
      <p:nvGrpSpPr>
        <p:cNvPr id="1" name="Shape 321"/>
        <p:cNvGrpSpPr/>
        <p:nvPr/>
      </p:nvGrpSpPr>
      <p:grpSpPr>
        <a:xfrm>
          <a:off x="0" y="0"/>
          <a:ext cx="0" cy="0"/>
          <a:chOff x="0" y="0"/>
          <a:chExt cx="0" cy="0"/>
        </a:xfrm>
      </p:grpSpPr>
      <p:cxnSp>
        <p:nvCxnSpPr>
          <p:cNvPr id="322" name="Google Shape;322;p25"/>
          <p:cNvCxnSpPr/>
          <p:nvPr/>
        </p:nvCxnSpPr>
        <p:spPr>
          <a:xfrm rot="10800000">
            <a:off x="2919275" y="2376436"/>
            <a:ext cx="585300" cy="0"/>
          </a:xfrm>
          <a:prstGeom prst="straightConnector1">
            <a:avLst/>
          </a:prstGeom>
          <a:noFill/>
          <a:ln w="9525" cap="rnd" cmpd="sng">
            <a:solidFill>
              <a:srgbClr val="2E5E73"/>
            </a:solidFill>
            <a:prstDash val="solid"/>
            <a:round/>
            <a:headEnd type="none" w="med" len="med"/>
            <a:tailEnd type="oval" w="med" len="med"/>
          </a:ln>
        </p:spPr>
      </p:cxnSp>
      <p:cxnSp>
        <p:nvCxnSpPr>
          <p:cNvPr id="323" name="Google Shape;323;p25"/>
          <p:cNvCxnSpPr/>
          <p:nvPr/>
        </p:nvCxnSpPr>
        <p:spPr>
          <a:xfrm rot="10800000">
            <a:off x="2919275" y="3815850"/>
            <a:ext cx="585300" cy="0"/>
          </a:xfrm>
          <a:prstGeom prst="straightConnector1">
            <a:avLst/>
          </a:prstGeom>
          <a:noFill/>
          <a:ln w="9525" cap="rnd" cmpd="sng">
            <a:solidFill>
              <a:srgbClr val="2E5E73"/>
            </a:solidFill>
            <a:prstDash val="solid"/>
            <a:round/>
            <a:headEnd type="none" w="med" len="med"/>
            <a:tailEnd type="oval" w="med" len="med"/>
          </a:ln>
        </p:spPr>
      </p:cxnSp>
      <p:sp>
        <p:nvSpPr>
          <p:cNvPr id="324" name="Google Shape;324;p25"/>
          <p:cNvSpPr>
            <a:spLocks noGrp="1"/>
          </p:cNvSpPr>
          <p:nvPr>
            <p:ph type="pic" idx="2"/>
          </p:nvPr>
        </p:nvSpPr>
        <p:spPr>
          <a:xfrm>
            <a:off x="3586025" y="1555425"/>
            <a:ext cx="4930500" cy="2667300"/>
          </a:xfrm>
          <a:prstGeom prst="rect">
            <a:avLst/>
          </a:prstGeom>
          <a:noFill/>
          <a:ln>
            <a:noFill/>
          </a:ln>
          <a:effectLst>
            <a:outerShdw blurRad="57150" dist="19050" dir="5400000" algn="bl" rotWithShape="0">
              <a:srgbClr val="000000">
                <a:alpha val="50000"/>
              </a:srgbClr>
            </a:outerShdw>
          </a:effectLst>
        </p:spPr>
      </p:sp>
      <p:sp>
        <p:nvSpPr>
          <p:cNvPr id="325" name="Google Shape;325;p25"/>
          <p:cNvSpPr txBox="1">
            <a:spLocks noGrp="1"/>
          </p:cNvSpPr>
          <p:nvPr>
            <p:ph type="title"/>
          </p:nvPr>
        </p:nvSpPr>
        <p:spPr>
          <a:xfrm>
            <a:off x="724200" y="2188600"/>
            <a:ext cx="2113500" cy="1058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26" name="Google Shape;326;p25"/>
          <p:cNvSpPr txBox="1">
            <a:spLocks noGrp="1"/>
          </p:cNvSpPr>
          <p:nvPr>
            <p:ph type="title" idx="3"/>
          </p:nvPr>
        </p:nvSpPr>
        <p:spPr>
          <a:xfrm>
            <a:off x="724325" y="3626125"/>
            <a:ext cx="2113500" cy="8628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27" name="Google Shape;327;p25"/>
          <p:cNvSpPr txBox="1">
            <a:spLocks noGrp="1"/>
          </p:cNvSpPr>
          <p:nvPr>
            <p:ph type="title" idx="4"/>
          </p:nvPr>
        </p:nvSpPr>
        <p:spPr>
          <a:xfrm>
            <a:off x="724200" y="127400"/>
            <a:ext cx="44529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28" name="Google Shape;328;p25"/>
          <p:cNvSpPr txBox="1">
            <a:spLocks noGrp="1"/>
          </p:cNvSpPr>
          <p:nvPr>
            <p:ph type="title" idx="5"/>
          </p:nvPr>
        </p:nvSpPr>
        <p:spPr>
          <a:xfrm>
            <a:off x="742750" y="478650"/>
            <a:ext cx="4452900" cy="323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29" name="Google Shape;329;p2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sz="1300">
                <a:solidFill>
                  <a:srgbClr val="2E5E73"/>
                </a:solidFill>
                <a:latin typeface="Roboto Light"/>
                <a:ea typeface="Roboto Light"/>
                <a:cs typeface="Roboto Light"/>
                <a:sym typeface="Roboto Light"/>
              </a:defRPr>
            </a:lvl1pPr>
            <a:lvl2pPr lvl="1">
              <a:buNone/>
              <a:defRPr sz="1300">
                <a:solidFill>
                  <a:srgbClr val="2E5E73"/>
                </a:solidFill>
                <a:latin typeface="Roboto Light"/>
                <a:ea typeface="Roboto Light"/>
                <a:cs typeface="Roboto Light"/>
                <a:sym typeface="Roboto Light"/>
              </a:defRPr>
            </a:lvl2pPr>
            <a:lvl3pPr lvl="2">
              <a:buNone/>
              <a:defRPr sz="1300">
                <a:solidFill>
                  <a:srgbClr val="2E5E73"/>
                </a:solidFill>
                <a:latin typeface="Roboto Light"/>
                <a:ea typeface="Roboto Light"/>
                <a:cs typeface="Roboto Light"/>
                <a:sym typeface="Roboto Light"/>
              </a:defRPr>
            </a:lvl3pPr>
            <a:lvl4pPr lvl="3">
              <a:buNone/>
              <a:defRPr sz="1300">
                <a:solidFill>
                  <a:srgbClr val="2E5E73"/>
                </a:solidFill>
                <a:latin typeface="Roboto Light"/>
                <a:ea typeface="Roboto Light"/>
                <a:cs typeface="Roboto Light"/>
                <a:sym typeface="Roboto Light"/>
              </a:defRPr>
            </a:lvl4pPr>
            <a:lvl5pPr lvl="4">
              <a:buNone/>
              <a:defRPr sz="1300">
                <a:solidFill>
                  <a:srgbClr val="2E5E73"/>
                </a:solidFill>
                <a:latin typeface="Roboto Light"/>
                <a:ea typeface="Roboto Light"/>
                <a:cs typeface="Roboto Light"/>
                <a:sym typeface="Roboto Light"/>
              </a:defRPr>
            </a:lvl5pPr>
            <a:lvl6pPr lvl="5">
              <a:buNone/>
              <a:defRPr sz="1300">
                <a:solidFill>
                  <a:srgbClr val="2E5E73"/>
                </a:solidFill>
                <a:latin typeface="Roboto Light"/>
                <a:ea typeface="Roboto Light"/>
                <a:cs typeface="Roboto Light"/>
                <a:sym typeface="Roboto Light"/>
              </a:defRPr>
            </a:lvl6pPr>
            <a:lvl7pPr lvl="6">
              <a:buNone/>
              <a:defRPr sz="1300">
                <a:solidFill>
                  <a:srgbClr val="2E5E73"/>
                </a:solidFill>
                <a:latin typeface="Roboto Light"/>
                <a:ea typeface="Roboto Light"/>
                <a:cs typeface="Roboto Light"/>
                <a:sym typeface="Roboto Light"/>
              </a:defRPr>
            </a:lvl7pPr>
            <a:lvl8pPr lvl="7">
              <a:buNone/>
              <a:defRPr sz="1300">
                <a:solidFill>
                  <a:srgbClr val="2E5E73"/>
                </a:solidFill>
                <a:latin typeface="Roboto Light"/>
                <a:ea typeface="Roboto Light"/>
                <a:cs typeface="Roboto Light"/>
                <a:sym typeface="Roboto Light"/>
              </a:defRPr>
            </a:lvl8pPr>
            <a:lvl9pPr lvl="8">
              <a:buNone/>
              <a:defRPr sz="13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ustom Layout 10">
  <p:cSld name="CUSTOM_9">
    <p:spTree>
      <p:nvGrpSpPr>
        <p:cNvPr id="1" name="Shape 330"/>
        <p:cNvGrpSpPr/>
        <p:nvPr/>
      </p:nvGrpSpPr>
      <p:grpSpPr>
        <a:xfrm>
          <a:off x="0" y="0"/>
          <a:ext cx="0" cy="0"/>
          <a:chOff x="0" y="0"/>
          <a:chExt cx="0" cy="0"/>
        </a:xfrm>
      </p:grpSpPr>
      <p:cxnSp>
        <p:nvCxnSpPr>
          <p:cNvPr id="331" name="Google Shape;331;p26"/>
          <p:cNvCxnSpPr/>
          <p:nvPr/>
        </p:nvCxnSpPr>
        <p:spPr>
          <a:xfrm rot="10800000">
            <a:off x="1707150" y="2376425"/>
            <a:ext cx="471300" cy="0"/>
          </a:xfrm>
          <a:prstGeom prst="straightConnector1">
            <a:avLst/>
          </a:prstGeom>
          <a:noFill/>
          <a:ln w="9525" cap="rnd" cmpd="sng">
            <a:solidFill>
              <a:srgbClr val="2E5E73"/>
            </a:solidFill>
            <a:prstDash val="solid"/>
            <a:round/>
            <a:headEnd type="none" w="med" len="med"/>
            <a:tailEnd type="oval" w="med" len="med"/>
          </a:ln>
        </p:spPr>
      </p:cxnSp>
      <p:cxnSp>
        <p:nvCxnSpPr>
          <p:cNvPr id="332" name="Google Shape;332;p26"/>
          <p:cNvCxnSpPr/>
          <p:nvPr/>
        </p:nvCxnSpPr>
        <p:spPr>
          <a:xfrm rot="10800000">
            <a:off x="7122675" y="3812211"/>
            <a:ext cx="270000" cy="0"/>
          </a:xfrm>
          <a:prstGeom prst="straightConnector1">
            <a:avLst/>
          </a:prstGeom>
          <a:noFill/>
          <a:ln w="9525" cap="rnd" cmpd="sng">
            <a:solidFill>
              <a:srgbClr val="2E5E73"/>
            </a:solidFill>
            <a:prstDash val="solid"/>
            <a:round/>
            <a:headEnd type="oval" w="med" len="med"/>
            <a:tailEnd type="none" w="med" len="med"/>
          </a:ln>
        </p:spPr>
      </p:cxnSp>
      <p:sp>
        <p:nvSpPr>
          <p:cNvPr id="333" name="Google Shape;333;p26"/>
          <p:cNvSpPr>
            <a:spLocks noGrp="1"/>
          </p:cNvSpPr>
          <p:nvPr>
            <p:ph type="pic" idx="2"/>
          </p:nvPr>
        </p:nvSpPr>
        <p:spPr>
          <a:xfrm>
            <a:off x="2292525" y="1555425"/>
            <a:ext cx="4744800" cy="2566800"/>
          </a:xfrm>
          <a:prstGeom prst="rect">
            <a:avLst/>
          </a:prstGeom>
          <a:noFill/>
          <a:ln>
            <a:noFill/>
          </a:ln>
          <a:effectLst>
            <a:outerShdw blurRad="57150" dist="19050" dir="5400000" algn="bl" rotWithShape="0">
              <a:srgbClr val="000000">
                <a:alpha val="50000"/>
              </a:srgbClr>
            </a:outerShdw>
          </a:effectLst>
        </p:spPr>
      </p:sp>
      <p:sp>
        <p:nvSpPr>
          <p:cNvPr id="334" name="Google Shape;334;p26"/>
          <p:cNvSpPr txBox="1">
            <a:spLocks noGrp="1"/>
          </p:cNvSpPr>
          <p:nvPr>
            <p:ph type="title"/>
          </p:nvPr>
        </p:nvSpPr>
        <p:spPr>
          <a:xfrm>
            <a:off x="724200" y="2156025"/>
            <a:ext cx="1014900" cy="13656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5" name="Google Shape;335;p26"/>
          <p:cNvSpPr txBox="1">
            <a:spLocks noGrp="1"/>
          </p:cNvSpPr>
          <p:nvPr>
            <p:ph type="title" idx="3"/>
          </p:nvPr>
        </p:nvSpPr>
        <p:spPr>
          <a:xfrm>
            <a:off x="7478025" y="2213525"/>
            <a:ext cx="1305000" cy="1800600"/>
          </a:xfrm>
          <a:prstGeom prst="rect">
            <a:avLst/>
          </a:prstGeom>
        </p:spPr>
        <p:txBody>
          <a:bodyPr spcFirstLastPara="1" wrap="square" lIns="91425" tIns="91425" rIns="91425" bIns="91425" anchor="b"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6" name="Google Shape;336;p26"/>
          <p:cNvSpPr txBox="1">
            <a:spLocks noGrp="1"/>
          </p:cNvSpPr>
          <p:nvPr>
            <p:ph type="title" idx="4"/>
          </p:nvPr>
        </p:nvSpPr>
        <p:spPr>
          <a:xfrm>
            <a:off x="724200" y="127400"/>
            <a:ext cx="44529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7" name="Google Shape;337;p26"/>
          <p:cNvSpPr txBox="1">
            <a:spLocks noGrp="1"/>
          </p:cNvSpPr>
          <p:nvPr>
            <p:ph type="title" idx="5"/>
          </p:nvPr>
        </p:nvSpPr>
        <p:spPr>
          <a:xfrm>
            <a:off x="742750" y="478650"/>
            <a:ext cx="4452900" cy="323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8" name="Google Shape;338;p26"/>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sz="1300">
                <a:solidFill>
                  <a:srgbClr val="2E5E73"/>
                </a:solidFill>
                <a:latin typeface="Roboto Light"/>
                <a:ea typeface="Roboto Light"/>
                <a:cs typeface="Roboto Light"/>
                <a:sym typeface="Roboto Light"/>
              </a:defRPr>
            </a:lvl1pPr>
            <a:lvl2pPr lvl="1">
              <a:buNone/>
              <a:defRPr sz="1300">
                <a:solidFill>
                  <a:srgbClr val="2E5E73"/>
                </a:solidFill>
                <a:latin typeface="Roboto Light"/>
                <a:ea typeface="Roboto Light"/>
                <a:cs typeface="Roboto Light"/>
                <a:sym typeface="Roboto Light"/>
              </a:defRPr>
            </a:lvl2pPr>
            <a:lvl3pPr lvl="2">
              <a:buNone/>
              <a:defRPr sz="1300">
                <a:solidFill>
                  <a:srgbClr val="2E5E73"/>
                </a:solidFill>
                <a:latin typeface="Roboto Light"/>
                <a:ea typeface="Roboto Light"/>
                <a:cs typeface="Roboto Light"/>
                <a:sym typeface="Roboto Light"/>
              </a:defRPr>
            </a:lvl3pPr>
            <a:lvl4pPr lvl="3">
              <a:buNone/>
              <a:defRPr sz="1300">
                <a:solidFill>
                  <a:srgbClr val="2E5E73"/>
                </a:solidFill>
                <a:latin typeface="Roboto Light"/>
                <a:ea typeface="Roboto Light"/>
                <a:cs typeface="Roboto Light"/>
                <a:sym typeface="Roboto Light"/>
              </a:defRPr>
            </a:lvl4pPr>
            <a:lvl5pPr lvl="4">
              <a:buNone/>
              <a:defRPr sz="1300">
                <a:solidFill>
                  <a:srgbClr val="2E5E73"/>
                </a:solidFill>
                <a:latin typeface="Roboto Light"/>
                <a:ea typeface="Roboto Light"/>
                <a:cs typeface="Roboto Light"/>
                <a:sym typeface="Roboto Light"/>
              </a:defRPr>
            </a:lvl5pPr>
            <a:lvl6pPr lvl="5">
              <a:buNone/>
              <a:defRPr sz="1300">
                <a:solidFill>
                  <a:srgbClr val="2E5E73"/>
                </a:solidFill>
                <a:latin typeface="Roboto Light"/>
                <a:ea typeface="Roboto Light"/>
                <a:cs typeface="Roboto Light"/>
                <a:sym typeface="Roboto Light"/>
              </a:defRPr>
            </a:lvl6pPr>
            <a:lvl7pPr lvl="6">
              <a:buNone/>
              <a:defRPr sz="1300">
                <a:solidFill>
                  <a:srgbClr val="2E5E73"/>
                </a:solidFill>
                <a:latin typeface="Roboto Light"/>
                <a:ea typeface="Roboto Light"/>
                <a:cs typeface="Roboto Light"/>
                <a:sym typeface="Roboto Light"/>
              </a:defRPr>
            </a:lvl7pPr>
            <a:lvl8pPr lvl="7">
              <a:buNone/>
              <a:defRPr sz="1300">
                <a:solidFill>
                  <a:srgbClr val="2E5E73"/>
                </a:solidFill>
                <a:latin typeface="Roboto Light"/>
                <a:ea typeface="Roboto Light"/>
                <a:cs typeface="Roboto Light"/>
                <a:sym typeface="Roboto Light"/>
              </a:defRPr>
            </a:lvl8pPr>
            <a:lvl9pPr lvl="8">
              <a:buNone/>
              <a:defRPr sz="13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ustom Layout 11 2">
  <p:cSld name="CUSTOM_10_2">
    <p:spTree>
      <p:nvGrpSpPr>
        <p:cNvPr id="1" name="Shape 339"/>
        <p:cNvGrpSpPr/>
        <p:nvPr/>
      </p:nvGrpSpPr>
      <p:grpSpPr>
        <a:xfrm>
          <a:off x="0" y="0"/>
          <a:ext cx="0" cy="0"/>
          <a:chOff x="0" y="0"/>
          <a:chExt cx="0" cy="0"/>
        </a:xfrm>
      </p:grpSpPr>
      <p:sp>
        <p:nvSpPr>
          <p:cNvPr id="340" name="Google Shape;340;p27"/>
          <p:cNvSpPr txBox="1"/>
          <p:nvPr/>
        </p:nvSpPr>
        <p:spPr>
          <a:xfrm>
            <a:off x="311700" y="2688450"/>
            <a:ext cx="8520600" cy="75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000" b="1">
                <a:solidFill>
                  <a:srgbClr val="2E5E73"/>
                </a:solidFill>
                <a:latin typeface="Roboto"/>
                <a:ea typeface="Roboto"/>
                <a:cs typeface="Roboto"/>
                <a:sym typeface="Roboto"/>
              </a:rPr>
              <a:t>Time’s up!</a:t>
            </a:r>
            <a:endParaRPr sz="4000" b="1">
              <a:solidFill>
                <a:srgbClr val="2E5E73"/>
              </a:solidFill>
              <a:latin typeface="Roboto"/>
              <a:ea typeface="Roboto"/>
              <a:cs typeface="Roboto"/>
              <a:sym typeface="Roboto"/>
            </a:endParaRPr>
          </a:p>
          <a:p>
            <a:pPr marL="0" lvl="0" indent="0" algn="ctr" rtl="0">
              <a:spcBef>
                <a:spcPts val="0"/>
              </a:spcBef>
              <a:spcAft>
                <a:spcPts val="0"/>
              </a:spcAft>
              <a:buNone/>
            </a:pPr>
            <a:r>
              <a:rPr lang="en" sz="4000">
                <a:solidFill>
                  <a:srgbClr val="2E5E73"/>
                </a:solidFill>
                <a:latin typeface="Roboto Light"/>
                <a:ea typeface="Roboto Light"/>
                <a:cs typeface="Roboto Light"/>
                <a:sym typeface="Roboto Light"/>
              </a:rPr>
              <a:t>Let’s review</a:t>
            </a:r>
            <a:endParaRPr sz="4000">
              <a:solidFill>
                <a:srgbClr val="2E5E73"/>
              </a:solidFill>
              <a:latin typeface="Roboto Light"/>
              <a:ea typeface="Roboto Light"/>
              <a:cs typeface="Roboto Light"/>
              <a:sym typeface="Roboto Light"/>
            </a:endParaRPr>
          </a:p>
        </p:txBody>
      </p:sp>
      <p:pic>
        <p:nvPicPr>
          <p:cNvPr id="341" name="Google Shape;341;p27"/>
          <p:cNvPicPr preferRelativeResize="0"/>
          <p:nvPr/>
        </p:nvPicPr>
        <p:blipFill>
          <a:blip r:embed="rId2">
            <a:alphaModFix/>
          </a:blip>
          <a:stretch>
            <a:fillRect/>
          </a:stretch>
        </p:blipFill>
        <p:spPr>
          <a:xfrm>
            <a:off x="3975000" y="1536950"/>
            <a:ext cx="1194000" cy="1149065"/>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ustom Layout 11 1">
  <p:cSld name="CUSTOM_10_1">
    <p:spTree>
      <p:nvGrpSpPr>
        <p:cNvPr id="1" name="Shape 342"/>
        <p:cNvGrpSpPr/>
        <p:nvPr/>
      </p:nvGrpSpPr>
      <p:grpSpPr>
        <a:xfrm>
          <a:off x="0" y="0"/>
          <a:ext cx="0" cy="0"/>
          <a:chOff x="0" y="0"/>
          <a:chExt cx="0" cy="0"/>
        </a:xfrm>
      </p:grpSpPr>
      <p:sp>
        <p:nvSpPr>
          <p:cNvPr id="343" name="Google Shape;343;p28"/>
          <p:cNvSpPr txBox="1"/>
          <p:nvPr/>
        </p:nvSpPr>
        <p:spPr>
          <a:xfrm>
            <a:off x="311700" y="2688450"/>
            <a:ext cx="8520600" cy="75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000" b="1">
                <a:solidFill>
                  <a:srgbClr val="2E5E73"/>
                </a:solidFill>
                <a:latin typeface="Roboto"/>
                <a:ea typeface="Roboto"/>
                <a:cs typeface="Roboto"/>
                <a:sym typeface="Roboto"/>
              </a:rPr>
              <a:t>Break</a:t>
            </a:r>
            <a:endParaRPr sz="4000" b="1">
              <a:solidFill>
                <a:srgbClr val="2E5E73"/>
              </a:solidFill>
              <a:latin typeface="Roboto"/>
              <a:ea typeface="Roboto"/>
              <a:cs typeface="Roboto"/>
              <a:sym typeface="Roboto"/>
            </a:endParaRPr>
          </a:p>
          <a:p>
            <a:pPr marL="0" lvl="0" indent="0" algn="ctr" rtl="0">
              <a:spcBef>
                <a:spcPts val="0"/>
              </a:spcBef>
              <a:spcAft>
                <a:spcPts val="0"/>
              </a:spcAft>
              <a:buNone/>
            </a:pPr>
            <a:r>
              <a:rPr lang="en" sz="4000">
                <a:solidFill>
                  <a:srgbClr val="2E5E73"/>
                </a:solidFill>
                <a:latin typeface="Roboto Light"/>
                <a:ea typeface="Roboto Light"/>
                <a:cs typeface="Roboto Light"/>
                <a:sym typeface="Roboto Light"/>
              </a:rPr>
              <a:t>15 mins</a:t>
            </a:r>
            <a:endParaRPr sz="4000">
              <a:solidFill>
                <a:srgbClr val="2E5E73"/>
              </a:solidFill>
              <a:latin typeface="Roboto Light"/>
              <a:ea typeface="Roboto Light"/>
              <a:cs typeface="Roboto Light"/>
              <a:sym typeface="Roboto Light"/>
            </a:endParaRPr>
          </a:p>
        </p:txBody>
      </p:sp>
      <p:pic>
        <p:nvPicPr>
          <p:cNvPr id="344" name="Google Shape;344;p28"/>
          <p:cNvPicPr preferRelativeResize="0"/>
          <p:nvPr/>
        </p:nvPicPr>
        <p:blipFill>
          <a:blip r:embed="rId2">
            <a:alphaModFix/>
          </a:blip>
          <a:stretch>
            <a:fillRect/>
          </a:stretch>
        </p:blipFill>
        <p:spPr>
          <a:xfrm>
            <a:off x="3934827" y="1454325"/>
            <a:ext cx="1274325" cy="1234083"/>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ustom Layout 11 1 1">
  <p:cSld name="CUSTOM_10_1_1">
    <p:spTree>
      <p:nvGrpSpPr>
        <p:cNvPr id="1" name="Shape 345"/>
        <p:cNvGrpSpPr/>
        <p:nvPr/>
      </p:nvGrpSpPr>
      <p:grpSpPr>
        <a:xfrm>
          <a:off x="0" y="0"/>
          <a:ext cx="0" cy="0"/>
          <a:chOff x="0" y="0"/>
          <a:chExt cx="0" cy="0"/>
        </a:xfrm>
      </p:grpSpPr>
      <p:sp>
        <p:nvSpPr>
          <p:cNvPr id="346" name="Google Shape;346;p29"/>
          <p:cNvSpPr txBox="1"/>
          <p:nvPr/>
        </p:nvSpPr>
        <p:spPr>
          <a:xfrm>
            <a:off x="311700" y="2688450"/>
            <a:ext cx="8520600" cy="75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000">
                <a:solidFill>
                  <a:srgbClr val="2E5E73"/>
                </a:solidFill>
                <a:latin typeface="Roboto Light"/>
                <a:ea typeface="Roboto Light"/>
                <a:cs typeface="Roboto Light"/>
                <a:sym typeface="Roboto Light"/>
              </a:rPr>
              <a:t>Time for a quick </a:t>
            </a:r>
            <a:r>
              <a:rPr lang="en" sz="4000" b="1">
                <a:solidFill>
                  <a:srgbClr val="2E5E73"/>
                </a:solidFill>
                <a:latin typeface="Roboto"/>
                <a:ea typeface="Roboto"/>
                <a:cs typeface="Roboto"/>
                <a:sym typeface="Roboto"/>
              </a:rPr>
              <a:t>video</a:t>
            </a:r>
            <a:endParaRPr sz="4000">
              <a:solidFill>
                <a:srgbClr val="2E5E73"/>
              </a:solidFill>
              <a:latin typeface="Roboto Light"/>
              <a:ea typeface="Roboto Light"/>
              <a:cs typeface="Roboto Light"/>
              <a:sym typeface="Roboto Light"/>
            </a:endParaRPr>
          </a:p>
        </p:txBody>
      </p:sp>
      <p:pic>
        <p:nvPicPr>
          <p:cNvPr id="347" name="Google Shape;347;p29"/>
          <p:cNvPicPr preferRelativeResize="0"/>
          <p:nvPr/>
        </p:nvPicPr>
        <p:blipFill>
          <a:blip r:embed="rId2">
            <a:alphaModFix/>
          </a:blip>
          <a:stretch>
            <a:fillRect/>
          </a:stretch>
        </p:blipFill>
        <p:spPr>
          <a:xfrm>
            <a:off x="3915850" y="1659175"/>
            <a:ext cx="1312300" cy="945700"/>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ustom Layout 11 1 1 1">
  <p:cSld name="CUSTOM_10_1_1_1">
    <p:spTree>
      <p:nvGrpSpPr>
        <p:cNvPr id="1" name="Shape 348"/>
        <p:cNvGrpSpPr/>
        <p:nvPr/>
      </p:nvGrpSpPr>
      <p:grpSpPr>
        <a:xfrm>
          <a:off x="0" y="0"/>
          <a:ext cx="0" cy="0"/>
          <a:chOff x="0" y="0"/>
          <a:chExt cx="0" cy="0"/>
        </a:xfrm>
      </p:grpSpPr>
      <p:sp>
        <p:nvSpPr>
          <p:cNvPr id="349" name="Google Shape;349;p30"/>
          <p:cNvSpPr txBox="1"/>
          <p:nvPr/>
        </p:nvSpPr>
        <p:spPr>
          <a:xfrm>
            <a:off x="311700" y="2938100"/>
            <a:ext cx="8520600" cy="75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000" b="1">
                <a:solidFill>
                  <a:srgbClr val="2E5E73"/>
                </a:solidFill>
                <a:latin typeface="Roboto"/>
                <a:ea typeface="Roboto"/>
                <a:cs typeface="Roboto"/>
                <a:sym typeface="Roboto"/>
              </a:rPr>
              <a:t>Peer </a:t>
            </a:r>
            <a:r>
              <a:rPr lang="en" sz="4000">
                <a:solidFill>
                  <a:srgbClr val="2E5E73"/>
                </a:solidFill>
                <a:latin typeface="Roboto Light"/>
                <a:ea typeface="Roboto Light"/>
                <a:cs typeface="Roboto Light"/>
                <a:sym typeface="Roboto Light"/>
              </a:rPr>
              <a:t>review</a:t>
            </a:r>
            <a:endParaRPr sz="4000">
              <a:solidFill>
                <a:srgbClr val="2E5E73"/>
              </a:solidFill>
              <a:latin typeface="Roboto Light"/>
              <a:ea typeface="Roboto Light"/>
              <a:cs typeface="Roboto Light"/>
              <a:sym typeface="Roboto Light"/>
            </a:endParaRPr>
          </a:p>
        </p:txBody>
      </p:sp>
      <p:pic>
        <p:nvPicPr>
          <p:cNvPr id="350" name="Google Shape;350;p30"/>
          <p:cNvPicPr preferRelativeResize="0"/>
          <p:nvPr/>
        </p:nvPicPr>
        <p:blipFill>
          <a:blip r:embed="rId2">
            <a:alphaModFix/>
          </a:blip>
          <a:stretch>
            <a:fillRect/>
          </a:stretch>
        </p:blipFill>
        <p:spPr>
          <a:xfrm>
            <a:off x="3926225" y="1453000"/>
            <a:ext cx="1291550" cy="1291550"/>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ustom Layout 11 1 1 1 2">
  <p:cSld name="CUSTOM_10_1_1_1_2">
    <p:spTree>
      <p:nvGrpSpPr>
        <p:cNvPr id="1" name="Shape 351"/>
        <p:cNvGrpSpPr/>
        <p:nvPr/>
      </p:nvGrpSpPr>
      <p:grpSpPr>
        <a:xfrm>
          <a:off x="0" y="0"/>
          <a:ext cx="0" cy="0"/>
          <a:chOff x="0" y="0"/>
          <a:chExt cx="0" cy="0"/>
        </a:xfrm>
      </p:grpSpPr>
      <p:sp>
        <p:nvSpPr>
          <p:cNvPr id="352" name="Google Shape;352;p31"/>
          <p:cNvSpPr txBox="1"/>
          <p:nvPr/>
        </p:nvSpPr>
        <p:spPr>
          <a:xfrm>
            <a:off x="311700" y="2938100"/>
            <a:ext cx="8520600" cy="75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000">
                <a:solidFill>
                  <a:srgbClr val="2E5E73"/>
                </a:solidFill>
                <a:latin typeface="Roboto"/>
                <a:ea typeface="Roboto"/>
                <a:cs typeface="Roboto"/>
                <a:sym typeface="Roboto"/>
              </a:rPr>
              <a:t>Let’s </a:t>
            </a:r>
            <a:r>
              <a:rPr lang="en" sz="4000" b="1">
                <a:solidFill>
                  <a:srgbClr val="2E5E73"/>
                </a:solidFill>
                <a:latin typeface="Roboto"/>
                <a:ea typeface="Roboto"/>
                <a:cs typeface="Roboto"/>
                <a:sym typeface="Roboto"/>
              </a:rPr>
              <a:t>recap</a:t>
            </a:r>
            <a:endParaRPr sz="4000" b="1">
              <a:solidFill>
                <a:srgbClr val="2E5E73"/>
              </a:solidFill>
              <a:latin typeface="Roboto"/>
              <a:ea typeface="Roboto"/>
              <a:cs typeface="Roboto"/>
              <a:sym typeface="Roboto"/>
            </a:endParaRPr>
          </a:p>
        </p:txBody>
      </p:sp>
      <p:pic>
        <p:nvPicPr>
          <p:cNvPr id="353" name="Google Shape;353;p31"/>
          <p:cNvPicPr preferRelativeResize="0"/>
          <p:nvPr/>
        </p:nvPicPr>
        <p:blipFill>
          <a:blip r:embed="rId2">
            <a:alphaModFix/>
          </a:blip>
          <a:stretch>
            <a:fillRect/>
          </a:stretch>
        </p:blipFill>
        <p:spPr>
          <a:xfrm>
            <a:off x="3926225" y="1435359"/>
            <a:ext cx="1291550" cy="1326833"/>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bsection">
  <p:cSld name="SECTION_HEADER_1">
    <p:spTree>
      <p:nvGrpSpPr>
        <p:cNvPr id="1" name="Shape 18"/>
        <p:cNvGrpSpPr/>
        <p:nvPr/>
      </p:nvGrpSpPr>
      <p:grpSpPr>
        <a:xfrm>
          <a:off x="0" y="0"/>
          <a:ext cx="0" cy="0"/>
          <a:chOff x="0" y="0"/>
          <a:chExt cx="0" cy="0"/>
        </a:xfrm>
      </p:grpSpPr>
      <p:cxnSp>
        <p:nvCxnSpPr>
          <p:cNvPr id="19" name="Google Shape;19;p4"/>
          <p:cNvCxnSpPr/>
          <p:nvPr/>
        </p:nvCxnSpPr>
        <p:spPr>
          <a:xfrm>
            <a:off x="0" y="1975950"/>
            <a:ext cx="5532900" cy="0"/>
          </a:xfrm>
          <a:prstGeom prst="straightConnector1">
            <a:avLst/>
          </a:prstGeom>
          <a:noFill/>
          <a:ln w="19050" cap="flat" cmpd="sng">
            <a:solidFill>
              <a:srgbClr val="FFFFFF"/>
            </a:solidFill>
            <a:prstDash val="solid"/>
            <a:round/>
            <a:headEnd type="none" w="med" len="med"/>
            <a:tailEnd type="oval" w="med" len="med"/>
          </a:ln>
        </p:spPr>
      </p:cxnSp>
      <p:sp>
        <p:nvSpPr>
          <p:cNvPr id="20" name="Google Shape;20;p4"/>
          <p:cNvSpPr txBox="1">
            <a:spLocks noGrp="1"/>
          </p:cNvSpPr>
          <p:nvPr>
            <p:ph type="title"/>
          </p:nvPr>
        </p:nvSpPr>
        <p:spPr>
          <a:xfrm>
            <a:off x="4234700" y="1975950"/>
            <a:ext cx="4909200" cy="20010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4000"/>
              <a:buNone/>
              <a:defRPr sz="4000" b="0">
                <a:solidFill>
                  <a:schemeClr val="lt1"/>
                </a:solidFill>
              </a:defRPr>
            </a:lvl1pPr>
            <a:lvl2pPr lvl="1" rtl="0">
              <a:spcBef>
                <a:spcPts val="0"/>
              </a:spcBef>
              <a:spcAft>
                <a:spcPts val="0"/>
              </a:spcAft>
              <a:buClr>
                <a:schemeClr val="lt1"/>
              </a:buClr>
              <a:buSzPts val="4000"/>
              <a:buFont typeface="Roboto"/>
              <a:buNone/>
              <a:defRPr sz="4000">
                <a:solidFill>
                  <a:schemeClr val="lt1"/>
                </a:solidFill>
                <a:latin typeface="Roboto"/>
                <a:ea typeface="Roboto"/>
                <a:cs typeface="Roboto"/>
                <a:sym typeface="Roboto"/>
              </a:defRPr>
            </a:lvl2pPr>
            <a:lvl3pPr lvl="2" rtl="0">
              <a:spcBef>
                <a:spcPts val="0"/>
              </a:spcBef>
              <a:spcAft>
                <a:spcPts val="0"/>
              </a:spcAft>
              <a:buClr>
                <a:schemeClr val="lt1"/>
              </a:buClr>
              <a:buSzPts val="4000"/>
              <a:buFont typeface="Roboto"/>
              <a:buNone/>
              <a:defRPr sz="4000">
                <a:solidFill>
                  <a:schemeClr val="lt1"/>
                </a:solidFill>
                <a:latin typeface="Roboto"/>
                <a:ea typeface="Roboto"/>
                <a:cs typeface="Roboto"/>
                <a:sym typeface="Roboto"/>
              </a:defRPr>
            </a:lvl3pPr>
            <a:lvl4pPr lvl="3" rtl="0">
              <a:spcBef>
                <a:spcPts val="0"/>
              </a:spcBef>
              <a:spcAft>
                <a:spcPts val="0"/>
              </a:spcAft>
              <a:buClr>
                <a:schemeClr val="lt1"/>
              </a:buClr>
              <a:buSzPts val="4000"/>
              <a:buFont typeface="Roboto"/>
              <a:buNone/>
              <a:defRPr sz="4000">
                <a:solidFill>
                  <a:schemeClr val="lt1"/>
                </a:solidFill>
                <a:latin typeface="Roboto"/>
                <a:ea typeface="Roboto"/>
                <a:cs typeface="Roboto"/>
                <a:sym typeface="Roboto"/>
              </a:defRPr>
            </a:lvl4pPr>
            <a:lvl5pPr lvl="4" rtl="0">
              <a:spcBef>
                <a:spcPts val="0"/>
              </a:spcBef>
              <a:spcAft>
                <a:spcPts val="0"/>
              </a:spcAft>
              <a:buClr>
                <a:schemeClr val="lt1"/>
              </a:buClr>
              <a:buSzPts val="4000"/>
              <a:buFont typeface="Roboto"/>
              <a:buNone/>
              <a:defRPr sz="4000">
                <a:solidFill>
                  <a:schemeClr val="lt1"/>
                </a:solidFill>
                <a:latin typeface="Roboto"/>
                <a:ea typeface="Roboto"/>
                <a:cs typeface="Roboto"/>
                <a:sym typeface="Roboto"/>
              </a:defRPr>
            </a:lvl5pPr>
            <a:lvl6pPr lvl="5" rtl="0">
              <a:spcBef>
                <a:spcPts val="0"/>
              </a:spcBef>
              <a:spcAft>
                <a:spcPts val="0"/>
              </a:spcAft>
              <a:buClr>
                <a:schemeClr val="lt1"/>
              </a:buClr>
              <a:buSzPts val="4000"/>
              <a:buFont typeface="Roboto"/>
              <a:buNone/>
              <a:defRPr sz="4000">
                <a:solidFill>
                  <a:schemeClr val="lt1"/>
                </a:solidFill>
                <a:latin typeface="Roboto"/>
                <a:ea typeface="Roboto"/>
                <a:cs typeface="Roboto"/>
                <a:sym typeface="Roboto"/>
              </a:defRPr>
            </a:lvl6pPr>
            <a:lvl7pPr lvl="6" rtl="0">
              <a:spcBef>
                <a:spcPts val="0"/>
              </a:spcBef>
              <a:spcAft>
                <a:spcPts val="0"/>
              </a:spcAft>
              <a:buClr>
                <a:schemeClr val="lt1"/>
              </a:buClr>
              <a:buSzPts val="4000"/>
              <a:buFont typeface="Roboto"/>
              <a:buNone/>
              <a:defRPr sz="4000">
                <a:solidFill>
                  <a:schemeClr val="lt1"/>
                </a:solidFill>
                <a:latin typeface="Roboto"/>
                <a:ea typeface="Roboto"/>
                <a:cs typeface="Roboto"/>
                <a:sym typeface="Roboto"/>
              </a:defRPr>
            </a:lvl7pPr>
            <a:lvl8pPr lvl="7" rtl="0">
              <a:spcBef>
                <a:spcPts val="0"/>
              </a:spcBef>
              <a:spcAft>
                <a:spcPts val="0"/>
              </a:spcAft>
              <a:buClr>
                <a:schemeClr val="lt1"/>
              </a:buClr>
              <a:buSzPts val="4000"/>
              <a:buFont typeface="Roboto"/>
              <a:buNone/>
              <a:defRPr sz="4000">
                <a:solidFill>
                  <a:schemeClr val="lt1"/>
                </a:solidFill>
                <a:latin typeface="Roboto"/>
                <a:ea typeface="Roboto"/>
                <a:cs typeface="Roboto"/>
                <a:sym typeface="Roboto"/>
              </a:defRPr>
            </a:lvl8pPr>
            <a:lvl9pPr lvl="8" rtl="0">
              <a:spcBef>
                <a:spcPts val="0"/>
              </a:spcBef>
              <a:spcAft>
                <a:spcPts val="0"/>
              </a:spcAft>
              <a:buClr>
                <a:schemeClr val="lt1"/>
              </a:buClr>
              <a:buSzPts val="4000"/>
              <a:buFont typeface="Roboto"/>
              <a:buNone/>
              <a:defRPr sz="4000">
                <a:solidFill>
                  <a:schemeClr val="lt1"/>
                </a:solidFill>
                <a:latin typeface="Roboto"/>
                <a:ea typeface="Roboto"/>
                <a:cs typeface="Roboto"/>
                <a:sym typeface="Roboto"/>
              </a:defRPr>
            </a:lvl9pPr>
          </a:lstStyle>
          <a:p>
            <a:endParaRPr/>
          </a:p>
        </p:txBody>
      </p:sp>
      <p:sp>
        <p:nvSpPr>
          <p:cNvPr id="21" name="Google Shape;21;p4"/>
          <p:cNvSpPr txBox="1">
            <a:spLocks noGrp="1"/>
          </p:cNvSpPr>
          <p:nvPr>
            <p:ph type="subTitle" idx="1"/>
          </p:nvPr>
        </p:nvSpPr>
        <p:spPr>
          <a:xfrm>
            <a:off x="4234700" y="761025"/>
            <a:ext cx="1656900" cy="1204800"/>
          </a:xfrm>
          <a:prstGeom prst="rect">
            <a:avLst/>
          </a:prstGeom>
        </p:spPr>
        <p:txBody>
          <a:bodyPr spcFirstLastPara="1" wrap="square" lIns="91425" tIns="91425" rIns="91425" bIns="91425" anchor="b" anchorCtr="0">
            <a:normAutofit/>
          </a:bodyPr>
          <a:lstStyle>
            <a:lvl1pPr lvl="0" rtl="0">
              <a:spcBef>
                <a:spcPts val="0"/>
              </a:spcBef>
              <a:spcAft>
                <a:spcPts val="0"/>
              </a:spcAft>
              <a:buClr>
                <a:schemeClr val="lt1"/>
              </a:buClr>
              <a:buSzPts val="1200"/>
              <a:buFont typeface="Roboto"/>
              <a:buNone/>
              <a:defRPr sz="1200">
                <a:solidFill>
                  <a:schemeClr val="lt1"/>
                </a:solidFill>
                <a:latin typeface="Roboto"/>
                <a:ea typeface="Roboto"/>
                <a:cs typeface="Roboto"/>
                <a:sym typeface="Roboto"/>
              </a:defRPr>
            </a:lvl1pPr>
            <a:lvl2pPr lvl="1"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2pPr>
            <a:lvl3pPr lvl="2"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3pPr>
            <a:lvl4pPr lvl="3"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4pPr>
            <a:lvl5pPr lvl="4"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5pPr>
            <a:lvl6pPr lvl="5"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6pPr>
            <a:lvl7pPr lvl="6"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7pPr>
            <a:lvl8pPr lvl="7"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8pPr>
            <a:lvl9pPr lvl="8"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9pPr>
          </a:lstStyle>
          <a:p>
            <a:endParaRPr/>
          </a:p>
        </p:txBody>
      </p:sp>
      <p:sp>
        <p:nvSpPr>
          <p:cNvPr id="22" name="Google Shape;22;p4"/>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sz="1300">
                <a:solidFill>
                  <a:srgbClr val="2E5E73"/>
                </a:solidFill>
                <a:latin typeface="Roboto Light"/>
                <a:ea typeface="Roboto Light"/>
                <a:cs typeface="Roboto Light"/>
                <a:sym typeface="Roboto Light"/>
              </a:defRPr>
            </a:lvl1pPr>
            <a:lvl2pPr lvl="1">
              <a:buNone/>
              <a:defRPr sz="1300">
                <a:solidFill>
                  <a:srgbClr val="2E5E73"/>
                </a:solidFill>
                <a:latin typeface="Roboto Light"/>
                <a:ea typeface="Roboto Light"/>
                <a:cs typeface="Roboto Light"/>
                <a:sym typeface="Roboto Light"/>
              </a:defRPr>
            </a:lvl2pPr>
            <a:lvl3pPr lvl="2">
              <a:buNone/>
              <a:defRPr sz="1300">
                <a:solidFill>
                  <a:srgbClr val="2E5E73"/>
                </a:solidFill>
                <a:latin typeface="Roboto Light"/>
                <a:ea typeface="Roboto Light"/>
                <a:cs typeface="Roboto Light"/>
                <a:sym typeface="Roboto Light"/>
              </a:defRPr>
            </a:lvl3pPr>
            <a:lvl4pPr lvl="3">
              <a:buNone/>
              <a:defRPr sz="1300">
                <a:solidFill>
                  <a:srgbClr val="2E5E73"/>
                </a:solidFill>
                <a:latin typeface="Roboto Light"/>
                <a:ea typeface="Roboto Light"/>
                <a:cs typeface="Roboto Light"/>
                <a:sym typeface="Roboto Light"/>
              </a:defRPr>
            </a:lvl4pPr>
            <a:lvl5pPr lvl="4">
              <a:buNone/>
              <a:defRPr sz="1300">
                <a:solidFill>
                  <a:srgbClr val="2E5E73"/>
                </a:solidFill>
                <a:latin typeface="Roboto Light"/>
                <a:ea typeface="Roboto Light"/>
                <a:cs typeface="Roboto Light"/>
                <a:sym typeface="Roboto Light"/>
              </a:defRPr>
            </a:lvl5pPr>
            <a:lvl6pPr lvl="5">
              <a:buNone/>
              <a:defRPr sz="1300">
                <a:solidFill>
                  <a:srgbClr val="2E5E73"/>
                </a:solidFill>
                <a:latin typeface="Roboto Light"/>
                <a:ea typeface="Roboto Light"/>
                <a:cs typeface="Roboto Light"/>
                <a:sym typeface="Roboto Light"/>
              </a:defRPr>
            </a:lvl6pPr>
            <a:lvl7pPr lvl="6">
              <a:buNone/>
              <a:defRPr sz="1300">
                <a:solidFill>
                  <a:srgbClr val="2E5E73"/>
                </a:solidFill>
                <a:latin typeface="Roboto Light"/>
                <a:ea typeface="Roboto Light"/>
                <a:cs typeface="Roboto Light"/>
                <a:sym typeface="Roboto Light"/>
              </a:defRPr>
            </a:lvl7pPr>
            <a:lvl8pPr lvl="7">
              <a:buNone/>
              <a:defRPr sz="1300">
                <a:solidFill>
                  <a:srgbClr val="2E5E73"/>
                </a:solidFill>
                <a:latin typeface="Roboto Light"/>
                <a:ea typeface="Roboto Light"/>
                <a:cs typeface="Roboto Light"/>
                <a:sym typeface="Roboto Light"/>
              </a:defRPr>
            </a:lvl8pPr>
            <a:lvl9pPr lvl="8">
              <a:buNone/>
              <a:defRPr sz="13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ustom Layout 11 1 1 1 2 2">
  <p:cSld name="CUSTOM_10_1_1_1_2_2">
    <p:spTree>
      <p:nvGrpSpPr>
        <p:cNvPr id="1" name="Shape 354"/>
        <p:cNvGrpSpPr/>
        <p:nvPr/>
      </p:nvGrpSpPr>
      <p:grpSpPr>
        <a:xfrm>
          <a:off x="0" y="0"/>
          <a:ext cx="0" cy="0"/>
          <a:chOff x="0" y="0"/>
          <a:chExt cx="0" cy="0"/>
        </a:xfrm>
      </p:grpSpPr>
      <p:sp>
        <p:nvSpPr>
          <p:cNvPr id="355" name="Google Shape;355;p32"/>
          <p:cNvSpPr txBox="1"/>
          <p:nvPr/>
        </p:nvSpPr>
        <p:spPr>
          <a:xfrm>
            <a:off x="311700" y="2938100"/>
            <a:ext cx="8520600" cy="75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000" b="1">
                <a:solidFill>
                  <a:srgbClr val="2E5E73"/>
                </a:solidFill>
                <a:latin typeface="Roboto"/>
                <a:ea typeface="Roboto"/>
                <a:cs typeface="Roboto"/>
                <a:sym typeface="Roboto"/>
              </a:rPr>
              <a:t>Next</a:t>
            </a:r>
            <a:endParaRPr sz="4000" b="1">
              <a:solidFill>
                <a:srgbClr val="2E5E73"/>
              </a:solidFill>
              <a:latin typeface="Roboto"/>
              <a:ea typeface="Roboto"/>
              <a:cs typeface="Roboto"/>
              <a:sym typeface="Roboto"/>
            </a:endParaRPr>
          </a:p>
        </p:txBody>
      </p:sp>
      <p:grpSp>
        <p:nvGrpSpPr>
          <p:cNvPr id="356" name="Google Shape;356;p32"/>
          <p:cNvGrpSpPr/>
          <p:nvPr/>
        </p:nvGrpSpPr>
        <p:grpSpPr>
          <a:xfrm>
            <a:off x="3926232" y="1470628"/>
            <a:ext cx="1291534" cy="1291580"/>
            <a:chOff x="4898908" y="4195167"/>
            <a:chExt cx="459000" cy="459000"/>
          </a:xfrm>
        </p:grpSpPr>
        <p:sp>
          <p:nvSpPr>
            <p:cNvPr id="357" name="Google Shape;357;p32"/>
            <p:cNvSpPr/>
            <p:nvPr/>
          </p:nvSpPr>
          <p:spPr>
            <a:xfrm>
              <a:off x="4898908" y="4195167"/>
              <a:ext cx="459000" cy="459000"/>
            </a:xfrm>
            <a:prstGeom prst="ellipse">
              <a:avLst/>
            </a:prstGeom>
            <a:noFill/>
            <a:ln w="19050" cap="flat" cmpd="sng">
              <a:solidFill>
                <a:srgbClr val="28363B"/>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a:solidFill>
                  <a:srgbClr val="082D49"/>
                </a:solidFill>
              </a:endParaRPr>
            </a:p>
          </p:txBody>
        </p:sp>
        <p:sp>
          <p:nvSpPr>
            <p:cNvPr id="358" name="Google Shape;358;p32"/>
            <p:cNvSpPr/>
            <p:nvPr/>
          </p:nvSpPr>
          <p:spPr>
            <a:xfrm>
              <a:off x="5101067" y="4330887"/>
              <a:ext cx="93400" cy="187578"/>
            </a:xfrm>
            <a:custGeom>
              <a:avLst/>
              <a:gdLst/>
              <a:ahLst/>
              <a:cxnLst/>
              <a:rect l="l" t="t" r="r" b="b"/>
              <a:pathLst>
                <a:path w="102637" h="206130" fill="none" extrusionOk="0">
                  <a:moveTo>
                    <a:pt x="0" y="1"/>
                  </a:moveTo>
                  <a:lnTo>
                    <a:pt x="102637" y="103065"/>
                  </a:lnTo>
                  <a:lnTo>
                    <a:pt x="0" y="206129"/>
                  </a:lnTo>
                </a:path>
              </a:pathLst>
            </a:custGeom>
            <a:noFill/>
            <a:ln w="19050" cap="rnd" cmpd="sng">
              <a:solidFill>
                <a:srgbClr val="082D4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28363B"/>
                </a:solidFill>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ustom Layout 11 1 1 1 2 1">
  <p:cSld name="CUSTOM_10_1_1_1_2_1">
    <p:spTree>
      <p:nvGrpSpPr>
        <p:cNvPr id="1" name="Shape 359"/>
        <p:cNvGrpSpPr/>
        <p:nvPr/>
      </p:nvGrpSpPr>
      <p:grpSpPr>
        <a:xfrm>
          <a:off x="0" y="0"/>
          <a:ext cx="0" cy="0"/>
          <a:chOff x="0" y="0"/>
          <a:chExt cx="0" cy="0"/>
        </a:xfrm>
      </p:grpSpPr>
      <p:sp>
        <p:nvSpPr>
          <p:cNvPr id="360" name="Google Shape;360;p33"/>
          <p:cNvSpPr/>
          <p:nvPr/>
        </p:nvSpPr>
        <p:spPr>
          <a:xfrm>
            <a:off x="4447475" y="925050"/>
            <a:ext cx="1281000" cy="1281000"/>
          </a:xfrm>
          <a:prstGeom prst="ellipse">
            <a:avLst/>
          </a:prstGeom>
          <a:solidFill>
            <a:srgbClr val="FCB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3"/>
          <p:cNvSpPr txBox="1"/>
          <p:nvPr/>
        </p:nvSpPr>
        <p:spPr>
          <a:xfrm>
            <a:off x="311700" y="2938100"/>
            <a:ext cx="8520600" cy="75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000">
                <a:solidFill>
                  <a:srgbClr val="2E5E73"/>
                </a:solidFill>
                <a:latin typeface="Roboto"/>
                <a:ea typeface="Roboto"/>
                <a:cs typeface="Roboto"/>
                <a:sym typeface="Roboto"/>
              </a:rPr>
              <a:t>The </a:t>
            </a:r>
            <a:r>
              <a:rPr lang="en" sz="4000" b="1">
                <a:solidFill>
                  <a:srgbClr val="2E5E73"/>
                </a:solidFill>
                <a:latin typeface="Roboto"/>
                <a:ea typeface="Roboto"/>
                <a:cs typeface="Roboto"/>
                <a:sym typeface="Roboto"/>
              </a:rPr>
              <a:t>end</a:t>
            </a:r>
            <a:endParaRPr sz="4000" b="1">
              <a:solidFill>
                <a:srgbClr val="2E5E73"/>
              </a:solidFill>
              <a:latin typeface="Roboto"/>
              <a:ea typeface="Roboto"/>
              <a:cs typeface="Roboto"/>
              <a:sym typeface="Roboto"/>
            </a:endParaRPr>
          </a:p>
        </p:txBody>
      </p:sp>
      <p:pic>
        <p:nvPicPr>
          <p:cNvPr id="362" name="Google Shape;362;p33"/>
          <p:cNvPicPr preferRelativeResize="0"/>
          <p:nvPr/>
        </p:nvPicPr>
        <p:blipFill>
          <a:blip r:embed="rId2">
            <a:alphaModFix/>
          </a:blip>
          <a:stretch>
            <a:fillRect/>
          </a:stretch>
        </p:blipFill>
        <p:spPr>
          <a:xfrm>
            <a:off x="3819450" y="1325700"/>
            <a:ext cx="1612400" cy="1612400"/>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ustom Layout 11 1 1 1 1">
  <p:cSld name="CUSTOM_10_1_1_1_1">
    <p:spTree>
      <p:nvGrpSpPr>
        <p:cNvPr id="1" name="Shape 363"/>
        <p:cNvGrpSpPr/>
        <p:nvPr/>
      </p:nvGrpSpPr>
      <p:grpSpPr>
        <a:xfrm>
          <a:off x="0" y="0"/>
          <a:ext cx="0" cy="0"/>
          <a:chOff x="0" y="0"/>
          <a:chExt cx="0" cy="0"/>
        </a:xfrm>
      </p:grpSpPr>
      <p:sp>
        <p:nvSpPr>
          <p:cNvPr id="364" name="Google Shape;364;p34"/>
          <p:cNvSpPr txBox="1"/>
          <p:nvPr/>
        </p:nvSpPr>
        <p:spPr>
          <a:xfrm>
            <a:off x="311700" y="2688450"/>
            <a:ext cx="8520600" cy="75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000" b="1">
                <a:solidFill>
                  <a:srgbClr val="2E5E73"/>
                </a:solidFill>
                <a:latin typeface="Roboto"/>
                <a:ea typeface="Roboto"/>
                <a:cs typeface="Roboto"/>
                <a:sym typeface="Roboto"/>
              </a:rPr>
              <a:t>Questions?</a:t>
            </a:r>
            <a:endParaRPr sz="4000">
              <a:solidFill>
                <a:srgbClr val="2E5E73"/>
              </a:solidFill>
              <a:latin typeface="Roboto Light"/>
              <a:ea typeface="Roboto Light"/>
              <a:cs typeface="Roboto Light"/>
              <a:sym typeface="Roboto Light"/>
            </a:endParaRPr>
          </a:p>
        </p:txBody>
      </p:sp>
      <p:pic>
        <p:nvPicPr>
          <p:cNvPr id="365" name="Google Shape;365;p34"/>
          <p:cNvPicPr preferRelativeResize="0"/>
          <p:nvPr/>
        </p:nvPicPr>
        <p:blipFill>
          <a:blip r:embed="rId2">
            <a:alphaModFix/>
          </a:blip>
          <a:stretch>
            <a:fillRect/>
          </a:stretch>
        </p:blipFill>
        <p:spPr>
          <a:xfrm>
            <a:off x="3762650" y="1443625"/>
            <a:ext cx="1345550" cy="1054620"/>
          </a:xfrm>
          <a:prstGeom prst="rect">
            <a:avLst/>
          </a:prstGeom>
          <a:noFill/>
          <a:ln>
            <a:noFill/>
          </a:ln>
        </p:spPr>
      </p:pic>
      <p:pic>
        <p:nvPicPr>
          <p:cNvPr id="366" name="Google Shape;366;p34"/>
          <p:cNvPicPr preferRelativeResize="0"/>
          <p:nvPr/>
        </p:nvPicPr>
        <p:blipFill rotWithShape="1">
          <a:blip r:embed="rId3">
            <a:alphaModFix/>
          </a:blip>
          <a:srcRect b="9853"/>
          <a:stretch/>
        </p:blipFill>
        <p:spPr>
          <a:xfrm>
            <a:off x="653025" y="3974475"/>
            <a:ext cx="870750" cy="1194250"/>
          </a:xfrm>
          <a:prstGeom prst="rect">
            <a:avLst/>
          </a:prstGeom>
          <a:noFill/>
          <a:ln>
            <a:noFill/>
          </a:ln>
        </p:spPr>
      </p:pic>
      <p:pic>
        <p:nvPicPr>
          <p:cNvPr id="367" name="Google Shape;367;p34"/>
          <p:cNvPicPr preferRelativeResize="0"/>
          <p:nvPr/>
        </p:nvPicPr>
        <p:blipFill rotWithShape="1">
          <a:blip r:embed="rId3">
            <a:alphaModFix/>
          </a:blip>
          <a:srcRect b="19665"/>
          <a:stretch/>
        </p:blipFill>
        <p:spPr>
          <a:xfrm flipH="1">
            <a:off x="1651350" y="4211600"/>
            <a:ext cx="783075" cy="957125"/>
          </a:xfrm>
          <a:prstGeom prst="rect">
            <a:avLst/>
          </a:prstGeom>
          <a:noFill/>
          <a:ln>
            <a:noFill/>
          </a:ln>
        </p:spPr>
      </p:pic>
      <p:pic>
        <p:nvPicPr>
          <p:cNvPr id="368" name="Google Shape;368;p34"/>
          <p:cNvPicPr preferRelativeResize="0"/>
          <p:nvPr/>
        </p:nvPicPr>
        <p:blipFill rotWithShape="1">
          <a:blip r:embed="rId3">
            <a:alphaModFix/>
          </a:blip>
          <a:srcRect b="30598"/>
          <a:stretch/>
        </p:blipFill>
        <p:spPr>
          <a:xfrm flipH="1">
            <a:off x="3638200" y="4387525"/>
            <a:ext cx="712575" cy="752400"/>
          </a:xfrm>
          <a:prstGeom prst="rect">
            <a:avLst/>
          </a:prstGeom>
          <a:noFill/>
          <a:ln>
            <a:noFill/>
          </a:ln>
        </p:spPr>
      </p:pic>
      <p:pic>
        <p:nvPicPr>
          <p:cNvPr id="369" name="Google Shape;369;p34"/>
          <p:cNvPicPr preferRelativeResize="0"/>
          <p:nvPr/>
        </p:nvPicPr>
        <p:blipFill rotWithShape="1">
          <a:blip r:embed="rId3">
            <a:alphaModFix/>
          </a:blip>
          <a:srcRect b="9853"/>
          <a:stretch/>
        </p:blipFill>
        <p:spPr>
          <a:xfrm>
            <a:off x="2655487" y="3820875"/>
            <a:ext cx="982713" cy="1347850"/>
          </a:xfrm>
          <a:prstGeom prst="rect">
            <a:avLst/>
          </a:prstGeom>
          <a:noFill/>
          <a:ln>
            <a:noFill/>
          </a:ln>
        </p:spPr>
      </p:pic>
      <p:pic>
        <p:nvPicPr>
          <p:cNvPr id="370" name="Google Shape;370;p34"/>
          <p:cNvPicPr preferRelativeResize="0"/>
          <p:nvPr/>
        </p:nvPicPr>
        <p:blipFill rotWithShape="1">
          <a:blip r:embed="rId3">
            <a:alphaModFix/>
          </a:blip>
          <a:srcRect b="9853"/>
          <a:stretch/>
        </p:blipFill>
        <p:spPr>
          <a:xfrm>
            <a:off x="4517888" y="3982537"/>
            <a:ext cx="870750" cy="1194250"/>
          </a:xfrm>
          <a:prstGeom prst="rect">
            <a:avLst/>
          </a:prstGeom>
          <a:noFill/>
          <a:ln>
            <a:noFill/>
          </a:ln>
        </p:spPr>
      </p:pic>
      <p:pic>
        <p:nvPicPr>
          <p:cNvPr id="371" name="Google Shape;371;p34"/>
          <p:cNvPicPr preferRelativeResize="0"/>
          <p:nvPr/>
        </p:nvPicPr>
        <p:blipFill rotWithShape="1">
          <a:blip r:embed="rId3">
            <a:alphaModFix/>
          </a:blip>
          <a:srcRect b="5687"/>
          <a:stretch/>
        </p:blipFill>
        <p:spPr>
          <a:xfrm flipH="1">
            <a:off x="5979175" y="4016252"/>
            <a:ext cx="783075" cy="1123675"/>
          </a:xfrm>
          <a:prstGeom prst="rect">
            <a:avLst/>
          </a:prstGeom>
          <a:noFill/>
          <a:ln>
            <a:noFill/>
          </a:ln>
        </p:spPr>
      </p:pic>
      <p:pic>
        <p:nvPicPr>
          <p:cNvPr id="372" name="Google Shape;372;p34"/>
          <p:cNvPicPr preferRelativeResize="0"/>
          <p:nvPr/>
        </p:nvPicPr>
        <p:blipFill rotWithShape="1">
          <a:blip r:embed="rId3">
            <a:alphaModFix/>
          </a:blip>
          <a:srcRect/>
          <a:stretch/>
        </p:blipFill>
        <p:spPr>
          <a:xfrm>
            <a:off x="7223650" y="3820875"/>
            <a:ext cx="870750" cy="1324800"/>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ustom Layout 11 1 1 1 1 1">
  <p:cSld name="CUSTOM_10_1_1_1_1_1">
    <p:spTree>
      <p:nvGrpSpPr>
        <p:cNvPr id="1" name="Shape 373"/>
        <p:cNvGrpSpPr/>
        <p:nvPr/>
      </p:nvGrpSpPr>
      <p:grpSpPr>
        <a:xfrm>
          <a:off x="0" y="0"/>
          <a:ext cx="0" cy="0"/>
          <a:chOff x="0" y="0"/>
          <a:chExt cx="0" cy="0"/>
        </a:xfrm>
      </p:grpSpPr>
      <p:sp>
        <p:nvSpPr>
          <p:cNvPr id="374" name="Google Shape;374;p35"/>
          <p:cNvSpPr/>
          <p:nvPr/>
        </p:nvSpPr>
        <p:spPr>
          <a:xfrm flipH="1">
            <a:off x="1251238" y="1174875"/>
            <a:ext cx="2443200" cy="2443500"/>
          </a:xfrm>
          <a:prstGeom prst="wedgeEllipseCallout">
            <a:avLst>
              <a:gd name="adj1" fmla="val -20833"/>
              <a:gd name="adj2" fmla="val 62500"/>
            </a:avLst>
          </a:prstGeom>
          <a:solidFill>
            <a:srgbClr val="2E5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5"/>
          <p:cNvSpPr/>
          <p:nvPr/>
        </p:nvSpPr>
        <p:spPr>
          <a:xfrm>
            <a:off x="5449563" y="1174875"/>
            <a:ext cx="2443200" cy="2443500"/>
          </a:xfrm>
          <a:prstGeom prst="wedgeEllipseCallout">
            <a:avLst>
              <a:gd name="adj1" fmla="val -20833"/>
              <a:gd name="adj2" fmla="val 62500"/>
            </a:avLst>
          </a:prstGeom>
          <a:solidFill>
            <a:srgbClr val="00C7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5"/>
          <p:cNvSpPr/>
          <p:nvPr/>
        </p:nvSpPr>
        <p:spPr>
          <a:xfrm>
            <a:off x="3586938" y="1399275"/>
            <a:ext cx="1994400" cy="1994700"/>
          </a:xfrm>
          <a:prstGeom prst="wedgeEllipseCallout">
            <a:avLst>
              <a:gd name="adj1" fmla="val -20833"/>
              <a:gd name="adj2" fmla="val 62500"/>
            </a:avLst>
          </a:prstGeom>
          <a:solidFill>
            <a:srgbClr val="FCB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5"/>
          <p:cNvSpPr txBox="1"/>
          <p:nvPr/>
        </p:nvSpPr>
        <p:spPr>
          <a:xfrm>
            <a:off x="1418338" y="2020425"/>
            <a:ext cx="2109000" cy="75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000" b="1">
                <a:solidFill>
                  <a:srgbClr val="FFFFFF"/>
                </a:solidFill>
                <a:latin typeface="Roboto"/>
                <a:ea typeface="Roboto"/>
                <a:cs typeface="Roboto"/>
                <a:sym typeface="Roboto"/>
              </a:rPr>
              <a:t>Share</a:t>
            </a:r>
            <a:endParaRPr sz="4000" b="1">
              <a:solidFill>
                <a:srgbClr val="FFFFFF"/>
              </a:solidFill>
              <a:latin typeface="Roboto"/>
              <a:ea typeface="Roboto"/>
              <a:cs typeface="Roboto"/>
              <a:sym typeface="Roboto"/>
            </a:endParaRPr>
          </a:p>
        </p:txBody>
      </p:sp>
      <p:sp>
        <p:nvSpPr>
          <p:cNvPr id="378" name="Google Shape;378;p35"/>
          <p:cNvSpPr txBox="1"/>
          <p:nvPr/>
        </p:nvSpPr>
        <p:spPr>
          <a:xfrm>
            <a:off x="3529638" y="2020425"/>
            <a:ext cx="2109000" cy="75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000" b="1">
                <a:solidFill>
                  <a:srgbClr val="FFFFFF"/>
                </a:solidFill>
                <a:latin typeface="Roboto"/>
                <a:ea typeface="Roboto"/>
                <a:cs typeface="Roboto"/>
                <a:sym typeface="Roboto"/>
              </a:rPr>
              <a:t>Your</a:t>
            </a:r>
            <a:endParaRPr sz="4000" b="1">
              <a:solidFill>
                <a:srgbClr val="FFFFFF"/>
              </a:solidFill>
              <a:latin typeface="Roboto"/>
              <a:ea typeface="Roboto"/>
              <a:cs typeface="Roboto"/>
              <a:sym typeface="Roboto"/>
            </a:endParaRPr>
          </a:p>
        </p:txBody>
      </p:sp>
      <p:sp>
        <p:nvSpPr>
          <p:cNvPr id="379" name="Google Shape;379;p35"/>
          <p:cNvSpPr txBox="1"/>
          <p:nvPr/>
        </p:nvSpPr>
        <p:spPr>
          <a:xfrm>
            <a:off x="5469363" y="2020425"/>
            <a:ext cx="2403600" cy="75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000" b="1">
                <a:solidFill>
                  <a:srgbClr val="FFFFFF"/>
                </a:solidFill>
                <a:latin typeface="Roboto"/>
                <a:ea typeface="Roboto"/>
                <a:cs typeface="Roboto"/>
                <a:sym typeface="Roboto"/>
              </a:rPr>
              <a:t>Answers</a:t>
            </a:r>
            <a:endParaRPr sz="4000" b="1">
              <a:solidFill>
                <a:srgbClr val="FFFFFF"/>
              </a:solidFill>
              <a:latin typeface="Roboto"/>
              <a:ea typeface="Roboto"/>
              <a:cs typeface="Roboto"/>
              <a:sym typeface="Roboto"/>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Custom Layout 12 1">
  <p:cSld name="CUSTOM_11_1">
    <p:spTree>
      <p:nvGrpSpPr>
        <p:cNvPr id="1" name="Shape 396"/>
        <p:cNvGrpSpPr/>
        <p:nvPr/>
      </p:nvGrpSpPr>
      <p:grpSpPr>
        <a:xfrm>
          <a:off x="0" y="0"/>
          <a:ext cx="0" cy="0"/>
          <a:chOff x="0" y="0"/>
          <a:chExt cx="0" cy="0"/>
        </a:xfrm>
      </p:grpSpPr>
      <p:sp>
        <p:nvSpPr>
          <p:cNvPr id="397" name="Google Shape;397;p37"/>
          <p:cNvSpPr/>
          <p:nvPr/>
        </p:nvSpPr>
        <p:spPr>
          <a:xfrm>
            <a:off x="953325" y="1778663"/>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7"/>
          <p:cNvSpPr/>
          <p:nvPr/>
        </p:nvSpPr>
        <p:spPr>
          <a:xfrm>
            <a:off x="953325" y="2421088"/>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7"/>
          <p:cNvSpPr/>
          <p:nvPr/>
        </p:nvSpPr>
        <p:spPr>
          <a:xfrm>
            <a:off x="953325" y="3063525"/>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7"/>
          <p:cNvSpPr/>
          <p:nvPr/>
        </p:nvSpPr>
        <p:spPr>
          <a:xfrm>
            <a:off x="953325" y="3705313"/>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7"/>
          <p:cNvSpPr/>
          <p:nvPr/>
        </p:nvSpPr>
        <p:spPr>
          <a:xfrm>
            <a:off x="953325" y="1136875"/>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7"/>
          <p:cNvSpPr/>
          <p:nvPr/>
        </p:nvSpPr>
        <p:spPr>
          <a:xfrm>
            <a:off x="802850" y="1107479"/>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82D49"/>
                </a:solidFill>
              </a:rPr>
              <a:t>1</a:t>
            </a:r>
            <a:endParaRPr>
              <a:solidFill>
                <a:srgbClr val="082D49"/>
              </a:solidFill>
            </a:endParaRPr>
          </a:p>
        </p:txBody>
      </p:sp>
      <p:sp>
        <p:nvSpPr>
          <p:cNvPr id="403" name="Google Shape;403;p37"/>
          <p:cNvSpPr/>
          <p:nvPr/>
        </p:nvSpPr>
        <p:spPr>
          <a:xfrm>
            <a:off x="802850" y="1749267"/>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82D49"/>
                </a:solidFill>
              </a:rPr>
              <a:t>2</a:t>
            </a:r>
            <a:endParaRPr>
              <a:solidFill>
                <a:srgbClr val="082D49"/>
              </a:solidFill>
            </a:endParaRPr>
          </a:p>
        </p:txBody>
      </p:sp>
      <p:sp>
        <p:nvSpPr>
          <p:cNvPr id="404" name="Google Shape;404;p37"/>
          <p:cNvSpPr/>
          <p:nvPr/>
        </p:nvSpPr>
        <p:spPr>
          <a:xfrm>
            <a:off x="802850" y="2391692"/>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82D49"/>
                </a:solidFill>
              </a:rPr>
              <a:t>3</a:t>
            </a:r>
            <a:endParaRPr>
              <a:solidFill>
                <a:srgbClr val="082D49"/>
              </a:solidFill>
            </a:endParaRPr>
          </a:p>
        </p:txBody>
      </p:sp>
      <p:sp>
        <p:nvSpPr>
          <p:cNvPr id="405" name="Google Shape;405;p37"/>
          <p:cNvSpPr/>
          <p:nvPr/>
        </p:nvSpPr>
        <p:spPr>
          <a:xfrm>
            <a:off x="802850" y="3026867"/>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82D49"/>
                </a:solidFill>
              </a:rPr>
              <a:t>4</a:t>
            </a:r>
            <a:endParaRPr>
              <a:solidFill>
                <a:srgbClr val="082D49"/>
              </a:solidFill>
            </a:endParaRPr>
          </a:p>
        </p:txBody>
      </p:sp>
      <p:sp>
        <p:nvSpPr>
          <p:cNvPr id="406" name="Google Shape;406;p37"/>
          <p:cNvSpPr/>
          <p:nvPr/>
        </p:nvSpPr>
        <p:spPr>
          <a:xfrm>
            <a:off x="802850" y="3662042"/>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82D49"/>
                </a:solidFill>
              </a:rPr>
              <a:t>5</a:t>
            </a:r>
            <a:endParaRPr>
              <a:solidFill>
                <a:srgbClr val="082D49"/>
              </a:solidFill>
            </a:endParaRPr>
          </a:p>
        </p:txBody>
      </p:sp>
      <p:sp>
        <p:nvSpPr>
          <p:cNvPr id="407" name="Google Shape;407;p37"/>
          <p:cNvSpPr txBox="1">
            <a:spLocks noGrp="1"/>
          </p:cNvSpPr>
          <p:nvPr>
            <p:ph type="title"/>
          </p:nvPr>
        </p:nvSpPr>
        <p:spPr>
          <a:xfrm>
            <a:off x="724200" y="127400"/>
            <a:ext cx="44529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08" name="Google Shape;408;p37"/>
          <p:cNvSpPr txBox="1">
            <a:spLocks noGrp="1"/>
          </p:cNvSpPr>
          <p:nvPr>
            <p:ph type="title" idx="2"/>
          </p:nvPr>
        </p:nvSpPr>
        <p:spPr>
          <a:xfrm>
            <a:off x="742750" y="478650"/>
            <a:ext cx="4452900" cy="323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09" name="Google Shape;409;p37"/>
          <p:cNvSpPr txBox="1">
            <a:spLocks noGrp="1"/>
          </p:cNvSpPr>
          <p:nvPr>
            <p:ph type="subTitle" idx="1"/>
          </p:nvPr>
        </p:nvSpPr>
        <p:spPr>
          <a:xfrm>
            <a:off x="1354400" y="1129175"/>
            <a:ext cx="71160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10" name="Google Shape;410;p37"/>
          <p:cNvSpPr txBox="1">
            <a:spLocks noGrp="1"/>
          </p:cNvSpPr>
          <p:nvPr>
            <p:ph type="subTitle" idx="3"/>
          </p:nvPr>
        </p:nvSpPr>
        <p:spPr>
          <a:xfrm>
            <a:off x="1354400" y="1771638"/>
            <a:ext cx="71160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11" name="Google Shape;411;p37"/>
          <p:cNvSpPr txBox="1">
            <a:spLocks noGrp="1"/>
          </p:cNvSpPr>
          <p:nvPr>
            <p:ph type="subTitle" idx="4"/>
          </p:nvPr>
        </p:nvSpPr>
        <p:spPr>
          <a:xfrm>
            <a:off x="1354400" y="2417425"/>
            <a:ext cx="71160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12" name="Google Shape;412;p37"/>
          <p:cNvSpPr txBox="1">
            <a:spLocks noGrp="1"/>
          </p:cNvSpPr>
          <p:nvPr>
            <p:ph type="subTitle" idx="5"/>
          </p:nvPr>
        </p:nvSpPr>
        <p:spPr>
          <a:xfrm>
            <a:off x="1354400" y="3063213"/>
            <a:ext cx="71160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13" name="Google Shape;413;p37"/>
          <p:cNvSpPr txBox="1">
            <a:spLocks noGrp="1"/>
          </p:cNvSpPr>
          <p:nvPr>
            <p:ph type="subTitle" idx="6"/>
          </p:nvPr>
        </p:nvSpPr>
        <p:spPr>
          <a:xfrm>
            <a:off x="1354400" y="3705625"/>
            <a:ext cx="71160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14" name="Google Shape;414;p37"/>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sz="1300">
                <a:solidFill>
                  <a:srgbClr val="2E5E73"/>
                </a:solidFill>
                <a:latin typeface="Roboto Light"/>
                <a:ea typeface="Roboto Light"/>
                <a:cs typeface="Roboto Light"/>
                <a:sym typeface="Roboto Light"/>
              </a:defRPr>
            </a:lvl1pPr>
            <a:lvl2pPr lvl="1">
              <a:buNone/>
              <a:defRPr sz="1300">
                <a:solidFill>
                  <a:srgbClr val="2E5E73"/>
                </a:solidFill>
                <a:latin typeface="Roboto Light"/>
                <a:ea typeface="Roboto Light"/>
                <a:cs typeface="Roboto Light"/>
                <a:sym typeface="Roboto Light"/>
              </a:defRPr>
            </a:lvl2pPr>
            <a:lvl3pPr lvl="2">
              <a:buNone/>
              <a:defRPr sz="1300">
                <a:solidFill>
                  <a:srgbClr val="2E5E73"/>
                </a:solidFill>
                <a:latin typeface="Roboto Light"/>
                <a:ea typeface="Roboto Light"/>
                <a:cs typeface="Roboto Light"/>
                <a:sym typeface="Roboto Light"/>
              </a:defRPr>
            </a:lvl3pPr>
            <a:lvl4pPr lvl="3">
              <a:buNone/>
              <a:defRPr sz="1300">
                <a:solidFill>
                  <a:srgbClr val="2E5E73"/>
                </a:solidFill>
                <a:latin typeface="Roboto Light"/>
                <a:ea typeface="Roboto Light"/>
                <a:cs typeface="Roboto Light"/>
                <a:sym typeface="Roboto Light"/>
              </a:defRPr>
            </a:lvl4pPr>
            <a:lvl5pPr lvl="4">
              <a:buNone/>
              <a:defRPr sz="1300">
                <a:solidFill>
                  <a:srgbClr val="2E5E73"/>
                </a:solidFill>
                <a:latin typeface="Roboto Light"/>
                <a:ea typeface="Roboto Light"/>
                <a:cs typeface="Roboto Light"/>
                <a:sym typeface="Roboto Light"/>
              </a:defRPr>
            </a:lvl5pPr>
            <a:lvl6pPr lvl="5">
              <a:buNone/>
              <a:defRPr sz="1300">
                <a:solidFill>
                  <a:srgbClr val="2E5E73"/>
                </a:solidFill>
                <a:latin typeface="Roboto Light"/>
                <a:ea typeface="Roboto Light"/>
                <a:cs typeface="Roboto Light"/>
                <a:sym typeface="Roboto Light"/>
              </a:defRPr>
            </a:lvl6pPr>
            <a:lvl7pPr lvl="6">
              <a:buNone/>
              <a:defRPr sz="1300">
                <a:solidFill>
                  <a:srgbClr val="2E5E73"/>
                </a:solidFill>
                <a:latin typeface="Roboto Light"/>
                <a:ea typeface="Roboto Light"/>
                <a:cs typeface="Roboto Light"/>
                <a:sym typeface="Roboto Light"/>
              </a:defRPr>
            </a:lvl7pPr>
            <a:lvl8pPr lvl="7">
              <a:buNone/>
              <a:defRPr sz="1300">
                <a:solidFill>
                  <a:srgbClr val="2E5E73"/>
                </a:solidFill>
                <a:latin typeface="Roboto Light"/>
                <a:ea typeface="Roboto Light"/>
                <a:cs typeface="Roboto Light"/>
                <a:sym typeface="Roboto Light"/>
              </a:defRPr>
            </a:lvl8pPr>
            <a:lvl9pPr lvl="8">
              <a:buNone/>
              <a:defRPr sz="13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Custom Layout 12 1 1">
  <p:cSld name="CUSTOM_11_1_1">
    <p:spTree>
      <p:nvGrpSpPr>
        <p:cNvPr id="1" name="Shape 415"/>
        <p:cNvGrpSpPr/>
        <p:nvPr/>
      </p:nvGrpSpPr>
      <p:grpSpPr>
        <a:xfrm>
          <a:off x="0" y="0"/>
          <a:ext cx="0" cy="0"/>
          <a:chOff x="0" y="0"/>
          <a:chExt cx="0" cy="0"/>
        </a:xfrm>
      </p:grpSpPr>
      <p:sp>
        <p:nvSpPr>
          <p:cNvPr id="416" name="Google Shape;416;p38"/>
          <p:cNvSpPr/>
          <p:nvPr/>
        </p:nvSpPr>
        <p:spPr>
          <a:xfrm>
            <a:off x="953325" y="1778663"/>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8"/>
          <p:cNvSpPr/>
          <p:nvPr/>
        </p:nvSpPr>
        <p:spPr>
          <a:xfrm>
            <a:off x="953325" y="2421088"/>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8"/>
          <p:cNvSpPr/>
          <p:nvPr/>
        </p:nvSpPr>
        <p:spPr>
          <a:xfrm>
            <a:off x="953325" y="3063525"/>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8"/>
          <p:cNvSpPr/>
          <p:nvPr/>
        </p:nvSpPr>
        <p:spPr>
          <a:xfrm>
            <a:off x="953325" y="1136875"/>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8"/>
          <p:cNvSpPr/>
          <p:nvPr/>
        </p:nvSpPr>
        <p:spPr>
          <a:xfrm>
            <a:off x="802850" y="1107479"/>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82D49"/>
                </a:solidFill>
              </a:rPr>
              <a:t>1</a:t>
            </a:r>
            <a:endParaRPr>
              <a:solidFill>
                <a:srgbClr val="082D49"/>
              </a:solidFill>
            </a:endParaRPr>
          </a:p>
        </p:txBody>
      </p:sp>
      <p:sp>
        <p:nvSpPr>
          <p:cNvPr id="421" name="Google Shape;421;p38"/>
          <p:cNvSpPr/>
          <p:nvPr/>
        </p:nvSpPr>
        <p:spPr>
          <a:xfrm>
            <a:off x="802850" y="1749267"/>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82D49"/>
                </a:solidFill>
              </a:rPr>
              <a:t>2</a:t>
            </a:r>
            <a:endParaRPr>
              <a:solidFill>
                <a:srgbClr val="082D49"/>
              </a:solidFill>
            </a:endParaRPr>
          </a:p>
        </p:txBody>
      </p:sp>
      <p:sp>
        <p:nvSpPr>
          <p:cNvPr id="422" name="Google Shape;422;p38"/>
          <p:cNvSpPr/>
          <p:nvPr/>
        </p:nvSpPr>
        <p:spPr>
          <a:xfrm>
            <a:off x="802850" y="2391692"/>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82D49"/>
                </a:solidFill>
              </a:rPr>
              <a:t>3</a:t>
            </a:r>
            <a:endParaRPr>
              <a:solidFill>
                <a:srgbClr val="082D49"/>
              </a:solidFill>
            </a:endParaRPr>
          </a:p>
        </p:txBody>
      </p:sp>
      <p:sp>
        <p:nvSpPr>
          <p:cNvPr id="423" name="Google Shape;423;p38"/>
          <p:cNvSpPr/>
          <p:nvPr/>
        </p:nvSpPr>
        <p:spPr>
          <a:xfrm>
            <a:off x="802850" y="3026867"/>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82D49"/>
                </a:solidFill>
              </a:rPr>
              <a:t>4</a:t>
            </a:r>
            <a:endParaRPr>
              <a:solidFill>
                <a:srgbClr val="082D49"/>
              </a:solidFill>
            </a:endParaRPr>
          </a:p>
        </p:txBody>
      </p:sp>
      <p:sp>
        <p:nvSpPr>
          <p:cNvPr id="424" name="Google Shape;424;p38"/>
          <p:cNvSpPr txBox="1">
            <a:spLocks noGrp="1"/>
          </p:cNvSpPr>
          <p:nvPr>
            <p:ph type="title"/>
          </p:nvPr>
        </p:nvSpPr>
        <p:spPr>
          <a:xfrm>
            <a:off x="724200" y="127400"/>
            <a:ext cx="44529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25" name="Google Shape;425;p38"/>
          <p:cNvSpPr txBox="1">
            <a:spLocks noGrp="1"/>
          </p:cNvSpPr>
          <p:nvPr>
            <p:ph type="title" idx="2"/>
          </p:nvPr>
        </p:nvSpPr>
        <p:spPr>
          <a:xfrm>
            <a:off x="742750" y="478650"/>
            <a:ext cx="4452900" cy="323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26" name="Google Shape;426;p38"/>
          <p:cNvSpPr txBox="1">
            <a:spLocks noGrp="1"/>
          </p:cNvSpPr>
          <p:nvPr>
            <p:ph type="subTitle" idx="1"/>
          </p:nvPr>
        </p:nvSpPr>
        <p:spPr>
          <a:xfrm>
            <a:off x="1354400" y="1129175"/>
            <a:ext cx="71160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27" name="Google Shape;427;p38"/>
          <p:cNvSpPr txBox="1">
            <a:spLocks noGrp="1"/>
          </p:cNvSpPr>
          <p:nvPr>
            <p:ph type="subTitle" idx="3"/>
          </p:nvPr>
        </p:nvSpPr>
        <p:spPr>
          <a:xfrm>
            <a:off x="1354400" y="1771638"/>
            <a:ext cx="71160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28" name="Google Shape;428;p38"/>
          <p:cNvSpPr txBox="1">
            <a:spLocks noGrp="1"/>
          </p:cNvSpPr>
          <p:nvPr>
            <p:ph type="subTitle" idx="4"/>
          </p:nvPr>
        </p:nvSpPr>
        <p:spPr>
          <a:xfrm>
            <a:off x="1354400" y="2417425"/>
            <a:ext cx="71160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29" name="Google Shape;429;p38"/>
          <p:cNvSpPr txBox="1">
            <a:spLocks noGrp="1"/>
          </p:cNvSpPr>
          <p:nvPr>
            <p:ph type="subTitle" idx="5"/>
          </p:nvPr>
        </p:nvSpPr>
        <p:spPr>
          <a:xfrm>
            <a:off x="1354400" y="3063213"/>
            <a:ext cx="71160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30" name="Google Shape;430;p3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sz="1300">
                <a:solidFill>
                  <a:srgbClr val="2E5E73"/>
                </a:solidFill>
                <a:latin typeface="Roboto Light"/>
                <a:ea typeface="Roboto Light"/>
                <a:cs typeface="Roboto Light"/>
                <a:sym typeface="Roboto Light"/>
              </a:defRPr>
            </a:lvl1pPr>
            <a:lvl2pPr lvl="1">
              <a:buNone/>
              <a:defRPr sz="1300">
                <a:solidFill>
                  <a:srgbClr val="2E5E73"/>
                </a:solidFill>
                <a:latin typeface="Roboto Light"/>
                <a:ea typeface="Roboto Light"/>
                <a:cs typeface="Roboto Light"/>
                <a:sym typeface="Roboto Light"/>
              </a:defRPr>
            </a:lvl2pPr>
            <a:lvl3pPr lvl="2">
              <a:buNone/>
              <a:defRPr sz="1300">
                <a:solidFill>
                  <a:srgbClr val="2E5E73"/>
                </a:solidFill>
                <a:latin typeface="Roboto Light"/>
                <a:ea typeface="Roboto Light"/>
                <a:cs typeface="Roboto Light"/>
                <a:sym typeface="Roboto Light"/>
              </a:defRPr>
            </a:lvl3pPr>
            <a:lvl4pPr lvl="3">
              <a:buNone/>
              <a:defRPr sz="1300">
                <a:solidFill>
                  <a:srgbClr val="2E5E73"/>
                </a:solidFill>
                <a:latin typeface="Roboto Light"/>
                <a:ea typeface="Roboto Light"/>
                <a:cs typeface="Roboto Light"/>
                <a:sym typeface="Roboto Light"/>
              </a:defRPr>
            </a:lvl4pPr>
            <a:lvl5pPr lvl="4">
              <a:buNone/>
              <a:defRPr sz="1300">
                <a:solidFill>
                  <a:srgbClr val="2E5E73"/>
                </a:solidFill>
                <a:latin typeface="Roboto Light"/>
                <a:ea typeface="Roboto Light"/>
                <a:cs typeface="Roboto Light"/>
                <a:sym typeface="Roboto Light"/>
              </a:defRPr>
            </a:lvl5pPr>
            <a:lvl6pPr lvl="5">
              <a:buNone/>
              <a:defRPr sz="1300">
                <a:solidFill>
                  <a:srgbClr val="2E5E73"/>
                </a:solidFill>
                <a:latin typeface="Roboto Light"/>
                <a:ea typeface="Roboto Light"/>
                <a:cs typeface="Roboto Light"/>
                <a:sym typeface="Roboto Light"/>
              </a:defRPr>
            </a:lvl6pPr>
            <a:lvl7pPr lvl="6">
              <a:buNone/>
              <a:defRPr sz="1300">
                <a:solidFill>
                  <a:srgbClr val="2E5E73"/>
                </a:solidFill>
                <a:latin typeface="Roboto Light"/>
                <a:ea typeface="Roboto Light"/>
                <a:cs typeface="Roboto Light"/>
                <a:sym typeface="Roboto Light"/>
              </a:defRPr>
            </a:lvl7pPr>
            <a:lvl8pPr lvl="7">
              <a:buNone/>
              <a:defRPr sz="1300">
                <a:solidFill>
                  <a:srgbClr val="2E5E73"/>
                </a:solidFill>
                <a:latin typeface="Roboto Light"/>
                <a:ea typeface="Roboto Light"/>
                <a:cs typeface="Roboto Light"/>
                <a:sym typeface="Roboto Light"/>
              </a:defRPr>
            </a:lvl8pPr>
            <a:lvl9pPr lvl="8">
              <a:buNone/>
              <a:defRPr sz="13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Custom Layout 13">
  <p:cSld name="CUSTOM_12">
    <p:spTree>
      <p:nvGrpSpPr>
        <p:cNvPr id="1" name="Shape 431"/>
        <p:cNvGrpSpPr/>
        <p:nvPr/>
      </p:nvGrpSpPr>
      <p:grpSpPr>
        <a:xfrm>
          <a:off x="0" y="0"/>
          <a:ext cx="0" cy="0"/>
          <a:chOff x="0" y="0"/>
          <a:chExt cx="0" cy="0"/>
        </a:xfrm>
      </p:grpSpPr>
      <p:sp>
        <p:nvSpPr>
          <p:cNvPr id="432" name="Google Shape;432;p39"/>
          <p:cNvSpPr txBox="1"/>
          <p:nvPr/>
        </p:nvSpPr>
        <p:spPr>
          <a:xfrm>
            <a:off x="705516" y="1475925"/>
            <a:ext cx="10266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4000" b="1">
                <a:solidFill>
                  <a:srgbClr val="2E5E73"/>
                </a:solidFill>
                <a:latin typeface="Roboto"/>
                <a:ea typeface="Roboto"/>
                <a:cs typeface="Roboto"/>
                <a:sym typeface="Roboto"/>
              </a:rPr>
              <a:t>01.</a:t>
            </a:r>
            <a:endParaRPr sz="4000" b="1">
              <a:solidFill>
                <a:srgbClr val="2E5E73"/>
              </a:solidFill>
              <a:latin typeface="Roboto"/>
              <a:ea typeface="Roboto"/>
              <a:cs typeface="Roboto"/>
              <a:sym typeface="Roboto"/>
            </a:endParaRPr>
          </a:p>
        </p:txBody>
      </p:sp>
      <p:sp>
        <p:nvSpPr>
          <p:cNvPr id="433" name="Google Shape;433;p39"/>
          <p:cNvSpPr txBox="1"/>
          <p:nvPr/>
        </p:nvSpPr>
        <p:spPr>
          <a:xfrm>
            <a:off x="3780364" y="1475925"/>
            <a:ext cx="10266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4000" b="1">
                <a:solidFill>
                  <a:srgbClr val="2E5E73"/>
                </a:solidFill>
                <a:latin typeface="Roboto"/>
                <a:ea typeface="Roboto"/>
                <a:cs typeface="Roboto"/>
                <a:sym typeface="Roboto"/>
              </a:rPr>
              <a:t>02.</a:t>
            </a:r>
            <a:endParaRPr sz="4000" b="1">
              <a:solidFill>
                <a:srgbClr val="2E5E73"/>
              </a:solidFill>
              <a:latin typeface="Roboto"/>
              <a:ea typeface="Roboto"/>
              <a:cs typeface="Roboto"/>
              <a:sym typeface="Roboto"/>
            </a:endParaRPr>
          </a:p>
        </p:txBody>
      </p:sp>
      <p:sp>
        <p:nvSpPr>
          <p:cNvPr id="434" name="Google Shape;434;p39"/>
          <p:cNvSpPr txBox="1"/>
          <p:nvPr/>
        </p:nvSpPr>
        <p:spPr>
          <a:xfrm>
            <a:off x="6846058" y="1475925"/>
            <a:ext cx="10266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4000" b="1">
                <a:solidFill>
                  <a:srgbClr val="2E5E73"/>
                </a:solidFill>
                <a:latin typeface="Roboto"/>
                <a:ea typeface="Roboto"/>
                <a:cs typeface="Roboto"/>
                <a:sym typeface="Roboto"/>
              </a:rPr>
              <a:t>03.</a:t>
            </a:r>
            <a:endParaRPr sz="4000" b="1">
              <a:solidFill>
                <a:srgbClr val="2E5E73"/>
              </a:solidFill>
              <a:latin typeface="Roboto"/>
              <a:ea typeface="Roboto"/>
              <a:cs typeface="Roboto"/>
              <a:sym typeface="Roboto"/>
            </a:endParaRPr>
          </a:p>
        </p:txBody>
      </p:sp>
      <p:cxnSp>
        <p:nvCxnSpPr>
          <p:cNvPr id="435" name="Google Shape;435;p39"/>
          <p:cNvCxnSpPr/>
          <p:nvPr/>
        </p:nvCxnSpPr>
        <p:spPr>
          <a:xfrm>
            <a:off x="820566" y="2314925"/>
            <a:ext cx="1809900" cy="0"/>
          </a:xfrm>
          <a:prstGeom prst="straightConnector1">
            <a:avLst/>
          </a:prstGeom>
          <a:noFill/>
          <a:ln w="19050" cap="flat" cmpd="sng">
            <a:solidFill>
              <a:srgbClr val="2E5E73"/>
            </a:solidFill>
            <a:prstDash val="solid"/>
            <a:round/>
            <a:headEnd type="none" w="med" len="med"/>
            <a:tailEnd type="none" w="med" len="med"/>
          </a:ln>
        </p:spPr>
      </p:cxnSp>
      <p:cxnSp>
        <p:nvCxnSpPr>
          <p:cNvPr id="436" name="Google Shape;436;p39"/>
          <p:cNvCxnSpPr/>
          <p:nvPr/>
        </p:nvCxnSpPr>
        <p:spPr>
          <a:xfrm>
            <a:off x="3894916" y="2314925"/>
            <a:ext cx="1809900" cy="0"/>
          </a:xfrm>
          <a:prstGeom prst="straightConnector1">
            <a:avLst/>
          </a:prstGeom>
          <a:noFill/>
          <a:ln w="19050" cap="flat" cmpd="sng">
            <a:solidFill>
              <a:srgbClr val="2E5E73"/>
            </a:solidFill>
            <a:prstDash val="solid"/>
            <a:round/>
            <a:headEnd type="none" w="med" len="med"/>
            <a:tailEnd type="none" w="med" len="med"/>
          </a:ln>
        </p:spPr>
      </p:cxnSp>
      <p:cxnSp>
        <p:nvCxnSpPr>
          <p:cNvPr id="437" name="Google Shape;437;p39"/>
          <p:cNvCxnSpPr/>
          <p:nvPr/>
        </p:nvCxnSpPr>
        <p:spPr>
          <a:xfrm>
            <a:off x="6954158" y="2314925"/>
            <a:ext cx="1809900" cy="0"/>
          </a:xfrm>
          <a:prstGeom prst="straightConnector1">
            <a:avLst/>
          </a:prstGeom>
          <a:noFill/>
          <a:ln w="19050" cap="flat" cmpd="sng">
            <a:solidFill>
              <a:srgbClr val="2E5E73"/>
            </a:solidFill>
            <a:prstDash val="solid"/>
            <a:round/>
            <a:headEnd type="none" w="med" len="med"/>
            <a:tailEnd type="none" w="med" len="med"/>
          </a:ln>
        </p:spPr>
      </p:cxnSp>
      <p:sp>
        <p:nvSpPr>
          <p:cNvPr id="438" name="Google Shape;438;p39"/>
          <p:cNvSpPr txBox="1">
            <a:spLocks noGrp="1"/>
          </p:cNvSpPr>
          <p:nvPr>
            <p:ph type="title"/>
          </p:nvPr>
        </p:nvSpPr>
        <p:spPr>
          <a:xfrm>
            <a:off x="724200" y="127400"/>
            <a:ext cx="44529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39" name="Google Shape;439;p39"/>
          <p:cNvSpPr txBox="1">
            <a:spLocks noGrp="1"/>
          </p:cNvSpPr>
          <p:nvPr>
            <p:ph type="title" idx="2"/>
          </p:nvPr>
        </p:nvSpPr>
        <p:spPr>
          <a:xfrm>
            <a:off x="742750" y="478650"/>
            <a:ext cx="4452900" cy="323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40" name="Google Shape;440;p39"/>
          <p:cNvSpPr txBox="1">
            <a:spLocks noGrp="1"/>
          </p:cNvSpPr>
          <p:nvPr>
            <p:ph type="subTitle" idx="1"/>
          </p:nvPr>
        </p:nvSpPr>
        <p:spPr>
          <a:xfrm>
            <a:off x="705500" y="3044000"/>
            <a:ext cx="1924500" cy="15828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41" name="Google Shape;441;p39"/>
          <p:cNvSpPr txBox="1">
            <a:spLocks noGrp="1"/>
          </p:cNvSpPr>
          <p:nvPr>
            <p:ph type="subTitle" idx="3"/>
          </p:nvPr>
        </p:nvSpPr>
        <p:spPr>
          <a:xfrm>
            <a:off x="3780350" y="3044000"/>
            <a:ext cx="1924500" cy="15828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42" name="Google Shape;442;p39"/>
          <p:cNvSpPr txBox="1">
            <a:spLocks noGrp="1"/>
          </p:cNvSpPr>
          <p:nvPr>
            <p:ph type="subTitle" idx="4"/>
          </p:nvPr>
        </p:nvSpPr>
        <p:spPr>
          <a:xfrm>
            <a:off x="6855175" y="3044000"/>
            <a:ext cx="1906200" cy="15828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43" name="Google Shape;443;p39"/>
          <p:cNvSpPr txBox="1">
            <a:spLocks noGrp="1"/>
          </p:cNvSpPr>
          <p:nvPr>
            <p:ph type="title" idx="5"/>
          </p:nvPr>
        </p:nvSpPr>
        <p:spPr>
          <a:xfrm>
            <a:off x="705500" y="2498225"/>
            <a:ext cx="1906200" cy="5457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444" name="Google Shape;444;p39"/>
          <p:cNvSpPr txBox="1">
            <a:spLocks noGrp="1"/>
          </p:cNvSpPr>
          <p:nvPr>
            <p:ph type="title" idx="6"/>
          </p:nvPr>
        </p:nvSpPr>
        <p:spPr>
          <a:xfrm>
            <a:off x="3780342" y="2498225"/>
            <a:ext cx="1906200" cy="5457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445" name="Google Shape;445;p39"/>
          <p:cNvSpPr txBox="1">
            <a:spLocks noGrp="1"/>
          </p:cNvSpPr>
          <p:nvPr>
            <p:ph type="title" idx="7"/>
          </p:nvPr>
        </p:nvSpPr>
        <p:spPr>
          <a:xfrm>
            <a:off x="6855172" y="2498225"/>
            <a:ext cx="1906200" cy="5457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446" name="Google Shape;446;p39"/>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sz="1300">
                <a:solidFill>
                  <a:srgbClr val="2E5E73"/>
                </a:solidFill>
                <a:latin typeface="Roboto Light"/>
                <a:ea typeface="Roboto Light"/>
                <a:cs typeface="Roboto Light"/>
                <a:sym typeface="Roboto Light"/>
              </a:defRPr>
            </a:lvl1pPr>
            <a:lvl2pPr lvl="1">
              <a:buNone/>
              <a:defRPr sz="1300">
                <a:solidFill>
                  <a:srgbClr val="2E5E73"/>
                </a:solidFill>
                <a:latin typeface="Roboto Light"/>
                <a:ea typeface="Roboto Light"/>
                <a:cs typeface="Roboto Light"/>
                <a:sym typeface="Roboto Light"/>
              </a:defRPr>
            </a:lvl2pPr>
            <a:lvl3pPr lvl="2">
              <a:buNone/>
              <a:defRPr sz="1300">
                <a:solidFill>
                  <a:srgbClr val="2E5E73"/>
                </a:solidFill>
                <a:latin typeface="Roboto Light"/>
                <a:ea typeface="Roboto Light"/>
                <a:cs typeface="Roboto Light"/>
                <a:sym typeface="Roboto Light"/>
              </a:defRPr>
            </a:lvl3pPr>
            <a:lvl4pPr lvl="3">
              <a:buNone/>
              <a:defRPr sz="1300">
                <a:solidFill>
                  <a:srgbClr val="2E5E73"/>
                </a:solidFill>
                <a:latin typeface="Roboto Light"/>
                <a:ea typeface="Roboto Light"/>
                <a:cs typeface="Roboto Light"/>
                <a:sym typeface="Roboto Light"/>
              </a:defRPr>
            </a:lvl4pPr>
            <a:lvl5pPr lvl="4">
              <a:buNone/>
              <a:defRPr sz="1300">
                <a:solidFill>
                  <a:srgbClr val="2E5E73"/>
                </a:solidFill>
                <a:latin typeface="Roboto Light"/>
                <a:ea typeface="Roboto Light"/>
                <a:cs typeface="Roboto Light"/>
                <a:sym typeface="Roboto Light"/>
              </a:defRPr>
            </a:lvl5pPr>
            <a:lvl6pPr lvl="5">
              <a:buNone/>
              <a:defRPr sz="1300">
                <a:solidFill>
                  <a:srgbClr val="2E5E73"/>
                </a:solidFill>
                <a:latin typeface="Roboto Light"/>
                <a:ea typeface="Roboto Light"/>
                <a:cs typeface="Roboto Light"/>
                <a:sym typeface="Roboto Light"/>
              </a:defRPr>
            </a:lvl6pPr>
            <a:lvl7pPr lvl="6">
              <a:buNone/>
              <a:defRPr sz="1300">
                <a:solidFill>
                  <a:srgbClr val="2E5E73"/>
                </a:solidFill>
                <a:latin typeface="Roboto Light"/>
                <a:ea typeface="Roboto Light"/>
                <a:cs typeface="Roboto Light"/>
                <a:sym typeface="Roboto Light"/>
              </a:defRPr>
            </a:lvl7pPr>
            <a:lvl8pPr lvl="7">
              <a:buNone/>
              <a:defRPr sz="1300">
                <a:solidFill>
                  <a:srgbClr val="2E5E73"/>
                </a:solidFill>
                <a:latin typeface="Roboto Light"/>
                <a:ea typeface="Roboto Light"/>
                <a:cs typeface="Roboto Light"/>
                <a:sym typeface="Roboto Light"/>
              </a:defRPr>
            </a:lvl8pPr>
            <a:lvl9pPr lvl="8">
              <a:buNone/>
              <a:defRPr sz="13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Custom Layout 14">
  <p:cSld name="CUSTOM_13">
    <p:spTree>
      <p:nvGrpSpPr>
        <p:cNvPr id="1" name="Shape 447"/>
        <p:cNvGrpSpPr/>
        <p:nvPr/>
      </p:nvGrpSpPr>
      <p:grpSpPr>
        <a:xfrm>
          <a:off x="0" y="0"/>
          <a:ext cx="0" cy="0"/>
          <a:chOff x="0" y="0"/>
          <a:chExt cx="0" cy="0"/>
        </a:xfrm>
      </p:grpSpPr>
      <p:sp>
        <p:nvSpPr>
          <p:cNvPr id="448" name="Google Shape;448;p40"/>
          <p:cNvSpPr/>
          <p:nvPr/>
        </p:nvSpPr>
        <p:spPr>
          <a:xfrm>
            <a:off x="834750" y="1661900"/>
            <a:ext cx="770100" cy="770100"/>
          </a:xfrm>
          <a:prstGeom prst="ellipse">
            <a:avLst/>
          </a:prstGeom>
          <a:solidFill>
            <a:srgbClr val="2E5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0"/>
          <p:cNvSpPr/>
          <p:nvPr/>
        </p:nvSpPr>
        <p:spPr>
          <a:xfrm>
            <a:off x="3719135" y="1661900"/>
            <a:ext cx="770100" cy="770100"/>
          </a:xfrm>
          <a:prstGeom prst="ellipse">
            <a:avLst/>
          </a:prstGeom>
          <a:solidFill>
            <a:srgbClr val="2E5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0"/>
          <p:cNvSpPr/>
          <p:nvPr/>
        </p:nvSpPr>
        <p:spPr>
          <a:xfrm>
            <a:off x="6614025" y="1661900"/>
            <a:ext cx="770100" cy="770100"/>
          </a:xfrm>
          <a:prstGeom prst="ellipse">
            <a:avLst/>
          </a:prstGeom>
          <a:solidFill>
            <a:srgbClr val="2E5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0"/>
          <p:cNvSpPr txBox="1"/>
          <p:nvPr/>
        </p:nvSpPr>
        <p:spPr>
          <a:xfrm>
            <a:off x="834750" y="1740300"/>
            <a:ext cx="7701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a:solidFill>
                  <a:srgbClr val="FFFFFF"/>
                </a:solidFill>
                <a:latin typeface="Roboto"/>
                <a:ea typeface="Roboto"/>
                <a:cs typeface="Roboto"/>
                <a:sym typeface="Roboto"/>
              </a:rPr>
              <a:t>01</a:t>
            </a:r>
            <a:endParaRPr sz="3000">
              <a:solidFill>
                <a:srgbClr val="FFFFFF"/>
              </a:solidFill>
              <a:latin typeface="Roboto"/>
              <a:ea typeface="Roboto"/>
              <a:cs typeface="Roboto"/>
              <a:sym typeface="Roboto"/>
            </a:endParaRPr>
          </a:p>
        </p:txBody>
      </p:sp>
      <p:sp>
        <p:nvSpPr>
          <p:cNvPr id="452" name="Google Shape;452;p40"/>
          <p:cNvSpPr txBox="1"/>
          <p:nvPr/>
        </p:nvSpPr>
        <p:spPr>
          <a:xfrm>
            <a:off x="3719250" y="1740300"/>
            <a:ext cx="7701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a:solidFill>
                  <a:srgbClr val="FFFFFF"/>
                </a:solidFill>
                <a:latin typeface="Roboto"/>
                <a:ea typeface="Roboto"/>
                <a:cs typeface="Roboto"/>
                <a:sym typeface="Roboto"/>
              </a:rPr>
              <a:t>02</a:t>
            </a:r>
            <a:endParaRPr sz="3000">
              <a:solidFill>
                <a:srgbClr val="FFFFFF"/>
              </a:solidFill>
              <a:latin typeface="Roboto"/>
              <a:ea typeface="Roboto"/>
              <a:cs typeface="Roboto"/>
              <a:sym typeface="Roboto"/>
            </a:endParaRPr>
          </a:p>
        </p:txBody>
      </p:sp>
      <p:sp>
        <p:nvSpPr>
          <p:cNvPr id="453" name="Google Shape;453;p40"/>
          <p:cNvSpPr txBox="1"/>
          <p:nvPr/>
        </p:nvSpPr>
        <p:spPr>
          <a:xfrm>
            <a:off x="6614025" y="1740300"/>
            <a:ext cx="7701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a:solidFill>
                  <a:srgbClr val="FFFFFF"/>
                </a:solidFill>
                <a:latin typeface="Roboto"/>
                <a:ea typeface="Roboto"/>
                <a:cs typeface="Roboto"/>
                <a:sym typeface="Roboto"/>
              </a:rPr>
              <a:t>03</a:t>
            </a:r>
            <a:endParaRPr sz="3000">
              <a:solidFill>
                <a:srgbClr val="FFFFFF"/>
              </a:solidFill>
              <a:latin typeface="Roboto"/>
              <a:ea typeface="Roboto"/>
              <a:cs typeface="Roboto"/>
              <a:sym typeface="Roboto"/>
            </a:endParaRPr>
          </a:p>
        </p:txBody>
      </p:sp>
      <p:sp>
        <p:nvSpPr>
          <p:cNvPr id="454" name="Google Shape;454;p40"/>
          <p:cNvSpPr txBox="1">
            <a:spLocks noGrp="1"/>
          </p:cNvSpPr>
          <p:nvPr>
            <p:ph type="title"/>
          </p:nvPr>
        </p:nvSpPr>
        <p:spPr>
          <a:xfrm>
            <a:off x="724200" y="127400"/>
            <a:ext cx="44529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55" name="Google Shape;455;p40"/>
          <p:cNvSpPr txBox="1">
            <a:spLocks noGrp="1"/>
          </p:cNvSpPr>
          <p:nvPr>
            <p:ph type="title" idx="2"/>
          </p:nvPr>
        </p:nvSpPr>
        <p:spPr>
          <a:xfrm>
            <a:off x="742750" y="478650"/>
            <a:ext cx="4452900" cy="323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56" name="Google Shape;456;p40"/>
          <p:cNvSpPr txBox="1">
            <a:spLocks noGrp="1"/>
          </p:cNvSpPr>
          <p:nvPr>
            <p:ph type="subTitle" idx="1"/>
          </p:nvPr>
        </p:nvSpPr>
        <p:spPr>
          <a:xfrm>
            <a:off x="896450" y="2967800"/>
            <a:ext cx="1924500" cy="15828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a:buNone/>
              <a:defRPr sz="1400">
                <a:latin typeface="Roboto"/>
                <a:ea typeface="Roboto"/>
                <a:cs typeface="Roboto"/>
                <a:sym typeface="Roboto"/>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57" name="Google Shape;457;p40"/>
          <p:cNvSpPr txBox="1">
            <a:spLocks noGrp="1"/>
          </p:cNvSpPr>
          <p:nvPr>
            <p:ph type="title" idx="3"/>
          </p:nvPr>
        </p:nvSpPr>
        <p:spPr>
          <a:xfrm>
            <a:off x="896450" y="2422025"/>
            <a:ext cx="1906200" cy="5457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458" name="Google Shape;458;p40"/>
          <p:cNvSpPr txBox="1">
            <a:spLocks noGrp="1"/>
          </p:cNvSpPr>
          <p:nvPr>
            <p:ph type="subTitle" idx="4"/>
          </p:nvPr>
        </p:nvSpPr>
        <p:spPr>
          <a:xfrm>
            <a:off x="3804700" y="2967800"/>
            <a:ext cx="1924500" cy="15828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a:buNone/>
              <a:defRPr sz="1400">
                <a:latin typeface="Roboto"/>
                <a:ea typeface="Roboto"/>
                <a:cs typeface="Roboto"/>
                <a:sym typeface="Roboto"/>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59" name="Google Shape;459;p40"/>
          <p:cNvSpPr txBox="1">
            <a:spLocks noGrp="1"/>
          </p:cNvSpPr>
          <p:nvPr>
            <p:ph type="title" idx="5"/>
          </p:nvPr>
        </p:nvSpPr>
        <p:spPr>
          <a:xfrm>
            <a:off x="3804692" y="2422025"/>
            <a:ext cx="1906200" cy="5457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460" name="Google Shape;460;p40"/>
          <p:cNvSpPr txBox="1">
            <a:spLocks noGrp="1"/>
          </p:cNvSpPr>
          <p:nvPr>
            <p:ph type="subTitle" idx="6"/>
          </p:nvPr>
        </p:nvSpPr>
        <p:spPr>
          <a:xfrm>
            <a:off x="6732600" y="2967800"/>
            <a:ext cx="1906200" cy="15828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a:buNone/>
              <a:defRPr sz="1400">
                <a:latin typeface="Roboto"/>
                <a:ea typeface="Roboto"/>
                <a:cs typeface="Roboto"/>
                <a:sym typeface="Roboto"/>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61" name="Google Shape;461;p40"/>
          <p:cNvSpPr txBox="1">
            <a:spLocks noGrp="1"/>
          </p:cNvSpPr>
          <p:nvPr>
            <p:ph type="title" idx="7"/>
          </p:nvPr>
        </p:nvSpPr>
        <p:spPr>
          <a:xfrm>
            <a:off x="6732597" y="2422025"/>
            <a:ext cx="1906200" cy="5457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462" name="Google Shape;462;p4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sz="1300">
                <a:solidFill>
                  <a:srgbClr val="2E5E73"/>
                </a:solidFill>
                <a:latin typeface="Roboto Light"/>
                <a:ea typeface="Roboto Light"/>
                <a:cs typeface="Roboto Light"/>
                <a:sym typeface="Roboto Light"/>
              </a:defRPr>
            </a:lvl1pPr>
            <a:lvl2pPr lvl="1">
              <a:buNone/>
              <a:defRPr sz="1300">
                <a:solidFill>
                  <a:srgbClr val="2E5E73"/>
                </a:solidFill>
                <a:latin typeface="Roboto Light"/>
                <a:ea typeface="Roboto Light"/>
                <a:cs typeface="Roboto Light"/>
                <a:sym typeface="Roboto Light"/>
              </a:defRPr>
            </a:lvl2pPr>
            <a:lvl3pPr lvl="2">
              <a:buNone/>
              <a:defRPr sz="1300">
                <a:solidFill>
                  <a:srgbClr val="2E5E73"/>
                </a:solidFill>
                <a:latin typeface="Roboto Light"/>
                <a:ea typeface="Roboto Light"/>
                <a:cs typeface="Roboto Light"/>
                <a:sym typeface="Roboto Light"/>
              </a:defRPr>
            </a:lvl3pPr>
            <a:lvl4pPr lvl="3">
              <a:buNone/>
              <a:defRPr sz="1300">
                <a:solidFill>
                  <a:srgbClr val="2E5E73"/>
                </a:solidFill>
                <a:latin typeface="Roboto Light"/>
                <a:ea typeface="Roboto Light"/>
                <a:cs typeface="Roboto Light"/>
                <a:sym typeface="Roboto Light"/>
              </a:defRPr>
            </a:lvl4pPr>
            <a:lvl5pPr lvl="4">
              <a:buNone/>
              <a:defRPr sz="1300">
                <a:solidFill>
                  <a:srgbClr val="2E5E73"/>
                </a:solidFill>
                <a:latin typeface="Roboto Light"/>
                <a:ea typeface="Roboto Light"/>
                <a:cs typeface="Roboto Light"/>
                <a:sym typeface="Roboto Light"/>
              </a:defRPr>
            </a:lvl5pPr>
            <a:lvl6pPr lvl="5">
              <a:buNone/>
              <a:defRPr sz="1300">
                <a:solidFill>
                  <a:srgbClr val="2E5E73"/>
                </a:solidFill>
                <a:latin typeface="Roboto Light"/>
                <a:ea typeface="Roboto Light"/>
                <a:cs typeface="Roboto Light"/>
                <a:sym typeface="Roboto Light"/>
              </a:defRPr>
            </a:lvl6pPr>
            <a:lvl7pPr lvl="6">
              <a:buNone/>
              <a:defRPr sz="1300">
                <a:solidFill>
                  <a:srgbClr val="2E5E73"/>
                </a:solidFill>
                <a:latin typeface="Roboto Light"/>
                <a:ea typeface="Roboto Light"/>
                <a:cs typeface="Roboto Light"/>
                <a:sym typeface="Roboto Light"/>
              </a:defRPr>
            </a:lvl7pPr>
            <a:lvl8pPr lvl="7">
              <a:buNone/>
              <a:defRPr sz="1300">
                <a:solidFill>
                  <a:srgbClr val="2E5E73"/>
                </a:solidFill>
                <a:latin typeface="Roboto Light"/>
                <a:ea typeface="Roboto Light"/>
                <a:cs typeface="Roboto Light"/>
                <a:sym typeface="Roboto Light"/>
              </a:defRPr>
            </a:lvl8pPr>
            <a:lvl9pPr lvl="8">
              <a:buNone/>
              <a:defRPr sz="13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Custom Layout 15">
  <p:cSld name="CUSTOM_14">
    <p:spTree>
      <p:nvGrpSpPr>
        <p:cNvPr id="1" name="Shape 463"/>
        <p:cNvGrpSpPr/>
        <p:nvPr/>
      </p:nvGrpSpPr>
      <p:grpSpPr>
        <a:xfrm>
          <a:off x="0" y="0"/>
          <a:ext cx="0" cy="0"/>
          <a:chOff x="0" y="0"/>
          <a:chExt cx="0" cy="0"/>
        </a:xfrm>
      </p:grpSpPr>
      <p:sp>
        <p:nvSpPr>
          <p:cNvPr id="464" name="Google Shape;464;p41"/>
          <p:cNvSpPr/>
          <p:nvPr/>
        </p:nvSpPr>
        <p:spPr>
          <a:xfrm>
            <a:off x="7060588" y="1805512"/>
            <a:ext cx="1600800" cy="1600800"/>
          </a:xfrm>
          <a:prstGeom prst="ellipse">
            <a:avLst/>
          </a:prstGeom>
          <a:noFill/>
          <a:ln w="19050" cap="flat" cmpd="sng">
            <a:solidFill>
              <a:srgbClr val="2E5E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1"/>
          <p:cNvSpPr/>
          <p:nvPr/>
        </p:nvSpPr>
        <p:spPr>
          <a:xfrm>
            <a:off x="6783224" y="1752025"/>
            <a:ext cx="1062300" cy="1981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66" name="Google Shape;466;p41"/>
          <p:cNvCxnSpPr>
            <a:stCxn id="467" idx="2"/>
          </p:cNvCxnSpPr>
          <p:nvPr/>
        </p:nvCxnSpPr>
        <p:spPr>
          <a:xfrm>
            <a:off x="1027532" y="1805519"/>
            <a:ext cx="6865200" cy="0"/>
          </a:xfrm>
          <a:prstGeom prst="straightConnector1">
            <a:avLst/>
          </a:prstGeom>
          <a:noFill/>
          <a:ln w="19050" cap="flat" cmpd="sng">
            <a:solidFill>
              <a:srgbClr val="2E5E73"/>
            </a:solidFill>
            <a:prstDash val="solid"/>
            <a:round/>
            <a:headEnd type="none" w="med" len="med"/>
            <a:tailEnd type="none" w="med" len="med"/>
          </a:ln>
        </p:spPr>
      </p:cxnSp>
      <p:sp>
        <p:nvSpPr>
          <p:cNvPr id="467" name="Google Shape;467;p41"/>
          <p:cNvSpPr/>
          <p:nvPr/>
        </p:nvSpPr>
        <p:spPr>
          <a:xfrm>
            <a:off x="1027532" y="1643969"/>
            <a:ext cx="323100" cy="323100"/>
          </a:xfrm>
          <a:prstGeom prst="ellipse">
            <a:avLst/>
          </a:prstGeom>
          <a:solidFill>
            <a:srgbClr val="FCB912"/>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900" b="1">
                <a:solidFill>
                  <a:srgbClr val="082D49"/>
                </a:solidFill>
                <a:latin typeface="Roboto"/>
                <a:ea typeface="Roboto"/>
                <a:cs typeface="Roboto"/>
                <a:sym typeface="Roboto"/>
              </a:rPr>
              <a:t>1</a:t>
            </a:r>
            <a:endParaRPr sz="900" b="1">
              <a:solidFill>
                <a:srgbClr val="082D49"/>
              </a:solidFill>
              <a:latin typeface="Roboto"/>
              <a:ea typeface="Roboto"/>
              <a:cs typeface="Roboto"/>
              <a:sym typeface="Roboto"/>
            </a:endParaRPr>
          </a:p>
        </p:txBody>
      </p:sp>
      <p:sp>
        <p:nvSpPr>
          <p:cNvPr id="468" name="Google Shape;468;p41"/>
          <p:cNvSpPr/>
          <p:nvPr/>
        </p:nvSpPr>
        <p:spPr>
          <a:xfrm>
            <a:off x="2878397" y="1643969"/>
            <a:ext cx="323100" cy="323100"/>
          </a:xfrm>
          <a:prstGeom prst="ellipse">
            <a:avLst/>
          </a:prstGeom>
          <a:solidFill>
            <a:srgbClr val="FCB912"/>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900" b="1">
                <a:solidFill>
                  <a:srgbClr val="082D49"/>
                </a:solidFill>
                <a:latin typeface="Roboto"/>
                <a:ea typeface="Roboto"/>
                <a:cs typeface="Roboto"/>
                <a:sym typeface="Roboto"/>
              </a:rPr>
              <a:t>2</a:t>
            </a:r>
            <a:endParaRPr sz="900" b="1">
              <a:solidFill>
                <a:srgbClr val="082D49"/>
              </a:solidFill>
              <a:latin typeface="Roboto"/>
              <a:ea typeface="Roboto"/>
              <a:cs typeface="Roboto"/>
              <a:sym typeface="Roboto"/>
            </a:endParaRPr>
          </a:p>
        </p:txBody>
      </p:sp>
      <p:sp>
        <p:nvSpPr>
          <p:cNvPr id="469" name="Google Shape;469;p41"/>
          <p:cNvSpPr/>
          <p:nvPr/>
        </p:nvSpPr>
        <p:spPr>
          <a:xfrm>
            <a:off x="4729234" y="1643969"/>
            <a:ext cx="323100" cy="323100"/>
          </a:xfrm>
          <a:prstGeom prst="ellipse">
            <a:avLst/>
          </a:prstGeom>
          <a:solidFill>
            <a:srgbClr val="F2F2F2"/>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900" b="1">
                <a:solidFill>
                  <a:srgbClr val="082D49"/>
                </a:solidFill>
                <a:latin typeface="Roboto"/>
                <a:ea typeface="Roboto"/>
                <a:cs typeface="Roboto"/>
                <a:sym typeface="Roboto"/>
              </a:rPr>
              <a:t>3</a:t>
            </a:r>
            <a:endParaRPr sz="900" b="1">
              <a:solidFill>
                <a:srgbClr val="082D49"/>
              </a:solidFill>
              <a:latin typeface="Roboto"/>
              <a:ea typeface="Roboto"/>
              <a:cs typeface="Roboto"/>
              <a:sym typeface="Roboto"/>
            </a:endParaRPr>
          </a:p>
        </p:txBody>
      </p:sp>
      <p:sp>
        <p:nvSpPr>
          <p:cNvPr id="470" name="Google Shape;470;p41"/>
          <p:cNvSpPr/>
          <p:nvPr/>
        </p:nvSpPr>
        <p:spPr>
          <a:xfrm>
            <a:off x="6580084" y="1643969"/>
            <a:ext cx="323100" cy="323100"/>
          </a:xfrm>
          <a:prstGeom prst="ellipse">
            <a:avLst/>
          </a:prstGeom>
          <a:solidFill>
            <a:srgbClr val="F2F2F2"/>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900" b="1">
                <a:solidFill>
                  <a:srgbClr val="082D49"/>
                </a:solidFill>
                <a:latin typeface="Roboto"/>
                <a:ea typeface="Roboto"/>
                <a:cs typeface="Roboto"/>
                <a:sym typeface="Roboto"/>
              </a:rPr>
              <a:t>4</a:t>
            </a:r>
            <a:endParaRPr sz="900" b="1">
              <a:solidFill>
                <a:srgbClr val="082D49"/>
              </a:solidFill>
              <a:latin typeface="Roboto"/>
              <a:ea typeface="Roboto"/>
              <a:cs typeface="Roboto"/>
              <a:sym typeface="Roboto"/>
            </a:endParaRPr>
          </a:p>
        </p:txBody>
      </p:sp>
      <p:cxnSp>
        <p:nvCxnSpPr>
          <p:cNvPr id="471" name="Google Shape;471;p41"/>
          <p:cNvCxnSpPr/>
          <p:nvPr/>
        </p:nvCxnSpPr>
        <p:spPr>
          <a:xfrm>
            <a:off x="800088" y="3406437"/>
            <a:ext cx="6857700" cy="0"/>
          </a:xfrm>
          <a:prstGeom prst="straightConnector1">
            <a:avLst/>
          </a:prstGeom>
          <a:noFill/>
          <a:ln w="19050" cap="flat" cmpd="sng">
            <a:solidFill>
              <a:srgbClr val="2E5E73"/>
            </a:solidFill>
            <a:prstDash val="solid"/>
            <a:round/>
            <a:headEnd type="oval" w="med" len="med"/>
            <a:tailEnd type="none" w="med" len="med"/>
          </a:ln>
        </p:spPr>
      </p:cxnSp>
      <p:sp>
        <p:nvSpPr>
          <p:cNvPr id="472" name="Google Shape;472;p41"/>
          <p:cNvSpPr/>
          <p:nvPr/>
        </p:nvSpPr>
        <p:spPr>
          <a:xfrm>
            <a:off x="1969832" y="3274946"/>
            <a:ext cx="323100" cy="323100"/>
          </a:xfrm>
          <a:prstGeom prst="ellipse">
            <a:avLst/>
          </a:prstGeom>
          <a:solidFill>
            <a:srgbClr val="F2F2F2"/>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900" b="1">
                <a:solidFill>
                  <a:srgbClr val="082D49"/>
                </a:solidFill>
                <a:latin typeface="Roboto"/>
                <a:ea typeface="Roboto"/>
                <a:cs typeface="Roboto"/>
                <a:sym typeface="Roboto"/>
              </a:rPr>
              <a:t>8</a:t>
            </a:r>
            <a:endParaRPr sz="900" b="1">
              <a:solidFill>
                <a:srgbClr val="082D49"/>
              </a:solidFill>
              <a:latin typeface="Roboto"/>
              <a:ea typeface="Roboto"/>
              <a:cs typeface="Roboto"/>
              <a:sym typeface="Roboto"/>
            </a:endParaRPr>
          </a:p>
        </p:txBody>
      </p:sp>
      <p:sp>
        <p:nvSpPr>
          <p:cNvPr id="473" name="Google Shape;473;p41"/>
          <p:cNvSpPr/>
          <p:nvPr/>
        </p:nvSpPr>
        <p:spPr>
          <a:xfrm>
            <a:off x="3820697" y="3274946"/>
            <a:ext cx="323100" cy="323100"/>
          </a:xfrm>
          <a:prstGeom prst="ellipse">
            <a:avLst/>
          </a:prstGeom>
          <a:solidFill>
            <a:srgbClr val="F2F2F2"/>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900" b="1">
                <a:solidFill>
                  <a:srgbClr val="082D49"/>
                </a:solidFill>
                <a:latin typeface="Roboto"/>
                <a:ea typeface="Roboto"/>
                <a:cs typeface="Roboto"/>
                <a:sym typeface="Roboto"/>
              </a:rPr>
              <a:t>7</a:t>
            </a:r>
            <a:endParaRPr sz="900" b="1">
              <a:solidFill>
                <a:srgbClr val="082D49"/>
              </a:solidFill>
              <a:latin typeface="Roboto"/>
              <a:ea typeface="Roboto"/>
              <a:cs typeface="Roboto"/>
              <a:sym typeface="Roboto"/>
            </a:endParaRPr>
          </a:p>
        </p:txBody>
      </p:sp>
      <p:sp>
        <p:nvSpPr>
          <p:cNvPr id="474" name="Google Shape;474;p41"/>
          <p:cNvSpPr/>
          <p:nvPr/>
        </p:nvSpPr>
        <p:spPr>
          <a:xfrm>
            <a:off x="5671534" y="3274946"/>
            <a:ext cx="323100" cy="323100"/>
          </a:xfrm>
          <a:prstGeom prst="ellipse">
            <a:avLst/>
          </a:prstGeom>
          <a:solidFill>
            <a:srgbClr val="F2F2F2"/>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900" b="1">
                <a:solidFill>
                  <a:srgbClr val="082D49"/>
                </a:solidFill>
                <a:latin typeface="Roboto"/>
                <a:ea typeface="Roboto"/>
                <a:cs typeface="Roboto"/>
                <a:sym typeface="Roboto"/>
              </a:rPr>
              <a:t>6</a:t>
            </a:r>
            <a:endParaRPr sz="900" b="1">
              <a:solidFill>
                <a:srgbClr val="082D49"/>
              </a:solidFill>
              <a:latin typeface="Roboto"/>
              <a:ea typeface="Roboto"/>
              <a:cs typeface="Roboto"/>
              <a:sym typeface="Roboto"/>
            </a:endParaRPr>
          </a:p>
        </p:txBody>
      </p:sp>
      <p:sp>
        <p:nvSpPr>
          <p:cNvPr id="475" name="Google Shape;475;p41"/>
          <p:cNvSpPr/>
          <p:nvPr/>
        </p:nvSpPr>
        <p:spPr>
          <a:xfrm>
            <a:off x="7522384" y="3274946"/>
            <a:ext cx="323100" cy="323100"/>
          </a:xfrm>
          <a:prstGeom prst="ellipse">
            <a:avLst/>
          </a:prstGeom>
          <a:solidFill>
            <a:srgbClr val="F2F2F2"/>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900" b="1">
                <a:solidFill>
                  <a:srgbClr val="082D49"/>
                </a:solidFill>
                <a:latin typeface="Roboto"/>
                <a:ea typeface="Roboto"/>
                <a:cs typeface="Roboto"/>
                <a:sym typeface="Roboto"/>
              </a:rPr>
              <a:t>5</a:t>
            </a:r>
            <a:endParaRPr sz="900" b="1">
              <a:solidFill>
                <a:srgbClr val="082D49"/>
              </a:solidFill>
              <a:latin typeface="Roboto"/>
              <a:ea typeface="Roboto"/>
              <a:cs typeface="Roboto"/>
              <a:sym typeface="Roboto"/>
            </a:endParaRPr>
          </a:p>
        </p:txBody>
      </p:sp>
      <p:sp>
        <p:nvSpPr>
          <p:cNvPr id="476" name="Google Shape;476;p41"/>
          <p:cNvSpPr txBox="1">
            <a:spLocks noGrp="1"/>
          </p:cNvSpPr>
          <p:nvPr>
            <p:ph type="title"/>
          </p:nvPr>
        </p:nvSpPr>
        <p:spPr>
          <a:xfrm>
            <a:off x="724200" y="127400"/>
            <a:ext cx="44529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77" name="Google Shape;477;p41"/>
          <p:cNvSpPr txBox="1">
            <a:spLocks noGrp="1"/>
          </p:cNvSpPr>
          <p:nvPr>
            <p:ph type="title" idx="2"/>
          </p:nvPr>
        </p:nvSpPr>
        <p:spPr>
          <a:xfrm>
            <a:off x="742750" y="478650"/>
            <a:ext cx="4452900" cy="323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78" name="Google Shape;478;p41"/>
          <p:cNvSpPr txBox="1">
            <a:spLocks noGrp="1"/>
          </p:cNvSpPr>
          <p:nvPr>
            <p:ph type="subTitle" idx="1"/>
          </p:nvPr>
        </p:nvSpPr>
        <p:spPr>
          <a:xfrm>
            <a:off x="518525" y="2257900"/>
            <a:ext cx="1451400" cy="705300"/>
          </a:xfrm>
          <a:prstGeom prst="rect">
            <a:avLst/>
          </a:prstGeom>
        </p:spPr>
        <p:txBody>
          <a:bodyPr spcFirstLastPara="1" wrap="square" lIns="91425" tIns="91425" rIns="91425" bIns="91425" anchor="t" anchorCtr="0">
            <a:normAutofit/>
          </a:bodyPr>
          <a:lstStyle>
            <a:lvl1pPr lvl="0" rtl="0">
              <a:spcBef>
                <a:spcPts val="0"/>
              </a:spcBef>
              <a:spcAft>
                <a:spcPts val="0"/>
              </a:spcAft>
              <a:buSzPts val="800"/>
              <a:buNone/>
              <a:defRPr sz="800"/>
            </a:lvl1pPr>
            <a:lvl2pPr lvl="1" rtl="0">
              <a:spcBef>
                <a:spcPts val="0"/>
              </a:spcBef>
              <a:spcAft>
                <a:spcPts val="0"/>
              </a:spcAft>
              <a:buSzPts val="800"/>
              <a:buNone/>
              <a:defRPr sz="800"/>
            </a:lvl2pPr>
            <a:lvl3pPr lvl="2" rtl="0">
              <a:spcBef>
                <a:spcPts val="0"/>
              </a:spcBef>
              <a:spcAft>
                <a:spcPts val="0"/>
              </a:spcAft>
              <a:buSzPts val="800"/>
              <a:buNone/>
              <a:defRPr sz="800"/>
            </a:lvl3pPr>
            <a:lvl4pPr lvl="3" rtl="0">
              <a:spcBef>
                <a:spcPts val="0"/>
              </a:spcBef>
              <a:spcAft>
                <a:spcPts val="0"/>
              </a:spcAft>
              <a:buSzPts val="800"/>
              <a:buNone/>
              <a:defRPr sz="800"/>
            </a:lvl4pPr>
            <a:lvl5pPr lvl="4" rtl="0">
              <a:spcBef>
                <a:spcPts val="0"/>
              </a:spcBef>
              <a:spcAft>
                <a:spcPts val="0"/>
              </a:spcAft>
              <a:buSzPts val="800"/>
              <a:buNone/>
              <a:defRPr sz="800"/>
            </a:lvl5pPr>
            <a:lvl6pPr lvl="5" rtl="0">
              <a:spcBef>
                <a:spcPts val="0"/>
              </a:spcBef>
              <a:spcAft>
                <a:spcPts val="0"/>
              </a:spcAft>
              <a:buSzPts val="800"/>
              <a:buNone/>
              <a:defRPr sz="800"/>
            </a:lvl6pPr>
            <a:lvl7pPr lvl="6" rtl="0">
              <a:spcBef>
                <a:spcPts val="0"/>
              </a:spcBef>
              <a:spcAft>
                <a:spcPts val="0"/>
              </a:spcAft>
              <a:buSzPts val="800"/>
              <a:buNone/>
              <a:defRPr sz="800"/>
            </a:lvl7pPr>
            <a:lvl8pPr lvl="7" rtl="0">
              <a:spcBef>
                <a:spcPts val="0"/>
              </a:spcBef>
              <a:spcAft>
                <a:spcPts val="0"/>
              </a:spcAft>
              <a:buSzPts val="800"/>
              <a:buNone/>
              <a:defRPr sz="800"/>
            </a:lvl8pPr>
            <a:lvl9pPr lvl="8" rtl="0">
              <a:spcBef>
                <a:spcPts val="0"/>
              </a:spcBef>
              <a:spcAft>
                <a:spcPts val="0"/>
              </a:spcAft>
              <a:buSzPts val="800"/>
              <a:buNone/>
              <a:defRPr sz="800"/>
            </a:lvl9pPr>
          </a:lstStyle>
          <a:p>
            <a:endParaRPr/>
          </a:p>
        </p:txBody>
      </p:sp>
      <p:sp>
        <p:nvSpPr>
          <p:cNvPr id="479" name="Google Shape;479;p41"/>
          <p:cNvSpPr txBox="1">
            <a:spLocks noGrp="1"/>
          </p:cNvSpPr>
          <p:nvPr>
            <p:ph type="title" idx="3"/>
          </p:nvPr>
        </p:nvSpPr>
        <p:spPr>
          <a:xfrm>
            <a:off x="518525" y="2088800"/>
            <a:ext cx="1550100" cy="197100"/>
          </a:xfrm>
          <a:prstGeom prst="rect">
            <a:avLst/>
          </a:prstGeom>
        </p:spPr>
        <p:txBody>
          <a:bodyPr spcFirstLastPara="1" wrap="square" lIns="91425" tIns="91425" rIns="91425" bIns="91425" anchor="t" anchorCtr="0">
            <a:normAutofit/>
          </a:bodyPr>
          <a:lstStyle>
            <a:lvl1pPr lvl="0" rtl="0">
              <a:spcBef>
                <a:spcPts val="0"/>
              </a:spcBef>
              <a:spcAft>
                <a:spcPts val="0"/>
              </a:spcAft>
              <a:buSzPts val="800"/>
              <a:buNone/>
              <a:defRPr sz="800"/>
            </a:lvl1pPr>
            <a:lvl2pPr lvl="1" rtl="0">
              <a:spcBef>
                <a:spcPts val="0"/>
              </a:spcBef>
              <a:spcAft>
                <a:spcPts val="0"/>
              </a:spcAft>
              <a:buSzPts val="800"/>
              <a:buNone/>
              <a:defRPr sz="800"/>
            </a:lvl2pPr>
            <a:lvl3pPr lvl="2" rtl="0">
              <a:spcBef>
                <a:spcPts val="0"/>
              </a:spcBef>
              <a:spcAft>
                <a:spcPts val="0"/>
              </a:spcAft>
              <a:buSzPts val="800"/>
              <a:buNone/>
              <a:defRPr sz="800"/>
            </a:lvl3pPr>
            <a:lvl4pPr lvl="3" rtl="0">
              <a:spcBef>
                <a:spcPts val="0"/>
              </a:spcBef>
              <a:spcAft>
                <a:spcPts val="0"/>
              </a:spcAft>
              <a:buSzPts val="800"/>
              <a:buNone/>
              <a:defRPr sz="800"/>
            </a:lvl4pPr>
            <a:lvl5pPr lvl="4" rtl="0">
              <a:spcBef>
                <a:spcPts val="0"/>
              </a:spcBef>
              <a:spcAft>
                <a:spcPts val="0"/>
              </a:spcAft>
              <a:buSzPts val="800"/>
              <a:buNone/>
              <a:defRPr sz="800"/>
            </a:lvl5pPr>
            <a:lvl6pPr lvl="5" rtl="0">
              <a:spcBef>
                <a:spcPts val="0"/>
              </a:spcBef>
              <a:spcAft>
                <a:spcPts val="0"/>
              </a:spcAft>
              <a:buSzPts val="800"/>
              <a:buNone/>
              <a:defRPr sz="800"/>
            </a:lvl6pPr>
            <a:lvl7pPr lvl="6" rtl="0">
              <a:spcBef>
                <a:spcPts val="0"/>
              </a:spcBef>
              <a:spcAft>
                <a:spcPts val="0"/>
              </a:spcAft>
              <a:buSzPts val="800"/>
              <a:buNone/>
              <a:defRPr sz="800"/>
            </a:lvl7pPr>
            <a:lvl8pPr lvl="7" rtl="0">
              <a:spcBef>
                <a:spcPts val="0"/>
              </a:spcBef>
              <a:spcAft>
                <a:spcPts val="0"/>
              </a:spcAft>
              <a:buSzPts val="800"/>
              <a:buNone/>
              <a:defRPr sz="800"/>
            </a:lvl8pPr>
            <a:lvl9pPr lvl="8" rtl="0">
              <a:spcBef>
                <a:spcPts val="0"/>
              </a:spcBef>
              <a:spcAft>
                <a:spcPts val="0"/>
              </a:spcAft>
              <a:buSzPts val="800"/>
              <a:buNone/>
              <a:defRPr sz="800"/>
            </a:lvl9pPr>
          </a:lstStyle>
          <a:p>
            <a:endParaRPr/>
          </a:p>
        </p:txBody>
      </p:sp>
      <p:sp>
        <p:nvSpPr>
          <p:cNvPr id="480" name="Google Shape;480;p41"/>
          <p:cNvSpPr txBox="1">
            <a:spLocks noGrp="1"/>
          </p:cNvSpPr>
          <p:nvPr>
            <p:ph type="subTitle" idx="4"/>
          </p:nvPr>
        </p:nvSpPr>
        <p:spPr>
          <a:xfrm>
            <a:off x="2243488" y="2257900"/>
            <a:ext cx="1451400" cy="705300"/>
          </a:xfrm>
          <a:prstGeom prst="rect">
            <a:avLst/>
          </a:prstGeom>
        </p:spPr>
        <p:txBody>
          <a:bodyPr spcFirstLastPara="1" wrap="square" lIns="91425" tIns="91425" rIns="91425" bIns="91425" anchor="t" anchorCtr="0">
            <a:normAutofit/>
          </a:bodyPr>
          <a:lstStyle>
            <a:lvl1pPr lvl="0" rtl="0">
              <a:spcBef>
                <a:spcPts val="0"/>
              </a:spcBef>
              <a:spcAft>
                <a:spcPts val="0"/>
              </a:spcAft>
              <a:buSzPts val="800"/>
              <a:buNone/>
              <a:defRPr sz="800"/>
            </a:lvl1pPr>
            <a:lvl2pPr lvl="1" rtl="0">
              <a:spcBef>
                <a:spcPts val="0"/>
              </a:spcBef>
              <a:spcAft>
                <a:spcPts val="0"/>
              </a:spcAft>
              <a:buSzPts val="800"/>
              <a:buNone/>
              <a:defRPr sz="800"/>
            </a:lvl2pPr>
            <a:lvl3pPr lvl="2" rtl="0">
              <a:spcBef>
                <a:spcPts val="0"/>
              </a:spcBef>
              <a:spcAft>
                <a:spcPts val="0"/>
              </a:spcAft>
              <a:buSzPts val="800"/>
              <a:buNone/>
              <a:defRPr sz="800"/>
            </a:lvl3pPr>
            <a:lvl4pPr lvl="3" rtl="0">
              <a:spcBef>
                <a:spcPts val="0"/>
              </a:spcBef>
              <a:spcAft>
                <a:spcPts val="0"/>
              </a:spcAft>
              <a:buSzPts val="800"/>
              <a:buNone/>
              <a:defRPr sz="800"/>
            </a:lvl4pPr>
            <a:lvl5pPr lvl="4" rtl="0">
              <a:spcBef>
                <a:spcPts val="0"/>
              </a:spcBef>
              <a:spcAft>
                <a:spcPts val="0"/>
              </a:spcAft>
              <a:buSzPts val="800"/>
              <a:buNone/>
              <a:defRPr sz="800"/>
            </a:lvl5pPr>
            <a:lvl6pPr lvl="5" rtl="0">
              <a:spcBef>
                <a:spcPts val="0"/>
              </a:spcBef>
              <a:spcAft>
                <a:spcPts val="0"/>
              </a:spcAft>
              <a:buSzPts val="800"/>
              <a:buNone/>
              <a:defRPr sz="800"/>
            </a:lvl6pPr>
            <a:lvl7pPr lvl="6" rtl="0">
              <a:spcBef>
                <a:spcPts val="0"/>
              </a:spcBef>
              <a:spcAft>
                <a:spcPts val="0"/>
              </a:spcAft>
              <a:buSzPts val="800"/>
              <a:buNone/>
              <a:defRPr sz="800"/>
            </a:lvl7pPr>
            <a:lvl8pPr lvl="7" rtl="0">
              <a:spcBef>
                <a:spcPts val="0"/>
              </a:spcBef>
              <a:spcAft>
                <a:spcPts val="0"/>
              </a:spcAft>
              <a:buSzPts val="800"/>
              <a:buNone/>
              <a:defRPr sz="800"/>
            </a:lvl8pPr>
            <a:lvl9pPr lvl="8" rtl="0">
              <a:spcBef>
                <a:spcPts val="0"/>
              </a:spcBef>
              <a:spcAft>
                <a:spcPts val="0"/>
              </a:spcAft>
              <a:buSzPts val="800"/>
              <a:buNone/>
              <a:defRPr sz="800"/>
            </a:lvl9pPr>
          </a:lstStyle>
          <a:p>
            <a:endParaRPr/>
          </a:p>
        </p:txBody>
      </p:sp>
      <p:sp>
        <p:nvSpPr>
          <p:cNvPr id="481" name="Google Shape;481;p41"/>
          <p:cNvSpPr txBox="1">
            <a:spLocks noGrp="1"/>
          </p:cNvSpPr>
          <p:nvPr>
            <p:ph type="title" idx="5"/>
          </p:nvPr>
        </p:nvSpPr>
        <p:spPr>
          <a:xfrm>
            <a:off x="2243501" y="2088800"/>
            <a:ext cx="1550100" cy="197100"/>
          </a:xfrm>
          <a:prstGeom prst="rect">
            <a:avLst/>
          </a:prstGeom>
        </p:spPr>
        <p:txBody>
          <a:bodyPr spcFirstLastPara="1" wrap="square" lIns="91425" tIns="91425" rIns="91425" bIns="91425" anchor="t" anchorCtr="0">
            <a:normAutofit/>
          </a:bodyPr>
          <a:lstStyle>
            <a:lvl1pPr lvl="0" rtl="0">
              <a:spcBef>
                <a:spcPts val="0"/>
              </a:spcBef>
              <a:spcAft>
                <a:spcPts val="0"/>
              </a:spcAft>
              <a:buSzPts val="800"/>
              <a:buNone/>
              <a:defRPr sz="800"/>
            </a:lvl1pPr>
            <a:lvl2pPr lvl="1" rtl="0">
              <a:spcBef>
                <a:spcPts val="0"/>
              </a:spcBef>
              <a:spcAft>
                <a:spcPts val="0"/>
              </a:spcAft>
              <a:buSzPts val="800"/>
              <a:buNone/>
              <a:defRPr sz="800"/>
            </a:lvl2pPr>
            <a:lvl3pPr lvl="2" rtl="0">
              <a:spcBef>
                <a:spcPts val="0"/>
              </a:spcBef>
              <a:spcAft>
                <a:spcPts val="0"/>
              </a:spcAft>
              <a:buSzPts val="800"/>
              <a:buNone/>
              <a:defRPr sz="800"/>
            </a:lvl3pPr>
            <a:lvl4pPr lvl="3" rtl="0">
              <a:spcBef>
                <a:spcPts val="0"/>
              </a:spcBef>
              <a:spcAft>
                <a:spcPts val="0"/>
              </a:spcAft>
              <a:buSzPts val="800"/>
              <a:buNone/>
              <a:defRPr sz="800"/>
            </a:lvl4pPr>
            <a:lvl5pPr lvl="4" rtl="0">
              <a:spcBef>
                <a:spcPts val="0"/>
              </a:spcBef>
              <a:spcAft>
                <a:spcPts val="0"/>
              </a:spcAft>
              <a:buSzPts val="800"/>
              <a:buNone/>
              <a:defRPr sz="800"/>
            </a:lvl5pPr>
            <a:lvl6pPr lvl="5" rtl="0">
              <a:spcBef>
                <a:spcPts val="0"/>
              </a:spcBef>
              <a:spcAft>
                <a:spcPts val="0"/>
              </a:spcAft>
              <a:buSzPts val="800"/>
              <a:buNone/>
              <a:defRPr sz="800"/>
            </a:lvl6pPr>
            <a:lvl7pPr lvl="6" rtl="0">
              <a:spcBef>
                <a:spcPts val="0"/>
              </a:spcBef>
              <a:spcAft>
                <a:spcPts val="0"/>
              </a:spcAft>
              <a:buSzPts val="800"/>
              <a:buNone/>
              <a:defRPr sz="800"/>
            </a:lvl7pPr>
            <a:lvl8pPr lvl="7" rtl="0">
              <a:spcBef>
                <a:spcPts val="0"/>
              </a:spcBef>
              <a:spcAft>
                <a:spcPts val="0"/>
              </a:spcAft>
              <a:buSzPts val="800"/>
              <a:buNone/>
              <a:defRPr sz="800"/>
            </a:lvl8pPr>
            <a:lvl9pPr lvl="8" rtl="0">
              <a:spcBef>
                <a:spcPts val="0"/>
              </a:spcBef>
              <a:spcAft>
                <a:spcPts val="0"/>
              </a:spcAft>
              <a:buSzPts val="800"/>
              <a:buNone/>
              <a:defRPr sz="800"/>
            </a:lvl9pPr>
          </a:lstStyle>
          <a:p>
            <a:endParaRPr/>
          </a:p>
        </p:txBody>
      </p:sp>
      <p:sp>
        <p:nvSpPr>
          <p:cNvPr id="482" name="Google Shape;482;p41"/>
          <p:cNvSpPr txBox="1">
            <a:spLocks noGrp="1"/>
          </p:cNvSpPr>
          <p:nvPr>
            <p:ph type="subTitle" idx="6"/>
          </p:nvPr>
        </p:nvSpPr>
        <p:spPr>
          <a:xfrm>
            <a:off x="4228950" y="2257900"/>
            <a:ext cx="1451400" cy="7053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F2F2F2"/>
              </a:buClr>
              <a:buSzPts val="800"/>
              <a:buNone/>
              <a:defRPr sz="800">
                <a:solidFill>
                  <a:srgbClr val="F2F2F2"/>
                </a:solidFill>
              </a:defRPr>
            </a:lvl1pPr>
            <a:lvl2pPr lvl="1" rtl="0">
              <a:spcBef>
                <a:spcPts val="0"/>
              </a:spcBef>
              <a:spcAft>
                <a:spcPts val="0"/>
              </a:spcAft>
              <a:buClr>
                <a:srgbClr val="F2F2F2"/>
              </a:buClr>
              <a:buSzPts val="800"/>
              <a:buNone/>
              <a:defRPr sz="800">
                <a:solidFill>
                  <a:srgbClr val="F2F2F2"/>
                </a:solidFill>
              </a:defRPr>
            </a:lvl2pPr>
            <a:lvl3pPr lvl="2" rtl="0">
              <a:spcBef>
                <a:spcPts val="0"/>
              </a:spcBef>
              <a:spcAft>
                <a:spcPts val="0"/>
              </a:spcAft>
              <a:buClr>
                <a:srgbClr val="F2F2F2"/>
              </a:buClr>
              <a:buSzPts val="800"/>
              <a:buNone/>
              <a:defRPr sz="800">
                <a:solidFill>
                  <a:srgbClr val="F2F2F2"/>
                </a:solidFill>
              </a:defRPr>
            </a:lvl3pPr>
            <a:lvl4pPr lvl="3" rtl="0">
              <a:spcBef>
                <a:spcPts val="0"/>
              </a:spcBef>
              <a:spcAft>
                <a:spcPts val="0"/>
              </a:spcAft>
              <a:buClr>
                <a:srgbClr val="F2F2F2"/>
              </a:buClr>
              <a:buSzPts val="800"/>
              <a:buNone/>
              <a:defRPr sz="800">
                <a:solidFill>
                  <a:srgbClr val="F2F2F2"/>
                </a:solidFill>
              </a:defRPr>
            </a:lvl4pPr>
            <a:lvl5pPr lvl="4" rtl="0">
              <a:spcBef>
                <a:spcPts val="0"/>
              </a:spcBef>
              <a:spcAft>
                <a:spcPts val="0"/>
              </a:spcAft>
              <a:buClr>
                <a:srgbClr val="F2F2F2"/>
              </a:buClr>
              <a:buSzPts val="800"/>
              <a:buNone/>
              <a:defRPr sz="800">
                <a:solidFill>
                  <a:srgbClr val="F2F2F2"/>
                </a:solidFill>
              </a:defRPr>
            </a:lvl5pPr>
            <a:lvl6pPr lvl="5" rtl="0">
              <a:spcBef>
                <a:spcPts val="0"/>
              </a:spcBef>
              <a:spcAft>
                <a:spcPts val="0"/>
              </a:spcAft>
              <a:buClr>
                <a:srgbClr val="F2F2F2"/>
              </a:buClr>
              <a:buSzPts val="800"/>
              <a:buNone/>
              <a:defRPr sz="800">
                <a:solidFill>
                  <a:srgbClr val="F2F2F2"/>
                </a:solidFill>
              </a:defRPr>
            </a:lvl6pPr>
            <a:lvl7pPr lvl="6" rtl="0">
              <a:spcBef>
                <a:spcPts val="0"/>
              </a:spcBef>
              <a:spcAft>
                <a:spcPts val="0"/>
              </a:spcAft>
              <a:buClr>
                <a:srgbClr val="F2F2F2"/>
              </a:buClr>
              <a:buSzPts val="800"/>
              <a:buNone/>
              <a:defRPr sz="800">
                <a:solidFill>
                  <a:srgbClr val="F2F2F2"/>
                </a:solidFill>
              </a:defRPr>
            </a:lvl7pPr>
            <a:lvl8pPr lvl="7" rtl="0">
              <a:spcBef>
                <a:spcPts val="0"/>
              </a:spcBef>
              <a:spcAft>
                <a:spcPts val="0"/>
              </a:spcAft>
              <a:buClr>
                <a:srgbClr val="F2F2F2"/>
              </a:buClr>
              <a:buSzPts val="800"/>
              <a:buNone/>
              <a:defRPr sz="800">
                <a:solidFill>
                  <a:srgbClr val="F2F2F2"/>
                </a:solidFill>
              </a:defRPr>
            </a:lvl8pPr>
            <a:lvl9pPr lvl="8" rtl="0">
              <a:spcBef>
                <a:spcPts val="0"/>
              </a:spcBef>
              <a:spcAft>
                <a:spcPts val="0"/>
              </a:spcAft>
              <a:buClr>
                <a:srgbClr val="F2F2F2"/>
              </a:buClr>
              <a:buSzPts val="800"/>
              <a:buNone/>
              <a:defRPr sz="800">
                <a:solidFill>
                  <a:srgbClr val="F2F2F2"/>
                </a:solidFill>
              </a:defRPr>
            </a:lvl9pPr>
          </a:lstStyle>
          <a:p>
            <a:endParaRPr/>
          </a:p>
        </p:txBody>
      </p:sp>
      <p:sp>
        <p:nvSpPr>
          <p:cNvPr id="483" name="Google Shape;483;p41"/>
          <p:cNvSpPr txBox="1">
            <a:spLocks noGrp="1"/>
          </p:cNvSpPr>
          <p:nvPr>
            <p:ph type="title" idx="7"/>
          </p:nvPr>
        </p:nvSpPr>
        <p:spPr>
          <a:xfrm>
            <a:off x="4228950" y="2088800"/>
            <a:ext cx="1550100" cy="1971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F2F2F2"/>
              </a:buClr>
              <a:buSzPts val="800"/>
              <a:buNone/>
              <a:defRPr sz="800">
                <a:solidFill>
                  <a:srgbClr val="F2F2F2"/>
                </a:solidFill>
              </a:defRPr>
            </a:lvl1pPr>
            <a:lvl2pPr lvl="1" rtl="0">
              <a:spcBef>
                <a:spcPts val="0"/>
              </a:spcBef>
              <a:spcAft>
                <a:spcPts val="0"/>
              </a:spcAft>
              <a:buClr>
                <a:srgbClr val="F2F2F2"/>
              </a:buClr>
              <a:buSzPts val="800"/>
              <a:buNone/>
              <a:defRPr sz="800">
                <a:solidFill>
                  <a:srgbClr val="F2F2F2"/>
                </a:solidFill>
              </a:defRPr>
            </a:lvl2pPr>
            <a:lvl3pPr lvl="2" rtl="0">
              <a:spcBef>
                <a:spcPts val="0"/>
              </a:spcBef>
              <a:spcAft>
                <a:spcPts val="0"/>
              </a:spcAft>
              <a:buClr>
                <a:srgbClr val="F2F2F2"/>
              </a:buClr>
              <a:buSzPts val="800"/>
              <a:buNone/>
              <a:defRPr sz="800">
                <a:solidFill>
                  <a:srgbClr val="F2F2F2"/>
                </a:solidFill>
              </a:defRPr>
            </a:lvl3pPr>
            <a:lvl4pPr lvl="3" rtl="0">
              <a:spcBef>
                <a:spcPts val="0"/>
              </a:spcBef>
              <a:spcAft>
                <a:spcPts val="0"/>
              </a:spcAft>
              <a:buClr>
                <a:srgbClr val="F2F2F2"/>
              </a:buClr>
              <a:buSzPts val="800"/>
              <a:buNone/>
              <a:defRPr sz="800">
                <a:solidFill>
                  <a:srgbClr val="F2F2F2"/>
                </a:solidFill>
              </a:defRPr>
            </a:lvl4pPr>
            <a:lvl5pPr lvl="4" rtl="0">
              <a:spcBef>
                <a:spcPts val="0"/>
              </a:spcBef>
              <a:spcAft>
                <a:spcPts val="0"/>
              </a:spcAft>
              <a:buClr>
                <a:srgbClr val="F2F2F2"/>
              </a:buClr>
              <a:buSzPts val="800"/>
              <a:buNone/>
              <a:defRPr sz="800">
                <a:solidFill>
                  <a:srgbClr val="F2F2F2"/>
                </a:solidFill>
              </a:defRPr>
            </a:lvl5pPr>
            <a:lvl6pPr lvl="5" rtl="0">
              <a:spcBef>
                <a:spcPts val="0"/>
              </a:spcBef>
              <a:spcAft>
                <a:spcPts val="0"/>
              </a:spcAft>
              <a:buClr>
                <a:srgbClr val="F2F2F2"/>
              </a:buClr>
              <a:buSzPts val="800"/>
              <a:buNone/>
              <a:defRPr sz="800">
                <a:solidFill>
                  <a:srgbClr val="F2F2F2"/>
                </a:solidFill>
              </a:defRPr>
            </a:lvl6pPr>
            <a:lvl7pPr lvl="6" rtl="0">
              <a:spcBef>
                <a:spcPts val="0"/>
              </a:spcBef>
              <a:spcAft>
                <a:spcPts val="0"/>
              </a:spcAft>
              <a:buClr>
                <a:srgbClr val="F2F2F2"/>
              </a:buClr>
              <a:buSzPts val="800"/>
              <a:buNone/>
              <a:defRPr sz="800">
                <a:solidFill>
                  <a:srgbClr val="F2F2F2"/>
                </a:solidFill>
              </a:defRPr>
            </a:lvl7pPr>
            <a:lvl8pPr lvl="7" rtl="0">
              <a:spcBef>
                <a:spcPts val="0"/>
              </a:spcBef>
              <a:spcAft>
                <a:spcPts val="0"/>
              </a:spcAft>
              <a:buClr>
                <a:srgbClr val="F2F2F2"/>
              </a:buClr>
              <a:buSzPts val="800"/>
              <a:buNone/>
              <a:defRPr sz="800">
                <a:solidFill>
                  <a:srgbClr val="F2F2F2"/>
                </a:solidFill>
              </a:defRPr>
            </a:lvl8pPr>
            <a:lvl9pPr lvl="8" rtl="0">
              <a:spcBef>
                <a:spcPts val="0"/>
              </a:spcBef>
              <a:spcAft>
                <a:spcPts val="0"/>
              </a:spcAft>
              <a:buClr>
                <a:srgbClr val="F2F2F2"/>
              </a:buClr>
              <a:buSzPts val="800"/>
              <a:buNone/>
              <a:defRPr sz="800">
                <a:solidFill>
                  <a:srgbClr val="F2F2F2"/>
                </a:solidFill>
              </a:defRPr>
            </a:lvl9pPr>
          </a:lstStyle>
          <a:p>
            <a:endParaRPr/>
          </a:p>
        </p:txBody>
      </p:sp>
      <p:sp>
        <p:nvSpPr>
          <p:cNvPr id="484" name="Google Shape;484;p41"/>
          <p:cNvSpPr txBox="1">
            <a:spLocks noGrp="1"/>
          </p:cNvSpPr>
          <p:nvPr>
            <p:ph type="subTitle" idx="8"/>
          </p:nvPr>
        </p:nvSpPr>
        <p:spPr>
          <a:xfrm>
            <a:off x="5953913" y="2257900"/>
            <a:ext cx="1451400" cy="7053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F2F2F2"/>
              </a:buClr>
              <a:buSzPts val="800"/>
              <a:buNone/>
              <a:defRPr sz="800">
                <a:solidFill>
                  <a:srgbClr val="F2F2F2"/>
                </a:solidFill>
              </a:defRPr>
            </a:lvl1pPr>
            <a:lvl2pPr lvl="1" rtl="0">
              <a:spcBef>
                <a:spcPts val="0"/>
              </a:spcBef>
              <a:spcAft>
                <a:spcPts val="0"/>
              </a:spcAft>
              <a:buClr>
                <a:srgbClr val="F2F2F2"/>
              </a:buClr>
              <a:buSzPts val="800"/>
              <a:buNone/>
              <a:defRPr sz="800">
                <a:solidFill>
                  <a:srgbClr val="F2F2F2"/>
                </a:solidFill>
              </a:defRPr>
            </a:lvl2pPr>
            <a:lvl3pPr lvl="2" rtl="0">
              <a:spcBef>
                <a:spcPts val="0"/>
              </a:spcBef>
              <a:spcAft>
                <a:spcPts val="0"/>
              </a:spcAft>
              <a:buClr>
                <a:srgbClr val="F2F2F2"/>
              </a:buClr>
              <a:buSzPts val="800"/>
              <a:buNone/>
              <a:defRPr sz="800">
                <a:solidFill>
                  <a:srgbClr val="F2F2F2"/>
                </a:solidFill>
              </a:defRPr>
            </a:lvl3pPr>
            <a:lvl4pPr lvl="3" rtl="0">
              <a:spcBef>
                <a:spcPts val="0"/>
              </a:spcBef>
              <a:spcAft>
                <a:spcPts val="0"/>
              </a:spcAft>
              <a:buClr>
                <a:srgbClr val="F2F2F2"/>
              </a:buClr>
              <a:buSzPts val="800"/>
              <a:buNone/>
              <a:defRPr sz="800">
                <a:solidFill>
                  <a:srgbClr val="F2F2F2"/>
                </a:solidFill>
              </a:defRPr>
            </a:lvl4pPr>
            <a:lvl5pPr lvl="4" rtl="0">
              <a:spcBef>
                <a:spcPts val="0"/>
              </a:spcBef>
              <a:spcAft>
                <a:spcPts val="0"/>
              </a:spcAft>
              <a:buClr>
                <a:srgbClr val="F2F2F2"/>
              </a:buClr>
              <a:buSzPts val="800"/>
              <a:buNone/>
              <a:defRPr sz="800">
                <a:solidFill>
                  <a:srgbClr val="F2F2F2"/>
                </a:solidFill>
              </a:defRPr>
            </a:lvl5pPr>
            <a:lvl6pPr lvl="5" rtl="0">
              <a:spcBef>
                <a:spcPts val="0"/>
              </a:spcBef>
              <a:spcAft>
                <a:spcPts val="0"/>
              </a:spcAft>
              <a:buClr>
                <a:srgbClr val="F2F2F2"/>
              </a:buClr>
              <a:buSzPts val="800"/>
              <a:buNone/>
              <a:defRPr sz="800">
                <a:solidFill>
                  <a:srgbClr val="F2F2F2"/>
                </a:solidFill>
              </a:defRPr>
            </a:lvl6pPr>
            <a:lvl7pPr lvl="6" rtl="0">
              <a:spcBef>
                <a:spcPts val="0"/>
              </a:spcBef>
              <a:spcAft>
                <a:spcPts val="0"/>
              </a:spcAft>
              <a:buClr>
                <a:srgbClr val="F2F2F2"/>
              </a:buClr>
              <a:buSzPts val="800"/>
              <a:buNone/>
              <a:defRPr sz="800">
                <a:solidFill>
                  <a:srgbClr val="F2F2F2"/>
                </a:solidFill>
              </a:defRPr>
            </a:lvl7pPr>
            <a:lvl8pPr lvl="7" rtl="0">
              <a:spcBef>
                <a:spcPts val="0"/>
              </a:spcBef>
              <a:spcAft>
                <a:spcPts val="0"/>
              </a:spcAft>
              <a:buClr>
                <a:srgbClr val="F2F2F2"/>
              </a:buClr>
              <a:buSzPts val="800"/>
              <a:buNone/>
              <a:defRPr sz="800">
                <a:solidFill>
                  <a:srgbClr val="F2F2F2"/>
                </a:solidFill>
              </a:defRPr>
            </a:lvl8pPr>
            <a:lvl9pPr lvl="8" rtl="0">
              <a:spcBef>
                <a:spcPts val="0"/>
              </a:spcBef>
              <a:spcAft>
                <a:spcPts val="0"/>
              </a:spcAft>
              <a:buClr>
                <a:srgbClr val="F2F2F2"/>
              </a:buClr>
              <a:buSzPts val="800"/>
              <a:buNone/>
              <a:defRPr sz="800">
                <a:solidFill>
                  <a:srgbClr val="F2F2F2"/>
                </a:solidFill>
              </a:defRPr>
            </a:lvl9pPr>
          </a:lstStyle>
          <a:p>
            <a:endParaRPr/>
          </a:p>
        </p:txBody>
      </p:sp>
      <p:sp>
        <p:nvSpPr>
          <p:cNvPr id="485" name="Google Shape;485;p41"/>
          <p:cNvSpPr txBox="1">
            <a:spLocks noGrp="1"/>
          </p:cNvSpPr>
          <p:nvPr>
            <p:ph type="title" idx="9"/>
          </p:nvPr>
        </p:nvSpPr>
        <p:spPr>
          <a:xfrm>
            <a:off x="5953926" y="2088800"/>
            <a:ext cx="1550100" cy="1971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F2F2F2"/>
              </a:buClr>
              <a:buSzPts val="800"/>
              <a:buNone/>
              <a:defRPr sz="800">
                <a:solidFill>
                  <a:srgbClr val="F2F2F2"/>
                </a:solidFill>
              </a:defRPr>
            </a:lvl1pPr>
            <a:lvl2pPr lvl="1" rtl="0">
              <a:spcBef>
                <a:spcPts val="0"/>
              </a:spcBef>
              <a:spcAft>
                <a:spcPts val="0"/>
              </a:spcAft>
              <a:buClr>
                <a:srgbClr val="F2F2F2"/>
              </a:buClr>
              <a:buSzPts val="800"/>
              <a:buNone/>
              <a:defRPr sz="800">
                <a:solidFill>
                  <a:srgbClr val="F2F2F2"/>
                </a:solidFill>
              </a:defRPr>
            </a:lvl2pPr>
            <a:lvl3pPr lvl="2" rtl="0">
              <a:spcBef>
                <a:spcPts val="0"/>
              </a:spcBef>
              <a:spcAft>
                <a:spcPts val="0"/>
              </a:spcAft>
              <a:buClr>
                <a:srgbClr val="F2F2F2"/>
              </a:buClr>
              <a:buSzPts val="800"/>
              <a:buNone/>
              <a:defRPr sz="800">
                <a:solidFill>
                  <a:srgbClr val="F2F2F2"/>
                </a:solidFill>
              </a:defRPr>
            </a:lvl3pPr>
            <a:lvl4pPr lvl="3" rtl="0">
              <a:spcBef>
                <a:spcPts val="0"/>
              </a:spcBef>
              <a:spcAft>
                <a:spcPts val="0"/>
              </a:spcAft>
              <a:buClr>
                <a:srgbClr val="F2F2F2"/>
              </a:buClr>
              <a:buSzPts val="800"/>
              <a:buNone/>
              <a:defRPr sz="800">
                <a:solidFill>
                  <a:srgbClr val="F2F2F2"/>
                </a:solidFill>
              </a:defRPr>
            </a:lvl4pPr>
            <a:lvl5pPr lvl="4" rtl="0">
              <a:spcBef>
                <a:spcPts val="0"/>
              </a:spcBef>
              <a:spcAft>
                <a:spcPts val="0"/>
              </a:spcAft>
              <a:buClr>
                <a:srgbClr val="F2F2F2"/>
              </a:buClr>
              <a:buSzPts val="800"/>
              <a:buNone/>
              <a:defRPr sz="800">
                <a:solidFill>
                  <a:srgbClr val="F2F2F2"/>
                </a:solidFill>
              </a:defRPr>
            </a:lvl5pPr>
            <a:lvl6pPr lvl="5" rtl="0">
              <a:spcBef>
                <a:spcPts val="0"/>
              </a:spcBef>
              <a:spcAft>
                <a:spcPts val="0"/>
              </a:spcAft>
              <a:buClr>
                <a:srgbClr val="F2F2F2"/>
              </a:buClr>
              <a:buSzPts val="800"/>
              <a:buNone/>
              <a:defRPr sz="800">
                <a:solidFill>
                  <a:srgbClr val="F2F2F2"/>
                </a:solidFill>
              </a:defRPr>
            </a:lvl6pPr>
            <a:lvl7pPr lvl="6" rtl="0">
              <a:spcBef>
                <a:spcPts val="0"/>
              </a:spcBef>
              <a:spcAft>
                <a:spcPts val="0"/>
              </a:spcAft>
              <a:buClr>
                <a:srgbClr val="F2F2F2"/>
              </a:buClr>
              <a:buSzPts val="800"/>
              <a:buNone/>
              <a:defRPr sz="800">
                <a:solidFill>
                  <a:srgbClr val="F2F2F2"/>
                </a:solidFill>
              </a:defRPr>
            </a:lvl7pPr>
            <a:lvl8pPr lvl="7" rtl="0">
              <a:spcBef>
                <a:spcPts val="0"/>
              </a:spcBef>
              <a:spcAft>
                <a:spcPts val="0"/>
              </a:spcAft>
              <a:buClr>
                <a:srgbClr val="F2F2F2"/>
              </a:buClr>
              <a:buSzPts val="800"/>
              <a:buNone/>
              <a:defRPr sz="800">
                <a:solidFill>
                  <a:srgbClr val="F2F2F2"/>
                </a:solidFill>
              </a:defRPr>
            </a:lvl8pPr>
            <a:lvl9pPr lvl="8" rtl="0">
              <a:spcBef>
                <a:spcPts val="0"/>
              </a:spcBef>
              <a:spcAft>
                <a:spcPts val="0"/>
              </a:spcAft>
              <a:buClr>
                <a:srgbClr val="F2F2F2"/>
              </a:buClr>
              <a:buSzPts val="800"/>
              <a:buNone/>
              <a:defRPr sz="800">
                <a:solidFill>
                  <a:srgbClr val="F2F2F2"/>
                </a:solidFill>
              </a:defRPr>
            </a:lvl9pPr>
          </a:lstStyle>
          <a:p>
            <a:endParaRPr/>
          </a:p>
        </p:txBody>
      </p:sp>
      <p:sp>
        <p:nvSpPr>
          <p:cNvPr id="486" name="Google Shape;486;p41"/>
          <p:cNvSpPr txBox="1">
            <a:spLocks noGrp="1"/>
          </p:cNvSpPr>
          <p:nvPr>
            <p:ph type="subTitle" idx="13"/>
          </p:nvPr>
        </p:nvSpPr>
        <p:spPr>
          <a:xfrm>
            <a:off x="1538650" y="3941000"/>
            <a:ext cx="1451400" cy="7053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F2F2F2"/>
              </a:buClr>
              <a:buSzPts val="800"/>
              <a:buNone/>
              <a:defRPr sz="800">
                <a:solidFill>
                  <a:srgbClr val="F2F2F2"/>
                </a:solidFill>
              </a:defRPr>
            </a:lvl1pPr>
            <a:lvl2pPr lvl="1" rtl="0">
              <a:spcBef>
                <a:spcPts val="0"/>
              </a:spcBef>
              <a:spcAft>
                <a:spcPts val="0"/>
              </a:spcAft>
              <a:buClr>
                <a:srgbClr val="F2F2F2"/>
              </a:buClr>
              <a:buSzPts val="800"/>
              <a:buNone/>
              <a:defRPr sz="800">
                <a:solidFill>
                  <a:srgbClr val="F2F2F2"/>
                </a:solidFill>
              </a:defRPr>
            </a:lvl2pPr>
            <a:lvl3pPr lvl="2" rtl="0">
              <a:spcBef>
                <a:spcPts val="0"/>
              </a:spcBef>
              <a:spcAft>
                <a:spcPts val="0"/>
              </a:spcAft>
              <a:buClr>
                <a:srgbClr val="F2F2F2"/>
              </a:buClr>
              <a:buSzPts val="800"/>
              <a:buNone/>
              <a:defRPr sz="800">
                <a:solidFill>
                  <a:srgbClr val="F2F2F2"/>
                </a:solidFill>
              </a:defRPr>
            </a:lvl3pPr>
            <a:lvl4pPr lvl="3" rtl="0">
              <a:spcBef>
                <a:spcPts val="0"/>
              </a:spcBef>
              <a:spcAft>
                <a:spcPts val="0"/>
              </a:spcAft>
              <a:buClr>
                <a:srgbClr val="F2F2F2"/>
              </a:buClr>
              <a:buSzPts val="800"/>
              <a:buNone/>
              <a:defRPr sz="800">
                <a:solidFill>
                  <a:srgbClr val="F2F2F2"/>
                </a:solidFill>
              </a:defRPr>
            </a:lvl4pPr>
            <a:lvl5pPr lvl="4" rtl="0">
              <a:spcBef>
                <a:spcPts val="0"/>
              </a:spcBef>
              <a:spcAft>
                <a:spcPts val="0"/>
              </a:spcAft>
              <a:buClr>
                <a:srgbClr val="F2F2F2"/>
              </a:buClr>
              <a:buSzPts val="800"/>
              <a:buNone/>
              <a:defRPr sz="800">
                <a:solidFill>
                  <a:srgbClr val="F2F2F2"/>
                </a:solidFill>
              </a:defRPr>
            </a:lvl5pPr>
            <a:lvl6pPr lvl="5" rtl="0">
              <a:spcBef>
                <a:spcPts val="0"/>
              </a:spcBef>
              <a:spcAft>
                <a:spcPts val="0"/>
              </a:spcAft>
              <a:buClr>
                <a:srgbClr val="F2F2F2"/>
              </a:buClr>
              <a:buSzPts val="800"/>
              <a:buNone/>
              <a:defRPr sz="800">
                <a:solidFill>
                  <a:srgbClr val="F2F2F2"/>
                </a:solidFill>
              </a:defRPr>
            </a:lvl6pPr>
            <a:lvl7pPr lvl="6" rtl="0">
              <a:spcBef>
                <a:spcPts val="0"/>
              </a:spcBef>
              <a:spcAft>
                <a:spcPts val="0"/>
              </a:spcAft>
              <a:buClr>
                <a:srgbClr val="F2F2F2"/>
              </a:buClr>
              <a:buSzPts val="800"/>
              <a:buNone/>
              <a:defRPr sz="800">
                <a:solidFill>
                  <a:srgbClr val="F2F2F2"/>
                </a:solidFill>
              </a:defRPr>
            </a:lvl7pPr>
            <a:lvl8pPr lvl="7" rtl="0">
              <a:spcBef>
                <a:spcPts val="0"/>
              </a:spcBef>
              <a:spcAft>
                <a:spcPts val="0"/>
              </a:spcAft>
              <a:buClr>
                <a:srgbClr val="F2F2F2"/>
              </a:buClr>
              <a:buSzPts val="800"/>
              <a:buNone/>
              <a:defRPr sz="800">
                <a:solidFill>
                  <a:srgbClr val="F2F2F2"/>
                </a:solidFill>
              </a:defRPr>
            </a:lvl8pPr>
            <a:lvl9pPr lvl="8" rtl="0">
              <a:spcBef>
                <a:spcPts val="0"/>
              </a:spcBef>
              <a:spcAft>
                <a:spcPts val="0"/>
              </a:spcAft>
              <a:buClr>
                <a:srgbClr val="F2F2F2"/>
              </a:buClr>
              <a:buSzPts val="800"/>
              <a:buNone/>
              <a:defRPr sz="800">
                <a:solidFill>
                  <a:srgbClr val="F2F2F2"/>
                </a:solidFill>
              </a:defRPr>
            </a:lvl9pPr>
          </a:lstStyle>
          <a:p>
            <a:endParaRPr/>
          </a:p>
        </p:txBody>
      </p:sp>
      <p:sp>
        <p:nvSpPr>
          <p:cNvPr id="487" name="Google Shape;487;p41"/>
          <p:cNvSpPr txBox="1">
            <a:spLocks noGrp="1"/>
          </p:cNvSpPr>
          <p:nvPr>
            <p:ph type="title" idx="14"/>
          </p:nvPr>
        </p:nvSpPr>
        <p:spPr>
          <a:xfrm>
            <a:off x="1538650" y="3771900"/>
            <a:ext cx="1550100" cy="1971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F2F2F2"/>
              </a:buClr>
              <a:buSzPts val="800"/>
              <a:buNone/>
              <a:defRPr sz="800">
                <a:solidFill>
                  <a:srgbClr val="F2F2F2"/>
                </a:solidFill>
              </a:defRPr>
            </a:lvl1pPr>
            <a:lvl2pPr lvl="1" rtl="0">
              <a:spcBef>
                <a:spcPts val="0"/>
              </a:spcBef>
              <a:spcAft>
                <a:spcPts val="0"/>
              </a:spcAft>
              <a:buClr>
                <a:srgbClr val="F2F2F2"/>
              </a:buClr>
              <a:buSzPts val="800"/>
              <a:buNone/>
              <a:defRPr sz="800">
                <a:solidFill>
                  <a:srgbClr val="F2F2F2"/>
                </a:solidFill>
              </a:defRPr>
            </a:lvl2pPr>
            <a:lvl3pPr lvl="2" rtl="0">
              <a:spcBef>
                <a:spcPts val="0"/>
              </a:spcBef>
              <a:spcAft>
                <a:spcPts val="0"/>
              </a:spcAft>
              <a:buClr>
                <a:srgbClr val="F2F2F2"/>
              </a:buClr>
              <a:buSzPts val="800"/>
              <a:buNone/>
              <a:defRPr sz="800">
                <a:solidFill>
                  <a:srgbClr val="F2F2F2"/>
                </a:solidFill>
              </a:defRPr>
            </a:lvl3pPr>
            <a:lvl4pPr lvl="3" rtl="0">
              <a:spcBef>
                <a:spcPts val="0"/>
              </a:spcBef>
              <a:spcAft>
                <a:spcPts val="0"/>
              </a:spcAft>
              <a:buClr>
                <a:srgbClr val="F2F2F2"/>
              </a:buClr>
              <a:buSzPts val="800"/>
              <a:buNone/>
              <a:defRPr sz="800">
                <a:solidFill>
                  <a:srgbClr val="F2F2F2"/>
                </a:solidFill>
              </a:defRPr>
            </a:lvl4pPr>
            <a:lvl5pPr lvl="4" rtl="0">
              <a:spcBef>
                <a:spcPts val="0"/>
              </a:spcBef>
              <a:spcAft>
                <a:spcPts val="0"/>
              </a:spcAft>
              <a:buClr>
                <a:srgbClr val="F2F2F2"/>
              </a:buClr>
              <a:buSzPts val="800"/>
              <a:buNone/>
              <a:defRPr sz="800">
                <a:solidFill>
                  <a:srgbClr val="F2F2F2"/>
                </a:solidFill>
              </a:defRPr>
            </a:lvl5pPr>
            <a:lvl6pPr lvl="5" rtl="0">
              <a:spcBef>
                <a:spcPts val="0"/>
              </a:spcBef>
              <a:spcAft>
                <a:spcPts val="0"/>
              </a:spcAft>
              <a:buClr>
                <a:srgbClr val="F2F2F2"/>
              </a:buClr>
              <a:buSzPts val="800"/>
              <a:buNone/>
              <a:defRPr sz="800">
                <a:solidFill>
                  <a:srgbClr val="F2F2F2"/>
                </a:solidFill>
              </a:defRPr>
            </a:lvl6pPr>
            <a:lvl7pPr lvl="6" rtl="0">
              <a:spcBef>
                <a:spcPts val="0"/>
              </a:spcBef>
              <a:spcAft>
                <a:spcPts val="0"/>
              </a:spcAft>
              <a:buClr>
                <a:srgbClr val="F2F2F2"/>
              </a:buClr>
              <a:buSzPts val="800"/>
              <a:buNone/>
              <a:defRPr sz="800">
                <a:solidFill>
                  <a:srgbClr val="F2F2F2"/>
                </a:solidFill>
              </a:defRPr>
            </a:lvl7pPr>
            <a:lvl8pPr lvl="7" rtl="0">
              <a:spcBef>
                <a:spcPts val="0"/>
              </a:spcBef>
              <a:spcAft>
                <a:spcPts val="0"/>
              </a:spcAft>
              <a:buClr>
                <a:srgbClr val="F2F2F2"/>
              </a:buClr>
              <a:buSzPts val="800"/>
              <a:buNone/>
              <a:defRPr sz="800">
                <a:solidFill>
                  <a:srgbClr val="F2F2F2"/>
                </a:solidFill>
              </a:defRPr>
            </a:lvl8pPr>
            <a:lvl9pPr lvl="8" rtl="0">
              <a:spcBef>
                <a:spcPts val="0"/>
              </a:spcBef>
              <a:spcAft>
                <a:spcPts val="0"/>
              </a:spcAft>
              <a:buClr>
                <a:srgbClr val="F2F2F2"/>
              </a:buClr>
              <a:buSzPts val="800"/>
              <a:buNone/>
              <a:defRPr sz="800">
                <a:solidFill>
                  <a:srgbClr val="F2F2F2"/>
                </a:solidFill>
              </a:defRPr>
            </a:lvl9pPr>
          </a:lstStyle>
          <a:p>
            <a:endParaRPr/>
          </a:p>
        </p:txBody>
      </p:sp>
      <p:sp>
        <p:nvSpPr>
          <p:cNvPr id="488" name="Google Shape;488;p41"/>
          <p:cNvSpPr txBox="1">
            <a:spLocks noGrp="1"/>
          </p:cNvSpPr>
          <p:nvPr>
            <p:ph type="subTitle" idx="15"/>
          </p:nvPr>
        </p:nvSpPr>
        <p:spPr>
          <a:xfrm>
            <a:off x="3263613" y="3941000"/>
            <a:ext cx="1451400" cy="7053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F2F2F2"/>
              </a:buClr>
              <a:buSzPts val="800"/>
              <a:buNone/>
              <a:defRPr sz="800">
                <a:solidFill>
                  <a:srgbClr val="F2F2F2"/>
                </a:solidFill>
              </a:defRPr>
            </a:lvl1pPr>
            <a:lvl2pPr lvl="1" rtl="0">
              <a:spcBef>
                <a:spcPts val="0"/>
              </a:spcBef>
              <a:spcAft>
                <a:spcPts val="0"/>
              </a:spcAft>
              <a:buClr>
                <a:srgbClr val="F2F2F2"/>
              </a:buClr>
              <a:buSzPts val="800"/>
              <a:buNone/>
              <a:defRPr sz="800">
                <a:solidFill>
                  <a:srgbClr val="F2F2F2"/>
                </a:solidFill>
              </a:defRPr>
            </a:lvl2pPr>
            <a:lvl3pPr lvl="2" rtl="0">
              <a:spcBef>
                <a:spcPts val="0"/>
              </a:spcBef>
              <a:spcAft>
                <a:spcPts val="0"/>
              </a:spcAft>
              <a:buClr>
                <a:srgbClr val="F2F2F2"/>
              </a:buClr>
              <a:buSzPts val="800"/>
              <a:buNone/>
              <a:defRPr sz="800">
                <a:solidFill>
                  <a:srgbClr val="F2F2F2"/>
                </a:solidFill>
              </a:defRPr>
            </a:lvl3pPr>
            <a:lvl4pPr lvl="3" rtl="0">
              <a:spcBef>
                <a:spcPts val="0"/>
              </a:spcBef>
              <a:spcAft>
                <a:spcPts val="0"/>
              </a:spcAft>
              <a:buClr>
                <a:srgbClr val="F2F2F2"/>
              </a:buClr>
              <a:buSzPts val="800"/>
              <a:buNone/>
              <a:defRPr sz="800">
                <a:solidFill>
                  <a:srgbClr val="F2F2F2"/>
                </a:solidFill>
              </a:defRPr>
            </a:lvl4pPr>
            <a:lvl5pPr lvl="4" rtl="0">
              <a:spcBef>
                <a:spcPts val="0"/>
              </a:spcBef>
              <a:spcAft>
                <a:spcPts val="0"/>
              </a:spcAft>
              <a:buClr>
                <a:srgbClr val="F2F2F2"/>
              </a:buClr>
              <a:buSzPts val="800"/>
              <a:buNone/>
              <a:defRPr sz="800">
                <a:solidFill>
                  <a:srgbClr val="F2F2F2"/>
                </a:solidFill>
              </a:defRPr>
            </a:lvl5pPr>
            <a:lvl6pPr lvl="5" rtl="0">
              <a:spcBef>
                <a:spcPts val="0"/>
              </a:spcBef>
              <a:spcAft>
                <a:spcPts val="0"/>
              </a:spcAft>
              <a:buClr>
                <a:srgbClr val="F2F2F2"/>
              </a:buClr>
              <a:buSzPts val="800"/>
              <a:buNone/>
              <a:defRPr sz="800">
                <a:solidFill>
                  <a:srgbClr val="F2F2F2"/>
                </a:solidFill>
              </a:defRPr>
            </a:lvl6pPr>
            <a:lvl7pPr lvl="6" rtl="0">
              <a:spcBef>
                <a:spcPts val="0"/>
              </a:spcBef>
              <a:spcAft>
                <a:spcPts val="0"/>
              </a:spcAft>
              <a:buClr>
                <a:srgbClr val="F2F2F2"/>
              </a:buClr>
              <a:buSzPts val="800"/>
              <a:buNone/>
              <a:defRPr sz="800">
                <a:solidFill>
                  <a:srgbClr val="F2F2F2"/>
                </a:solidFill>
              </a:defRPr>
            </a:lvl7pPr>
            <a:lvl8pPr lvl="7" rtl="0">
              <a:spcBef>
                <a:spcPts val="0"/>
              </a:spcBef>
              <a:spcAft>
                <a:spcPts val="0"/>
              </a:spcAft>
              <a:buClr>
                <a:srgbClr val="F2F2F2"/>
              </a:buClr>
              <a:buSzPts val="800"/>
              <a:buNone/>
              <a:defRPr sz="800">
                <a:solidFill>
                  <a:srgbClr val="F2F2F2"/>
                </a:solidFill>
              </a:defRPr>
            </a:lvl8pPr>
            <a:lvl9pPr lvl="8" rtl="0">
              <a:spcBef>
                <a:spcPts val="0"/>
              </a:spcBef>
              <a:spcAft>
                <a:spcPts val="0"/>
              </a:spcAft>
              <a:buClr>
                <a:srgbClr val="F2F2F2"/>
              </a:buClr>
              <a:buSzPts val="800"/>
              <a:buNone/>
              <a:defRPr sz="800">
                <a:solidFill>
                  <a:srgbClr val="F2F2F2"/>
                </a:solidFill>
              </a:defRPr>
            </a:lvl9pPr>
          </a:lstStyle>
          <a:p>
            <a:endParaRPr/>
          </a:p>
        </p:txBody>
      </p:sp>
      <p:sp>
        <p:nvSpPr>
          <p:cNvPr id="489" name="Google Shape;489;p41"/>
          <p:cNvSpPr txBox="1">
            <a:spLocks noGrp="1"/>
          </p:cNvSpPr>
          <p:nvPr>
            <p:ph type="title" idx="16"/>
          </p:nvPr>
        </p:nvSpPr>
        <p:spPr>
          <a:xfrm>
            <a:off x="3263626" y="3771900"/>
            <a:ext cx="1550100" cy="1971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F2F2F2"/>
              </a:buClr>
              <a:buSzPts val="800"/>
              <a:buNone/>
              <a:defRPr sz="800">
                <a:solidFill>
                  <a:srgbClr val="F2F2F2"/>
                </a:solidFill>
              </a:defRPr>
            </a:lvl1pPr>
            <a:lvl2pPr lvl="1" rtl="0">
              <a:spcBef>
                <a:spcPts val="0"/>
              </a:spcBef>
              <a:spcAft>
                <a:spcPts val="0"/>
              </a:spcAft>
              <a:buClr>
                <a:srgbClr val="F2F2F2"/>
              </a:buClr>
              <a:buSzPts val="800"/>
              <a:buNone/>
              <a:defRPr sz="800">
                <a:solidFill>
                  <a:srgbClr val="F2F2F2"/>
                </a:solidFill>
              </a:defRPr>
            </a:lvl2pPr>
            <a:lvl3pPr lvl="2" rtl="0">
              <a:spcBef>
                <a:spcPts val="0"/>
              </a:spcBef>
              <a:spcAft>
                <a:spcPts val="0"/>
              </a:spcAft>
              <a:buClr>
                <a:srgbClr val="F2F2F2"/>
              </a:buClr>
              <a:buSzPts val="800"/>
              <a:buNone/>
              <a:defRPr sz="800">
                <a:solidFill>
                  <a:srgbClr val="F2F2F2"/>
                </a:solidFill>
              </a:defRPr>
            </a:lvl3pPr>
            <a:lvl4pPr lvl="3" rtl="0">
              <a:spcBef>
                <a:spcPts val="0"/>
              </a:spcBef>
              <a:spcAft>
                <a:spcPts val="0"/>
              </a:spcAft>
              <a:buClr>
                <a:srgbClr val="F2F2F2"/>
              </a:buClr>
              <a:buSzPts val="800"/>
              <a:buNone/>
              <a:defRPr sz="800">
                <a:solidFill>
                  <a:srgbClr val="F2F2F2"/>
                </a:solidFill>
              </a:defRPr>
            </a:lvl4pPr>
            <a:lvl5pPr lvl="4" rtl="0">
              <a:spcBef>
                <a:spcPts val="0"/>
              </a:spcBef>
              <a:spcAft>
                <a:spcPts val="0"/>
              </a:spcAft>
              <a:buClr>
                <a:srgbClr val="F2F2F2"/>
              </a:buClr>
              <a:buSzPts val="800"/>
              <a:buNone/>
              <a:defRPr sz="800">
                <a:solidFill>
                  <a:srgbClr val="F2F2F2"/>
                </a:solidFill>
              </a:defRPr>
            </a:lvl5pPr>
            <a:lvl6pPr lvl="5" rtl="0">
              <a:spcBef>
                <a:spcPts val="0"/>
              </a:spcBef>
              <a:spcAft>
                <a:spcPts val="0"/>
              </a:spcAft>
              <a:buClr>
                <a:srgbClr val="F2F2F2"/>
              </a:buClr>
              <a:buSzPts val="800"/>
              <a:buNone/>
              <a:defRPr sz="800">
                <a:solidFill>
                  <a:srgbClr val="F2F2F2"/>
                </a:solidFill>
              </a:defRPr>
            </a:lvl6pPr>
            <a:lvl7pPr lvl="6" rtl="0">
              <a:spcBef>
                <a:spcPts val="0"/>
              </a:spcBef>
              <a:spcAft>
                <a:spcPts val="0"/>
              </a:spcAft>
              <a:buClr>
                <a:srgbClr val="F2F2F2"/>
              </a:buClr>
              <a:buSzPts val="800"/>
              <a:buNone/>
              <a:defRPr sz="800">
                <a:solidFill>
                  <a:srgbClr val="F2F2F2"/>
                </a:solidFill>
              </a:defRPr>
            </a:lvl7pPr>
            <a:lvl8pPr lvl="7" rtl="0">
              <a:spcBef>
                <a:spcPts val="0"/>
              </a:spcBef>
              <a:spcAft>
                <a:spcPts val="0"/>
              </a:spcAft>
              <a:buClr>
                <a:srgbClr val="F2F2F2"/>
              </a:buClr>
              <a:buSzPts val="800"/>
              <a:buNone/>
              <a:defRPr sz="800">
                <a:solidFill>
                  <a:srgbClr val="F2F2F2"/>
                </a:solidFill>
              </a:defRPr>
            </a:lvl8pPr>
            <a:lvl9pPr lvl="8" rtl="0">
              <a:spcBef>
                <a:spcPts val="0"/>
              </a:spcBef>
              <a:spcAft>
                <a:spcPts val="0"/>
              </a:spcAft>
              <a:buClr>
                <a:srgbClr val="F2F2F2"/>
              </a:buClr>
              <a:buSzPts val="800"/>
              <a:buNone/>
              <a:defRPr sz="800">
                <a:solidFill>
                  <a:srgbClr val="F2F2F2"/>
                </a:solidFill>
              </a:defRPr>
            </a:lvl9pPr>
          </a:lstStyle>
          <a:p>
            <a:endParaRPr/>
          </a:p>
        </p:txBody>
      </p:sp>
      <p:sp>
        <p:nvSpPr>
          <p:cNvPr id="490" name="Google Shape;490;p41"/>
          <p:cNvSpPr txBox="1">
            <a:spLocks noGrp="1"/>
          </p:cNvSpPr>
          <p:nvPr>
            <p:ph type="subTitle" idx="17"/>
          </p:nvPr>
        </p:nvSpPr>
        <p:spPr>
          <a:xfrm>
            <a:off x="5143500" y="3941000"/>
            <a:ext cx="1451400" cy="7053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F2F2F2"/>
              </a:buClr>
              <a:buSzPts val="800"/>
              <a:buNone/>
              <a:defRPr sz="800">
                <a:solidFill>
                  <a:srgbClr val="F2F2F2"/>
                </a:solidFill>
              </a:defRPr>
            </a:lvl1pPr>
            <a:lvl2pPr lvl="1" rtl="0">
              <a:spcBef>
                <a:spcPts val="0"/>
              </a:spcBef>
              <a:spcAft>
                <a:spcPts val="0"/>
              </a:spcAft>
              <a:buClr>
                <a:srgbClr val="F2F2F2"/>
              </a:buClr>
              <a:buSzPts val="800"/>
              <a:buNone/>
              <a:defRPr sz="800">
                <a:solidFill>
                  <a:srgbClr val="F2F2F2"/>
                </a:solidFill>
              </a:defRPr>
            </a:lvl2pPr>
            <a:lvl3pPr lvl="2" rtl="0">
              <a:spcBef>
                <a:spcPts val="0"/>
              </a:spcBef>
              <a:spcAft>
                <a:spcPts val="0"/>
              </a:spcAft>
              <a:buClr>
                <a:srgbClr val="F2F2F2"/>
              </a:buClr>
              <a:buSzPts val="800"/>
              <a:buNone/>
              <a:defRPr sz="800">
                <a:solidFill>
                  <a:srgbClr val="F2F2F2"/>
                </a:solidFill>
              </a:defRPr>
            </a:lvl3pPr>
            <a:lvl4pPr lvl="3" rtl="0">
              <a:spcBef>
                <a:spcPts val="0"/>
              </a:spcBef>
              <a:spcAft>
                <a:spcPts val="0"/>
              </a:spcAft>
              <a:buClr>
                <a:srgbClr val="F2F2F2"/>
              </a:buClr>
              <a:buSzPts val="800"/>
              <a:buNone/>
              <a:defRPr sz="800">
                <a:solidFill>
                  <a:srgbClr val="F2F2F2"/>
                </a:solidFill>
              </a:defRPr>
            </a:lvl4pPr>
            <a:lvl5pPr lvl="4" rtl="0">
              <a:spcBef>
                <a:spcPts val="0"/>
              </a:spcBef>
              <a:spcAft>
                <a:spcPts val="0"/>
              </a:spcAft>
              <a:buClr>
                <a:srgbClr val="F2F2F2"/>
              </a:buClr>
              <a:buSzPts val="800"/>
              <a:buNone/>
              <a:defRPr sz="800">
                <a:solidFill>
                  <a:srgbClr val="F2F2F2"/>
                </a:solidFill>
              </a:defRPr>
            </a:lvl5pPr>
            <a:lvl6pPr lvl="5" rtl="0">
              <a:spcBef>
                <a:spcPts val="0"/>
              </a:spcBef>
              <a:spcAft>
                <a:spcPts val="0"/>
              </a:spcAft>
              <a:buClr>
                <a:srgbClr val="F2F2F2"/>
              </a:buClr>
              <a:buSzPts val="800"/>
              <a:buNone/>
              <a:defRPr sz="800">
                <a:solidFill>
                  <a:srgbClr val="F2F2F2"/>
                </a:solidFill>
              </a:defRPr>
            </a:lvl6pPr>
            <a:lvl7pPr lvl="6" rtl="0">
              <a:spcBef>
                <a:spcPts val="0"/>
              </a:spcBef>
              <a:spcAft>
                <a:spcPts val="0"/>
              </a:spcAft>
              <a:buClr>
                <a:srgbClr val="F2F2F2"/>
              </a:buClr>
              <a:buSzPts val="800"/>
              <a:buNone/>
              <a:defRPr sz="800">
                <a:solidFill>
                  <a:srgbClr val="F2F2F2"/>
                </a:solidFill>
              </a:defRPr>
            </a:lvl7pPr>
            <a:lvl8pPr lvl="7" rtl="0">
              <a:spcBef>
                <a:spcPts val="0"/>
              </a:spcBef>
              <a:spcAft>
                <a:spcPts val="0"/>
              </a:spcAft>
              <a:buClr>
                <a:srgbClr val="F2F2F2"/>
              </a:buClr>
              <a:buSzPts val="800"/>
              <a:buNone/>
              <a:defRPr sz="800">
                <a:solidFill>
                  <a:srgbClr val="F2F2F2"/>
                </a:solidFill>
              </a:defRPr>
            </a:lvl8pPr>
            <a:lvl9pPr lvl="8" rtl="0">
              <a:spcBef>
                <a:spcPts val="0"/>
              </a:spcBef>
              <a:spcAft>
                <a:spcPts val="0"/>
              </a:spcAft>
              <a:buClr>
                <a:srgbClr val="F2F2F2"/>
              </a:buClr>
              <a:buSzPts val="800"/>
              <a:buNone/>
              <a:defRPr sz="800">
                <a:solidFill>
                  <a:srgbClr val="F2F2F2"/>
                </a:solidFill>
              </a:defRPr>
            </a:lvl9pPr>
          </a:lstStyle>
          <a:p>
            <a:endParaRPr/>
          </a:p>
        </p:txBody>
      </p:sp>
      <p:sp>
        <p:nvSpPr>
          <p:cNvPr id="491" name="Google Shape;491;p41"/>
          <p:cNvSpPr txBox="1">
            <a:spLocks noGrp="1"/>
          </p:cNvSpPr>
          <p:nvPr>
            <p:ph type="title" idx="18"/>
          </p:nvPr>
        </p:nvSpPr>
        <p:spPr>
          <a:xfrm>
            <a:off x="5143500" y="3771900"/>
            <a:ext cx="1550100" cy="1971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F2F2F2"/>
              </a:buClr>
              <a:buSzPts val="800"/>
              <a:buNone/>
              <a:defRPr sz="800">
                <a:solidFill>
                  <a:srgbClr val="F2F2F2"/>
                </a:solidFill>
              </a:defRPr>
            </a:lvl1pPr>
            <a:lvl2pPr lvl="1" rtl="0">
              <a:spcBef>
                <a:spcPts val="0"/>
              </a:spcBef>
              <a:spcAft>
                <a:spcPts val="0"/>
              </a:spcAft>
              <a:buClr>
                <a:srgbClr val="F2F2F2"/>
              </a:buClr>
              <a:buSzPts val="800"/>
              <a:buNone/>
              <a:defRPr sz="800">
                <a:solidFill>
                  <a:srgbClr val="F2F2F2"/>
                </a:solidFill>
              </a:defRPr>
            </a:lvl2pPr>
            <a:lvl3pPr lvl="2" rtl="0">
              <a:spcBef>
                <a:spcPts val="0"/>
              </a:spcBef>
              <a:spcAft>
                <a:spcPts val="0"/>
              </a:spcAft>
              <a:buClr>
                <a:srgbClr val="F2F2F2"/>
              </a:buClr>
              <a:buSzPts val="800"/>
              <a:buNone/>
              <a:defRPr sz="800">
                <a:solidFill>
                  <a:srgbClr val="F2F2F2"/>
                </a:solidFill>
              </a:defRPr>
            </a:lvl3pPr>
            <a:lvl4pPr lvl="3" rtl="0">
              <a:spcBef>
                <a:spcPts val="0"/>
              </a:spcBef>
              <a:spcAft>
                <a:spcPts val="0"/>
              </a:spcAft>
              <a:buClr>
                <a:srgbClr val="F2F2F2"/>
              </a:buClr>
              <a:buSzPts val="800"/>
              <a:buNone/>
              <a:defRPr sz="800">
                <a:solidFill>
                  <a:srgbClr val="F2F2F2"/>
                </a:solidFill>
              </a:defRPr>
            </a:lvl4pPr>
            <a:lvl5pPr lvl="4" rtl="0">
              <a:spcBef>
                <a:spcPts val="0"/>
              </a:spcBef>
              <a:spcAft>
                <a:spcPts val="0"/>
              </a:spcAft>
              <a:buClr>
                <a:srgbClr val="F2F2F2"/>
              </a:buClr>
              <a:buSzPts val="800"/>
              <a:buNone/>
              <a:defRPr sz="800">
                <a:solidFill>
                  <a:srgbClr val="F2F2F2"/>
                </a:solidFill>
              </a:defRPr>
            </a:lvl5pPr>
            <a:lvl6pPr lvl="5" rtl="0">
              <a:spcBef>
                <a:spcPts val="0"/>
              </a:spcBef>
              <a:spcAft>
                <a:spcPts val="0"/>
              </a:spcAft>
              <a:buClr>
                <a:srgbClr val="F2F2F2"/>
              </a:buClr>
              <a:buSzPts val="800"/>
              <a:buNone/>
              <a:defRPr sz="800">
                <a:solidFill>
                  <a:srgbClr val="F2F2F2"/>
                </a:solidFill>
              </a:defRPr>
            </a:lvl6pPr>
            <a:lvl7pPr lvl="6" rtl="0">
              <a:spcBef>
                <a:spcPts val="0"/>
              </a:spcBef>
              <a:spcAft>
                <a:spcPts val="0"/>
              </a:spcAft>
              <a:buClr>
                <a:srgbClr val="F2F2F2"/>
              </a:buClr>
              <a:buSzPts val="800"/>
              <a:buNone/>
              <a:defRPr sz="800">
                <a:solidFill>
                  <a:srgbClr val="F2F2F2"/>
                </a:solidFill>
              </a:defRPr>
            </a:lvl7pPr>
            <a:lvl8pPr lvl="7" rtl="0">
              <a:spcBef>
                <a:spcPts val="0"/>
              </a:spcBef>
              <a:spcAft>
                <a:spcPts val="0"/>
              </a:spcAft>
              <a:buClr>
                <a:srgbClr val="F2F2F2"/>
              </a:buClr>
              <a:buSzPts val="800"/>
              <a:buNone/>
              <a:defRPr sz="800">
                <a:solidFill>
                  <a:srgbClr val="F2F2F2"/>
                </a:solidFill>
              </a:defRPr>
            </a:lvl8pPr>
            <a:lvl9pPr lvl="8" rtl="0">
              <a:spcBef>
                <a:spcPts val="0"/>
              </a:spcBef>
              <a:spcAft>
                <a:spcPts val="0"/>
              </a:spcAft>
              <a:buClr>
                <a:srgbClr val="F2F2F2"/>
              </a:buClr>
              <a:buSzPts val="800"/>
              <a:buNone/>
              <a:defRPr sz="800">
                <a:solidFill>
                  <a:srgbClr val="F2F2F2"/>
                </a:solidFill>
              </a:defRPr>
            </a:lvl9pPr>
          </a:lstStyle>
          <a:p>
            <a:endParaRPr/>
          </a:p>
        </p:txBody>
      </p:sp>
      <p:sp>
        <p:nvSpPr>
          <p:cNvPr id="492" name="Google Shape;492;p41"/>
          <p:cNvSpPr txBox="1">
            <a:spLocks noGrp="1"/>
          </p:cNvSpPr>
          <p:nvPr>
            <p:ph type="subTitle" idx="19"/>
          </p:nvPr>
        </p:nvSpPr>
        <p:spPr>
          <a:xfrm>
            <a:off x="6868463" y="3941000"/>
            <a:ext cx="1451400" cy="7053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F2F2F2"/>
              </a:buClr>
              <a:buSzPts val="800"/>
              <a:buNone/>
              <a:defRPr sz="800">
                <a:solidFill>
                  <a:srgbClr val="F2F2F2"/>
                </a:solidFill>
              </a:defRPr>
            </a:lvl1pPr>
            <a:lvl2pPr lvl="1" rtl="0">
              <a:spcBef>
                <a:spcPts val="0"/>
              </a:spcBef>
              <a:spcAft>
                <a:spcPts val="0"/>
              </a:spcAft>
              <a:buClr>
                <a:srgbClr val="F2F2F2"/>
              </a:buClr>
              <a:buSzPts val="800"/>
              <a:buNone/>
              <a:defRPr sz="800">
                <a:solidFill>
                  <a:srgbClr val="F2F2F2"/>
                </a:solidFill>
              </a:defRPr>
            </a:lvl2pPr>
            <a:lvl3pPr lvl="2" rtl="0">
              <a:spcBef>
                <a:spcPts val="0"/>
              </a:spcBef>
              <a:spcAft>
                <a:spcPts val="0"/>
              </a:spcAft>
              <a:buClr>
                <a:srgbClr val="F2F2F2"/>
              </a:buClr>
              <a:buSzPts val="800"/>
              <a:buNone/>
              <a:defRPr sz="800">
                <a:solidFill>
                  <a:srgbClr val="F2F2F2"/>
                </a:solidFill>
              </a:defRPr>
            </a:lvl3pPr>
            <a:lvl4pPr lvl="3" rtl="0">
              <a:spcBef>
                <a:spcPts val="0"/>
              </a:spcBef>
              <a:spcAft>
                <a:spcPts val="0"/>
              </a:spcAft>
              <a:buClr>
                <a:srgbClr val="F2F2F2"/>
              </a:buClr>
              <a:buSzPts val="800"/>
              <a:buNone/>
              <a:defRPr sz="800">
                <a:solidFill>
                  <a:srgbClr val="F2F2F2"/>
                </a:solidFill>
              </a:defRPr>
            </a:lvl4pPr>
            <a:lvl5pPr lvl="4" rtl="0">
              <a:spcBef>
                <a:spcPts val="0"/>
              </a:spcBef>
              <a:spcAft>
                <a:spcPts val="0"/>
              </a:spcAft>
              <a:buClr>
                <a:srgbClr val="F2F2F2"/>
              </a:buClr>
              <a:buSzPts val="800"/>
              <a:buNone/>
              <a:defRPr sz="800">
                <a:solidFill>
                  <a:srgbClr val="F2F2F2"/>
                </a:solidFill>
              </a:defRPr>
            </a:lvl5pPr>
            <a:lvl6pPr lvl="5" rtl="0">
              <a:spcBef>
                <a:spcPts val="0"/>
              </a:spcBef>
              <a:spcAft>
                <a:spcPts val="0"/>
              </a:spcAft>
              <a:buClr>
                <a:srgbClr val="F2F2F2"/>
              </a:buClr>
              <a:buSzPts val="800"/>
              <a:buNone/>
              <a:defRPr sz="800">
                <a:solidFill>
                  <a:srgbClr val="F2F2F2"/>
                </a:solidFill>
              </a:defRPr>
            </a:lvl6pPr>
            <a:lvl7pPr lvl="6" rtl="0">
              <a:spcBef>
                <a:spcPts val="0"/>
              </a:spcBef>
              <a:spcAft>
                <a:spcPts val="0"/>
              </a:spcAft>
              <a:buClr>
                <a:srgbClr val="F2F2F2"/>
              </a:buClr>
              <a:buSzPts val="800"/>
              <a:buNone/>
              <a:defRPr sz="800">
                <a:solidFill>
                  <a:srgbClr val="F2F2F2"/>
                </a:solidFill>
              </a:defRPr>
            </a:lvl7pPr>
            <a:lvl8pPr lvl="7" rtl="0">
              <a:spcBef>
                <a:spcPts val="0"/>
              </a:spcBef>
              <a:spcAft>
                <a:spcPts val="0"/>
              </a:spcAft>
              <a:buClr>
                <a:srgbClr val="F2F2F2"/>
              </a:buClr>
              <a:buSzPts val="800"/>
              <a:buNone/>
              <a:defRPr sz="800">
                <a:solidFill>
                  <a:srgbClr val="F2F2F2"/>
                </a:solidFill>
              </a:defRPr>
            </a:lvl8pPr>
            <a:lvl9pPr lvl="8" rtl="0">
              <a:spcBef>
                <a:spcPts val="0"/>
              </a:spcBef>
              <a:spcAft>
                <a:spcPts val="0"/>
              </a:spcAft>
              <a:buClr>
                <a:srgbClr val="F2F2F2"/>
              </a:buClr>
              <a:buSzPts val="800"/>
              <a:buNone/>
              <a:defRPr sz="800">
                <a:solidFill>
                  <a:srgbClr val="F2F2F2"/>
                </a:solidFill>
              </a:defRPr>
            </a:lvl9pPr>
          </a:lstStyle>
          <a:p>
            <a:endParaRPr/>
          </a:p>
        </p:txBody>
      </p:sp>
      <p:sp>
        <p:nvSpPr>
          <p:cNvPr id="493" name="Google Shape;493;p41"/>
          <p:cNvSpPr txBox="1">
            <a:spLocks noGrp="1"/>
          </p:cNvSpPr>
          <p:nvPr>
            <p:ph type="title" idx="20"/>
          </p:nvPr>
        </p:nvSpPr>
        <p:spPr>
          <a:xfrm>
            <a:off x="6868476" y="3771900"/>
            <a:ext cx="1550100" cy="1971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F2F2F2"/>
              </a:buClr>
              <a:buSzPts val="800"/>
              <a:buNone/>
              <a:defRPr sz="800">
                <a:solidFill>
                  <a:srgbClr val="F2F2F2"/>
                </a:solidFill>
              </a:defRPr>
            </a:lvl1pPr>
            <a:lvl2pPr lvl="1" rtl="0">
              <a:spcBef>
                <a:spcPts val="0"/>
              </a:spcBef>
              <a:spcAft>
                <a:spcPts val="0"/>
              </a:spcAft>
              <a:buClr>
                <a:srgbClr val="F2F2F2"/>
              </a:buClr>
              <a:buSzPts val="800"/>
              <a:buNone/>
              <a:defRPr sz="800">
                <a:solidFill>
                  <a:srgbClr val="F2F2F2"/>
                </a:solidFill>
              </a:defRPr>
            </a:lvl2pPr>
            <a:lvl3pPr lvl="2" rtl="0">
              <a:spcBef>
                <a:spcPts val="0"/>
              </a:spcBef>
              <a:spcAft>
                <a:spcPts val="0"/>
              </a:spcAft>
              <a:buClr>
                <a:srgbClr val="F2F2F2"/>
              </a:buClr>
              <a:buSzPts val="800"/>
              <a:buNone/>
              <a:defRPr sz="800">
                <a:solidFill>
                  <a:srgbClr val="F2F2F2"/>
                </a:solidFill>
              </a:defRPr>
            </a:lvl3pPr>
            <a:lvl4pPr lvl="3" rtl="0">
              <a:spcBef>
                <a:spcPts val="0"/>
              </a:spcBef>
              <a:spcAft>
                <a:spcPts val="0"/>
              </a:spcAft>
              <a:buClr>
                <a:srgbClr val="F2F2F2"/>
              </a:buClr>
              <a:buSzPts val="800"/>
              <a:buNone/>
              <a:defRPr sz="800">
                <a:solidFill>
                  <a:srgbClr val="F2F2F2"/>
                </a:solidFill>
              </a:defRPr>
            </a:lvl4pPr>
            <a:lvl5pPr lvl="4" rtl="0">
              <a:spcBef>
                <a:spcPts val="0"/>
              </a:spcBef>
              <a:spcAft>
                <a:spcPts val="0"/>
              </a:spcAft>
              <a:buClr>
                <a:srgbClr val="F2F2F2"/>
              </a:buClr>
              <a:buSzPts val="800"/>
              <a:buNone/>
              <a:defRPr sz="800">
                <a:solidFill>
                  <a:srgbClr val="F2F2F2"/>
                </a:solidFill>
              </a:defRPr>
            </a:lvl5pPr>
            <a:lvl6pPr lvl="5" rtl="0">
              <a:spcBef>
                <a:spcPts val="0"/>
              </a:spcBef>
              <a:spcAft>
                <a:spcPts val="0"/>
              </a:spcAft>
              <a:buClr>
                <a:srgbClr val="F2F2F2"/>
              </a:buClr>
              <a:buSzPts val="800"/>
              <a:buNone/>
              <a:defRPr sz="800">
                <a:solidFill>
                  <a:srgbClr val="F2F2F2"/>
                </a:solidFill>
              </a:defRPr>
            </a:lvl6pPr>
            <a:lvl7pPr lvl="6" rtl="0">
              <a:spcBef>
                <a:spcPts val="0"/>
              </a:spcBef>
              <a:spcAft>
                <a:spcPts val="0"/>
              </a:spcAft>
              <a:buClr>
                <a:srgbClr val="F2F2F2"/>
              </a:buClr>
              <a:buSzPts val="800"/>
              <a:buNone/>
              <a:defRPr sz="800">
                <a:solidFill>
                  <a:srgbClr val="F2F2F2"/>
                </a:solidFill>
              </a:defRPr>
            </a:lvl7pPr>
            <a:lvl8pPr lvl="7" rtl="0">
              <a:spcBef>
                <a:spcPts val="0"/>
              </a:spcBef>
              <a:spcAft>
                <a:spcPts val="0"/>
              </a:spcAft>
              <a:buClr>
                <a:srgbClr val="F2F2F2"/>
              </a:buClr>
              <a:buSzPts val="800"/>
              <a:buNone/>
              <a:defRPr sz="800">
                <a:solidFill>
                  <a:srgbClr val="F2F2F2"/>
                </a:solidFill>
              </a:defRPr>
            </a:lvl8pPr>
            <a:lvl9pPr lvl="8" rtl="0">
              <a:spcBef>
                <a:spcPts val="0"/>
              </a:spcBef>
              <a:spcAft>
                <a:spcPts val="0"/>
              </a:spcAft>
              <a:buClr>
                <a:srgbClr val="F2F2F2"/>
              </a:buClr>
              <a:buSzPts val="800"/>
              <a:buNone/>
              <a:defRPr sz="800">
                <a:solidFill>
                  <a:srgbClr val="F2F2F2"/>
                </a:solidFill>
              </a:defRPr>
            </a:lvl9pPr>
          </a:lstStyle>
          <a:p>
            <a:endParaRPr/>
          </a:p>
        </p:txBody>
      </p:sp>
      <p:sp>
        <p:nvSpPr>
          <p:cNvPr id="494" name="Google Shape;494;p4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sz="1300">
                <a:solidFill>
                  <a:srgbClr val="2E5E73"/>
                </a:solidFill>
                <a:latin typeface="Roboto Light"/>
                <a:ea typeface="Roboto Light"/>
                <a:cs typeface="Roboto Light"/>
                <a:sym typeface="Roboto Light"/>
              </a:defRPr>
            </a:lvl1pPr>
            <a:lvl2pPr lvl="1">
              <a:buNone/>
              <a:defRPr sz="1300">
                <a:solidFill>
                  <a:srgbClr val="2E5E73"/>
                </a:solidFill>
                <a:latin typeface="Roboto Light"/>
                <a:ea typeface="Roboto Light"/>
                <a:cs typeface="Roboto Light"/>
                <a:sym typeface="Roboto Light"/>
              </a:defRPr>
            </a:lvl2pPr>
            <a:lvl3pPr lvl="2">
              <a:buNone/>
              <a:defRPr sz="1300">
                <a:solidFill>
                  <a:srgbClr val="2E5E73"/>
                </a:solidFill>
                <a:latin typeface="Roboto Light"/>
                <a:ea typeface="Roboto Light"/>
                <a:cs typeface="Roboto Light"/>
                <a:sym typeface="Roboto Light"/>
              </a:defRPr>
            </a:lvl3pPr>
            <a:lvl4pPr lvl="3">
              <a:buNone/>
              <a:defRPr sz="1300">
                <a:solidFill>
                  <a:srgbClr val="2E5E73"/>
                </a:solidFill>
                <a:latin typeface="Roboto Light"/>
                <a:ea typeface="Roboto Light"/>
                <a:cs typeface="Roboto Light"/>
                <a:sym typeface="Roboto Light"/>
              </a:defRPr>
            </a:lvl4pPr>
            <a:lvl5pPr lvl="4">
              <a:buNone/>
              <a:defRPr sz="1300">
                <a:solidFill>
                  <a:srgbClr val="2E5E73"/>
                </a:solidFill>
                <a:latin typeface="Roboto Light"/>
                <a:ea typeface="Roboto Light"/>
                <a:cs typeface="Roboto Light"/>
                <a:sym typeface="Roboto Light"/>
              </a:defRPr>
            </a:lvl5pPr>
            <a:lvl6pPr lvl="5">
              <a:buNone/>
              <a:defRPr sz="1300">
                <a:solidFill>
                  <a:srgbClr val="2E5E73"/>
                </a:solidFill>
                <a:latin typeface="Roboto Light"/>
                <a:ea typeface="Roboto Light"/>
                <a:cs typeface="Roboto Light"/>
                <a:sym typeface="Roboto Light"/>
              </a:defRPr>
            </a:lvl6pPr>
            <a:lvl7pPr lvl="6">
              <a:buNone/>
              <a:defRPr sz="1300">
                <a:solidFill>
                  <a:srgbClr val="2E5E73"/>
                </a:solidFill>
                <a:latin typeface="Roboto Light"/>
                <a:ea typeface="Roboto Light"/>
                <a:cs typeface="Roboto Light"/>
                <a:sym typeface="Roboto Light"/>
              </a:defRPr>
            </a:lvl7pPr>
            <a:lvl8pPr lvl="7">
              <a:buNone/>
              <a:defRPr sz="1300">
                <a:solidFill>
                  <a:srgbClr val="2E5E73"/>
                </a:solidFill>
                <a:latin typeface="Roboto Light"/>
                <a:ea typeface="Roboto Light"/>
                <a:cs typeface="Roboto Light"/>
                <a:sym typeface="Roboto Light"/>
              </a:defRPr>
            </a:lvl8pPr>
            <a:lvl9pPr lvl="8">
              <a:buNone/>
              <a:defRPr sz="13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Custom Layout 16">
  <p:cSld name="CUSTOM_15">
    <p:spTree>
      <p:nvGrpSpPr>
        <p:cNvPr id="1" name="Shape 495"/>
        <p:cNvGrpSpPr/>
        <p:nvPr/>
      </p:nvGrpSpPr>
      <p:grpSpPr>
        <a:xfrm>
          <a:off x="0" y="0"/>
          <a:ext cx="0" cy="0"/>
          <a:chOff x="0" y="0"/>
          <a:chExt cx="0" cy="0"/>
        </a:xfrm>
      </p:grpSpPr>
      <p:sp>
        <p:nvSpPr>
          <p:cNvPr id="496" name="Google Shape;496;p42"/>
          <p:cNvSpPr/>
          <p:nvPr/>
        </p:nvSpPr>
        <p:spPr>
          <a:xfrm>
            <a:off x="3268863" y="2279593"/>
            <a:ext cx="2384100" cy="660000"/>
          </a:xfrm>
          <a:prstGeom prst="trapezoid">
            <a:avLst>
              <a:gd name="adj" fmla="val 69509"/>
            </a:avLst>
          </a:prstGeom>
          <a:solidFill>
            <a:srgbClr val="2E5E73"/>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2000" b="1">
                <a:solidFill>
                  <a:srgbClr val="FFFFFF"/>
                </a:solidFill>
                <a:latin typeface="Roboto"/>
                <a:ea typeface="Roboto"/>
                <a:cs typeface="Roboto"/>
                <a:sym typeface="Roboto"/>
              </a:rPr>
              <a:t>B</a:t>
            </a:r>
            <a:endParaRPr b="1">
              <a:solidFill>
                <a:srgbClr val="FFFFFF"/>
              </a:solidFill>
            </a:endParaRPr>
          </a:p>
        </p:txBody>
      </p:sp>
      <p:sp>
        <p:nvSpPr>
          <p:cNvPr id="497" name="Google Shape;497;p42"/>
          <p:cNvSpPr/>
          <p:nvPr/>
        </p:nvSpPr>
        <p:spPr>
          <a:xfrm>
            <a:off x="2742649" y="3117381"/>
            <a:ext cx="3431700" cy="660000"/>
          </a:xfrm>
          <a:prstGeom prst="trapezoid">
            <a:avLst>
              <a:gd name="adj" fmla="val 68291"/>
            </a:avLst>
          </a:prstGeom>
          <a:solidFill>
            <a:srgbClr val="1475D4"/>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2000" b="1">
                <a:solidFill>
                  <a:srgbClr val="FFFFFF"/>
                </a:solidFill>
                <a:latin typeface="Roboto"/>
                <a:ea typeface="Roboto"/>
                <a:cs typeface="Roboto"/>
                <a:sym typeface="Roboto"/>
              </a:rPr>
              <a:t>C</a:t>
            </a:r>
            <a:endParaRPr>
              <a:solidFill>
                <a:srgbClr val="FFFFFF"/>
              </a:solidFill>
            </a:endParaRPr>
          </a:p>
        </p:txBody>
      </p:sp>
      <p:sp>
        <p:nvSpPr>
          <p:cNvPr id="498" name="Google Shape;498;p42"/>
          <p:cNvSpPr/>
          <p:nvPr/>
        </p:nvSpPr>
        <p:spPr>
          <a:xfrm>
            <a:off x="3826850" y="996313"/>
            <a:ext cx="1263300" cy="1049400"/>
          </a:xfrm>
          <a:prstGeom prst="triangle">
            <a:avLst>
              <a:gd name="adj" fmla="val 51543"/>
            </a:avLst>
          </a:prstGeom>
          <a:solidFill>
            <a:srgbClr val="FCB91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b="1">
                <a:solidFill>
                  <a:srgbClr val="28363B"/>
                </a:solidFill>
                <a:latin typeface="Roboto"/>
                <a:ea typeface="Roboto"/>
                <a:cs typeface="Roboto"/>
                <a:sym typeface="Roboto"/>
              </a:rPr>
              <a:t>A</a:t>
            </a:r>
            <a:endParaRPr sz="2000" b="1">
              <a:solidFill>
                <a:srgbClr val="28363B"/>
              </a:solidFill>
              <a:latin typeface="Roboto"/>
              <a:ea typeface="Roboto"/>
              <a:cs typeface="Roboto"/>
              <a:sym typeface="Roboto"/>
            </a:endParaRPr>
          </a:p>
        </p:txBody>
      </p:sp>
      <p:sp>
        <p:nvSpPr>
          <p:cNvPr id="499" name="Google Shape;499;p42"/>
          <p:cNvSpPr/>
          <p:nvPr/>
        </p:nvSpPr>
        <p:spPr>
          <a:xfrm>
            <a:off x="2245875" y="3955170"/>
            <a:ext cx="4439100" cy="660000"/>
          </a:xfrm>
          <a:prstGeom prst="trapezoid">
            <a:avLst>
              <a:gd name="adj" fmla="val 68291"/>
            </a:avLst>
          </a:prstGeom>
          <a:solidFill>
            <a:srgbClr val="082D49"/>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2000" b="1">
                <a:solidFill>
                  <a:srgbClr val="FFFFFF"/>
                </a:solidFill>
                <a:latin typeface="Roboto"/>
                <a:ea typeface="Roboto"/>
                <a:cs typeface="Roboto"/>
                <a:sym typeface="Roboto"/>
              </a:rPr>
              <a:t>D</a:t>
            </a:r>
            <a:endParaRPr>
              <a:solidFill>
                <a:srgbClr val="FFFFFF"/>
              </a:solidFill>
            </a:endParaRPr>
          </a:p>
        </p:txBody>
      </p:sp>
      <p:cxnSp>
        <p:nvCxnSpPr>
          <p:cNvPr id="500" name="Google Shape;500;p42"/>
          <p:cNvCxnSpPr/>
          <p:nvPr/>
        </p:nvCxnSpPr>
        <p:spPr>
          <a:xfrm rot="10800000">
            <a:off x="4725150" y="1849000"/>
            <a:ext cx="1635900" cy="0"/>
          </a:xfrm>
          <a:prstGeom prst="straightConnector1">
            <a:avLst/>
          </a:prstGeom>
          <a:noFill/>
          <a:ln w="9525" cap="rnd" cmpd="sng">
            <a:solidFill>
              <a:srgbClr val="2E5E73"/>
            </a:solidFill>
            <a:prstDash val="solid"/>
            <a:round/>
            <a:headEnd type="none" w="med" len="med"/>
            <a:tailEnd type="oval" w="med" len="med"/>
          </a:ln>
        </p:spPr>
      </p:cxnSp>
      <p:cxnSp>
        <p:nvCxnSpPr>
          <p:cNvPr id="501" name="Google Shape;501;p42"/>
          <p:cNvCxnSpPr/>
          <p:nvPr/>
        </p:nvCxnSpPr>
        <p:spPr>
          <a:xfrm rot="10800000">
            <a:off x="5534475" y="3447375"/>
            <a:ext cx="1635900" cy="0"/>
          </a:xfrm>
          <a:prstGeom prst="straightConnector1">
            <a:avLst/>
          </a:prstGeom>
          <a:noFill/>
          <a:ln w="9525" cap="rnd" cmpd="sng">
            <a:solidFill>
              <a:srgbClr val="2E5E73"/>
            </a:solidFill>
            <a:prstDash val="solid"/>
            <a:round/>
            <a:headEnd type="none" w="med" len="med"/>
            <a:tailEnd type="oval" w="med" len="med"/>
          </a:ln>
        </p:spPr>
      </p:cxnSp>
      <p:cxnSp>
        <p:nvCxnSpPr>
          <p:cNvPr id="502" name="Google Shape;502;p42"/>
          <p:cNvCxnSpPr/>
          <p:nvPr/>
        </p:nvCxnSpPr>
        <p:spPr>
          <a:xfrm rot="10800000">
            <a:off x="2055775" y="2609600"/>
            <a:ext cx="1635900" cy="0"/>
          </a:xfrm>
          <a:prstGeom prst="straightConnector1">
            <a:avLst/>
          </a:prstGeom>
          <a:noFill/>
          <a:ln w="9525" cap="rnd" cmpd="sng">
            <a:solidFill>
              <a:srgbClr val="2E5E73"/>
            </a:solidFill>
            <a:prstDash val="solid"/>
            <a:round/>
            <a:headEnd type="oval" w="med" len="med"/>
            <a:tailEnd type="none" w="med" len="med"/>
          </a:ln>
        </p:spPr>
      </p:cxnSp>
      <p:cxnSp>
        <p:nvCxnSpPr>
          <p:cNvPr id="503" name="Google Shape;503;p42"/>
          <p:cNvCxnSpPr>
            <a:endCxn id="499" idx="1"/>
          </p:cNvCxnSpPr>
          <p:nvPr/>
        </p:nvCxnSpPr>
        <p:spPr>
          <a:xfrm rot="10800000">
            <a:off x="2471235" y="4285170"/>
            <a:ext cx="453900" cy="0"/>
          </a:xfrm>
          <a:prstGeom prst="straightConnector1">
            <a:avLst/>
          </a:prstGeom>
          <a:noFill/>
          <a:ln w="9525" cap="rnd" cmpd="sng">
            <a:solidFill>
              <a:srgbClr val="FFFFFF"/>
            </a:solidFill>
            <a:prstDash val="solid"/>
            <a:round/>
            <a:headEnd type="oval" w="med" len="med"/>
            <a:tailEnd type="none" w="med" len="med"/>
          </a:ln>
        </p:spPr>
      </p:cxnSp>
      <p:cxnSp>
        <p:nvCxnSpPr>
          <p:cNvPr id="504" name="Google Shape;504;p42"/>
          <p:cNvCxnSpPr>
            <a:stCxn id="499" idx="1"/>
          </p:cNvCxnSpPr>
          <p:nvPr/>
        </p:nvCxnSpPr>
        <p:spPr>
          <a:xfrm rot="10800000">
            <a:off x="1303335" y="4285170"/>
            <a:ext cx="1167900" cy="0"/>
          </a:xfrm>
          <a:prstGeom prst="straightConnector1">
            <a:avLst/>
          </a:prstGeom>
          <a:noFill/>
          <a:ln w="9525" cap="rnd" cmpd="sng">
            <a:solidFill>
              <a:srgbClr val="2E5E73"/>
            </a:solidFill>
            <a:prstDash val="solid"/>
            <a:round/>
            <a:headEnd type="none" w="med" len="med"/>
            <a:tailEnd type="none" w="med" len="med"/>
          </a:ln>
        </p:spPr>
      </p:cxnSp>
      <p:sp>
        <p:nvSpPr>
          <p:cNvPr id="505" name="Google Shape;505;p42"/>
          <p:cNvSpPr txBox="1"/>
          <p:nvPr/>
        </p:nvSpPr>
        <p:spPr>
          <a:xfrm>
            <a:off x="5181175" y="1479700"/>
            <a:ext cx="1263300" cy="3693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200" b="1">
                <a:solidFill>
                  <a:srgbClr val="2E5E73"/>
                </a:solidFill>
                <a:latin typeface="Roboto"/>
                <a:ea typeface="Roboto"/>
                <a:cs typeface="Roboto"/>
                <a:sym typeface="Roboto"/>
              </a:rPr>
              <a:t>Heading here</a:t>
            </a:r>
            <a:endParaRPr sz="1200" b="1">
              <a:solidFill>
                <a:srgbClr val="2E5E73"/>
              </a:solidFill>
            </a:endParaRPr>
          </a:p>
        </p:txBody>
      </p:sp>
      <p:sp>
        <p:nvSpPr>
          <p:cNvPr id="506" name="Google Shape;506;p42"/>
          <p:cNvSpPr txBox="1"/>
          <p:nvPr/>
        </p:nvSpPr>
        <p:spPr>
          <a:xfrm>
            <a:off x="1958775" y="2240275"/>
            <a:ext cx="12633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solidFill>
                  <a:srgbClr val="2E5E73"/>
                </a:solidFill>
                <a:latin typeface="Roboto"/>
                <a:ea typeface="Roboto"/>
                <a:cs typeface="Roboto"/>
                <a:sym typeface="Roboto"/>
              </a:rPr>
              <a:t>Heading here</a:t>
            </a:r>
            <a:endParaRPr sz="1200" b="1">
              <a:solidFill>
                <a:srgbClr val="2E5E73"/>
              </a:solidFill>
            </a:endParaRPr>
          </a:p>
        </p:txBody>
      </p:sp>
      <p:sp>
        <p:nvSpPr>
          <p:cNvPr id="507" name="Google Shape;507;p42"/>
          <p:cNvSpPr txBox="1"/>
          <p:nvPr/>
        </p:nvSpPr>
        <p:spPr>
          <a:xfrm>
            <a:off x="1207925" y="3915875"/>
            <a:ext cx="12633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solidFill>
                  <a:srgbClr val="2E5E73"/>
                </a:solidFill>
                <a:latin typeface="Roboto"/>
                <a:ea typeface="Roboto"/>
                <a:cs typeface="Roboto"/>
                <a:sym typeface="Roboto"/>
              </a:rPr>
              <a:t>Heading here</a:t>
            </a:r>
            <a:endParaRPr sz="1200" b="1">
              <a:solidFill>
                <a:srgbClr val="2E5E73"/>
              </a:solidFill>
            </a:endParaRPr>
          </a:p>
        </p:txBody>
      </p:sp>
      <p:pic>
        <p:nvPicPr>
          <p:cNvPr id="508" name="Google Shape;508;p42"/>
          <p:cNvPicPr preferRelativeResize="0"/>
          <p:nvPr/>
        </p:nvPicPr>
        <p:blipFill>
          <a:blip r:embed="rId2">
            <a:alphaModFix/>
          </a:blip>
          <a:stretch>
            <a:fillRect/>
          </a:stretch>
        </p:blipFill>
        <p:spPr>
          <a:xfrm>
            <a:off x="536045" y="3951924"/>
            <a:ext cx="599079" cy="572700"/>
          </a:xfrm>
          <a:prstGeom prst="rect">
            <a:avLst/>
          </a:prstGeom>
          <a:noFill/>
          <a:ln>
            <a:noFill/>
          </a:ln>
        </p:spPr>
      </p:pic>
      <p:pic>
        <p:nvPicPr>
          <p:cNvPr id="509" name="Google Shape;509;p42"/>
          <p:cNvPicPr preferRelativeResize="0"/>
          <p:nvPr/>
        </p:nvPicPr>
        <p:blipFill>
          <a:blip r:embed="rId3">
            <a:alphaModFix/>
          </a:blip>
          <a:stretch>
            <a:fillRect/>
          </a:stretch>
        </p:blipFill>
        <p:spPr>
          <a:xfrm>
            <a:off x="1214779" y="2138574"/>
            <a:ext cx="697197" cy="572700"/>
          </a:xfrm>
          <a:prstGeom prst="rect">
            <a:avLst/>
          </a:prstGeom>
          <a:noFill/>
          <a:ln>
            <a:noFill/>
          </a:ln>
        </p:spPr>
      </p:pic>
      <p:pic>
        <p:nvPicPr>
          <p:cNvPr id="510" name="Google Shape;510;p42"/>
          <p:cNvPicPr preferRelativeResize="0"/>
          <p:nvPr/>
        </p:nvPicPr>
        <p:blipFill>
          <a:blip r:embed="rId4">
            <a:alphaModFix/>
          </a:blip>
          <a:stretch>
            <a:fillRect/>
          </a:stretch>
        </p:blipFill>
        <p:spPr>
          <a:xfrm>
            <a:off x="6528571" y="1501650"/>
            <a:ext cx="564908" cy="572700"/>
          </a:xfrm>
          <a:prstGeom prst="rect">
            <a:avLst/>
          </a:prstGeom>
          <a:noFill/>
          <a:ln>
            <a:noFill/>
          </a:ln>
        </p:spPr>
      </p:pic>
      <p:pic>
        <p:nvPicPr>
          <p:cNvPr id="511" name="Google Shape;511;p42"/>
          <p:cNvPicPr preferRelativeResize="0"/>
          <p:nvPr/>
        </p:nvPicPr>
        <p:blipFill>
          <a:blip r:embed="rId5">
            <a:alphaModFix/>
          </a:blip>
          <a:stretch>
            <a:fillRect/>
          </a:stretch>
        </p:blipFill>
        <p:spPr>
          <a:xfrm>
            <a:off x="7323948" y="3062798"/>
            <a:ext cx="599075" cy="769155"/>
          </a:xfrm>
          <a:prstGeom prst="rect">
            <a:avLst/>
          </a:prstGeom>
          <a:noFill/>
          <a:ln>
            <a:noFill/>
          </a:ln>
        </p:spPr>
      </p:pic>
      <p:cxnSp>
        <p:nvCxnSpPr>
          <p:cNvPr id="512" name="Google Shape;512;p42"/>
          <p:cNvCxnSpPr>
            <a:endCxn id="496" idx="1"/>
          </p:cNvCxnSpPr>
          <p:nvPr/>
        </p:nvCxnSpPr>
        <p:spPr>
          <a:xfrm rot="10800000">
            <a:off x="3498242" y="2609593"/>
            <a:ext cx="266700" cy="0"/>
          </a:xfrm>
          <a:prstGeom prst="straightConnector1">
            <a:avLst/>
          </a:prstGeom>
          <a:noFill/>
          <a:ln w="9525" cap="rnd" cmpd="sng">
            <a:solidFill>
              <a:srgbClr val="FFFFFF"/>
            </a:solidFill>
            <a:prstDash val="solid"/>
            <a:round/>
            <a:headEnd type="oval" w="med" len="med"/>
            <a:tailEnd type="none" w="med" len="med"/>
          </a:ln>
        </p:spPr>
      </p:cxnSp>
      <p:cxnSp>
        <p:nvCxnSpPr>
          <p:cNvPr id="513" name="Google Shape;513;p42"/>
          <p:cNvCxnSpPr>
            <a:stCxn id="497" idx="3"/>
          </p:cNvCxnSpPr>
          <p:nvPr/>
        </p:nvCxnSpPr>
        <p:spPr>
          <a:xfrm rot="10800000">
            <a:off x="5534389" y="3447381"/>
            <a:ext cx="414600" cy="0"/>
          </a:xfrm>
          <a:prstGeom prst="straightConnector1">
            <a:avLst/>
          </a:prstGeom>
          <a:noFill/>
          <a:ln w="9525" cap="rnd" cmpd="sng">
            <a:solidFill>
              <a:srgbClr val="FFFFFF"/>
            </a:solidFill>
            <a:prstDash val="solid"/>
            <a:round/>
            <a:headEnd type="none" w="med" len="med"/>
            <a:tailEnd type="oval" w="med" len="med"/>
          </a:ln>
        </p:spPr>
      </p:cxnSp>
      <p:sp>
        <p:nvSpPr>
          <p:cNvPr id="514" name="Google Shape;514;p42"/>
          <p:cNvSpPr txBox="1">
            <a:spLocks noGrp="1"/>
          </p:cNvSpPr>
          <p:nvPr>
            <p:ph type="title"/>
          </p:nvPr>
        </p:nvSpPr>
        <p:spPr>
          <a:xfrm>
            <a:off x="724200" y="127400"/>
            <a:ext cx="44529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15" name="Google Shape;515;p42"/>
          <p:cNvSpPr txBox="1">
            <a:spLocks noGrp="1"/>
          </p:cNvSpPr>
          <p:nvPr>
            <p:ph type="title" idx="2"/>
          </p:nvPr>
        </p:nvSpPr>
        <p:spPr>
          <a:xfrm>
            <a:off x="742750" y="478650"/>
            <a:ext cx="4452900" cy="323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16" name="Google Shape;516;p42"/>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sz="1300">
                <a:solidFill>
                  <a:srgbClr val="2E5E73"/>
                </a:solidFill>
                <a:latin typeface="Roboto Light"/>
                <a:ea typeface="Roboto Light"/>
                <a:cs typeface="Roboto Light"/>
                <a:sym typeface="Roboto Light"/>
              </a:defRPr>
            </a:lvl1pPr>
            <a:lvl2pPr lvl="1">
              <a:buNone/>
              <a:defRPr sz="1300">
                <a:solidFill>
                  <a:srgbClr val="2E5E73"/>
                </a:solidFill>
                <a:latin typeface="Roboto Light"/>
                <a:ea typeface="Roboto Light"/>
                <a:cs typeface="Roboto Light"/>
                <a:sym typeface="Roboto Light"/>
              </a:defRPr>
            </a:lvl2pPr>
            <a:lvl3pPr lvl="2">
              <a:buNone/>
              <a:defRPr sz="1300">
                <a:solidFill>
                  <a:srgbClr val="2E5E73"/>
                </a:solidFill>
                <a:latin typeface="Roboto Light"/>
                <a:ea typeface="Roboto Light"/>
                <a:cs typeface="Roboto Light"/>
                <a:sym typeface="Roboto Light"/>
              </a:defRPr>
            </a:lvl3pPr>
            <a:lvl4pPr lvl="3">
              <a:buNone/>
              <a:defRPr sz="1300">
                <a:solidFill>
                  <a:srgbClr val="2E5E73"/>
                </a:solidFill>
                <a:latin typeface="Roboto Light"/>
                <a:ea typeface="Roboto Light"/>
                <a:cs typeface="Roboto Light"/>
                <a:sym typeface="Roboto Light"/>
              </a:defRPr>
            </a:lvl4pPr>
            <a:lvl5pPr lvl="4">
              <a:buNone/>
              <a:defRPr sz="1300">
                <a:solidFill>
                  <a:srgbClr val="2E5E73"/>
                </a:solidFill>
                <a:latin typeface="Roboto Light"/>
                <a:ea typeface="Roboto Light"/>
                <a:cs typeface="Roboto Light"/>
                <a:sym typeface="Roboto Light"/>
              </a:defRPr>
            </a:lvl5pPr>
            <a:lvl6pPr lvl="5">
              <a:buNone/>
              <a:defRPr sz="1300">
                <a:solidFill>
                  <a:srgbClr val="2E5E73"/>
                </a:solidFill>
                <a:latin typeface="Roboto Light"/>
                <a:ea typeface="Roboto Light"/>
                <a:cs typeface="Roboto Light"/>
                <a:sym typeface="Roboto Light"/>
              </a:defRPr>
            </a:lvl6pPr>
            <a:lvl7pPr lvl="6">
              <a:buNone/>
              <a:defRPr sz="1300">
                <a:solidFill>
                  <a:srgbClr val="2E5E73"/>
                </a:solidFill>
                <a:latin typeface="Roboto Light"/>
                <a:ea typeface="Roboto Light"/>
                <a:cs typeface="Roboto Light"/>
                <a:sym typeface="Roboto Light"/>
              </a:defRPr>
            </a:lvl7pPr>
            <a:lvl8pPr lvl="7">
              <a:buNone/>
              <a:defRPr sz="1300">
                <a:solidFill>
                  <a:srgbClr val="2E5E73"/>
                </a:solidFill>
                <a:latin typeface="Roboto Light"/>
                <a:ea typeface="Roboto Light"/>
                <a:cs typeface="Roboto Light"/>
                <a:sym typeface="Roboto Light"/>
              </a:defRPr>
            </a:lvl8pPr>
            <a:lvl9pPr lvl="8">
              <a:buNone/>
              <a:defRPr sz="13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ubsection">
  <p:cSld name="CUSTOM">
    <p:spTree>
      <p:nvGrpSpPr>
        <p:cNvPr id="1" name="Shape 23"/>
        <p:cNvGrpSpPr/>
        <p:nvPr/>
      </p:nvGrpSpPr>
      <p:grpSpPr>
        <a:xfrm>
          <a:off x="0" y="0"/>
          <a:ext cx="0" cy="0"/>
          <a:chOff x="0" y="0"/>
          <a:chExt cx="0" cy="0"/>
        </a:xfrm>
      </p:grpSpPr>
      <p:pic>
        <p:nvPicPr>
          <p:cNvPr id="24" name="Google Shape;24;p5"/>
          <p:cNvPicPr preferRelativeResize="0"/>
          <p:nvPr/>
        </p:nvPicPr>
        <p:blipFill rotWithShape="1">
          <a:blip r:embed="rId2">
            <a:alphaModFix amt="12000"/>
          </a:blip>
          <a:srcRect b="21874"/>
          <a:stretch/>
        </p:blipFill>
        <p:spPr>
          <a:xfrm>
            <a:off x="6504875" y="3069475"/>
            <a:ext cx="2639125" cy="2074025"/>
          </a:xfrm>
          <a:prstGeom prst="rect">
            <a:avLst/>
          </a:prstGeom>
          <a:noFill/>
          <a:ln>
            <a:noFill/>
          </a:ln>
        </p:spPr>
      </p:pic>
      <p:cxnSp>
        <p:nvCxnSpPr>
          <p:cNvPr id="25" name="Google Shape;25;p5"/>
          <p:cNvCxnSpPr/>
          <p:nvPr/>
        </p:nvCxnSpPr>
        <p:spPr>
          <a:xfrm>
            <a:off x="0" y="1975950"/>
            <a:ext cx="5532900" cy="0"/>
          </a:xfrm>
          <a:prstGeom prst="straightConnector1">
            <a:avLst/>
          </a:prstGeom>
          <a:noFill/>
          <a:ln w="19050" cap="flat" cmpd="sng">
            <a:solidFill>
              <a:srgbClr val="2E5E73"/>
            </a:solidFill>
            <a:prstDash val="solid"/>
            <a:round/>
            <a:headEnd type="none" w="med" len="med"/>
            <a:tailEnd type="oval" w="med" len="med"/>
          </a:ln>
        </p:spPr>
      </p:cxnSp>
      <p:sp>
        <p:nvSpPr>
          <p:cNvPr id="26" name="Google Shape;26;p5"/>
          <p:cNvSpPr txBox="1">
            <a:spLocks noGrp="1"/>
          </p:cNvSpPr>
          <p:nvPr>
            <p:ph type="title"/>
          </p:nvPr>
        </p:nvSpPr>
        <p:spPr>
          <a:xfrm>
            <a:off x="4234700" y="1975950"/>
            <a:ext cx="4909200" cy="2001000"/>
          </a:xfrm>
          <a:prstGeom prst="rect">
            <a:avLst/>
          </a:prstGeom>
        </p:spPr>
        <p:txBody>
          <a:bodyPr spcFirstLastPara="1" wrap="square" lIns="91425" tIns="91425" rIns="91425" bIns="91425" anchor="t" anchorCtr="0">
            <a:normAutofit/>
          </a:bodyPr>
          <a:lstStyle>
            <a:lvl1pPr lvl="0" rtl="0">
              <a:spcBef>
                <a:spcPts val="0"/>
              </a:spcBef>
              <a:spcAft>
                <a:spcPts val="0"/>
              </a:spcAft>
              <a:buSzPts val="4000"/>
              <a:buNone/>
              <a:defRPr sz="4000" b="0"/>
            </a:lvl1pPr>
            <a:lvl2pPr lvl="1" rtl="0">
              <a:spcBef>
                <a:spcPts val="0"/>
              </a:spcBef>
              <a:spcAft>
                <a:spcPts val="0"/>
              </a:spcAft>
              <a:buSzPts val="4000"/>
              <a:buFont typeface="Roboto"/>
              <a:buNone/>
              <a:defRPr sz="4000">
                <a:latin typeface="Roboto"/>
                <a:ea typeface="Roboto"/>
                <a:cs typeface="Roboto"/>
                <a:sym typeface="Roboto"/>
              </a:defRPr>
            </a:lvl2pPr>
            <a:lvl3pPr lvl="2" rtl="0">
              <a:spcBef>
                <a:spcPts val="0"/>
              </a:spcBef>
              <a:spcAft>
                <a:spcPts val="0"/>
              </a:spcAft>
              <a:buSzPts val="4000"/>
              <a:buFont typeface="Roboto"/>
              <a:buNone/>
              <a:defRPr sz="4000">
                <a:latin typeface="Roboto"/>
                <a:ea typeface="Roboto"/>
                <a:cs typeface="Roboto"/>
                <a:sym typeface="Roboto"/>
              </a:defRPr>
            </a:lvl3pPr>
            <a:lvl4pPr lvl="3" rtl="0">
              <a:spcBef>
                <a:spcPts val="0"/>
              </a:spcBef>
              <a:spcAft>
                <a:spcPts val="0"/>
              </a:spcAft>
              <a:buSzPts val="4000"/>
              <a:buFont typeface="Roboto"/>
              <a:buNone/>
              <a:defRPr sz="4000">
                <a:latin typeface="Roboto"/>
                <a:ea typeface="Roboto"/>
                <a:cs typeface="Roboto"/>
                <a:sym typeface="Roboto"/>
              </a:defRPr>
            </a:lvl4pPr>
            <a:lvl5pPr lvl="4" rtl="0">
              <a:spcBef>
                <a:spcPts val="0"/>
              </a:spcBef>
              <a:spcAft>
                <a:spcPts val="0"/>
              </a:spcAft>
              <a:buSzPts val="4000"/>
              <a:buFont typeface="Roboto"/>
              <a:buNone/>
              <a:defRPr sz="4000">
                <a:latin typeface="Roboto"/>
                <a:ea typeface="Roboto"/>
                <a:cs typeface="Roboto"/>
                <a:sym typeface="Roboto"/>
              </a:defRPr>
            </a:lvl5pPr>
            <a:lvl6pPr lvl="5" rtl="0">
              <a:spcBef>
                <a:spcPts val="0"/>
              </a:spcBef>
              <a:spcAft>
                <a:spcPts val="0"/>
              </a:spcAft>
              <a:buSzPts val="4000"/>
              <a:buFont typeface="Roboto"/>
              <a:buNone/>
              <a:defRPr sz="4000">
                <a:latin typeface="Roboto"/>
                <a:ea typeface="Roboto"/>
                <a:cs typeface="Roboto"/>
                <a:sym typeface="Roboto"/>
              </a:defRPr>
            </a:lvl6pPr>
            <a:lvl7pPr lvl="6" rtl="0">
              <a:spcBef>
                <a:spcPts val="0"/>
              </a:spcBef>
              <a:spcAft>
                <a:spcPts val="0"/>
              </a:spcAft>
              <a:buSzPts val="4000"/>
              <a:buFont typeface="Roboto"/>
              <a:buNone/>
              <a:defRPr sz="4000">
                <a:latin typeface="Roboto"/>
                <a:ea typeface="Roboto"/>
                <a:cs typeface="Roboto"/>
                <a:sym typeface="Roboto"/>
              </a:defRPr>
            </a:lvl7pPr>
            <a:lvl8pPr lvl="7" rtl="0">
              <a:spcBef>
                <a:spcPts val="0"/>
              </a:spcBef>
              <a:spcAft>
                <a:spcPts val="0"/>
              </a:spcAft>
              <a:buSzPts val="4000"/>
              <a:buFont typeface="Roboto"/>
              <a:buNone/>
              <a:defRPr sz="4000">
                <a:latin typeface="Roboto"/>
                <a:ea typeface="Roboto"/>
                <a:cs typeface="Roboto"/>
                <a:sym typeface="Roboto"/>
              </a:defRPr>
            </a:lvl8pPr>
            <a:lvl9pPr lvl="8" rtl="0">
              <a:spcBef>
                <a:spcPts val="0"/>
              </a:spcBef>
              <a:spcAft>
                <a:spcPts val="0"/>
              </a:spcAft>
              <a:buSzPts val="4000"/>
              <a:buFont typeface="Roboto"/>
              <a:buNone/>
              <a:defRPr sz="4000">
                <a:latin typeface="Roboto"/>
                <a:ea typeface="Roboto"/>
                <a:cs typeface="Roboto"/>
                <a:sym typeface="Roboto"/>
              </a:defRPr>
            </a:lvl9pPr>
          </a:lstStyle>
          <a:p>
            <a:endParaRPr/>
          </a:p>
        </p:txBody>
      </p:sp>
      <p:sp>
        <p:nvSpPr>
          <p:cNvPr id="27" name="Google Shape;27;p5"/>
          <p:cNvSpPr txBox="1">
            <a:spLocks noGrp="1"/>
          </p:cNvSpPr>
          <p:nvPr>
            <p:ph type="subTitle" idx="1"/>
          </p:nvPr>
        </p:nvSpPr>
        <p:spPr>
          <a:xfrm>
            <a:off x="4234700" y="761025"/>
            <a:ext cx="1656900" cy="1204800"/>
          </a:xfrm>
          <a:prstGeom prst="rect">
            <a:avLst/>
          </a:prstGeom>
        </p:spPr>
        <p:txBody>
          <a:bodyPr spcFirstLastPara="1" wrap="square" lIns="91425" tIns="91425" rIns="91425" bIns="91425" anchor="b" anchorCtr="0">
            <a:normAutofit/>
          </a:bodyPr>
          <a:lstStyle>
            <a:lvl1pPr lvl="0" rtl="0">
              <a:spcBef>
                <a:spcPts val="0"/>
              </a:spcBef>
              <a:spcAft>
                <a:spcPts val="0"/>
              </a:spcAft>
              <a:buSzPts val="1200"/>
              <a:buFont typeface="Roboto"/>
              <a:buNone/>
              <a:defRPr sz="1200">
                <a:latin typeface="Roboto"/>
                <a:ea typeface="Roboto"/>
                <a:cs typeface="Roboto"/>
                <a:sym typeface="Roboto"/>
              </a:defRPr>
            </a:lvl1pPr>
            <a:lvl2pPr lvl="1" rtl="0">
              <a:spcBef>
                <a:spcPts val="0"/>
              </a:spcBef>
              <a:spcAft>
                <a:spcPts val="0"/>
              </a:spcAft>
              <a:buSzPts val="1400"/>
              <a:buFont typeface="Roboto"/>
              <a:buNone/>
              <a:defRPr>
                <a:latin typeface="Roboto"/>
                <a:ea typeface="Roboto"/>
                <a:cs typeface="Roboto"/>
                <a:sym typeface="Roboto"/>
              </a:defRPr>
            </a:lvl2pPr>
            <a:lvl3pPr lvl="2" rtl="0">
              <a:spcBef>
                <a:spcPts val="0"/>
              </a:spcBef>
              <a:spcAft>
                <a:spcPts val="0"/>
              </a:spcAft>
              <a:buSzPts val="1400"/>
              <a:buFont typeface="Roboto"/>
              <a:buNone/>
              <a:defRPr>
                <a:latin typeface="Roboto"/>
                <a:ea typeface="Roboto"/>
                <a:cs typeface="Roboto"/>
                <a:sym typeface="Roboto"/>
              </a:defRPr>
            </a:lvl3pPr>
            <a:lvl4pPr lvl="3" rtl="0">
              <a:spcBef>
                <a:spcPts val="0"/>
              </a:spcBef>
              <a:spcAft>
                <a:spcPts val="0"/>
              </a:spcAft>
              <a:buSzPts val="1400"/>
              <a:buFont typeface="Roboto"/>
              <a:buNone/>
              <a:defRPr>
                <a:latin typeface="Roboto"/>
                <a:ea typeface="Roboto"/>
                <a:cs typeface="Roboto"/>
                <a:sym typeface="Roboto"/>
              </a:defRPr>
            </a:lvl4pPr>
            <a:lvl5pPr lvl="4" rtl="0">
              <a:spcBef>
                <a:spcPts val="0"/>
              </a:spcBef>
              <a:spcAft>
                <a:spcPts val="0"/>
              </a:spcAft>
              <a:buSzPts val="1400"/>
              <a:buFont typeface="Roboto"/>
              <a:buNone/>
              <a:defRPr>
                <a:latin typeface="Roboto"/>
                <a:ea typeface="Roboto"/>
                <a:cs typeface="Roboto"/>
                <a:sym typeface="Roboto"/>
              </a:defRPr>
            </a:lvl5pPr>
            <a:lvl6pPr lvl="5" rtl="0">
              <a:spcBef>
                <a:spcPts val="0"/>
              </a:spcBef>
              <a:spcAft>
                <a:spcPts val="0"/>
              </a:spcAft>
              <a:buSzPts val="1400"/>
              <a:buFont typeface="Roboto"/>
              <a:buNone/>
              <a:defRPr>
                <a:latin typeface="Roboto"/>
                <a:ea typeface="Roboto"/>
                <a:cs typeface="Roboto"/>
                <a:sym typeface="Roboto"/>
              </a:defRPr>
            </a:lvl6pPr>
            <a:lvl7pPr lvl="6" rtl="0">
              <a:spcBef>
                <a:spcPts val="0"/>
              </a:spcBef>
              <a:spcAft>
                <a:spcPts val="0"/>
              </a:spcAft>
              <a:buSzPts val="1400"/>
              <a:buFont typeface="Roboto"/>
              <a:buNone/>
              <a:defRPr>
                <a:latin typeface="Roboto"/>
                <a:ea typeface="Roboto"/>
                <a:cs typeface="Roboto"/>
                <a:sym typeface="Roboto"/>
              </a:defRPr>
            </a:lvl7pPr>
            <a:lvl8pPr lvl="7" rtl="0">
              <a:spcBef>
                <a:spcPts val="0"/>
              </a:spcBef>
              <a:spcAft>
                <a:spcPts val="0"/>
              </a:spcAft>
              <a:buSzPts val="1400"/>
              <a:buFont typeface="Roboto"/>
              <a:buNone/>
              <a:defRPr>
                <a:latin typeface="Roboto"/>
                <a:ea typeface="Roboto"/>
                <a:cs typeface="Roboto"/>
                <a:sym typeface="Roboto"/>
              </a:defRPr>
            </a:lvl8pPr>
            <a:lvl9pPr lvl="8" rtl="0">
              <a:spcBef>
                <a:spcPts val="0"/>
              </a:spcBef>
              <a:spcAft>
                <a:spcPts val="0"/>
              </a:spcAft>
              <a:buSzPts val="1400"/>
              <a:buFont typeface="Roboto"/>
              <a:buNone/>
              <a:defRPr>
                <a:latin typeface="Roboto"/>
                <a:ea typeface="Roboto"/>
                <a:cs typeface="Roboto"/>
                <a:sym typeface="Roboto"/>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Custom Layout 17">
  <p:cSld name="CUSTOM_16">
    <p:spTree>
      <p:nvGrpSpPr>
        <p:cNvPr id="1" name="Shape 517"/>
        <p:cNvGrpSpPr/>
        <p:nvPr/>
      </p:nvGrpSpPr>
      <p:grpSpPr>
        <a:xfrm>
          <a:off x="0" y="0"/>
          <a:ext cx="0" cy="0"/>
          <a:chOff x="0" y="0"/>
          <a:chExt cx="0" cy="0"/>
        </a:xfrm>
      </p:grpSpPr>
      <p:cxnSp>
        <p:nvCxnSpPr>
          <p:cNvPr id="518" name="Google Shape;518;p43"/>
          <p:cNvCxnSpPr/>
          <p:nvPr/>
        </p:nvCxnSpPr>
        <p:spPr>
          <a:xfrm rot="10800000">
            <a:off x="4984248" y="3979850"/>
            <a:ext cx="3231900" cy="0"/>
          </a:xfrm>
          <a:prstGeom prst="straightConnector1">
            <a:avLst/>
          </a:prstGeom>
          <a:noFill/>
          <a:ln w="9525" cap="flat" cmpd="sng">
            <a:solidFill>
              <a:srgbClr val="A9B7C0"/>
            </a:solidFill>
            <a:prstDash val="solid"/>
            <a:round/>
            <a:headEnd type="none" w="sm" len="sm"/>
            <a:tailEnd type="none" w="sm" len="sm"/>
          </a:ln>
        </p:spPr>
      </p:cxnSp>
      <p:cxnSp>
        <p:nvCxnSpPr>
          <p:cNvPr id="519" name="Google Shape;519;p43"/>
          <p:cNvCxnSpPr/>
          <p:nvPr/>
        </p:nvCxnSpPr>
        <p:spPr>
          <a:xfrm rot="10800000">
            <a:off x="5598648" y="2760650"/>
            <a:ext cx="2617500" cy="0"/>
          </a:xfrm>
          <a:prstGeom prst="straightConnector1">
            <a:avLst/>
          </a:prstGeom>
          <a:noFill/>
          <a:ln w="9525" cap="flat" cmpd="sng">
            <a:solidFill>
              <a:srgbClr val="A9B7C0"/>
            </a:solidFill>
            <a:prstDash val="solid"/>
            <a:round/>
            <a:headEnd type="none" w="sm" len="sm"/>
            <a:tailEnd type="none" w="sm" len="sm"/>
          </a:ln>
        </p:spPr>
      </p:cxnSp>
      <p:cxnSp>
        <p:nvCxnSpPr>
          <p:cNvPr id="520" name="Google Shape;520;p43"/>
          <p:cNvCxnSpPr/>
          <p:nvPr/>
        </p:nvCxnSpPr>
        <p:spPr>
          <a:xfrm rot="10800000">
            <a:off x="5165750" y="1616800"/>
            <a:ext cx="3050400" cy="0"/>
          </a:xfrm>
          <a:prstGeom prst="straightConnector1">
            <a:avLst/>
          </a:prstGeom>
          <a:noFill/>
          <a:ln w="9525" cap="flat" cmpd="sng">
            <a:solidFill>
              <a:srgbClr val="A9B7C0"/>
            </a:solidFill>
            <a:prstDash val="solid"/>
            <a:round/>
            <a:headEnd type="none" w="sm" len="sm"/>
            <a:tailEnd type="none" w="sm" len="sm"/>
          </a:ln>
        </p:spPr>
      </p:cxnSp>
      <p:cxnSp>
        <p:nvCxnSpPr>
          <p:cNvPr id="521" name="Google Shape;521;p43"/>
          <p:cNvCxnSpPr/>
          <p:nvPr/>
        </p:nvCxnSpPr>
        <p:spPr>
          <a:xfrm rot="10800000">
            <a:off x="457250" y="3446450"/>
            <a:ext cx="3031500" cy="0"/>
          </a:xfrm>
          <a:prstGeom prst="straightConnector1">
            <a:avLst/>
          </a:prstGeom>
          <a:noFill/>
          <a:ln w="9525" cap="flat" cmpd="sng">
            <a:solidFill>
              <a:srgbClr val="A9B7C0"/>
            </a:solidFill>
            <a:prstDash val="solid"/>
            <a:round/>
            <a:headEnd type="none" w="sm" len="sm"/>
            <a:tailEnd type="none" w="sm" len="sm"/>
          </a:ln>
        </p:spPr>
      </p:cxnSp>
      <p:cxnSp>
        <p:nvCxnSpPr>
          <p:cNvPr id="522" name="Google Shape;522;p43"/>
          <p:cNvCxnSpPr/>
          <p:nvPr/>
        </p:nvCxnSpPr>
        <p:spPr>
          <a:xfrm rot="10800000">
            <a:off x="457300" y="2074850"/>
            <a:ext cx="3407700" cy="0"/>
          </a:xfrm>
          <a:prstGeom prst="straightConnector1">
            <a:avLst/>
          </a:prstGeom>
          <a:noFill/>
          <a:ln w="9525" cap="flat" cmpd="sng">
            <a:solidFill>
              <a:srgbClr val="2E5E73"/>
            </a:solidFill>
            <a:prstDash val="solid"/>
            <a:round/>
            <a:headEnd type="none" w="sm" len="sm"/>
            <a:tailEnd type="none" w="sm" len="sm"/>
          </a:ln>
        </p:spPr>
      </p:cxnSp>
      <p:sp>
        <p:nvSpPr>
          <p:cNvPr id="523" name="Google Shape;523;p43"/>
          <p:cNvSpPr/>
          <p:nvPr/>
        </p:nvSpPr>
        <p:spPr>
          <a:xfrm rot="-4979340">
            <a:off x="3196687" y="1456287"/>
            <a:ext cx="2767493" cy="2771887"/>
          </a:xfrm>
          <a:prstGeom prst="blockArc">
            <a:avLst>
              <a:gd name="adj1" fmla="val 12602522"/>
              <a:gd name="adj2" fmla="val 16867657"/>
              <a:gd name="adj3" fmla="val 20844"/>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3"/>
          <p:cNvSpPr/>
          <p:nvPr/>
        </p:nvSpPr>
        <p:spPr>
          <a:xfrm rot="7923045">
            <a:off x="3174958" y="1453927"/>
            <a:ext cx="2774756" cy="2775201"/>
          </a:xfrm>
          <a:prstGeom prst="blockArc">
            <a:avLst>
              <a:gd name="adj1" fmla="val 12602522"/>
              <a:gd name="adj2" fmla="val 16867657"/>
              <a:gd name="adj3" fmla="val 20844"/>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3"/>
          <p:cNvSpPr/>
          <p:nvPr/>
        </p:nvSpPr>
        <p:spPr>
          <a:xfrm rot="3597646">
            <a:off x="3178355" y="1465981"/>
            <a:ext cx="2774111" cy="2776438"/>
          </a:xfrm>
          <a:prstGeom prst="blockArc">
            <a:avLst>
              <a:gd name="adj1" fmla="val 12602522"/>
              <a:gd name="adj2" fmla="val 16867657"/>
              <a:gd name="adj3" fmla="val 20844"/>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3"/>
          <p:cNvSpPr/>
          <p:nvPr/>
        </p:nvSpPr>
        <p:spPr>
          <a:xfrm rot="4022619">
            <a:off x="5320201" y="2220795"/>
            <a:ext cx="577648" cy="579030"/>
          </a:xfrm>
          <a:prstGeom prst="pie">
            <a:avLst>
              <a:gd name="adj1" fmla="val 6190354"/>
              <a:gd name="adj2" fmla="val 14996165"/>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3"/>
          <p:cNvSpPr/>
          <p:nvPr/>
        </p:nvSpPr>
        <p:spPr>
          <a:xfrm rot="-6818172">
            <a:off x="5317472" y="2211275"/>
            <a:ext cx="577660" cy="578915"/>
          </a:xfrm>
          <a:prstGeom prst="pie">
            <a:avLst>
              <a:gd name="adj1" fmla="val 4028252"/>
              <a:gd name="adj2" fmla="val 1718367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3"/>
          <p:cNvSpPr/>
          <p:nvPr/>
        </p:nvSpPr>
        <p:spPr>
          <a:xfrm rot="-9361798">
            <a:off x="3184638" y="1447961"/>
            <a:ext cx="2776555" cy="2773451"/>
          </a:xfrm>
          <a:prstGeom prst="blockArc">
            <a:avLst>
              <a:gd name="adj1" fmla="val 12602522"/>
              <a:gd name="adj2" fmla="val 16867657"/>
              <a:gd name="adj3" fmla="val 20844"/>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43"/>
          <p:cNvSpPr/>
          <p:nvPr/>
        </p:nvSpPr>
        <p:spPr>
          <a:xfrm rot="-8939422">
            <a:off x="3649612" y="3442339"/>
            <a:ext cx="578242" cy="578192"/>
          </a:xfrm>
          <a:prstGeom prst="pie">
            <a:avLst>
              <a:gd name="adj1" fmla="val 6190354"/>
              <a:gd name="adj2" fmla="val 14996165"/>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3"/>
          <p:cNvSpPr/>
          <p:nvPr/>
        </p:nvSpPr>
        <p:spPr>
          <a:xfrm rot="1821421">
            <a:off x="3649857" y="3442103"/>
            <a:ext cx="578171" cy="578109"/>
          </a:xfrm>
          <a:prstGeom prst="pie">
            <a:avLst>
              <a:gd name="adj1" fmla="val 4028252"/>
              <a:gd name="adj2" fmla="val 1718367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3"/>
          <p:cNvSpPr/>
          <p:nvPr/>
        </p:nvSpPr>
        <p:spPr>
          <a:xfrm rot="-598995">
            <a:off x="3189261" y="1467415"/>
            <a:ext cx="2777455" cy="2773180"/>
          </a:xfrm>
          <a:prstGeom prst="blockArc">
            <a:avLst>
              <a:gd name="adj1" fmla="val 12513247"/>
              <a:gd name="adj2" fmla="val 16867657"/>
              <a:gd name="adj3" fmla="val 20844"/>
            </a:avLst>
          </a:prstGeom>
          <a:solidFill>
            <a:srgbClr val="00C7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3"/>
          <p:cNvSpPr/>
          <p:nvPr/>
        </p:nvSpPr>
        <p:spPr>
          <a:xfrm rot="-176551">
            <a:off x="4302435" y="1467379"/>
            <a:ext cx="578563" cy="578263"/>
          </a:xfrm>
          <a:prstGeom prst="pie">
            <a:avLst>
              <a:gd name="adj1" fmla="val 6190354"/>
              <a:gd name="adj2" fmla="val 14996165"/>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3"/>
          <p:cNvSpPr/>
          <p:nvPr/>
        </p:nvSpPr>
        <p:spPr>
          <a:xfrm rot="10584085">
            <a:off x="4302418" y="1467587"/>
            <a:ext cx="578340" cy="578041"/>
          </a:xfrm>
          <a:prstGeom prst="pie">
            <a:avLst>
              <a:gd name="adj1" fmla="val 4028252"/>
              <a:gd name="adj2" fmla="val 17183677"/>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3"/>
          <p:cNvSpPr/>
          <p:nvPr/>
        </p:nvSpPr>
        <p:spPr>
          <a:xfrm rot="8347474">
            <a:off x="4931456" y="3431417"/>
            <a:ext cx="578072" cy="578435"/>
          </a:xfrm>
          <a:prstGeom prst="pie">
            <a:avLst>
              <a:gd name="adj1" fmla="val 6190354"/>
              <a:gd name="adj2" fmla="val 14996165"/>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3"/>
          <p:cNvSpPr/>
          <p:nvPr/>
        </p:nvSpPr>
        <p:spPr>
          <a:xfrm rot="-2492975">
            <a:off x="4931530" y="3431343"/>
            <a:ext cx="578047" cy="578644"/>
          </a:xfrm>
          <a:prstGeom prst="pie">
            <a:avLst>
              <a:gd name="adj1" fmla="val 4028252"/>
              <a:gd name="adj2" fmla="val 17183677"/>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3"/>
          <p:cNvSpPr/>
          <p:nvPr/>
        </p:nvSpPr>
        <p:spPr>
          <a:xfrm rot="-4555659">
            <a:off x="3248102" y="2209369"/>
            <a:ext cx="577429" cy="578884"/>
          </a:xfrm>
          <a:prstGeom prst="pie">
            <a:avLst>
              <a:gd name="adj1" fmla="val 6190354"/>
              <a:gd name="adj2" fmla="val 14996165"/>
            </a:avLst>
          </a:prstGeom>
          <a:solidFill>
            <a:srgbClr val="00C7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3"/>
          <p:cNvSpPr/>
          <p:nvPr/>
        </p:nvSpPr>
        <p:spPr>
          <a:xfrm rot="6205784">
            <a:off x="3248236" y="2209364"/>
            <a:ext cx="577388" cy="578847"/>
          </a:xfrm>
          <a:prstGeom prst="pie">
            <a:avLst>
              <a:gd name="adj1" fmla="val 4028252"/>
              <a:gd name="adj2" fmla="val 17183677"/>
            </a:avLst>
          </a:prstGeom>
          <a:solidFill>
            <a:srgbClr val="00C7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3"/>
          <p:cNvSpPr txBox="1"/>
          <p:nvPr/>
        </p:nvSpPr>
        <p:spPr>
          <a:xfrm>
            <a:off x="5715000" y="1620850"/>
            <a:ext cx="2849700" cy="637500"/>
          </a:xfrm>
          <a:prstGeom prst="rect">
            <a:avLst/>
          </a:prstGeom>
          <a:noFill/>
          <a:ln>
            <a:noFill/>
          </a:ln>
        </p:spPr>
        <p:txBody>
          <a:bodyPr spcFirstLastPara="1" wrap="square" lIns="457200" tIns="91425" rIns="91425" bIns="0" anchor="t" anchorCtr="0">
            <a:noAutofit/>
          </a:bodyPr>
          <a:lstStyle/>
          <a:p>
            <a:pPr marL="0" lvl="0" indent="0" algn="l" rtl="0">
              <a:spcBef>
                <a:spcPts val="0"/>
              </a:spcBef>
              <a:spcAft>
                <a:spcPts val="0"/>
              </a:spcAft>
              <a:buNone/>
            </a:pPr>
            <a:r>
              <a:rPr lang="en" sz="1000" b="1">
                <a:solidFill>
                  <a:srgbClr val="9E9E9E"/>
                </a:solidFill>
                <a:latin typeface="Roboto"/>
                <a:ea typeface="Roboto"/>
                <a:cs typeface="Roboto"/>
                <a:sym typeface="Roboto"/>
              </a:rPr>
              <a:t>Step 5 Goes Here: </a:t>
            </a:r>
            <a:br>
              <a:rPr lang="en" sz="1000" b="1">
                <a:solidFill>
                  <a:srgbClr val="9E9E9E"/>
                </a:solidFill>
                <a:latin typeface="Roboto"/>
                <a:ea typeface="Roboto"/>
                <a:cs typeface="Roboto"/>
                <a:sym typeface="Roboto"/>
              </a:rPr>
            </a:br>
            <a:r>
              <a:rPr lang="en" sz="1000">
                <a:solidFill>
                  <a:srgbClr val="9E9E9E"/>
                </a:solidFill>
                <a:latin typeface="Roboto"/>
                <a:ea typeface="Roboto"/>
                <a:cs typeface="Roboto"/>
                <a:sym typeface="Roboto"/>
              </a:rPr>
              <a:t>Gray out the steps that you are not explaining. Make the text gray color a9b7c0ff. Completed steps are black. </a:t>
            </a:r>
            <a:endParaRPr sz="1000">
              <a:solidFill>
                <a:srgbClr val="9E9E9E"/>
              </a:solidFill>
              <a:latin typeface="Roboto"/>
              <a:ea typeface="Roboto"/>
              <a:cs typeface="Roboto"/>
              <a:sym typeface="Roboto"/>
            </a:endParaRPr>
          </a:p>
          <a:p>
            <a:pPr marL="0" lvl="0" indent="0" algn="l" rtl="0">
              <a:spcBef>
                <a:spcPts val="1600"/>
              </a:spcBef>
              <a:spcAft>
                <a:spcPts val="0"/>
              </a:spcAft>
              <a:buNone/>
            </a:pPr>
            <a:endParaRPr sz="800" b="1">
              <a:solidFill>
                <a:srgbClr val="9E9E9E"/>
              </a:solidFill>
              <a:latin typeface="Roboto"/>
              <a:ea typeface="Roboto"/>
              <a:cs typeface="Roboto"/>
              <a:sym typeface="Roboto"/>
            </a:endParaRPr>
          </a:p>
          <a:p>
            <a:pPr marL="0" lvl="0" indent="0" algn="l" rtl="0">
              <a:spcBef>
                <a:spcPts val="1600"/>
              </a:spcBef>
              <a:spcAft>
                <a:spcPts val="1600"/>
              </a:spcAft>
              <a:buNone/>
            </a:pPr>
            <a:endParaRPr sz="800" b="1">
              <a:solidFill>
                <a:srgbClr val="9E9E9E"/>
              </a:solidFill>
              <a:latin typeface="Roboto"/>
              <a:ea typeface="Roboto"/>
              <a:cs typeface="Roboto"/>
              <a:sym typeface="Roboto"/>
            </a:endParaRPr>
          </a:p>
        </p:txBody>
      </p:sp>
      <p:sp>
        <p:nvSpPr>
          <p:cNvPr id="539" name="Google Shape;539;p43"/>
          <p:cNvSpPr txBox="1"/>
          <p:nvPr/>
        </p:nvSpPr>
        <p:spPr>
          <a:xfrm>
            <a:off x="5715000" y="2763850"/>
            <a:ext cx="2724600" cy="637500"/>
          </a:xfrm>
          <a:prstGeom prst="rect">
            <a:avLst/>
          </a:prstGeom>
          <a:noFill/>
          <a:ln>
            <a:noFill/>
          </a:ln>
        </p:spPr>
        <p:txBody>
          <a:bodyPr spcFirstLastPara="1" wrap="square" lIns="457200" tIns="91425" rIns="91425" bIns="0" anchor="t" anchorCtr="0">
            <a:noAutofit/>
          </a:bodyPr>
          <a:lstStyle/>
          <a:p>
            <a:pPr marL="0" lvl="0" indent="0" algn="l" rtl="0">
              <a:spcBef>
                <a:spcPts val="0"/>
              </a:spcBef>
              <a:spcAft>
                <a:spcPts val="0"/>
              </a:spcAft>
              <a:buNone/>
            </a:pPr>
            <a:r>
              <a:rPr lang="en" sz="1000" b="1">
                <a:solidFill>
                  <a:srgbClr val="9E9E9E"/>
                </a:solidFill>
                <a:latin typeface="Roboto"/>
                <a:ea typeface="Roboto"/>
                <a:cs typeface="Roboto"/>
                <a:sym typeface="Roboto"/>
              </a:rPr>
              <a:t>Step 4 Goes Here: </a:t>
            </a:r>
            <a:br>
              <a:rPr lang="en" sz="1000" b="1">
                <a:solidFill>
                  <a:srgbClr val="9E9E9E"/>
                </a:solidFill>
                <a:latin typeface="Roboto"/>
                <a:ea typeface="Roboto"/>
                <a:cs typeface="Roboto"/>
                <a:sym typeface="Roboto"/>
              </a:rPr>
            </a:br>
            <a:r>
              <a:rPr lang="en" sz="1000">
                <a:solidFill>
                  <a:srgbClr val="9E9E9E"/>
                </a:solidFill>
                <a:latin typeface="Roboto"/>
                <a:ea typeface="Roboto"/>
                <a:cs typeface="Roboto"/>
                <a:sym typeface="Roboto"/>
              </a:rPr>
              <a:t>Gray out the steps that you are not explaining. Make the text gray color a9b7c0ff. Completed steps are black. </a:t>
            </a:r>
            <a:endParaRPr sz="1000">
              <a:solidFill>
                <a:srgbClr val="9E9E9E"/>
              </a:solidFill>
              <a:latin typeface="Roboto"/>
              <a:ea typeface="Roboto"/>
              <a:cs typeface="Roboto"/>
              <a:sym typeface="Roboto"/>
            </a:endParaRPr>
          </a:p>
          <a:p>
            <a:pPr marL="0" lvl="0" indent="0" algn="l" rtl="0">
              <a:spcBef>
                <a:spcPts val="1600"/>
              </a:spcBef>
              <a:spcAft>
                <a:spcPts val="0"/>
              </a:spcAft>
              <a:buNone/>
            </a:pPr>
            <a:endParaRPr sz="800" b="1">
              <a:solidFill>
                <a:srgbClr val="9E9E9E"/>
              </a:solidFill>
              <a:latin typeface="Roboto"/>
              <a:ea typeface="Roboto"/>
              <a:cs typeface="Roboto"/>
              <a:sym typeface="Roboto"/>
            </a:endParaRPr>
          </a:p>
          <a:p>
            <a:pPr marL="0" lvl="0" indent="0" algn="l" rtl="0">
              <a:spcBef>
                <a:spcPts val="1600"/>
              </a:spcBef>
              <a:spcAft>
                <a:spcPts val="1600"/>
              </a:spcAft>
              <a:buNone/>
            </a:pPr>
            <a:endParaRPr sz="800" b="1">
              <a:solidFill>
                <a:srgbClr val="9E9E9E"/>
              </a:solidFill>
              <a:latin typeface="Roboto"/>
              <a:ea typeface="Roboto"/>
              <a:cs typeface="Roboto"/>
              <a:sym typeface="Roboto"/>
            </a:endParaRPr>
          </a:p>
        </p:txBody>
      </p:sp>
      <p:sp>
        <p:nvSpPr>
          <p:cNvPr id="540" name="Google Shape;540;p43"/>
          <p:cNvSpPr txBox="1"/>
          <p:nvPr/>
        </p:nvSpPr>
        <p:spPr>
          <a:xfrm>
            <a:off x="0" y="2078050"/>
            <a:ext cx="2779800" cy="637500"/>
          </a:xfrm>
          <a:prstGeom prst="rect">
            <a:avLst/>
          </a:prstGeom>
          <a:noFill/>
          <a:ln>
            <a:noFill/>
          </a:ln>
        </p:spPr>
        <p:txBody>
          <a:bodyPr spcFirstLastPara="1" wrap="square" lIns="457200" tIns="91425" rIns="91425" bIns="0" anchor="t" anchorCtr="0">
            <a:noAutofit/>
          </a:bodyPr>
          <a:lstStyle/>
          <a:p>
            <a:pPr marL="0" lvl="0" indent="0" algn="l" rtl="0">
              <a:spcBef>
                <a:spcPts val="0"/>
              </a:spcBef>
              <a:spcAft>
                <a:spcPts val="1600"/>
              </a:spcAft>
              <a:buNone/>
            </a:pPr>
            <a:r>
              <a:rPr lang="en" sz="1000" b="1">
                <a:solidFill>
                  <a:srgbClr val="082D49"/>
                </a:solidFill>
                <a:latin typeface="Roboto"/>
                <a:ea typeface="Roboto"/>
                <a:cs typeface="Roboto"/>
                <a:sym typeface="Roboto"/>
              </a:rPr>
              <a:t>Step 1 Goes Here: </a:t>
            </a:r>
            <a:br>
              <a:rPr lang="en" sz="1000" b="1">
                <a:solidFill>
                  <a:srgbClr val="082D49"/>
                </a:solidFill>
                <a:latin typeface="Roboto"/>
                <a:ea typeface="Roboto"/>
                <a:cs typeface="Roboto"/>
                <a:sym typeface="Roboto"/>
              </a:rPr>
            </a:br>
            <a:r>
              <a:rPr lang="en" sz="1000">
                <a:solidFill>
                  <a:srgbClr val="082D49"/>
                </a:solidFill>
                <a:latin typeface="Roboto"/>
                <a:ea typeface="Roboto"/>
                <a:cs typeface="Roboto"/>
                <a:sym typeface="Roboto"/>
              </a:rPr>
              <a:t>Gray out the steps that you are not explaining. Make the text gray color a9b7c0ff. Completed steps are black. </a:t>
            </a:r>
            <a:endParaRPr sz="1000">
              <a:solidFill>
                <a:srgbClr val="082D49"/>
              </a:solidFill>
              <a:latin typeface="Roboto"/>
              <a:ea typeface="Roboto"/>
              <a:cs typeface="Roboto"/>
              <a:sym typeface="Roboto"/>
            </a:endParaRPr>
          </a:p>
        </p:txBody>
      </p:sp>
      <p:sp>
        <p:nvSpPr>
          <p:cNvPr id="541" name="Google Shape;541;p43"/>
          <p:cNvSpPr txBox="1"/>
          <p:nvPr/>
        </p:nvSpPr>
        <p:spPr>
          <a:xfrm>
            <a:off x="0" y="3449650"/>
            <a:ext cx="2809500" cy="637500"/>
          </a:xfrm>
          <a:prstGeom prst="rect">
            <a:avLst/>
          </a:prstGeom>
          <a:noFill/>
          <a:ln>
            <a:noFill/>
          </a:ln>
        </p:spPr>
        <p:txBody>
          <a:bodyPr spcFirstLastPara="1" wrap="square" lIns="457200" tIns="91425" rIns="91425" bIns="0" anchor="t" anchorCtr="0">
            <a:noAutofit/>
          </a:bodyPr>
          <a:lstStyle/>
          <a:p>
            <a:pPr marL="0" lvl="0" indent="0" algn="l" rtl="0">
              <a:spcBef>
                <a:spcPts val="0"/>
              </a:spcBef>
              <a:spcAft>
                <a:spcPts val="0"/>
              </a:spcAft>
              <a:buNone/>
            </a:pPr>
            <a:r>
              <a:rPr lang="en" sz="1000" b="1">
                <a:solidFill>
                  <a:srgbClr val="9E9E9E"/>
                </a:solidFill>
                <a:latin typeface="Roboto"/>
                <a:ea typeface="Roboto"/>
                <a:cs typeface="Roboto"/>
                <a:sym typeface="Roboto"/>
              </a:rPr>
              <a:t>Step 2 Goes Here: </a:t>
            </a:r>
            <a:br>
              <a:rPr lang="en" sz="1000" b="1">
                <a:solidFill>
                  <a:srgbClr val="9E9E9E"/>
                </a:solidFill>
                <a:latin typeface="Roboto"/>
                <a:ea typeface="Roboto"/>
                <a:cs typeface="Roboto"/>
                <a:sym typeface="Roboto"/>
              </a:rPr>
            </a:br>
            <a:r>
              <a:rPr lang="en" sz="1000">
                <a:solidFill>
                  <a:srgbClr val="9E9E9E"/>
                </a:solidFill>
                <a:latin typeface="Roboto"/>
                <a:ea typeface="Roboto"/>
                <a:cs typeface="Roboto"/>
                <a:sym typeface="Roboto"/>
              </a:rPr>
              <a:t>Gray out the steps that you are not explaining. Make the text gray color a9b7c0ff. Completed steps are black. </a:t>
            </a:r>
            <a:endParaRPr sz="1000">
              <a:solidFill>
                <a:srgbClr val="9E9E9E"/>
              </a:solidFill>
              <a:latin typeface="Roboto"/>
              <a:ea typeface="Roboto"/>
              <a:cs typeface="Roboto"/>
              <a:sym typeface="Roboto"/>
            </a:endParaRPr>
          </a:p>
          <a:p>
            <a:pPr marL="0" lvl="0" indent="0" algn="l" rtl="0">
              <a:spcBef>
                <a:spcPts val="1600"/>
              </a:spcBef>
              <a:spcAft>
                <a:spcPts val="1600"/>
              </a:spcAft>
              <a:buNone/>
            </a:pPr>
            <a:endParaRPr sz="800" b="1">
              <a:solidFill>
                <a:srgbClr val="9E9E9E"/>
              </a:solidFill>
              <a:latin typeface="Roboto"/>
              <a:ea typeface="Roboto"/>
              <a:cs typeface="Roboto"/>
              <a:sym typeface="Roboto"/>
            </a:endParaRPr>
          </a:p>
        </p:txBody>
      </p:sp>
      <p:sp>
        <p:nvSpPr>
          <p:cNvPr id="542" name="Google Shape;542;p43"/>
          <p:cNvSpPr txBox="1"/>
          <p:nvPr/>
        </p:nvSpPr>
        <p:spPr>
          <a:xfrm>
            <a:off x="5715000" y="3983050"/>
            <a:ext cx="2724600" cy="637500"/>
          </a:xfrm>
          <a:prstGeom prst="rect">
            <a:avLst/>
          </a:prstGeom>
          <a:noFill/>
          <a:ln>
            <a:noFill/>
          </a:ln>
        </p:spPr>
        <p:txBody>
          <a:bodyPr spcFirstLastPara="1" wrap="square" lIns="457200" tIns="91425" rIns="91425" bIns="0" anchor="t" anchorCtr="0">
            <a:noAutofit/>
          </a:bodyPr>
          <a:lstStyle/>
          <a:p>
            <a:pPr marL="0" lvl="0" indent="0" algn="l" rtl="0">
              <a:spcBef>
                <a:spcPts val="0"/>
              </a:spcBef>
              <a:spcAft>
                <a:spcPts val="0"/>
              </a:spcAft>
              <a:buNone/>
            </a:pPr>
            <a:r>
              <a:rPr lang="en" sz="1000" b="1">
                <a:solidFill>
                  <a:srgbClr val="9E9E9E"/>
                </a:solidFill>
                <a:latin typeface="Roboto"/>
                <a:ea typeface="Roboto"/>
                <a:cs typeface="Roboto"/>
                <a:sym typeface="Roboto"/>
              </a:rPr>
              <a:t>Step 3 Goes Here: </a:t>
            </a:r>
            <a:br>
              <a:rPr lang="en" sz="1000" b="1">
                <a:solidFill>
                  <a:srgbClr val="9E9E9E"/>
                </a:solidFill>
                <a:latin typeface="Roboto"/>
                <a:ea typeface="Roboto"/>
                <a:cs typeface="Roboto"/>
                <a:sym typeface="Roboto"/>
              </a:rPr>
            </a:br>
            <a:r>
              <a:rPr lang="en" sz="1000">
                <a:solidFill>
                  <a:srgbClr val="9E9E9E"/>
                </a:solidFill>
                <a:latin typeface="Roboto"/>
                <a:ea typeface="Roboto"/>
                <a:cs typeface="Roboto"/>
                <a:sym typeface="Roboto"/>
              </a:rPr>
              <a:t>Gray out the steps that you are not explaining. Make the text gray color a9b7c0ff. Completed steps are black. </a:t>
            </a:r>
            <a:endParaRPr sz="1000">
              <a:solidFill>
                <a:srgbClr val="9E9E9E"/>
              </a:solidFill>
              <a:latin typeface="Roboto"/>
              <a:ea typeface="Roboto"/>
              <a:cs typeface="Roboto"/>
              <a:sym typeface="Roboto"/>
            </a:endParaRPr>
          </a:p>
          <a:p>
            <a:pPr marL="0" lvl="0" indent="0" algn="l" rtl="0">
              <a:spcBef>
                <a:spcPts val="1600"/>
              </a:spcBef>
              <a:spcAft>
                <a:spcPts val="0"/>
              </a:spcAft>
              <a:buNone/>
            </a:pPr>
            <a:endParaRPr sz="800" b="1">
              <a:solidFill>
                <a:srgbClr val="9E9E9E"/>
              </a:solidFill>
              <a:latin typeface="Roboto"/>
              <a:ea typeface="Roboto"/>
              <a:cs typeface="Roboto"/>
              <a:sym typeface="Roboto"/>
            </a:endParaRPr>
          </a:p>
          <a:p>
            <a:pPr marL="0" lvl="0" indent="0" algn="l" rtl="0">
              <a:spcBef>
                <a:spcPts val="1600"/>
              </a:spcBef>
              <a:spcAft>
                <a:spcPts val="1600"/>
              </a:spcAft>
              <a:buNone/>
            </a:pPr>
            <a:endParaRPr sz="800" b="1">
              <a:solidFill>
                <a:srgbClr val="9E9E9E"/>
              </a:solidFill>
              <a:latin typeface="Roboto"/>
              <a:ea typeface="Roboto"/>
              <a:cs typeface="Roboto"/>
              <a:sym typeface="Roboto"/>
            </a:endParaRPr>
          </a:p>
        </p:txBody>
      </p:sp>
      <p:sp>
        <p:nvSpPr>
          <p:cNvPr id="543" name="Google Shape;543;p43"/>
          <p:cNvSpPr txBox="1"/>
          <p:nvPr/>
        </p:nvSpPr>
        <p:spPr>
          <a:xfrm>
            <a:off x="3264550" y="2289010"/>
            <a:ext cx="507900" cy="26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rgbClr val="28363B"/>
                </a:solidFill>
                <a:latin typeface="Roboto"/>
                <a:ea typeface="Roboto"/>
                <a:cs typeface="Roboto"/>
                <a:sym typeface="Roboto"/>
              </a:rPr>
              <a:t>01</a:t>
            </a:r>
            <a:endParaRPr sz="1600" b="1">
              <a:solidFill>
                <a:srgbClr val="28363B"/>
              </a:solidFill>
              <a:latin typeface="Roboto"/>
              <a:ea typeface="Roboto"/>
              <a:cs typeface="Roboto"/>
              <a:sym typeface="Roboto"/>
            </a:endParaRPr>
          </a:p>
        </p:txBody>
      </p:sp>
      <p:sp>
        <p:nvSpPr>
          <p:cNvPr id="544" name="Google Shape;544;p43"/>
          <p:cNvSpPr txBox="1"/>
          <p:nvPr/>
        </p:nvSpPr>
        <p:spPr>
          <a:xfrm>
            <a:off x="4332231" y="1543736"/>
            <a:ext cx="507900" cy="26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rgbClr val="FFFFFF"/>
                </a:solidFill>
                <a:latin typeface="Roboto"/>
                <a:ea typeface="Roboto"/>
                <a:cs typeface="Roboto"/>
                <a:sym typeface="Roboto"/>
              </a:rPr>
              <a:t>05</a:t>
            </a:r>
            <a:endParaRPr sz="1600" b="1">
              <a:solidFill>
                <a:srgbClr val="FFFFFF"/>
              </a:solidFill>
              <a:latin typeface="Roboto"/>
              <a:ea typeface="Roboto"/>
              <a:cs typeface="Roboto"/>
              <a:sym typeface="Roboto"/>
            </a:endParaRPr>
          </a:p>
        </p:txBody>
      </p:sp>
      <p:sp>
        <p:nvSpPr>
          <p:cNvPr id="545" name="Google Shape;545;p43"/>
          <p:cNvSpPr txBox="1"/>
          <p:nvPr/>
        </p:nvSpPr>
        <p:spPr>
          <a:xfrm>
            <a:off x="4945653" y="3516001"/>
            <a:ext cx="507900" cy="26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rgbClr val="FFFFFF"/>
                </a:solidFill>
                <a:latin typeface="Roboto"/>
                <a:ea typeface="Roboto"/>
                <a:cs typeface="Roboto"/>
                <a:sym typeface="Roboto"/>
              </a:rPr>
              <a:t>03</a:t>
            </a:r>
            <a:endParaRPr sz="1600" b="1">
              <a:solidFill>
                <a:srgbClr val="FFFFFF"/>
              </a:solidFill>
              <a:latin typeface="Roboto"/>
              <a:ea typeface="Roboto"/>
              <a:cs typeface="Roboto"/>
              <a:sym typeface="Roboto"/>
            </a:endParaRPr>
          </a:p>
        </p:txBody>
      </p:sp>
      <p:sp>
        <p:nvSpPr>
          <p:cNvPr id="546" name="Google Shape;546;p43"/>
          <p:cNvSpPr txBox="1"/>
          <p:nvPr/>
        </p:nvSpPr>
        <p:spPr>
          <a:xfrm>
            <a:off x="3675648" y="3516001"/>
            <a:ext cx="507900" cy="26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rgbClr val="9E9E9E"/>
                </a:solidFill>
                <a:latin typeface="Roboto"/>
                <a:ea typeface="Roboto"/>
                <a:cs typeface="Roboto"/>
                <a:sym typeface="Roboto"/>
              </a:rPr>
              <a:t>02</a:t>
            </a:r>
            <a:endParaRPr sz="1600" b="1">
              <a:solidFill>
                <a:srgbClr val="9E9E9E"/>
              </a:solidFill>
              <a:latin typeface="Roboto"/>
              <a:ea typeface="Roboto"/>
              <a:cs typeface="Roboto"/>
              <a:sym typeface="Roboto"/>
            </a:endParaRPr>
          </a:p>
        </p:txBody>
      </p:sp>
      <p:sp>
        <p:nvSpPr>
          <p:cNvPr id="547" name="Google Shape;547;p43"/>
          <p:cNvSpPr txBox="1"/>
          <p:nvPr/>
        </p:nvSpPr>
        <p:spPr>
          <a:xfrm>
            <a:off x="5355068" y="2289010"/>
            <a:ext cx="507900" cy="26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rgbClr val="9E9E9E"/>
                </a:solidFill>
                <a:latin typeface="Roboto"/>
                <a:ea typeface="Roboto"/>
                <a:cs typeface="Roboto"/>
                <a:sym typeface="Roboto"/>
              </a:rPr>
              <a:t>04</a:t>
            </a:r>
            <a:endParaRPr sz="1600" b="1">
              <a:solidFill>
                <a:srgbClr val="9E9E9E"/>
              </a:solidFill>
              <a:latin typeface="Roboto"/>
              <a:ea typeface="Roboto"/>
              <a:cs typeface="Roboto"/>
              <a:sym typeface="Roboto"/>
            </a:endParaRPr>
          </a:p>
        </p:txBody>
      </p:sp>
      <p:sp>
        <p:nvSpPr>
          <p:cNvPr id="548" name="Google Shape;548;p43"/>
          <p:cNvSpPr txBox="1">
            <a:spLocks noGrp="1"/>
          </p:cNvSpPr>
          <p:nvPr>
            <p:ph type="title"/>
          </p:nvPr>
        </p:nvSpPr>
        <p:spPr>
          <a:xfrm>
            <a:off x="724200" y="127400"/>
            <a:ext cx="44529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49" name="Google Shape;549;p43"/>
          <p:cNvSpPr txBox="1">
            <a:spLocks noGrp="1"/>
          </p:cNvSpPr>
          <p:nvPr>
            <p:ph type="title" idx="2"/>
          </p:nvPr>
        </p:nvSpPr>
        <p:spPr>
          <a:xfrm>
            <a:off x="742750" y="478650"/>
            <a:ext cx="4452900" cy="323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50" name="Google Shape;550;p43"/>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sz="1300">
                <a:solidFill>
                  <a:srgbClr val="2E5E73"/>
                </a:solidFill>
                <a:latin typeface="Roboto Light"/>
                <a:ea typeface="Roboto Light"/>
                <a:cs typeface="Roboto Light"/>
                <a:sym typeface="Roboto Light"/>
              </a:defRPr>
            </a:lvl1pPr>
            <a:lvl2pPr lvl="1">
              <a:buNone/>
              <a:defRPr sz="1300">
                <a:solidFill>
                  <a:srgbClr val="2E5E73"/>
                </a:solidFill>
                <a:latin typeface="Roboto Light"/>
                <a:ea typeface="Roboto Light"/>
                <a:cs typeface="Roboto Light"/>
                <a:sym typeface="Roboto Light"/>
              </a:defRPr>
            </a:lvl2pPr>
            <a:lvl3pPr lvl="2">
              <a:buNone/>
              <a:defRPr sz="1300">
                <a:solidFill>
                  <a:srgbClr val="2E5E73"/>
                </a:solidFill>
                <a:latin typeface="Roboto Light"/>
                <a:ea typeface="Roboto Light"/>
                <a:cs typeface="Roboto Light"/>
                <a:sym typeface="Roboto Light"/>
              </a:defRPr>
            </a:lvl3pPr>
            <a:lvl4pPr lvl="3">
              <a:buNone/>
              <a:defRPr sz="1300">
                <a:solidFill>
                  <a:srgbClr val="2E5E73"/>
                </a:solidFill>
                <a:latin typeface="Roboto Light"/>
                <a:ea typeface="Roboto Light"/>
                <a:cs typeface="Roboto Light"/>
                <a:sym typeface="Roboto Light"/>
              </a:defRPr>
            </a:lvl4pPr>
            <a:lvl5pPr lvl="4">
              <a:buNone/>
              <a:defRPr sz="1300">
                <a:solidFill>
                  <a:srgbClr val="2E5E73"/>
                </a:solidFill>
                <a:latin typeface="Roboto Light"/>
                <a:ea typeface="Roboto Light"/>
                <a:cs typeface="Roboto Light"/>
                <a:sym typeface="Roboto Light"/>
              </a:defRPr>
            </a:lvl5pPr>
            <a:lvl6pPr lvl="5">
              <a:buNone/>
              <a:defRPr sz="1300">
                <a:solidFill>
                  <a:srgbClr val="2E5E73"/>
                </a:solidFill>
                <a:latin typeface="Roboto Light"/>
                <a:ea typeface="Roboto Light"/>
                <a:cs typeface="Roboto Light"/>
                <a:sym typeface="Roboto Light"/>
              </a:defRPr>
            </a:lvl6pPr>
            <a:lvl7pPr lvl="6">
              <a:buNone/>
              <a:defRPr sz="1300">
                <a:solidFill>
                  <a:srgbClr val="2E5E73"/>
                </a:solidFill>
                <a:latin typeface="Roboto Light"/>
                <a:ea typeface="Roboto Light"/>
                <a:cs typeface="Roboto Light"/>
                <a:sym typeface="Roboto Light"/>
              </a:defRPr>
            </a:lvl7pPr>
            <a:lvl8pPr lvl="7">
              <a:buNone/>
              <a:defRPr sz="1300">
                <a:solidFill>
                  <a:srgbClr val="2E5E73"/>
                </a:solidFill>
                <a:latin typeface="Roboto Light"/>
                <a:ea typeface="Roboto Light"/>
                <a:cs typeface="Roboto Light"/>
                <a:sym typeface="Roboto Light"/>
              </a:defRPr>
            </a:lvl8pPr>
            <a:lvl9pPr lvl="8">
              <a:buNone/>
              <a:defRPr sz="13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Custom Layout 18">
  <p:cSld name="CUSTOM_17">
    <p:spTree>
      <p:nvGrpSpPr>
        <p:cNvPr id="1" name="Shape 551"/>
        <p:cNvGrpSpPr/>
        <p:nvPr/>
      </p:nvGrpSpPr>
      <p:grpSpPr>
        <a:xfrm>
          <a:off x="0" y="0"/>
          <a:ext cx="0" cy="0"/>
          <a:chOff x="0" y="0"/>
          <a:chExt cx="0" cy="0"/>
        </a:xfrm>
      </p:grpSpPr>
      <p:cxnSp>
        <p:nvCxnSpPr>
          <p:cNvPr id="552" name="Google Shape;552;p44"/>
          <p:cNvCxnSpPr/>
          <p:nvPr/>
        </p:nvCxnSpPr>
        <p:spPr>
          <a:xfrm rot="10800000">
            <a:off x="4984248" y="3979850"/>
            <a:ext cx="3231900" cy="0"/>
          </a:xfrm>
          <a:prstGeom prst="straightConnector1">
            <a:avLst/>
          </a:prstGeom>
          <a:noFill/>
          <a:ln w="9525" cap="flat" cmpd="sng">
            <a:solidFill>
              <a:srgbClr val="2E5E73"/>
            </a:solidFill>
            <a:prstDash val="solid"/>
            <a:round/>
            <a:headEnd type="none" w="sm" len="sm"/>
            <a:tailEnd type="none" w="sm" len="sm"/>
          </a:ln>
        </p:spPr>
      </p:cxnSp>
      <p:cxnSp>
        <p:nvCxnSpPr>
          <p:cNvPr id="553" name="Google Shape;553;p44"/>
          <p:cNvCxnSpPr/>
          <p:nvPr/>
        </p:nvCxnSpPr>
        <p:spPr>
          <a:xfrm rot="10800000">
            <a:off x="5598648" y="2760650"/>
            <a:ext cx="2617500" cy="0"/>
          </a:xfrm>
          <a:prstGeom prst="straightConnector1">
            <a:avLst/>
          </a:prstGeom>
          <a:noFill/>
          <a:ln w="9525" cap="flat" cmpd="sng">
            <a:solidFill>
              <a:srgbClr val="2E5E73"/>
            </a:solidFill>
            <a:prstDash val="solid"/>
            <a:round/>
            <a:headEnd type="none" w="sm" len="sm"/>
            <a:tailEnd type="none" w="sm" len="sm"/>
          </a:ln>
        </p:spPr>
      </p:cxnSp>
      <p:cxnSp>
        <p:nvCxnSpPr>
          <p:cNvPr id="554" name="Google Shape;554;p44"/>
          <p:cNvCxnSpPr/>
          <p:nvPr/>
        </p:nvCxnSpPr>
        <p:spPr>
          <a:xfrm rot="10800000">
            <a:off x="5165750" y="1616800"/>
            <a:ext cx="3050400" cy="0"/>
          </a:xfrm>
          <a:prstGeom prst="straightConnector1">
            <a:avLst/>
          </a:prstGeom>
          <a:noFill/>
          <a:ln w="9525" cap="flat" cmpd="sng">
            <a:solidFill>
              <a:srgbClr val="2E5E73"/>
            </a:solidFill>
            <a:prstDash val="solid"/>
            <a:round/>
            <a:headEnd type="none" w="sm" len="sm"/>
            <a:tailEnd type="none" w="sm" len="sm"/>
          </a:ln>
        </p:spPr>
      </p:cxnSp>
      <p:cxnSp>
        <p:nvCxnSpPr>
          <p:cNvPr id="555" name="Google Shape;555;p44"/>
          <p:cNvCxnSpPr/>
          <p:nvPr/>
        </p:nvCxnSpPr>
        <p:spPr>
          <a:xfrm rot="10800000">
            <a:off x="457250" y="3446450"/>
            <a:ext cx="3031500" cy="0"/>
          </a:xfrm>
          <a:prstGeom prst="straightConnector1">
            <a:avLst/>
          </a:prstGeom>
          <a:noFill/>
          <a:ln w="9525" cap="flat" cmpd="sng">
            <a:solidFill>
              <a:srgbClr val="2E5E73"/>
            </a:solidFill>
            <a:prstDash val="solid"/>
            <a:round/>
            <a:headEnd type="none" w="sm" len="sm"/>
            <a:tailEnd type="none" w="sm" len="sm"/>
          </a:ln>
        </p:spPr>
      </p:cxnSp>
      <p:cxnSp>
        <p:nvCxnSpPr>
          <p:cNvPr id="556" name="Google Shape;556;p44"/>
          <p:cNvCxnSpPr/>
          <p:nvPr/>
        </p:nvCxnSpPr>
        <p:spPr>
          <a:xfrm rot="10800000">
            <a:off x="457300" y="2074850"/>
            <a:ext cx="3407700" cy="0"/>
          </a:xfrm>
          <a:prstGeom prst="straightConnector1">
            <a:avLst/>
          </a:prstGeom>
          <a:noFill/>
          <a:ln w="9525" cap="flat" cmpd="sng">
            <a:solidFill>
              <a:srgbClr val="2E5E73"/>
            </a:solidFill>
            <a:prstDash val="solid"/>
            <a:round/>
            <a:headEnd type="none" w="sm" len="sm"/>
            <a:tailEnd type="none" w="sm" len="sm"/>
          </a:ln>
        </p:spPr>
      </p:cxnSp>
      <p:sp>
        <p:nvSpPr>
          <p:cNvPr id="557" name="Google Shape;557;p44"/>
          <p:cNvSpPr/>
          <p:nvPr/>
        </p:nvSpPr>
        <p:spPr>
          <a:xfrm rot="-4979340">
            <a:off x="3196687" y="1456287"/>
            <a:ext cx="2767493" cy="2771887"/>
          </a:xfrm>
          <a:prstGeom prst="blockArc">
            <a:avLst>
              <a:gd name="adj1" fmla="val 12602522"/>
              <a:gd name="adj2" fmla="val 16867657"/>
              <a:gd name="adj3" fmla="val 20844"/>
            </a:avLst>
          </a:prstGeom>
          <a:solidFill>
            <a:srgbClr val="082D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4"/>
          <p:cNvSpPr/>
          <p:nvPr/>
        </p:nvSpPr>
        <p:spPr>
          <a:xfrm rot="7923045">
            <a:off x="3174958" y="1453927"/>
            <a:ext cx="2774756" cy="2775201"/>
          </a:xfrm>
          <a:prstGeom prst="blockArc">
            <a:avLst>
              <a:gd name="adj1" fmla="val 12602522"/>
              <a:gd name="adj2" fmla="val 16867657"/>
              <a:gd name="adj3" fmla="val 20844"/>
            </a:avLst>
          </a:prstGeom>
          <a:solidFill>
            <a:srgbClr val="2E5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4"/>
          <p:cNvSpPr/>
          <p:nvPr/>
        </p:nvSpPr>
        <p:spPr>
          <a:xfrm rot="3597646">
            <a:off x="3178355" y="1465981"/>
            <a:ext cx="2774111" cy="2776438"/>
          </a:xfrm>
          <a:prstGeom prst="blockArc">
            <a:avLst>
              <a:gd name="adj1" fmla="val 12602522"/>
              <a:gd name="adj2" fmla="val 16867657"/>
              <a:gd name="adj3" fmla="val 20844"/>
            </a:avLst>
          </a:prstGeom>
          <a:solidFill>
            <a:srgbClr val="FCB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4"/>
          <p:cNvSpPr/>
          <p:nvPr/>
        </p:nvSpPr>
        <p:spPr>
          <a:xfrm rot="4022619">
            <a:off x="5320201" y="2220795"/>
            <a:ext cx="577648" cy="579030"/>
          </a:xfrm>
          <a:prstGeom prst="pie">
            <a:avLst>
              <a:gd name="adj1" fmla="val 6190354"/>
              <a:gd name="adj2" fmla="val 14996165"/>
            </a:avLst>
          </a:prstGeom>
          <a:solidFill>
            <a:srgbClr val="2E5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4"/>
          <p:cNvSpPr/>
          <p:nvPr/>
        </p:nvSpPr>
        <p:spPr>
          <a:xfrm rot="-6818172">
            <a:off x="5317472" y="2211275"/>
            <a:ext cx="577660" cy="578915"/>
          </a:xfrm>
          <a:prstGeom prst="pie">
            <a:avLst>
              <a:gd name="adj1" fmla="val 4028252"/>
              <a:gd name="adj2" fmla="val 17183677"/>
            </a:avLst>
          </a:prstGeom>
          <a:solidFill>
            <a:srgbClr val="2E5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4"/>
          <p:cNvSpPr/>
          <p:nvPr/>
        </p:nvSpPr>
        <p:spPr>
          <a:xfrm rot="-9361798">
            <a:off x="3184638" y="1447961"/>
            <a:ext cx="2776555" cy="2773451"/>
          </a:xfrm>
          <a:prstGeom prst="blockArc">
            <a:avLst>
              <a:gd name="adj1" fmla="val 12602522"/>
              <a:gd name="adj2" fmla="val 16867657"/>
              <a:gd name="adj3" fmla="val 20844"/>
            </a:avLst>
          </a:prstGeom>
          <a:solidFill>
            <a:srgbClr val="1475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4"/>
          <p:cNvSpPr/>
          <p:nvPr/>
        </p:nvSpPr>
        <p:spPr>
          <a:xfrm rot="-8939422">
            <a:off x="3649612" y="3442339"/>
            <a:ext cx="578242" cy="578192"/>
          </a:xfrm>
          <a:prstGeom prst="pie">
            <a:avLst>
              <a:gd name="adj1" fmla="val 6190354"/>
              <a:gd name="adj2" fmla="val 14996165"/>
            </a:avLst>
          </a:prstGeom>
          <a:solidFill>
            <a:srgbClr val="082D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4"/>
          <p:cNvSpPr/>
          <p:nvPr/>
        </p:nvSpPr>
        <p:spPr>
          <a:xfrm rot="1821421">
            <a:off x="3649857" y="3442103"/>
            <a:ext cx="578171" cy="578109"/>
          </a:xfrm>
          <a:prstGeom prst="pie">
            <a:avLst>
              <a:gd name="adj1" fmla="val 4028252"/>
              <a:gd name="adj2" fmla="val 17183677"/>
            </a:avLst>
          </a:prstGeom>
          <a:solidFill>
            <a:srgbClr val="082D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4"/>
          <p:cNvSpPr/>
          <p:nvPr/>
        </p:nvSpPr>
        <p:spPr>
          <a:xfrm rot="-598995">
            <a:off x="3189261" y="1467415"/>
            <a:ext cx="2777455" cy="2773180"/>
          </a:xfrm>
          <a:prstGeom prst="blockArc">
            <a:avLst>
              <a:gd name="adj1" fmla="val 12513247"/>
              <a:gd name="adj2" fmla="val 16867657"/>
              <a:gd name="adj3" fmla="val 20844"/>
            </a:avLst>
          </a:prstGeom>
          <a:solidFill>
            <a:srgbClr val="00C7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4"/>
          <p:cNvSpPr/>
          <p:nvPr/>
        </p:nvSpPr>
        <p:spPr>
          <a:xfrm rot="-176551">
            <a:off x="4302435" y="1467379"/>
            <a:ext cx="578563" cy="578263"/>
          </a:xfrm>
          <a:prstGeom prst="pie">
            <a:avLst>
              <a:gd name="adj1" fmla="val 6190354"/>
              <a:gd name="adj2" fmla="val 14996165"/>
            </a:avLst>
          </a:prstGeom>
          <a:solidFill>
            <a:srgbClr val="FCB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4"/>
          <p:cNvSpPr/>
          <p:nvPr/>
        </p:nvSpPr>
        <p:spPr>
          <a:xfrm rot="10584085">
            <a:off x="4302418" y="1467587"/>
            <a:ext cx="578340" cy="578041"/>
          </a:xfrm>
          <a:prstGeom prst="pie">
            <a:avLst>
              <a:gd name="adj1" fmla="val 4028252"/>
              <a:gd name="adj2" fmla="val 17183677"/>
            </a:avLst>
          </a:prstGeom>
          <a:solidFill>
            <a:srgbClr val="FCB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4"/>
          <p:cNvSpPr/>
          <p:nvPr/>
        </p:nvSpPr>
        <p:spPr>
          <a:xfrm rot="8347474">
            <a:off x="4931456" y="3431417"/>
            <a:ext cx="578072" cy="578435"/>
          </a:xfrm>
          <a:prstGeom prst="pie">
            <a:avLst>
              <a:gd name="adj1" fmla="val 6190354"/>
              <a:gd name="adj2" fmla="val 14996165"/>
            </a:avLst>
          </a:prstGeom>
          <a:solidFill>
            <a:srgbClr val="1475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4"/>
          <p:cNvSpPr/>
          <p:nvPr/>
        </p:nvSpPr>
        <p:spPr>
          <a:xfrm rot="-2492975">
            <a:off x="4931530" y="3431343"/>
            <a:ext cx="578047" cy="578644"/>
          </a:xfrm>
          <a:prstGeom prst="pie">
            <a:avLst>
              <a:gd name="adj1" fmla="val 4028252"/>
              <a:gd name="adj2" fmla="val 17183677"/>
            </a:avLst>
          </a:prstGeom>
          <a:solidFill>
            <a:srgbClr val="1475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4"/>
          <p:cNvSpPr/>
          <p:nvPr/>
        </p:nvSpPr>
        <p:spPr>
          <a:xfrm rot="-4555659">
            <a:off x="3248102" y="2209369"/>
            <a:ext cx="577429" cy="578884"/>
          </a:xfrm>
          <a:prstGeom prst="pie">
            <a:avLst>
              <a:gd name="adj1" fmla="val 6190354"/>
              <a:gd name="adj2" fmla="val 14996165"/>
            </a:avLst>
          </a:prstGeom>
          <a:solidFill>
            <a:srgbClr val="00C7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4"/>
          <p:cNvSpPr/>
          <p:nvPr/>
        </p:nvSpPr>
        <p:spPr>
          <a:xfrm rot="6205784">
            <a:off x="3248236" y="2209364"/>
            <a:ext cx="577388" cy="578847"/>
          </a:xfrm>
          <a:prstGeom prst="pie">
            <a:avLst>
              <a:gd name="adj1" fmla="val 4028252"/>
              <a:gd name="adj2" fmla="val 17183677"/>
            </a:avLst>
          </a:prstGeom>
          <a:solidFill>
            <a:srgbClr val="00C7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4"/>
          <p:cNvSpPr txBox="1"/>
          <p:nvPr/>
        </p:nvSpPr>
        <p:spPr>
          <a:xfrm>
            <a:off x="5715000" y="1616800"/>
            <a:ext cx="2849700" cy="637500"/>
          </a:xfrm>
          <a:prstGeom prst="rect">
            <a:avLst/>
          </a:prstGeom>
          <a:noFill/>
          <a:ln>
            <a:noFill/>
          </a:ln>
        </p:spPr>
        <p:txBody>
          <a:bodyPr spcFirstLastPara="1" wrap="square" lIns="457200" tIns="91425" rIns="91425" bIns="0" anchor="t" anchorCtr="0">
            <a:noAutofit/>
          </a:bodyPr>
          <a:lstStyle/>
          <a:p>
            <a:pPr marL="0" lvl="0" indent="0" algn="l" rtl="0">
              <a:spcBef>
                <a:spcPts val="0"/>
              </a:spcBef>
              <a:spcAft>
                <a:spcPts val="0"/>
              </a:spcAft>
              <a:buNone/>
            </a:pPr>
            <a:r>
              <a:rPr lang="en" sz="1000" b="1">
                <a:solidFill>
                  <a:srgbClr val="2E5E73"/>
                </a:solidFill>
                <a:latin typeface="Roboto"/>
                <a:ea typeface="Roboto"/>
                <a:cs typeface="Roboto"/>
                <a:sym typeface="Roboto"/>
              </a:rPr>
              <a:t>Step 5 Goes Here: </a:t>
            </a:r>
            <a:br>
              <a:rPr lang="en" sz="1000" b="1">
                <a:solidFill>
                  <a:srgbClr val="2E5E73"/>
                </a:solidFill>
                <a:latin typeface="Roboto"/>
                <a:ea typeface="Roboto"/>
                <a:cs typeface="Roboto"/>
                <a:sym typeface="Roboto"/>
              </a:rPr>
            </a:br>
            <a:r>
              <a:rPr lang="en" sz="1000">
                <a:solidFill>
                  <a:srgbClr val="2E5E73"/>
                </a:solidFill>
                <a:latin typeface="Roboto"/>
                <a:ea typeface="Roboto"/>
                <a:cs typeface="Roboto"/>
                <a:sym typeface="Roboto"/>
              </a:rPr>
              <a:t>Gray out the steps that you are not explaining. Make the text gray color a9b7c0ff. Completed steps are black. </a:t>
            </a:r>
            <a:endParaRPr sz="1000">
              <a:solidFill>
                <a:srgbClr val="2E5E73"/>
              </a:solidFill>
              <a:latin typeface="Roboto"/>
              <a:ea typeface="Roboto"/>
              <a:cs typeface="Roboto"/>
              <a:sym typeface="Roboto"/>
            </a:endParaRPr>
          </a:p>
          <a:p>
            <a:pPr marL="0" lvl="0" indent="0" algn="l" rtl="0">
              <a:spcBef>
                <a:spcPts val="1600"/>
              </a:spcBef>
              <a:spcAft>
                <a:spcPts val="0"/>
              </a:spcAft>
              <a:buNone/>
            </a:pPr>
            <a:endParaRPr sz="800" b="1">
              <a:solidFill>
                <a:srgbClr val="2E5E73"/>
              </a:solidFill>
              <a:latin typeface="Roboto"/>
              <a:ea typeface="Roboto"/>
              <a:cs typeface="Roboto"/>
              <a:sym typeface="Roboto"/>
            </a:endParaRPr>
          </a:p>
          <a:p>
            <a:pPr marL="0" lvl="0" indent="0" algn="l" rtl="0">
              <a:spcBef>
                <a:spcPts val="1600"/>
              </a:spcBef>
              <a:spcAft>
                <a:spcPts val="1600"/>
              </a:spcAft>
              <a:buNone/>
            </a:pPr>
            <a:endParaRPr sz="800" b="1">
              <a:solidFill>
                <a:srgbClr val="2E5E73"/>
              </a:solidFill>
              <a:latin typeface="Roboto"/>
              <a:ea typeface="Roboto"/>
              <a:cs typeface="Roboto"/>
              <a:sym typeface="Roboto"/>
            </a:endParaRPr>
          </a:p>
        </p:txBody>
      </p:sp>
      <p:sp>
        <p:nvSpPr>
          <p:cNvPr id="573" name="Google Shape;573;p44"/>
          <p:cNvSpPr txBox="1"/>
          <p:nvPr/>
        </p:nvSpPr>
        <p:spPr>
          <a:xfrm>
            <a:off x="0" y="2078050"/>
            <a:ext cx="2779800" cy="637500"/>
          </a:xfrm>
          <a:prstGeom prst="rect">
            <a:avLst/>
          </a:prstGeom>
          <a:noFill/>
          <a:ln>
            <a:noFill/>
          </a:ln>
        </p:spPr>
        <p:txBody>
          <a:bodyPr spcFirstLastPara="1" wrap="square" lIns="457200" tIns="91425" rIns="91425" bIns="0" anchor="t" anchorCtr="0">
            <a:noAutofit/>
          </a:bodyPr>
          <a:lstStyle/>
          <a:p>
            <a:pPr marL="0" lvl="0" indent="0" algn="l" rtl="0">
              <a:spcBef>
                <a:spcPts val="0"/>
              </a:spcBef>
              <a:spcAft>
                <a:spcPts val="1600"/>
              </a:spcAft>
              <a:buNone/>
            </a:pPr>
            <a:r>
              <a:rPr lang="en" sz="1000" b="1">
                <a:solidFill>
                  <a:srgbClr val="2E5E73"/>
                </a:solidFill>
                <a:latin typeface="Roboto"/>
                <a:ea typeface="Roboto"/>
                <a:cs typeface="Roboto"/>
                <a:sym typeface="Roboto"/>
              </a:rPr>
              <a:t>Step 1 Goes Here: </a:t>
            </a:r>
            <a:br>
              <a:rPr lang="en" sz="1000" b="1">
                <a:solidFill>
                  <a:srgbClr val="2E5E73"/>
                </a:solidFill>
                <a:latin typeface="Roboto"/>
                <a:ea typeface="Roboto"/>
                <a:cs typeface="Roboto"/>
                <a:sym typeface="Roboto"/>
              </a:rPr>
            </a:br>
            <a:r>
              <a:rPr lang="en" sz="1000">
                <a:solidFill>
                  <a:srgbClr val="2E5E73"/>
                </a:solidFill>
                <a:latin typeface="Roboto"/>
                <a:ea typeface="Roboto"/>
                <a:cs typeface="Roboto"/>
                <a:sym typeface="Roboto"/>
              </a:rPr>
              <a:t>Gray out the steps that you are not explaining. Make the text gray color a9b7c0ff. Completed steps are black. </a:t>
            </a:r>
            <a:endParaRPr sz="1000">
              <a:solidFill>
                <a:srgbClr val="2E5E73"/>
              </a:solidFill>
              <a:latin typeface="Roboto"/>
              <a:ea typeface="Roboto"/>
              <a:cs typeface="Roboto"/>
              <a:sym typeface="Roboto"/>
            </a:endParaRPr>
          </a:p>
        </p:txBody>
      </p:sp>
      <p:sp>
        <p:nvSpPr>
          <p:cNvPr id="574" name="Google Shape;574;p44"/>
          <p:cNvSpPr txBox="1"/>
          <p:nvPr/>
        </p:nvSpPr>
        <p:spPr>
          <a:xfrm>
            <a:off x="0" y="3445600"/>
            <a:ext cx="2809500" cy="637500"/>
          </a:xfrm>
          <a:prstGeom prst="rect">
            <a:avLst/>
          </a:prstGeom>
          <a:noFill/>
          <a:ln>
            <a:noFill/>
          </a:ln>
        </p:spPr>
        <p:txBody>
          <a:bodyPr spcFirstLastPara="1" wrap="square" lIns="457200" tIns="91425" rIns="91425" bIns="0" anchor="t" anchorCtr="0">
            <a:noAutofit/>
          </a:bodyPr>
          <a:lstStyle/>
          <a:p>
            <a:pPr marL="0" lvl="0" indent="0" algn="l" rtl="0">
              <a:spcBef>
                <a:spcPts val="0"/>
              </a:spcBef>
              <a:spcAft>
                <a:spcPts val="0"/>
              </a:spcAft>
              <a:buNone/>
            </a:pPr>
            <a:r>
              <a:rPr lang="en" sz="1000" b="1">
                <a:solidFill>
                  <a:srgbClr val="2E5E73"/>
                </a:solidFill>
                <a:latin typeface="Roboto"/>
                <a:ea typeface="Roboto"/>
                <a:cs typeface="Roboto"/>
                <a:sym typeface="Roboto"/>
              </a:rPr>
              <a:t>Step 2 Goes Here: </a:t>
            </a:r>
            <a:br>
              <a:rPr lang="en" sz="1000" b="1">
                <a:solidFill>
                  <a:srgbClr val="2E5E73"/>
                </a:solidFill>
                <a:latin typeface="Roboto"/>
                <a:ea typeface="Roboto"/>
                <a:cs typeface="Roboto"/>
                <a:sym typeface="Roboto"/>
              </a:rPr>
            </a:br>
            <a:r>
              <a:rPr lang="en" sz="1000">
                <a:solidFill>
                  <a:srgbClr val="2E5E73"/>
                </a:solidFill>
                <a:latin typeface="Roboto"/>
                <a:ea typeface="Roboto"/>
                <a:cs typeface="Roboto"/>
                <a:sym typeface="Roboto"/>
              </a:rPr>
              <a:t>Gray out the steps that you are not explaining. Make the text gray color a9b7c0ff. Completed steps are black. </a:t>
            </a:r>
            <a:endParaRPr sz="1000">
              <a:solidFill>
                <a:srgbClr val="2E5E73"/>
              </a:solidFill>
              <a:latin typeface="Roboto"/>
              <a:ea typeface="Roboto"/>
              <a:cs typeface="Roboto"/>
              <a:sym typeface="Roboto"/>
            </a:endParaRPr>
          </a:p>
          <a:p>
            <a:pPr marL="0" lvl="0" indent="0" algn="l" rtl="0">
              <a:spcBef>
                <a:spcPts val="1600"/>
              </a:spcBef>
              <a:spcAft>
                <a:spcPts val="1600"/>
              </a:spcAft>
              <a:buNone/>
            </a:pPr>
            <a:endParaRPr sz="800" b="1">
              <a:solidFill>
                <a:srgbClr val="2E5E73"/>
              </a:solidFill>
              <a:latin typeface="Roboto"/>
              <a:ea typeface="Roboto"/>
              <a:cs typeface="Roboto"/>
              <a:sym typeface="Roboto"/>
            </a:endParaRPr>
          </a:p>
        </p:txBody>
      </p:sp>
      <p:sp>
        <p:nvSpPr>
          <p:cNvPr id="575" name="Google Shape;575;p44"/>
          <p:cNvSpPr txBox="1"/>
          <p:nvPr/>
        </p:nvSpPr>
        <p:spPr>
          <a:xfrm>
            <a:off x="5715000" y="3979000"/>
            <a:ext cx="2724600" cy="637500"/>
          </a:xfrm>
          <a:prstGeom prst="rect">
            <a:avLst/>
          </a:prstGeom>
          <a:noFill/>
          <a:ln>
            <a:noFill/>
          </a:ln>
        </p:spPr>
        <p:txBody>
          <a:bodyPr spcFirstLastPara="1" wrap="square" lIns="457200" tIns="91425" rIns="91425" bIns="0" anchor="t" anchorCtr="0">
            <a:noAutofit/>
          </a:bodyPr>
          <a:lstStyle/>
          <a:p>
            <a:pPr marL="0" lvl="0" indent="0" algn="l" rtl="0">
              <a:spcBef>
                <a:spcPts val="0"/>
              </a:spcBef>
              <a:spcAft>
                <a:spcPts val="0"/>
              </a:spcAft>
              <a:buNone/>
            </a:pPr>
            <a:r>
              <a:rPr lang="en" sz="1000" b="1">
                <a:solidFill>
                  <a:srgbClr val="2E5E73"/>
                </a:solidFill>
                <a:latin typeface="Roboto"/>
                <a:ea typeface="Roboto"/>
                <a:cs typeface="Roboto"/>
                <a:sym typeface="Roboto"/>
              </a:rPr>
              <a:t>Step 3 Goes Here: </a:t>
            </a:r>
            <a:br>
              <a:rPr lang="en" sz="1000" b="1">
                <a:solidFill>
                  <a:srgbClr val="2E5E73"/>
                </a:solidFill>
                <a:latin typeface="Roboto"/>
                <a:ea typeface="Roboto"/>
                <a:cs typeface="Roboto"/>
                <a:sym typeface="Roboto"/>
              </a:rPr>
            </a:br>
            <a:r>
              <a:rPr lang="en" sz="1000">
                <a:solidFill>
                  <a:srgbClr val="2E5E73"/>
                </a:solidFill>
                <a:latin typeface="Roboto"/>
                <a:ea typeface="Roboto"/>
                <a:cs typeface="Roboto"/>
                <a:sym typeface="Roboto"/>
              </a:rPr>
              <a:t>Gray out the steps that you are not explaining. Make the text gray color a9b7c0ff. Completed steps are black. </a:t>
            </a:r>
            <a:endParaRPr sz="1000">
              <a:solidFill>
                <a:srgbClr val="2E5E73"/>
              </a:solidFill>
              <a:latin typeface="Roboto"/>
              <a:ea typeface="Roboto"/>
              <a:cs typeface="Roboto"/>
              <a:sym typeface="Roboto"/>
            </a:endParaRPr>
          </a:p>
          <a:p>
            <a:pPr marL="0" lvl="0" indent="0" algn="l" rtl="0">
              <a:spcBef>
                <a:spcPts val="1600"/>
              </a:spcBef>
              <a:spcAft>
                <a:spcPts val="0"/>
              </a:spcAft>
              <a:buNone/>
            </a:pPr>
            <a:endParaRPr sz="800" b="1">
              <a:solidFill>
                <a:srgbClr val="2E5E73"/>
              </a:solidFill>
              <a:latin typeface="Roboto"/>
              <a:ea typeface="Roboto"/>
              <a:cs typeface="Roboto"/>
              <a:sym typeface="Roboto"/>
            </a:endParaRPr>
          </a:p>
          <a:p>
            <a:pPr marL="0" lvl="0" indent="0" algn="l" rtl="0">
              <a:spcBef>
                <a:spcPts val="1600"/>
              </a:spcBef>
              <a:spcAft>
                <a:spcPts val="1600"/>
              </a:spcAft>
              <a:buNone/>
            </a:pPr>
            <a:endParaRPr sz="800" b="1">
              <a:solidFill>
                <a:srgbClr val="2E5E73"/>
              </a:solidFill>
              <a:latin typeface="Roboto"/>
              <a:ea typeface="Roboto"/>
              <a:cs typeface="Roboto"/>
              <a:sym typeface="Roboto"/>
            </a:endParaRPr>
          </a:p>
        </p:txBody>
      </p:sp>
      <p:sp>
        <p:nvSpPr>
          <p:cNvPr id="576" name="Google Shape;576;p44"/>
          <p:cNvSpPr txBox="1"/>
          <p:nvPr/>
        </p:nvSpPr>
        <p:spPr>
          <a:xfrm>
            <a:off x="3264550" y="2289010"/>
            <a:ext cx="507900" cy="26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rgbClr val="28363B"/>
                </a:solidFill>
                <a:latin typeface="Roboto"/>
                <a:ea typeface="Roboto"/>
                <a:cs typeface="Roboto"/>
                <a:sym typeface="Roboto"/>
              </a:rPr>
              <a:t>01</a:t>
            </a:r>
            <a:endParaRPr sz="1600" b="1">
              <a:solidFill>
                <a:srgbClr val="28363B"/>
              </a:solidFill>
              <a:latin typeface="Roboto"/>
              <a:ea typeface="Roboto"/>
              <a:cs typeface="Roboto"/>
              <a:sym typeface="Roboto"/>
            </a:endParaRPr>
          </a:p>
        </p:txBody>
      </p:sp>
      <p:sp>
        <p:nvSpPr>
          <p:cNvPr id="577" name="Google Shape;577;p44"/>
          <p:cNvSpPr txBox="1"/>
          <p:nvPr/>
        </p:nvSpPr>
        <p:spPr>
          <a:xfrm>
            <a:off x="3675648" y="3516001"/>
            <a:ext cx="507900" cy="26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rgbClr val="FFFFFF"/>
                </a:solidFill>
                <a:latin typeface="Roboto"/>
                <a:ea typeface="Roboto"/>
                <a:cs typeface="Roboto"/>
                <a:sym typeface="Roboto"/>
              </a:rPr>
              <a:t>02</a:t>
            </a:r>
            <a:endParaRPr sz="1600" b="1">
              <a:solidFill>
                <a:srgbClr val="FFFFFF"/>
              </a:solidFill>
              <a:latin typeface="Roboto"/>
              <a:ea typeface="Roboto"/>
              <a:cs typeface="Roboto"/>
              <a:sym typeface="Roboto"/>
            </a:endParaRPr>
          </a:p>
        </p:txBody>
      </p:sp>
      <p:sp>
        <p:nvSpPr>
          <p:cNvPr id="578" name="Google Shape;578;p44"/>
          <p:cNvSpPr txBox="1"/>
          <p:nvPr/>
        </p:nvSpPr>
        <p:spPr>
          <a:xfrm>
            <a:off x="4945653" y="3516001"/>
            <a:ext cx="507900" cy="26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rgbClr val="FFFFFF"/>
                </a:solidFill>
                <a:latin typeface="Roboto"/>
                <a:ea typeface="Roboto"/>
                <a:cs typeface="Roboto"/>
                <a:sym typeface="Roboto"/>
              </a:rPr>
              <a:t>03</a:t>
            </a:r>
            <a:endParaRPr sz="1600" b="1">
              <a:solidFill>
                <a:srgbClr val="FFFFFF"/>
              </a:solidFill>
              <a:latin typeface="Roboto"/>
              <a:ea typeface="Roboto"/>
              <a:cs typeface="Roboto"/>
              <a:sym typeface="Roboto"/>
            </a:endParaRPr>
          </a:p>
        </p:txBody>
      </p:sp>
      <p:sp>
        <p:nvSpPr>
          <p:cNvPr id="579" name="Google Shape;579;p44"/>
          <p:cNvSpPr txBox="1"/>
          <p:nvPr/>
        </p:nvSpPr>
        <p:spPr>
          <a:xfrm>
            <a:off x="5355068" y="2289010"/>
            <a:ext cx="507900" cy="26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rgbClr val="FFFFFF"/>
                </a:solidFill>
                <a:latin typeface="Roboto"/>
                <a:ea typeface="Roboto"/>
                <a:cs typeface="Roboto"/>
                <a:sym typeface="Roboto"/>
              </a:rPr>
              <a:t>04</a:t>
            </a:r>
            <a:endParaRPr sz="1600" b="1">
              <a:solidFill>
                <a:srgbClr val="FFFFFF"/>
              </a:solidFill>
              <a:latin typeface="Roboto"/>
              <a:ea typeface="Roboto"/>
              <a:cs typeface="Roboto"/>
              <a:sym typeface="Roboto"/>
            </a:endParaRPr>
          </a:p>
        </p:txBody>
      </p:sp>
      <p:sp>
        <p:nvSpPr>
          <p:cNvPr id="580" name="Google Shape;580;p44"/>
          <p:cNvSpPr txBox="1"/>
          <p:nvPr/>
        </p:nvSpPr>
        <p:spPr>
          <a:xfrm>
            <a:off x="4332231" y="1543736"/>
            <a:ext cx="507900" cy="26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rgbClr val="28363B"/>
                </a:solidFill>
                <a:latin typeface="Roboto"/>
                <a:ea typeface="Roboto"/>
                <a:cs typeface="Roboto"/>
                <a:sym typeface="Roboto"/>
              </a:rPr>
              <a:t>05</a:t>
            </a:r>
            <a:endParaRPr sz="1600" b="1">
              <a:solidFill>
                <a:srgbClr val="28363B"/>
              </a:solidFill>
              <a:latin typeface="Roboto"/>
              <a:ea typeface="Roboto"/>
              <a:cs typeface="Roboto"/>
              <a:sym typeface="Roboto"/>
            </a:endParaRPr>
          </a:p>
        </p:txBody>
      </p:sp>
      <p:sp>
        <p:nvSpPr>
          <p:cNvPr id="581" name="Google Shape;581;p44"/>
          <p:cNvSpPr txBox="1"/>
          <p:nvPr/>
        </p:nvSpPr>
        <p:spPr>
          <a:xfrm>
            <a:off x="5715000" y="2759800"/>
            <a:ext cx="2724600" cy="637500"/>
          </a:xfrm>
          <a:prstGeom prst="rect">
            <a:avLst/>
          </a:prstGeom>
          <a:noFill/>
          <a:ln>
            <a:noFill/>
          </a:ln>
        </p:spPr>
        <p:txBody>
          <a:bodyPr spcFirstLastPara="1" wrap="square" lIns="457200" tIns="91425" rIns="91425" bIns="0" anchor="t" anchorCtr="0">
            <a:noAutofit/>
          </a:bodyPr>
          <a:lstStyle/>
          <a:p>
            <a:pPr marL="0" lvl="0" indent="0" algn="l" rtl="0">
              <a:spcBef>
                <a:spcPts val="0"/>
              </a:spcBef>
              <a:spcAft>
                <a:spcPts val="0"/>
              </a:spcAft>
              <a:buNone/>
            </a:pPr>
            <a:r>
              <a:rPr lang="en" sz="1000" b="1">
                <a:solidFill>
                  <a:srgbClr val="2E5E73"/>
                </a:solidFill>
                <a:latin typeface="Roboto"/>
                <a:ea typeface="Roboto"/>
                <a:cs typeface="Roboto"/>
                <a:sym typeface="Roboto"/>
              </a:rPr>
              <a:t>Step 4 Goes Here: </a:t>
            </a:r>
            <a:br>
              <a:rPr lang="en" sz="1000" b="1">
                <a:solidFill>
                  <a:srgbClr val="2E5E73"/>
                </a:solidFill>
                <a:latin typeface="Roboto"/>
                <a:ea typeface="Roboto"/>
                <a:cs typeface="Roboto"/>
                <a:sym typeface="Roboto"/>
              </a:rPr>
            </a:br>
            <a:r>
              <a:rPr lang="en" sz="1000">
                <a:solidFill>
                  <a:srgbClr val="2E5E73"/>
                </a:solidFill>
                <a:latin typeface="Roboto"/>
                <a:ea typeface="Roboto"/>
                <a:cs typeface="Roboto"/>
                <a:sym typeface="Roboto"/>
              </a:rPr>
              <a:t>Gray out the steps that you are not explaining. Make the text gray color a9b7c0ff. Completed steps are black. </a:t>
            </a:r>
            <a:endParaRPr sz="1000">
              <a:solidFill>
                <a:srgbClr val="2E5E73"/>
              </a:solidFill>
              <a:latin typeface="Roboto"/>
              <a:ea typeface="Roboto"/>
              <a:cs typeface="Roboto"/>
              <a:sym typeface="Roboto"/>
            </a:endParaRPr>
          </a:p>
          <a:p>
            <a:pPr marL="0" lvl="0" indent="0" algn="l" rtl="0">
              <a:spcBef>
                <a:spcPts val="1600"/>
              </a:spcBef>
              <a:spcAft>
                <a:spcPts val="0"/>
              </a:spcAft>
              <a:buNone/>
            </a:pPr>
            <a:endParaRPr sz="800" b="1">
              <a:solidFill>
                <a:srgbClr val="2E5E73"/>
              </a:solidFill>
              <a:latin typeface="Roboto"/>
              <a:ea typeface="Roboto"/>
              <a:cs typeface="Roboto"/>
              <a:sym typeface="Roboto"/>
            </a:endParaRPr>
          </a:p>
          <a:p>
            <a:pPr marL="0" lvl="0" indent="0" algn="l" rtl="0">
              <a:spcBef>
                <a:spcPts val="1600"/>
              </a:spcBef>
              <a:spcAft>
                <a:spcPts val="1600"/>
              </a:spcAft>
              <a:buNone/>
            </a:pPr>
            <a:endParaRPr sz="800" b="1">
              <a:solidFill>
                <a:srgbClr val="2E5E73"/>
              </a:solidFill>
              <a:latin typeface="Roboto"/>
              <a:ea typeface="Roboto"/>
              <a:cs typeface="Roboto"/>
              <a:sym typeface="Roboto"/>
            </a:endParaRPr>
          </a:p>
        </p:txBody>
      </p:sp>
      <p:sp>
        <p:nvSpPr>
          <p:cNvPr id="582" name="Google Shape;582;p44"/>
          <p:cNvSpPr txBox="1">
            <a:spLocks noGrp="1"/>
          </p:cNvSpPr>
          <p:nvPr>
            <p:ph type="title"/>
          </p:nvPr>
        </p:nvSpPr>
        <p:spPr>
          <a:xfrm>
            <a:off x="724200" y="127400"/>
            <a:ext cx="44529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83" name="Google Shape;583;p44"/>
          <p:cNvSpPr txBox="1">
            <a:spLocks noGrp="1"/>
          </p:cNvSpPr>
          <p:nvPr>
            <p:ph type="title" idx="2"/>
          </p:nvPr>
        </p:nvSpPr>
        <p:spPr>
          <a:xfrm>
            <a:off x="742750" y="478650"/>
            <a:ext cx="4452900" cy="323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84" name="Google Shape;584;p44"/>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sz="1300">
                <a:solidFill>
                  <a:srgbClr val="2E5E73"/>
                </a:solidFill>
                <a:latin typeface="Roboto Light"/>
                <a:ea typeface="Roboto Light"/>
                <a:cs typeface="Roboto Light"/>
                <a:sym typeface="Roboto Light"/>
              </a:defRPr>
            </a:lvl1pPr>
            <a:lvl2pPr lvl="1">
              <a:buNone/>
              <a:defRPr sz="1300">
                <a:solidFill>
                  <a:srgbClr val="2E5E73"/>
                </a:solidFill>
                <a:latin typeface="Roboto Light"/>
                <a:ea typeface="Roboto Light"/>
                <a:cs typeface="Roboto Light"/>
                <a:sym typeface="Roboto Light"/>
              </a:defRPr>
            </a:lvl2pPr>
            <a:lvl3pPr lvl="2">
              <a:buNone/>
              <a:defRPr sz="1300">
                <a:solidFill>
                  <a:srgbClr val="2E5E73"/>
                </a:solidFill>
                <a:latin typeface="Roboto Light"/>
                <a:ea typeface="Roboto Light"/>
                <a:cs typeface="Roboto Light"/>
                <a:sym typeface="Roboto Light"/>
              </a:defRPr>
            </a:lvl3pPr>
            <a:lvl4pPr lvl="3">
              <a:buNone/>
              <a:defRPr sz="1300">
                <a:solidFill>
                  <a:srgbClr val="2E5E73"/>
                </a:solidFill>
                <a:latin typeface="Roboto Light"/>
                <a:ea typeface="Roboto Light"/>
                <a:cs typeface="Roboto Light"/>
                <a:sym typeface="Roboto Light"/>
              </a:defRPr>
            </a:lvl4pPr>
            <a:lvl5pPr lvl="4">
              <a:buNone/>
              <a:defRPr sz="1300">
                <a:solidFill>
                  <a:srgbClr val="2E5E73"/>
                </a:solidFill>
                <a:latin typeface="Roboto Light"/>
                <a:ea typeface="Roboto Light"/>
                <a:cs typeface="Roboto Light"/>
                <a:sym typeface="Roboto Light"/>
              </a:defRPr>
            </a:lvl5pPr>
            <a:lvl6pPr lvl="5">
              <a:buNone/>
              <a:defRPr sz="1300">
                <a:solidFill>
                  <a:srgbClr val="2E5E73"/>
                </a:solidFill>
                <a:latin typeface="Roboto Light"/>
                <a:ea typeface="Roboto Light"/>
                <a:cs typeface="Roboto Light"/>
                <a:sym typeface="Roboto Light"/>
              </a:defRPr>
            </a:lvl6pPr>
            <a:lvl7pPr lvl="6">
              <a:buNone/>
              <a:defRPr sz="1300">
                <a:solidFill>
                  <a:srgbClr val="2E5E73"/>
                </a:solidFill>
                <a:latin typeface="Roboto Light"/>
                <a:ea typeface="Roboto Light"/>
                <a:cs typeface="Roboto Light"/>
                <a:sym typeface="Roboto Light"/>
              </a:defRPr>
            </a:lvl7pPr>
            <a:lvl8pPr lvl="7">
              <a:buNone/>
              <a:defRPr sz="1300">
                <a:solidFill>
                  <a:srgbClr val="2E5E73"/>
                </a:solidFill>
                <a:latin typeface="Roboto Light"/>
                <a:ea typeface="Roboto Light"/>
                <a:cs typeface="Roboto Light"/>
                <a:sym typeface="Roboto Light"/>
              </a:defRPr>
            </a:lvl8pPr>
            <a:lvl9pPr lvl="8">
              <a:buNone/>
              <a:defRPr sz="13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Custom Layout 19">
  <p:cSld name="CUSTOM_18">
    <p:spTree>
      <p:nvGrpSpPr>
        <p:cNvPr id="1" name="Shape 585"/>
        <p:cNvGrpSpPr/>
        <p:nvPr/>
      </p:nvGrpSpPr>
      <p:grpSpPr>
        <a:xfrm>
          <a:off x="0" y="0"/>
          <a:ext cx="0" cy="0"/>
          <a:chOff x="0" y="0"/>
          <a:chExt cx="0" cy="0"/>
        </a:xfrm>
      </p:grpSpPr>
      <p:sp>
        <p:nvSpPr>
          <p:cNvPr id="586" name="Google Shape;586;p45"/>
          <p:cNvSpPr/>
          <p:nvPr/>
        </p:nvSpPr>
        <p:spPr>
          <a:xfrm>
            <a:off x="4515854" y="1187675"/>
            <a:ext cx="3633900" cy="1532400"/>
          </a:xfrm>
          <a:prstGeom prst="round2DiagRect">
            <a:avLst>
              <a:gd name="adj1" fmla="val 0"/>
              <a:gd name="adj2" fmla="val 1339"/>
            </a:avLst>
          </a:prstGeom>
          <a:solidFill>
            <a:srgbClr val="F2F2F2"/>
          </a:solidFill>
          <a:ln>
            <a:noFill/>
          </a:ln>
        </p:spPr>
        <p:txBody>
          <a:bodyPr spcFirstLastPara="1" wrap="square" lIns="73150" tIns="182875" rIns="73150" bIns="365750" anchor="t" anchorCtr="0">
            <a:noAutofit/>
          </a:bodyPr>
          <a:lstStyle/>
          <a:p>
            <a:pPr marL="0" lvl="0" indent="0" algn="l" rtl="0">
              <a:spcBef>
                <a:spcPts val="0"/>
              </a:spcBef>
              <a:spcAft>
                <a:spcPts val="0"/>
              </a:spcAft>
              <a:buClr>
                <a:srgbClr val="000000"/>
              </a:buClr>
              <a:buSzPts val="1100"/>
              <a:buFont typeface="Arial"/>
              <a:buNone/>
            </a:pPr>
            <a:r>
              <a:rPr lang="en" sz="1100">
                <a:solidFill>
                  <a:srgbClr val="9E9E9E"/>
                </a:solidFill>
                <a:latin typeface="Roboto"/>
                <a:ea typeface="Roboto"/>
                <a:cs typeface="Roboto"/>
                <a:sym typeface="Roboto"/>
              </a:rPr>
              <a:t>This slide has 4 parts. Explain the </a:t>
            </a:r>
            <a:r>
              <a:rPr lang="en" sz="1100" b="1">
                <a:solidFill>
                  <a:srgbClr val="9E9E9E"/>
                </a:solidFill>
                <a:latin typeface="Roboto"/>
                <a:ea typeface="Roboto"/>
                <a:cs typeface="Roboto"/>
                <a:sym typeface="Roboto"/>
              </a:rPr>
              <a:t>second</a:t>
            </a:r>
            <a:r>
              <a:rPr lang="en" sz="1100">
                <a:solidFill>
                  <a:srgbClr val="9E9E9E"/>
                </a:solidFill>
                <a:latin typeface="Roboto"/>
                <a:ea typeface="Roboto"/>
                <a:cs typeface="Roboto"/>
                <a:sym typeface="Roboto"/>
              </a:rPr>
              <a:t> part here. The parts that have not yet been explained are grayed out. You can change the point size of this text depending on how much space you need.  </a:t>
            </a:r>
            <a:endParaRPr sz="1100">
              <a:solidFill>
                <a:srgbClr val="9E9E9E"/>
              </a:solidFill>
              <a:latin typeface="Roboto"/>
              <a:ea typeface="Roboto"/>
              <a:cs typeface="Roboto"/>
              <a:sym typeface="Roboto"/>
            </a:endParaRPr>
          </a:p>
          <a:p>
            <a:pPr marL="0" lvl="0" indent="0" algn="l" rtl="0">
              <a:spcBef>
                <a:spcPts val="0"/>
              </a:spcBef>
              <a:spcAft>
                <a:spcPts val="0"/>
              </a:spcAft>
              <a:buClr>
                <a:srgbClr val="000000"/>
              </a:buClr>
              <a:buSzPts val="1100"/>
              <a:buFont typeface="Arial"/>
              <a:buNone/>
            </a:pPr>
            <a:endParaRPr sz="1000">
              <a:solidFill>
                <a:srgbClr val="A9B7C0"/>
              </a:solidFill>
            </a:endParaRPr>
          </a:p>
        </p:txBody>
      </p:sp>
      <p:sp>
        <p:nvSpPr>
          <p:cNvPr id="587" name="Google Shape;587;p45"/>
          <p:cNvSpPr/>
          <p:nvPr/>
        </p:nvSpPr>
        <p:spPr>
          <a:xfrm>
            <a:off x="823525" y="2781575"/>
            <a:ext cx="3633900" cy="1532400"/>
          </a:xfrm>
          <a:prstGeom prst="round2DiagRect">
            <a:avLst>
              <a:gd name="adj1" fmla="val 0"/>
              <a:gd name="adj2" fmla="val 0"/>
            </a:avLst>
          </a:prstGeom>
          <a:solidFill>
            <a:srgbClr val="F2F2F2"/>
          </a:solidFill>
          <a:ln>
            <a:noFill/>
          </a:ln>
        </p:spPr>
        <p:txBody>
          <a:bodyPr spcFirstLastPara="1" wrap="square" lIns="73150" tIns="365750" rIns="73150" bIns="182875" anchor="b" anchorCtr="0">
            <a:noAutofit/>
          </a:bodyPr>
          <a:lstStyle/>
          <a:p>
            <a:pPr marL="0" lvl="0" indent="0" algn="l" rtl="0">
              <a:spcBef>
                <a:spcPts val="0"/>
              </a:spcBef>
              <a:spcAft>
                <a:spcPts val="0"/>
              </a:spcAft>
              <a:buClr>
                <a:srgbClr val="000000"/>
              </a:buClr>
              <a:buSzPts val="1100"/>
              <a:buFont typeface="Arial"/>
              <a:buNone/>
            </a:pPr>
            <a:r>
              <a:rPr lang="en" sz="1100">
                <a:solidFill>
                  <a:srgbClr val="9E9E9E"/>
                </a:solidFill>
                <a:latin typeface="Roboto"/>
                <a:ea typeface="Roboto"/>
                <a:cs typeface="Roboto"/>
                <a:sym typeface="Roboto"/>
              </a:rPr>
              <a:t>This slide has 4 parts. Explain the </a:t>
            </a:r>
            <a:r>
              <a:rPr lang="en" sz="1100" b="1">
                <a:solidFill>
                  <a:srgbClr val="9E9E9E"/>
                </a:solidFill>
                <a:latin typeface="Roboto"/>
                <a:ea typeface="Roboto"/>
                <a:cs typeface="Roboto"/>
                <a:sym typeface="Roboto"/>
              </a:rPr>
              <a:t>fourth</a:t>
            </a:r>
            <a:r>
              <a:rPr lang="en" sz="1100">
                <a:solidFill>
                  <a:srgbClr val="9E9E9E"/>
                </a:solidFill>
                <a:latin typeface="Roboto"/>
                <a:ea typeface="Roboto"/>
                <a:cs typeface="Roboto"/>
                <a:sym typeface="Roboto"/>
              </a:rPr>
              <a:t> part here. The parts that have not yet been explained are grayed out. You can change the point size of this text depending on how much space you need.</a:t>
            </a:r>
            <a:r>
              <a:rPr lang="en" sz="1100">
                <a:solidFill>
                  <a:srgbClr val="9E9E9E"/>
                </a:solidFill>
              </a:rPr>
              <a:t> </a:t>
            </a:r>
            <a:endParaRPr sz="1000">
              <a:solidFill>
                <a:srgbClr val="9E9E9E"/>
              </a:solidFill>
            </a:endParaRPr>
          </a:p>
        </p:txBody>
      </p:sp>
      <p:sp>
        <p:nvSpPr>
          <p:cNvPr id="588" name="Google Shape;588;p45"/>
          <p:cNvSpPr/>
          <p:nvPr/>
        </p:nvSpPr>
        <p:spPr>
          <a:xfrm flipH="1">
            <a:off x="4515700" y="2781575"/>
            <a:ext cx="3633900" cy="1532400"/>
          </a:xfrm>
          <a:prstGeom prst="round2DiagRect">
            <a:avLst>
              <a:gd name="adj1" fmla="val 0"/>
              <a:gd name="adj2" fmla="val 0"/>
            </a:avLst>
          </a:prstGeom>
          <a:solidFill>
            <a:srgbClr val="F2F2F2"/>
          </a:solidFill>
          <a:ln>
            <a:noFill/>
          </a:ln>
        </p:spPr>
        <p:txBody>
          <a:bodyPr spcFirstLastPara="1" wrap="square" lIns="73150" tIns="365750" rIns="73150" bIns="182875" anchor="b" anchorCtr="0">
            <a:noAutofit/>
          </a:bodyPr>
          <a:lstStyle/>
          <a:p>
            <a:pPr marL="0" lvl="0" indent="0" algn="l" rtl="0">
              <a:spcBef>
                <a:spcPts val="0"/>
              </a:spcBef>
              <a:spcAft>
                <a:spcPts val="0"/>
              </a:spcAft>
              <a:buClr>
                <a:srgbClr val="000000"/>
              </a:buClr>
              <a:buSzPts val="1100"/>
              <a:buFont typeface="Arial"/>
              <a:buNone/>
            </a:pPr>
            <a:r>
              <a:rPr lang="en" sz="1100">
                <a:solidFill>
                  <a:srgbClr val="9E9E9E"/>
                </a:solidFill>
                <a:latin typeface="Roboto"/>
                <a:ea typeface="Roboto"/>
                <a:cs typeface="Roboto"/>
                <a:sym typeface="Roboto"/>
              </a:rPr>
              <a:t>This slide has 4 parts. Explain the </a:t>
            </a:r>
            <a:r>
              <a:rPr lang="en" sz="1100" b="1">
                <a:solidFill>
                  <a:srgbClr val="9E9E9E"/>
                </a:solidFill>
                <a:latin typeface="Roboto"/>
                <a:ea typeface="Roboto"/>
                <a:cs typeface="Roboto"/>
                <a:sym typeface="Roboto"/>
              </a:rPr>
              <a:t>third</a:t>
            </a:r>
            <a:r>
              <a:rPr lang="en" sz="1100">
                <a:solidFill>
                  <a:srgbClr val="9E9E9E"/>
                </a:solidFill>
                <a:latin typeface="Roboto"/>
                <a:ea typeface="Roboto"/>
                <a:cs typeface="Roboto"/>
                <a:sym typeface="Roboto"/>
              </a:rPr>
              <a:t> part here. The parts that have not yet been explained are grayed out. You can change the point size of this text depending on how much space you need. </a:t>
            </a:r>
            <a:endParaRPr sz="1000">
              <a:solidFill>
                <a:srgbClr val="9E9E9E"/>
              </a:solidFill>
              <a:latin typeface="Roboto"/>
              <a:ea typeface="Roboto"/>
              <a:cs typeface="Roboto"/>
              <a:sym typeface="Roboto"/>
            </a:endParaRPr>
          </a:p>
        </p:txBody>
      </p:sp>
      <p:sp>
        <p:nvSpPr>
          <p:cNvPr id="589" name="Google Shape;589;p45"/>
          <p:cNvSpPr/>
          <p:nvPr/>
        </p:nvSpPr>
        <p:spPr>
          <a:xfrm flipH="1">
            <a:off x="825871" y="1187675"/>
            <a:ext cx="3629400" cy="1532400"/>
          </a:xfrm>
          <a:prstGeom prst="round2DiagRect">
            <a:avLst>
              <a:gd name="adj1" fmla="val 0"/>
              <a:gd name="adj2" fmla="val 0"/>
            </a:avLst>
          </a:prstGeom>
          <a:solidFill>
            <a:srgbClr val="AADCF2"/>
          </a:solidFill>
          <a:ln>
            <a:noFill/>
          </a:ln>
        </p:spPr>
        <p:txBody>
          <a:bodyPr spcFirstLastPara="1" wrap="square" lIns="73150" tIns="182875" rIns="73150" bIns="365750" anchor="t" anchorCtr="0">
            <a:noAutofit/>
          </a:bodyPr>
          <a:lstStyle/>
          <a:p>
            <a:pPr marL="0" lvl="0" indent="0" algn="l" rtl="0">
              <a:spcBef>
                <a:spcPts val="0"/>
              </a:spcBef>
              <a:spcAft>
                <a:spcPts val="0"/>
              </a:spcAft>
              <a:buClr>
                <a:srgbClr val="000000"/>
              </a:buClr>
              <a:buSzPts val="1100"/>
              <a:buFont typeface="Arial"/>
              <a:buNone/>
            </a:pPr>
            <a:r>
              <a:rPr lang="en" sz="1100">
                <a:solidFill>
                  <a:srgbClr val="2E5E73"/>
                </a:solidFill>
                <a:latin typeface="Roboto"/>
                <a:ea typeface="Roboto"/>
                <a:cs typeface="Roboto"/>
                <a:sym typeface="Roboto"/>
              </a:rPr>
              <a:t>This slide has 4 parts. Explain the </a:t>
            </a:r>
            <a:r>
              <a:rPr lang="en" sz="1100" b="1">
                <a:solidFill>
                  <a:srgbClr val="2E5E73"/>
                </a:solidFill>
                <a:latin typeface="Roboto"/>
                <a:ea typeface="Roboto"/>
                <a:cs typeface="Roboto"/>
                <a:sym typeface="Roboto"/>
              </a:rPr>
              <a:t>first</a:t>
            </a:r>
            <a:r>
              <a:rPr lang="en" sz="1100">
                <a:solidFill>
                  <a:srgbClr val="2E5E73"/>
                </a:solidFill>
                <a:latin typeface="Roboto"/>
                <a:ea typeface="Roboto"/>
                <a:cs typeface="Roboto"/>
                <a:sym typeface="Roboto"/>
              </a:rPr>
              <a:t> part here. The parts that have not yet been explained are grayed out. You can change the point size of this text depending on how much space you need. </a:t>
            </a:r>
            <a:endParaRPr sz="1000">
              <a:solidFill>
                <a:srgbClr val="2E5E73"/>
              </a:solidFill>
              <a:latin typeface="Roboto"/>
              <a:ea typeface="Roboto"/>
              <a:cs typeface="Roboto"/>
              <a:sym typeface="Roboto"/>
            </a:endParaRPr>
          </a:p>
        </p:txBody>
      </p:sp>
      <p:sp>
        <p:nvSpPr>
          <p:cNvPr id="590" name="Google Shape;590;p45"/>
          <p:cNvSpPr/>
          <p:nvPr/>
        </p:nvSpPr>
        <p:spPr>
          <a:xfrm>
            <a:off x="3857625" y="2247875"/>
            <a:ext cx="658200" cy="533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FFFFFF"/>
                </a:solidFill>
                <a:latin typeface="Roboto"/>
                <a:ea typeface="Roboto"/>
                <a:cs typeface="Roboto"/>
                <a:sym typeface="Roboto"/>
              </a:rPr>
              <a:t>01</a:t>
            </a:r>
            <a:endParaRPr sz="2400" b="1">
              <a:solidFill>
                <a:srgbClr val="FFFFFF"/>
              </a:solidFill>
              <a:latin typeface="Roboto"/>
              <a:ea typeface="Roboto"/>
              <a:cs typeface="Roboto"/>
              <a:sym typeface="Roboto"/>
            </a:endParaRPr>
          </a:p>
        </p:txBody>
      </p:sp>
      <p:sp>
        <p:nvSpPr>
          <p:cNvPr id="591" name="Google Shape;591;p45"/>
          <p:cNvSpPr/>
          <p:nvPr/>
        </p:nvSpPr>
        <p:spPr>
          <a:xfrm>
            <a:off x="4457550" y="2247875"/>
            <a:ext cx="600000" cy="533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FFFFFF"/>
                </a:solidFill>
                <a:latin typeface="Roboto"/>
                <a:ea typeface="Roboto"/>
                <a:cs typeface="Roboto"/>
                <a:sym typeface="Roboto"/>
              </a:rPr>
              <a:t>02</a:t>
            </a:r>
            <a:endParaRPr sz="2400" b="1">
              <a:solidFill>
                <a:srgbClr val="FFFFFF"/>
              </a:solidFill>
              <a:latin typeface="Roboto"/>
              <a:ea typeface="Roboto"/>
              <a:cs typeface="Roboto"/>
              <a:sym typeface="Roboto"/>
            </a:endParaRPr>
          </a:p>
        </p:txBody>
      </p:sp>
      <p:sp>
        <p:nvSpPr>
          <p:cNvPr id="592" name="Google Shape;592;p45"/>
          <p:cNvSpPr/>
          <p:nvPr/>
        </p:nvSpPr>
        <p:spPr>
          <a:xfrm>
            <a:off x="3857625" y="2705075"/>
            <a:ext cx="658200" cy="533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FFFFFF"/>
                </a:solidFill>
                <a:latin typeface="Roboto"/>
                <a:ea typeface="Roboto"/>
                <a:cs typeface="Roboto"/>
                <a:sym typeface="Roboto"/>
              </a:rPr>
              <a:t>04</a:t>
            </a:r>
            <a:endParaRPr sz="2400" b="1">
              <a:solidFill>
                <a:srgbClr val="FFFFFF"/>
              </a:solidFill>
              <a:latin typeface="Roboto"/>
              <a:ea typeface="Roboto"/>
              <a:cs typeface="Roboto"/>
              <a:sym typeface="Roboto"/>
            </a:endParaRPr>
          </a:p>
        </p:txBody>
      </p:sp>
      <p:sp>
        <p:nvSpPr>
          <p:cNvPr id="593" name="Google Shape;593;p45"/>
          <p:cNvSpPr/>
          <p:nvPr/>
        </p:nvSpPr>
        <p:spPr>
          <a:xfrm>
            <a:off x="4457550" y="2705075"/>
            <a:ext cx="600000" cy="533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FFFFFF"/>
                </a:solidFill>
                <a:latin typeface="Roboto"/>
                <a:ea typeface="Roboto"/>
                <a:cs typeface="Roboto"/>
                <a:sym typeface="Roboto"/>
              </a:rPr>
              <a:t>03</a:t>
            </a:r>
            <a:endParaRPr sz="2400" b="1">
              <a:solidFill>
                <a:srgbClr val="FFFFFF"/>
              </a:solidFill>
              <a:latin typeface="Roboto"/>
              <a:ea typeface="Roboto"/>
              <a:cs typeface="Roboto"/>
              <a:sym typeface="Roboto"/>
            </a:endParaRPr>
          </a:p>
        </p:txBody>
      </p:sp>
      <p:sp>
        <p:nvSpPr>
          <p:cNvPr id="594" name="Google Shape;594;p45"/>
          <p:cNvSpPr txBox="1">
            <a:spLocks noGrp="1"/>
          </p:cNvSpPr>
          <p:nvPr>
            <p:ph type="title"/>
          </p:nvPr>
        </p:nvSpPr>
        <p:spPr>
          <a:xfrm>
            <a:off x="724200" y="127400"/>
            <a:ext cx="44529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95" name="Google Shape;595;p45"/>
          <p:cNvSpPr txBox="1">
            <a:spLocks noGrp="1"/>
          </p:cNvSpPr>
          <p:nvPr>
            <p:ph type="title" idx="2"/>
          </p:nvPr>
        </p:nvSpPr>
        <p:spPr>
          <a:xfrm>
            <a:off x="742750" y="478650"/>
            <a:ext cx="4452900" cy="323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96" name="Google Shape;596;p4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sz="1300">
                <a:solidFill>
                  <a:srgbClr val="2E5E73"/>
                </a:solidFill>
                <a:latin typeface="Roboto Light"/>
                <a:ea typeface="Roboto Light"/>
                <a:cs typeface="Roboto Light"/>
                <a:sym typeface="Roboto Light"/>
              </a:defRPr>
            </a:lvl1pPr>
            <a:lvl2pPr lvl="1">
              <a:buNone/>
              <a:defRPr sz="1300">
                <a:solidFill>
                  <a:srgbClr val="2E5E73"/>
                </a:solidFill>
                <a:latin typeface="Roboto Light"/>
                <a:ea typeface="Roboto Light"/>
                <a:cs typeface="Roboto Light"/>
                <a:sym typeface="Roboto Light"/>
              </a:defRPr>
            </a:lvl2pPr>
            <a:lvl3pPr lvl="2">
              <a:buNone/>
              <a:defRPr sz="1300">
                <a:solidFill>
                  <a:srgbClr val="2E5E73"/>
                </a:solidFill>
                <a:latin typeface="Roboto Light"/>
                <a:ea typeface="Roboto Light"/>
                <a:cs typeface="Roboto Light"/>
                <a:sym typeface="Roboto Light"/>
              </a:defRPr>
            </a:lvl3pPr>
            <a:lvl4pPr lvl="3">
              <a:buNone/>
              <a:defRPr sz="1300">
                <a:solidFill>
                  <a:srgbClr val="2E5E73"/>
                </a:solidFill>
                <a:latin typeface="Roboto Light"/>
                <a:ea typeface="Roboto Light"/>
                <a:cs typeface="Roboto Light"/>
                <a:sym typeface="Roboto Light"/>
              </a:defRPr>
            </a:lvl4pPr>
            <a:lvl5pPr lvl="4">
              <a:buNone/>
              <a:defRPr sz="1300">
                <a:solidFill>
                  <a:srgbClr val="2E5E73"/>
                </a:solidFill>
                <a:latin typeface="Roboto Light"/>
                <a:ea typeface="Roboto Light"/>
                <a:cs typeface="Roboto Light"/>
                <a:sym typeface="Roboto Light"/>
              </a:defRPr>
            </a:lvl5pPr>
            <a:lvl6pPr lvl="5">
              <a:buNone/>
              <a:defRPr sz="1300">
                <a:solidFill>
                  <a:srgbClr val="2E5E73"/>
                </a:solidFill>
                <a:latin typeface="Roboto Light"/>
                <a:ea typeface="Roboto Light"/>
                <a:cs typeface="Roboto Light"/>
                <a:sym typeface="Roboto Light"/>
              </a:defRPr>
            </a:lvl6pPr>
            <a:lvl7pPr lvl="6">
              <a:buNone/>
              <a:defRPr sz="1300">
                <a:solidFill>
                  <a:srgbClr val="2E5E73"/>
                </a:solidFill>
                <a:latin typeface="Roboto Light"/>
                <a:ea typeface="Roboto Light"/>
                <a:cs typeface="Roboto Light"/>
                <a:sym typeface="Roboto Light"/>
              </a:defRPr>
            </a:lvl7pPr>
            <a:lvl8pPr lvl="7">
              <a:buNone/>
              <a:defRPr sz="1300">
                <a:solidFill>
                  <a:srgbClr val="2E5E73"/>
                </a:solidFill>
                <a:latin typeface="Roboto Light"/>
                <a:ea typeface="Roboto Light"/>
                <a:cs typeface="Roboto Light"/>
                <a:sym typeface="Roboto Light"/>
              </a:defRPr>
            </a:lvl8pPr>
            <a:lvl9pPr lvl="8">
              <a:buNone/>
              <a:defRPr sz="13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Custom Layout 20">
  <p:cSld name="CUSTOM_19">
    <p:spTree>
      <p:nvGrpSpPr>
        <p:cNvPr id="1" name="Shape 597"/>
        <p:cNvGrpSpPr/>
        <p:nvPr/>
      </p:nvGrpSpPr>
      <p:grpSpPr>
        <a:xfrm>
          <a:off x="0" y="0"/>
          <a:ext cx="0" cy="0"/>
          <a:chOff x="0" y="0"/>
          <a:chExt cx="0" cy="0"/>
        </a:xfrm>
      </p:grpSpPr>
      <p:sp>
        <p:nvSpPr>
          <p:cNvPr id="598" name="Google Shape;598;p46"/>
          <p:cNvSpPr/>
          <p:nvPr/>
        </p:nvSpPr>
        <p:spPr>
          <a:xfrm>
            <a:off x="4515854" y="1187675"/>
            <a:ext cx="3633900" cy="1532400"/>
          </a:xfrm>
          <a:prstGeom prst="round2DiagRect">
            <a:avLst>
              <a:gd name="adj1" fmla="val 0"/>
              <a:gd name="adj2" fmla="val 1339"/>
            </a:avLst>
          </a:prstGeom>
          <a:solidFill>
            <a:srgbClr val="00C7CC"/>
          </a:solidFill>
          <a:ln>
            <a:noFill/>
          </a:ln>
        </p:spPr>
        <p:txBody>
          <a:bodyPr spcFirstLastPara="1" wrap="square" lIns="73150" tIns="182875" rIns="73150" bIns="365750" anchor="t" anchorCtr="0">
            <a:noAutofit/>
          </a:bodyPr>
          <a:lstStyle/>
          <a:p>
            <a:pPr marL="0" lvl="0" indent="0" algn="l" rtl="0">
              <a:spcBef>
                <a:spcPts val="0"/>
              </a:spcBef>
              <a:spcAft>
                <a:spcPts val="0"/>
              </a:spcAft>
              <a:buClr>
                <a:srgbClr val="000000"/>
              </a:buClr>
              <a:buSzPts val="1100"/>
              <a:buFont typeface="Arial"/>
              <a:buNone/>
            </a:pPr>
            <a:r>
              <a:rPr lang="en" sz="1100">
                <a:solidFill>
                  <a:srgbClr val="FFFFFF"/>
                </a:solidFill>
                <a:latin typeface="Roboto"/>
                <a:ea typeface="Roboto"/>
                <a:cs typeface="Roboto"/>
                <a:sym typeface="Roboto"/>
              </a:rPr>
              <a:t>This slide has 4 parts. Explain the </a:t>
            </a:r>
            <a:r>
              <a:rPr lang="en" sz="1100" b="1">
                <a:solidFill>
                  <a:srgbClr val="FFFFFF"/>
                </a:solidFill>
                <a:latin typeface="Roboto"/>
                <a:ea typeface="Roboto"/>
                <a:cs typeface="Roboto"/>
                <a:sym typeface="Roboto"/>
              </a:rPr>
              <a:t>second</a:t>
            </a:r>
            <a:r>
              <a:rPr lang="en" sz="1100">
                <a:solidFill>
                  <a:srgbClr val="FFFFFF"/>
                </a:solidFill>
                <a:latin typeface="Roboto"/>
                <a:ea typeface="Roboto"/>
                <a:cs typeface="Roboto"/>
                <a:sym typeface="Roboto"/>
              </a:rPr>
              <a:t> part here. The parts that have not yet been explained are grayed out. You can change the point size of this text depending on how much space you need.  </a:t>
            </a:r>
            <a:endParaRPr sz="1100">
              <a:solidFill>
                <a:srgbClr val="FFFFFF"/>
              </a:solidFill>
              <a:latin typeface="Roboto"/>
              <a:ea typeface="Roboto"/>
              <a:cs typeface="Roboto"/>
              <a:sym typeface="Roboto"/>
            </a:endParaRPr>
          </a:p>
          <a:p>
            <a:pPr marL="0" lvl="0" indent="0" algn="l" rtl="0">
              <a:spcBef>
                <a:spcPts val="0"/>
              </a:spcBef>
              <a:spcAft>
                <a:spcPts val="0"/>
              </a:spcAft>
              <a:buClr>
                <a:srgbClr val="000000"/>
              </a:buClr>
              <a:buSzPts val="1100"/>
              <a:buFont typeface="Arial"/>
              <a:buNone/>
            </a:pPr>
            <a:endParaRPr sz="1000">
              <a:solidFill>
                <a:srgbClr val="A9B7C0"/>
              </a:solidFill>
            </a:endParaRPr>
          </a:p>
        </p:txBody>
      </p:sp>
      <p:sp>
        <p:nvSpPr>
          <p:cNvPr id="599" name="Google Shape;599;p46"/>
          <p:cNvSpPr/>
          <p:nvPr/>
        </p:nvSpPr>
        <p:spPr>
          <a:xfrm>
            <a:off x="823625" y="2781575"/>
            <a:ext cx="3633900" cy="1532400"/>
          </a:xfrm>
          <a:prstGeom prst="round2DiagRect">
            <a:avLst>
              <a:gd name="adj1" fmla="val 0"/>
              <a:gd name="adj2" fmla="val 0"/>
            </a:avLst>
          </a:prstGeom>
          <a:solidFill>
            <a:srgbClr val="2E5E73"/>
          </a:solidFill>
          <a:ln>
            <a:noFill/>
          </a:ln>
        </p:spPr>
        <p:txBody>
          <a:bodyPr spcFirstLastPara="1" wrap="square" lIns="73150" tIns="365750" rIns="73150" bIns="182875" anchor="b" anchorCtr="0">
            <a:noAutofit/>
          </a:bodyPr>
          <a:lstStyle/>
          <a:p>
            <a:pPr marL="0" lvl="0" indent="0" algn="l" rtl="0">
              <a:spcBef>
                <a:spcPts val="0"/>
              </a:spcBef>
              <a:spcAft>
                <a:spcPts val="0"/>
              </a:spcAft>
              <a:buClr>
                <a:srgbClr val="000000"/>
              </a:buClr>
              <a:buSzPts val="1100"/>
              <a:buFont typeface="Arial"/>
              <a:buNone/>
            </a:pPr>
            <a:r>
              <a:rPr lang="en" sz="1100">
                <a:solidFill>
                  <a:srgbClr val="FFFFFF"/>
                </a:solidFill>
                <a:latin typeface="Roboto"/>
                <a:ea typeface="Roboto"/>
                <a:cs typeface="Roboto"/>
                <a:sym typeface="Roboto"/>
              </a:rPr>
              <a:t>This slide has 4 parts. Explain the </a:t>
            </a:r>
            <a:r>
              <a:rPr lang="en" sz="1100" b="1">
                <a:solidFill>
                  <a:srgbClr val="FFFFFF"/>
                </a:solidFill>
                <a:latin typeface="Roboto"/>
                <a:ea typeface="Roboto"/>
                <a:cs typeface="Roboto"/>
                <a:sym typeface="Roboto"/>
              </a:rPr>
              <a:t>fourth</a:t>
            </a:r>
            <a:r>
              <a:rPr lang="en" sz="1100">
                <a:solidFill>
                  <a:srgbClr val="FFFFFF"/>
                </a:solidFill>
                <a:latin typeface="Roboto"/>
                <a:ea typeface="Roboto"/>
                <a:cs typeface="Roboto"/>
                <a:sym typeface="Roboto"/>
              </a:rPr>
              <a:t> part here. The parts that have not yet been explained are grayed out. You can change the point size of this text depending on how much space you need.</a:t>
            </a:r>
            <a:r>
              <a:rPr lang="en" sz="1100">
                <a:solidFill>
                  <a:srgbClr val="FFFFFF"/>
                </a:solidFill>
              </a:rPr>
              <a:t> </a:t>
            </a:r>
            <a:endParaRPr sz="1000">
              <a:solidFill>
                <a:srgbClr val="FFFFFF"/>
              </a:solidFill>
            </a:endParaRPr>
          </a:p>
        </p:txBody>
      </p:sp>
      <p:sp>
        <p:nvSpPr>
          <p:cNvPr id="600" name="Google Shape;600;p46"/>
          <p:cNvSpPr/>
          <p:nvPr/>
        </p:nvSpPr>
        <p:spPr>
          <a:xfrm flipH="1">
            <a:off x="4515700" y="2781575"/>
            <a:ext cx="3633900" cy="1532400"/>
          </a:xfrm>
          <a:prstGeom prst="round2DiagRect">
            <a:avLst>
              <a:gd name="adj1" fmla="val 0"/>
              <a:gd name="adj2" fmla="val 0"/>
            </a:avLst>
          </a:prstGeom>
          <a:solidFill>
            <a:srgbClr val="FCB912"/>
          </a:solidFill>
          <a:ln>
            <a:noFill/>
          </a:ln>
        </p:spPr>
        <p:txBody>
          <a:bodyPr spcFirstLastPara="1" wrap="square" lIns="73150" tIns="365750" rIns="73150" bIns="182875" anchor="b" anchorCtr="0">
            <a:noAutofit/>
          </a:bodyPr>
          <a:lstStyle/>
          <a:p>
            <a:pPr marL="0" lvl="0" indent="0" algn="l" rtl="0">
              <a:spcBef>
                <a:spcPts val="0"/>
              </a:spcBef>
              <a:spcAft>
                <a:spcPts val="0"/>
              </a:spcAft>
              <a:buClr>
                <a:srgbClr val="000000"/>
              </a:buClr>
              <a:buSzPts val="1100"/>
              <a:buFont typeface="Arial"/>
              <a:buNone/>
            </a:pPr>
            <a:r>
              <a:rPr lang="en" sz="1100">
                <a:solidFill>
                  <a:srgbClr val="082D49"/>
                </a:solidFill>
                <a:latin typeface="Roboto"/>
                <a:ea typeface="Roboto"/>
                <a:cs typeface="Roboto"/>
                <a:sym typeface="Roboto"/>
              </a:rPr>
              <a:t>This slide has 4 parts. Explain the </a:t>
            </a:r>
            <a:r>
              <a:rPr lang="en" sz="1100" b="1">
                <a:solidFill>
                  <a:srgbClr val="082D49"/>
                </a:solidFill>
                <a:latin typeface="Roboto"/>
                <a:ea typeface="Roboto"/>
                <a:cs typeface="Roboto"/>
                <a:sym typeface="Roboto"/>
              </a:rPr>
              <a:t>third</a:t>
            </a:r>
            <a:r>
              <a:rPr lang="en" sz="1100">
                <a:solidFill>
                  <a:srgbClr val="082D49"/>
                </a:solidFill>
                <a:latin typeface="Roboto"/>
                <a:ea typeface="Roboto"/>
                <a:cs typeface="Roboto"/>
                <a:sym typeface="Roboto"/>
              </a:rPr>
              <a:t> part here. The parts that have not yet been explained are grayed out. You can change the point size of this text depending on how much space you need. </a:t>
            </a:r>
            <a:endParaRPr sz="1000">
              <a:solidFill>
                <a:srgbClr val="082D49"/>
              </a:solidFill>
              <a:latin typeface="Roboto"/>
              <a:ea typeface="Roboto"/>
              <a:cs typeface="Roboto"/>
              <a:sym typeface="Roboto"/>
            </a:endParaRPr>
          </a:p>
        </p:txBody>
      </p:sp>
      <p:sp>
        <p:nvSpPr>
          <p:cNvPr id="601" name="Google Shape;601;p46"/>
          <p:cNvSpPr/>
          <p:nvPr/>
        </p:nvSpPr>
        <p:spPr>
          <a:xfrm flipH="1">
            <a:off x="825871" y="1187675"/>
            <a:ext cx="3629400" cy="1532400"/>
          </a:xfrm>
          <a:prstGeom prst="round2DiagRect">
            <a:avLst>
              <a:gd name="adj1" fmla="val 0"/>
              <a:gd name="adj2" fmla="val 0"/>
            </a:avLst>
          </a:prstGeom>
          <a:solidFill>
            <a:srgbClr val="AADCF2"/>
          </a:solidFill>
          <a:ln>
            <a:noFill/>
          </a:ln>
        </p:spPr>
        <p:txBody>
          <a:bodyPr spcFirstLastPara="1" wrap="square" lIns="73150" tIns="182875" rIns="73150" bIns="365750" anchor="t" anchorCtr="0">
            <a:noAutofit/>
          </a:bodyPr>
          <a:lstStyle/>
          <a:p>
            <a:pPr marL="0" lvl="0" indent="0" algn="l" rtl="0">
              <a:spcBef>
                <a:spcPts val="0"/>
              </a:spcBef>
              <a:spcAft>
                <a:spcPts val="0"/>
              </a:spcAft>
              <a:buClr>
                <a:srgbClr val="000000"/>
              </a:buClr>
              <a:buSzPts val="1100"/>
              <a:buFont typeface="Arial"/>
              <a:buNone/>
            </a:pPr>
            <a:r>
              <a:rPr lang="en" sz="1100">
                <a:solidFill>
                  <a:srgbClr val="2E5E73"/>
                </a:solidFill>
                <a:latin typeface="Roboto"/>
                <a:ea typeface="Roboto"/>
                <a:cs typeface="Roboto"/>
                <a:sym typeface="Roboto"/>
              </a:rPr>
              <a:t>This slide has 4 parts. Explain the </a:t>
            </a:r>
            <a:r>
              <a:rPr lang="en" sz="1100" b="1">
                <a:solidFill>
                  <a:srgbClr val="2E5E73"/>
                </a:solidFill>
                <a:latin typeface="Roboto"/>
                <a:ea typeface="Roboto"/>
                <a:cs typeface="Roboto"/>
                <a:sym typeface="Roboto"/>
              </a:rPr>
              <a:t>first</a:t>
            </a:r>
            <a:r>
              <a:rPr lang="en" sz="1100">
                <a:solidFill>
                  <a:srgbClr val="2E5E73"/>
                </a:solidFill>
                <a:latin typeface="Roboto"/>
                <a:ea typeface="Roboto"/>
                <a:cs typeface="Roboto"/>
                <a:sym typeface="Roboto"/>
              </a:rPr>
              <a:t> part here. The parts that have not yet been explained are grayed out. You can change the point size of this text depending on how much space you need. </a:t>
            </a:r>
            <a:endParaRPr sz="1000">
              <a:solidFill>
                <a:srgbClr val="2E5E73"/>
              </a:solidFill>
              <a:latin typeface="Roboto"/>
              <a:ea typeface="Roboto"/>
              <a:cs typeface="Roboto"/>
              <a:sym typeface="Roboto"/>
            </a:endParaRPr>
          </a:p>
        </p:txBody>
      </p:sp>
      <p:sp>
        <p:nvSpPr>
          <p:cNvPr id="602" name="Google Shape;602;p46"/>
          <p:cNvSpPr/>
          <p:nvPr/>
        </p:nvSpPr>
        <p:spPr>
          <a:xfrm>
            <a:off x="3857625" y="2247875"/>
            <a:ext cx="658200" cy="533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2E5E73"/>
                </a:solidFill>
                <a:latin typeface="Roboto"/>
                <a:ea typeface="Roboto"/>
                <a:cs typeface="Roboto"/>
                <a:sym typeface="Roboto"/>
              </a:rPr>
              <a:t>01</a:t>
            </a:r>
            <a:endParaRPr sz="2400" b="1">
              <a:solidFill>
                <a:srgbClr val="2E5E73"/>
              </a:solidFill>
              <a:latin typeface="Roboto"/>
              <a:ea typeface="Roboto"/>
              <a:cs typeface="Roboto"/>
              <a:sym typeface="Roboto"/>
            </a:endParaRPr>
          </a:p>
        </p:txBody>
      </p:sp>
      <p:sp>
        <p:nvSpPr>
          <p:cNvPr id="603" name="Google Shape;603;p46"/>
          <p:cNvSpPr/>
          <p:nvPr/>
        </p:nvSpPr>
        <p:spPr>
          <a:xfrm>
            <a:off x="4457550" y="2247875"/>
            <a:ext cx="600000" cy="533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FFFFFF"/>
                </a:solidFill>
                <a:latin typeface="Roboto"/>
                <a:ea typeface="Roboto"/>
                <a:cs typeface="Roboto"/>
                <a:sym typeface="Roboto"/>
              </a:rPr>
              <a:t>02</a:t>
            </a:r>
            <a:endParaRPr sz="2400" b="1">
              <a:solidFill>
                <a:srgbClr val="FFFFFF"/>
              </a:solidFill>
              <a:latin typeface="Roboto"/>
              <a:ea typeface="Roboto"/>
              <a:cs typeface="Roboto"/>
              <a:sym typeface="Roboto"/>
            </a:endParaRPr>
          </a:p>
        </p:txBody>
      </p:sp>
      <p:sp>
        <p:nvSpPr>
          <p:cNvPr id="604" name="Google Shape;604;p46"/>
          <p:cNvSpPr/>
          <p:nvPr/>
        </p:nvSpPr>
        <p:spPr>
          <a:xfrm>
            <a:off x="3857625" y="2705075"/>
            <a:ext cx="658200" cy="533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FFFFFF"/>
                </a:solidFill>
                <a:latin typeface="Roboto"/>
                <a:ea typeface="Roboto"/>
                <a:cs typeface="Roboto"/>
                <a:sym typeface="Roboto"/>
              </a:rPr>
              <a:t>04</a:t>
            </a:r>
            <a:endParaRPr sz="2400" b="1">
              <a:solidFill>
                <a:srgbClr val="FFFFFF"/>
              </a:solidFill>
              <a:latin typeface="Roboto"/>
              <a:ea typeface="Roboto"/>
              <a:cs typeface="Roboto"/>
              <a:sym typeface="Roboto"/>
            </a:endParaRPr>
          </a:p>
        </p:txBody>
      </p:sp>
      <p:sp>
        <p:nvSpPr>
          <p:cNvPr id="605" name="Google Shape;605;p46"/>
          <p:cNvSpPr/>
          <p:nvPr/>
        </p:nvSpPr>
        <p:spPr>
          <a:xfrm>
            <a:off x="4457550" y="2705075"/>
            <a:ext cx="600000" cy="533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082D49"/>
                </a:solidFill>
                <a:latin typeface="Roboto"/>
                <a:ea typeface="Roboto"/>
                <a:cs typeface="Roboto"/>
                <a:sym typeface="Roboto"/>
              </a:rPr>
              <a:t>03</a:t>
            </a:r>
            <a:endParaRPr sz="2400" b="1">
              <a:solidFill>
                <a:srgbClr val="082D49"/>
              </a:solidFill>
              <a:latin typeface="Roboto"/>
              <a:ea typeface="Roboto"/>
              <a:cs typeface="Roboto"/>
              <a:sym typeface="Roboto"/>
            </a:endParaRPr>
          </a:p>
        </p:txBody>
      </p:sp>
      <p:sp>
        <p:nvSpPr>
          <p:cNvPr id="606" name="Google Shape;606;p46"/>
          <p:cNvSpPr txBox="1">
            <a:spLocks noGrp="1"/>
          </p:cNvSpPr>
          <p:nvPr>
            <p:ph type="title"/>
          </p:nvPr>
        </p:nvSpPr>
        <p:spPr>
          <a:xfrm>
            <a:off x="724200" y="127400"/>
            <a:ext cx="44529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07" name="Google Shape;607;p46"/>
          <p:cNvSpPr txBox="1">
            <a:spLocks noGrp="1"/>
          </p:cNvSpPr>
          <p:nvPr>
            <p:ph type="title" idx="2"/>
          </p:nvPr>
        </p:nvSpPr>
        <p:spPr>
          <a:xfrm>
            <a:off x="742750" y="478650"/>
            <a:ext cx="4452900" cy="323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08" name="Google Shape;608;p46"/>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sz="1300">
                <a:solidFill>
                  <a:srgbClr val="2E5E73"/>
                </a:solidFill>
                <a:latin typeface="Roboto Light"/>
                <a:ea typeface="Roboto Light"/>
                <a:cs typeface="Roboto Light"/>
                <a:sym typeface="Roboto Light"/>
              </a:defRPr>
            </a:lvl1pPr>
            <a:lvl2pPr lvl="1">
              <a:buNone/>
              <a:defRPr sz="1300">
                <a:solidFill>
                  <a:srgbClr val="2E5E73"/>
                </a:solidFill>
                <a:latin typeface="Roboto Light"/>
                <a:ea typeface="Roboto Light"/>
                <a:cs typeface="Roboto Light"/>
                <a:sym typeface="Roboto Light"/>
              </a:defRPr>
            </a:lvl2pPr>
            <a:lvl3pPr lvl="2">
              <a:buNone/>
              <a:defRPr sz="1300">
                <a:solidFill>
                  <a:srgbClr val="2E5E73"/>
                </a:solidFill>
                <a:latin typeface="Roboto Light"/>
                <a:ea typeface="Roboto Light"/>
                <a:cs typeface="Roboto Light"/>
                <a:sym typeface="Roboto Light"/>
              </a:defRPr>
            </a:lvl3pPr>
            <a:lvl4pPr lvl="3">
              <a:buNone/>
              <a:defRPr sz="1300">
                <a:solidFill>
                  <a:srgbClr val="2E5E73"/>
                </a:solidFill>
                <a:latin typeface="Roboto Light"/>
                <a:ea typeface="Roboto Light"/>
                <a:cs typeface="Roboto Light"/>
                <a:sym typeface="Roboto Light"/>
              </a:defRPr>
            </a:lvl4pPr>
            <a:lvl5pPr lvl="4">
              <a:buNone/>
              <a:defRPr sz="1300">
                <a:solidFill>
                  <a:srgbClr val="2E5E73"/>
                </a:solidFill>
                <a:latin typeface="Roboto Light"/>
                <a:ea typeface="Roboto Light"/>
                <a:cs typeface="Roboto Light"/>
                <a:sym typeface="Roboto Light"/>
              </a:defRPr>
            </a:lvl5pPr>
            <a:lvl6pPr lvl="5">
              <a:buNone/>
              <a:defRPr sz="1300">
                <a:solidFill>
                  <a:srgbClr val="2E5E73"/>
                </a:solidFill>
                <a:latin typeface="Roboto Light"/>
                <a:ea typeface="Roboto Light"/>
                <a:cs typeface="Roboto Light"/>
                <a:sym typeface="Roboto Light"/>
              </a:defRPr>
            </a:lvl6pPr>
            <a:lvl7pPr lvl="6">
              <a:buNone/>
              <a:defRPr sz="1300">
                <a:solidFill>
                  <a:srgbClr val="2E5E73"/>
                </a:solidFill>
                <a:latin typeface="Roboto Light"/>
                <a:ea typeface="Roboto Light"/>
                <a:cs typeface="Roboto Light"/>
                <a:sym typeface="Roboto Light"/>
              </a:defRPr>
            </a:lvl7pPr>
            <a:lvl8pPr lvl="7">
              <a:buNone/>
              <a:defRPr sz="1300">
                <a:solidFill>
                  <a:srgbClr val="2E5E73"/>
                </a:solidFill>
                <a:latin typeface="Roboto Light"/>
                <a:ea typeface="Roboto Light"/>
                <a:cs typeface="Roboto Light"/>
                <a:sym typeface="Roboto Light"/>
              </a:defRPr>
            </a:lvl8pPr>
            <a:lvl9pPr lvl="8">
              <a:buNone/>
              <a:defRPr sz="13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Custom Layout 21">
  <p:cSld name="CUSTOM_20">
    <p:spTree>
      <p:nvGrpSpPr>
        <p:cNvPr id="1" name="Shape 609"/>
        <p:cNvGrpSpPr/>
        <p:nvPr/>
      </p:nvGrpSpPr>
      <p:grpSpPr>
        <a:xfrm>
          <a:off x="0" y="0"/>
          <a:ext cx="0" cy="0"/>
          <a:chOff x="0" y="0"/>
          <a:chExt cx="0" cy="0"/>
        </a:xfrm>
      </p:grpSpPr>
      <p:sp>
        <p:nvSpPr>
          <p:cNvPr id="610" name="Google Shape;610;p47"/>
          <p:cNvSpPr/>
          <p:nvPr/>
        </p:nvSpPr>
        <p:spPr>
          <a:xfrm>
            <a:off x="3552852" y="1425422"/>
            <a:ext cx="2031000" cy="2031000"/>
          </a:xfrm>
          <a:prstGeom prst="ellipse">
            <a:avLst/>
          </a:prstGeom>
          <a:noFill/>
          <a:ln w="28575" cap="flat" cmpd="sng">
            <a:solidFill>
              <a:srgbClr val="FCB9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7"/>
          <p:cNvSpPr/>
          <p:nvPr/>
        </p:nvSpPr>
        <p:spPr>
          <a:xfrm>
            <a:off x="2824599" y="2450459"/>
            <a:ext cx="2031000" cy="2031000"/>
          </a:xfrm>
          <a:prstGeom prst="ellipse">
            <a:avLst/>
          </a:prstGeom>
          <a:noFill/>
          <a:ln w="28575" cap="flat" cmpd="sng">
            <a:solidFill>
              <a:srgbClr val="2E5E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7"/>
          <p:cNvSpPr/>
          <p:nvPr/>
        </p:nvSpPr>
        <p:spPr>
          <a:xfrm>
            <a:off x="4256816" y="2450459"/>
            <a:ext cx="2031000" cy="2031000"/>
          </a:xfrm>
          <a:prstGeom prst="ellipse">
            <a:avLst/>
          </a:prstGeom>
          <a:noFill/>
          <a:ln w="28575" cap="flat" cmpd="sng">
            <a:solidFill>
              <a:srgbClr val="1475D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3" name="Google Shape;613;p47"/>
          <p:cNvCxnSpPr/>
          <p:nvPr/>
        </p:nvCxnSpPr>
        <p:spPr>
          <a:xfrm rot="10800000">
            <a:off x="2425150" y="1824750"/>
            <a:ext cx="2104800" cy="0"/>
          </a:xfrm>
          <a:prstGeom prst="straightConnector1">
            <a:avLst/>
          </a:prstGeom>
          <a:noFill/>
          <a:ln w="9525" cap="flat" cmpd="sng">
            <a:solidFill>
              <a:srgbClr val="082D49"/>
            </a:solidFill>
            <a:prstDash val="solid"/>
            <a:round/>
            <a:headEnd type="oval" w="sm" len="sm"/>
            <a:tailEnd type="none" w="sm" len="sm"/>
          </a:ln>
        </p:spPr>
      </p:cxnSp>
      <p:sp>
        <p:nvSpPr>
          <p:cNvPr id="614" name="Google Shape;614;p47"/>
          <p:cNvSpPr txBox="1"/>
          <p:nvPr/>
        </p:nvSpPr>
        <p:spPr>
          <a:xfrm>
            <a:off x="298901" y="1776643"/>
            <a:ext cx="2127300" cy="7473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sz="1200" b="1">
                <a:solidFill>
                  <a:srgbClr val="2E5E73"/>
                </a:solidFill>
                <a:latin typeface="Roboto"/>
                <a:ea typeface="Roboto"/>
                <a:cs typeface="Roboto"/>
                <a:sym typeface="Roboto"/>
              </a:rPr>
              <a:t>Vestibulum congue tempus</a:t>
            </a:r>
            <a:endParaRPr sz="1200" b="1">
              <a:solidFill>
                <a:srgbClr val="2E5E73"/>
              </a:solidFill>
              <a:latin typeface="Roboto"/>
              <a:ea typeface="Roboto"/>
              <a:cs typeface="Roboto"/>
              <a:sym typeface="Roboto"/>
            </a:endParaRPr>
          </a:p>
          <a:p>
            <a:pPr marL="0" lvl="0" indent="0" algn="r" rtl="0">
              <a:lnSpc>
                <a:spcPct val="115000"/>
              </a:lnSpc>
              <a:spcBef>
                <a:spcPts val="0"/>
              </a:spcBef>
              <a:spcAft>
                <a:spcPts val="1600"/>
              </a:spcAft>
              <a:buNone/>
            </a:pPr>
            <a:r>
              <a:rPr lang="en" sz="800">
                <a:solidFill>
                  <a:srgbClr val="2E5E73"/>
                </a:solidFill>
                <a:latin typeface="Roboto"/>
                <a:ea typeface="Roboto"/>
                <a:cs typeface="Roboto"/>
                <a:sym typeface="Roboto"/>
              </a:rPr>
              <a:t>Lorem ipsum dolor sit amet, consectetur adipiscing elit, sed do eiusmod tempor. Donec facilisis lacus eget mauris.</a:t>
            </a:r>
            <a:endParaRPr sz="800" b="1">
              <a:solidFill>
                <a:srgbClr val="2E5E73"/>
              </a:solidFill>
              <a:latin typeface="Roboto"/>
              <a:ea typeface="Roboto"/>
              <a:cs typeface="Roboto"/>
              <a:sym typeface="Roboto"/>
            </a:endParaRPr>
          </a:p>
        </p:txBody>
      </p:sp>
      <p:cxnSp>
        <p:nvCxnSpPr>
          <p:cNvPr id="615" name="Google Shape;615;p47"/>
          <p:cNvCxnSpPr/>
          <p:nvPr/>
        </p:nvCxnSpPr>
        <p:spPr>
          <a:xfrm rot="10800000">
            <a:off x="2430775" y="3915050"/>
            <a:ext cx="1100700" cy="0"/>
          </a:xfrm>
          <a:prstGeom prst="straightConnector1">
            <a:avLst/>
          </a:prstGeom>
          <a:noFill/>
          <a:ln w="9525" cap="flat" cmpd="sng">
            <a:solidFill>
              <a:srgbClr val="082D49"/>
            </a:solidFill>
            <a:prstDash val="solid"/>
            <a:round/>
            <a:headEnd type="oval" w="sm" len="sm"/>
            <a:tailEnd type="none" w="sm" len="sm"/>
          </a:ln>
        </p:spPr>
      </p:cxnSp>
      <p:sp>
        <p:nvSpPr>
          <p:cNvPr id="616" name="Google Shape;616;p47"/>
          <p:cNvSpPr txBox="1"/>
          <p:nvPr/>
        </p:nvSpPr>
        <p:spPr>
          <a:xfrm>
            <a:off x="298901" y="3867018"/>
            <a:ext cx="2127300" cy="7473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sz="1200" b="1">
                <a:solidFill>
                  <a:srgbClr val="2E5E73"/>
                </a:solidFill>
                <a:latin typeface="Roboto"/>
                <a:ea typeface="Roboto"/>
                <a:cs typeface="Roboto"/>
                <a:sym typeface="Roboto"/>
              </a:rPr>
              <a:t>Vestibulum congue tempus</a:t>
            </a:r>
            <a:endParaRPr sz="1200" b="1">
              <a:solidFill>
                <a:srgbClr val="2E5E73"/>
              </a:solidFill>
              <a:latin typeface="Roboto"/>
              <a:ea typeface="Roboto"/>
              <a:cs typeface="Roboto"/>
              <a:sym typeface="Roboto"/>
            </a:endParaRPr>
          </a:p>
          <a:p>
            <a:pPr marL="0" lvl="0" indent="0" algn="r" rtl="0">
              <a:lnSpc>
                <a:spcPct val="115000"/>
              </a:lnSpc>
              <a:spcBef>
                <a:spcPts val="0"/>
              </a:spcBef>
              <a:spcAft>
                <a:spcPts val="1600"/>
              </a:spcAft>
              <a:buNone/>
            </a:pPr>
            <a:r>
              <a:rPr lang="en" sz="800">
                <a:solidFill>
                  <a:srgbClr val="2E5E73"/>
                </a:solidFill>
                <a:latin typeface="Roboto"/>
                <a:ea typeface="Roboto"/>
                <a:cs typeface="Roboto"/>
                <a:sym typeface="Roboto"/>
              </a:rPr>
              <a:t>Lorem ipsum dolor sit amet, consectetur adipiscing elit, sed do eiusmod tempor. Donec facilisis lacus eget mauris.</a:t>
            </a:r>
            <a:endParaRPr sz="800" b="1">
              <a:solidFill>
                <a:srgbClr val="2E5E73"/>
              </a:solidFill>
              <a:latin typeface="Roboto"/>
              <a:ea typeface="Roboto"/>
              <a:cs typeface="Roboto"/>
              <a:sym typeface="Roboto"/>
            </a:endParaRPr>
          </a:p>
        </p:txBody>
      </p:sp>
      <p:cxnSp>
        <p:nvCxnSpPr>
          <p:cNvPr id="617" name="Google Shape;617;p47"/>
          <p:cNvCxnSpPr/>
          <p:nvPr/>
        </p:nvCxnSpPr>
        <p:spPr>
          <a:xfrm rot="10800000">
            <a:off x="4530050" y="3294850"/>
            <a:ext cx="1979700" cy="0"/>
          </a:xfrm>
          <a:prstGeom prst="straightConnector1">
            <a:avLst/>
          </a:prstGeom>
          <a:noFill/>
          <a:ln w="9525" cap="flat" cmpd="sng">
            <a:solidFill>
              <a:srgbClr val="CCCCCC"/>
            </a:solidFill>
            <a:prstDash val="solid"/>
            <a:round/>
            <a:headEnd type="none" w="sm" len="sm"/>
            <a:tailEnd type="oval" w="sm" len="sm"/>
          </a:ln>
        </p:spPr>
      </p:cxnSp>
      <p:sp>
        <p:nvSpPr>
          <p:cNvPr id="618" name="Google Shape;618;p47"/>
          <p:cNvSpPr txBox="1"/>
          <p:nvPr/>
        </p:nvSpPr>
        <p:spPr>
          <a:xfrm>
            <a:off x="6586728" y="3257425"/>
            <a:ext cx="2229600" cy="7473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b="1">
                <a:solidFill>
                  <a:srgbClr val="CCCCCC"/>
                </a:solidFill>
                <a:latin typeface="Roboto"/>
                <a:ea typeface="Roboto"/>
                <a:cs typeface="Roboto"/>
                <a:sym typeface="Roboto"/>
              </a:rPr>
              <a:t>Vestibulum congue tempus</a:t>
            </a:r>
            <a:endParaRPr sz="1200" b="1">
              <a:solidFill>
                <a:srgbClr val="CCCCCC"/>
              </a:solidFill>
              <a:latin typeface="Roboto"/>
              <a:ea typeface="Roboto"/>
              <a:cs typeface="Roboto"/>
              <a:sym typeface="Roboto"/>
            </a:endParaRPr>
          </a:p>
          <a:p>
            <a:pPr marL="0" lvl="0" indent="0" algn="l" rtl="0">
              <a:lnSpc>
                <a:spcPct val="115000"/>
              </a:lnSpc>
              <a:spcBef>
                <a:spcPts val="0"/>
              </a:spcBef>
              <a:spcAft>
                <a:spcPts val="1600"/>
              </a:spcAft>
              <a:buNone/>
            </a:pPr>
            <a:r>
              <a:rPr lang="en" sz="800">
                <a:solidFill>
                  <a:srgbClr val="CCCCCC"/>
                </a:solidFill>
                <a:latin typeface="Roboto"/>
                <a:ea typeface="Roboto"/>
                <a:cs typeface="Roboto"/>
                <a:sym typeface="Roboto"/>
              </a:rPr>
              <a:t>Lorem ipsum dolor sit amet, consectetur adipiscing elit, sed do eiusmod tempor. Donec facilisis lacus eget mauris.</a:t>
            </a:r>
            <a:endParaRPr sz="800" b="1">
              <a:solidFill>
                <a:srgbClr val="CCCCCC"/>
              </a:solidFill>
              <a:latin typeface="Roboto"/>
              <a:ea typeface="Roboto"/>
              <a:cs typeface="Roboto"/>
              <a:sym typeface="Roboto"/>
            </a:endParaRPr>
          </a:p>
        </p:txBody>
      </p:sp>
      <p:cxnSp>
        <p:nvCxnSpPr>
          <p:cNvPr id="619" name="Google Shape;619;p47"/>
          <p:cNvCxnSpPr/>
          <p:nvPr/>
        </p:nvCxnSpPr>
        <p:spPr>
          <a:xfrm rot="10800000">
            <a:off x="5153575" y="2534663"/>
            <a:ext cx="1436400" cy="0"/>
          </a:xfrm>
          <a:prstGeom prst="straightConnector1">
            <a:avLst/>
          </a:prstGeom>
          <a:noFill/>
          <a:ln w="9525" cap="flat" cmpd="sng">
            <a:solidFill>
              <a:srgbClr val="CCCCCC"/>
            </a:solidFill>
            <a:prstDash val="solid"/>
            <a:round/>
            <a:headEnd type="none" w="sm" len="sm"/>
            <a:tailEnd type="oval" w="sm" len="sm"/>
          </a:ln>
        </p:spPr>
      </p:cxnSp>
      <p:sp>
        <p:nvSpPr>
          <p:cNvPr id="620" name="Google Shape;620;p47"/>
          <p:cNvSpPr txBox="1"/>
          <p:nvPr/>
        </p:nvSpPr>
        <p:spPr>
          <a:xfrm>
            <a:off x="6589976" y="2505343"/>
            <a:ext cx="2127300" cy="7473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b="1">
                <a:solidFill>
                  <a:srgbClr val="CCCCCC"/>
                </a:solidFill>
                <a:latin typeface="Roboto"/>
                <a:ea typeface="Roboto"/>
                <a:cs typeface="Roboto"/>
                <a:sym typeface="Roboto"/>
              </a:rPr>
              <a:t>Vestibulum congue tempus</a:t>
            </a:r>
            <a:endParaRPr sz="1200" b="1">
              <a:solidFill>
                <a:srgbClr val="CCCCCC"/>
              </a:solidFill>
              <a:latin typeface="Roboto"/>
              <a:ea typeface="Roboto"/>
              <a:cs typeface="Roboto"/>
              <a:sym typeface="Roboto"/>
            </a:endParaRPr>
          </a:p>
          <a:p>
            <a:pPr marL="0" lvl="0" indent="0" algn="l" rtl="0">
              <a:lnSpc>
                <a:spcPct val="115000"/>
              </a:lnSpc>
              <a:spcBef>
                <a:spcPts val="0"/>
              </a:spcBef>
              <a:spcAft>
                <a:spcPts val="1600"/>
              </a:spcAft>
              <a:buNone/>
            </a:pPr>
            <a:r>
              <a:rPr lang="en" sz="800">
                <a:solidFill>
                  <a:srgbClr val="CCCCCC"/>
                </a:solidFill>
                <a:latin typeface="Roboto"/>
                <a:ea typeface="Roboto"/>
                <a:cs typeface="Roboto"/>
                <a:sym typeface="Roboto"/>
              </a:rPr>
              <a:t>Lorem ipsum dolor sit amet, consectetur adipiscing elit, sed do eiusmod tempor. Donec facilisis lacus eget mauris.</a:t>
            </a:r>
            <a:endParaRPr sz="800" b="1">
              <a:solidFill>
                <a:srgbClr val="CCCCCC"/>
              </a:solidFill>
              <a:latin typeface="Roboto"/>
              <a:ea typeface="Roboto"/>
              <a:cs typeface="Roboto"/>
              <a:sym typeface="Roboto"/>
            </a:endParaRPr>
          </a:p>
        </p:txBody>
      </p:sp>
      <p:cxnSp>
        <p:nvCxnSpPr>
          <p:cNvPr id="621" name="Google Shape;621;p47"/>
          <p:cNvCxnSpPr/>
          <p:nvPr/>
        </p:nvCxnSpPr>
        <p:spPr>
          <a:xfrm rot="10800000">
            <a:off x="2473225" y="2777675"/>
            <a:ext cx="1268100" cy="0"/>
          </a:xfrm>
          <a:prstGeom prst="straightConnector1">
            <a:avLst/>
          </a:prstGeom>
          <a:noFill/>
          <a:ln w="9525" cap="flat" cmpd="sng">
            <a:solidFill>
              <a:srgbClr val="CCCCCC"/>
            </a:solidFill>
            <a:prstDash val="solid"/>
            <a:round/>
            <a:headEnd type="oval" w="sm" len="sm"/>
            <a:tailEnd type="none" w="sm" len="sm"/>
          </a:ln>
        </p:spPr>
      </p:cxnSp>
      <p:sp>
        <p:nvSpPr>
          <p:cNvPr id="622" name="Google Shape;622;p47"/>
          <p:cNvSpPr txBox="1"/>
          <p:nvPr/>
        </p:nvSpPr>
        <p:spPr>
          <a:xfrm>
            <a:off x="353901" y="2729630"/>
            <a:ext cx="2127300" cy="7473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sz="1200" b="1">
                <a:solidFill>
                  <a:srgbClr val="CCCCCC"/>
                </a:solidFill>
                <a:latin typeface="Roboto"/>
                <a:ea typeface="Roboto"/>
                <a:cs typeface="Roboto"/>
                <a:sym typeface="Roboto"/>
              </a:rPr>
              <a:t>Vestibulum congue tempus</a:t>
            </a:r>
            <a:endParaRPr sz="1200" b="1">
              <a:solidFill>
                <a:srgbClr val="CCCCCC"/>
              </a:solidFill>
              <a:latin typeface="Roboto"/>
              <a:ea typeface="Roboto"/>
              <a:cs typeface="Roboto"/>
              <a:sym typeface="Roboto"/>
            </a:endParaRPr>
          </a:p>
          <a:p>
            <a:pPr marL="0" lvl="0" indent="0" algn="r" rtl="0">
              <a:lnSpc>
                <a:spcPct val="115000"/>
              </a:lnSpc>
              <a:spcBef>
                <a:spcPts val="0"/>
              </a:spcBef>
              <a:spcAft>
                <a:spcPts val="1600"/>
              </a:spcAft>
              <a:buNone/>
            </a:pPr>
            <a:r>
              <a:rPr lang="en" sz="800">
                <a:solidFill>
                  <a:srgbClr val="CCCCCC"/>
                </a:solidFill>
                <a:latin typeface="Roboto"/>
                <a:ea typeface="Roboto"/>
                <a:cs typeface="Roboto"/>
                <a:sym typeface="Roboto"/>
              </a:rPr>
              <a:t>Lorem ipsum dolor sit amet, consectetur adipiscing elit, sed do eiusmod tempor. Donec facilisis lacus eget mauris.</a:t>
            </a:r>
            <a:endParaRPr sz="800" b="1">
              <a:solidFill>
                <a:srgbClr val="CCCCCC"/>
              </a:solidFill>
              <a:latin typeface="Roboto"/>
              <a:ea typeface="Roboto"/>
              <a:cs typeface="Roboto"/>
              <a:sym typeface="Roboto"/>
            </a:endParaRPr>
          </a:p>
        </p:txBody>
      </p:sp>
      <p:cxnSp>
        <p:nvCxnSpPr>
          <p:cNvPr id="623" name="Google Shape;623;p47"/>
          <p:cNvCxnSpPr/>
          <p:nvPr/>
        </p:nvCxnSpPr>
        <p:spPr>
          <a:xfrm rot="10800000">
            <a:off x="5334000" y="4057525"/>
            <a:ext cx="1280400" cy="0"/>
          </a:xfrm>
          <a:prstGeom prst="straightConnector1">
            <a:avLst/>
          </a:prstGeom>
          <a:noFill/>
          <a:ln w="9525" cap="flat" cmpd="sng">
            <a:solidFill>
              <a:srgbClr val="082D49"/>
            </a:solidFill>
            <a:prstDash val="solid"/>
            <a:round/>
            <a:headEnd type="none" w="sm" len="sm"/>
            <a:tailEnd type="oval" w="sm" len="sm"/>
          </a:ln>
        </p:spPr>
      </p:cxnSp>
      <p:sp>
        <p:nvSpPr>
          <p:cNvPr id="624" name="Google Shape;624;p47"/>
          <p:cNvSpPr txBox="1"/>
          <p:nvPr/>
        </p:nvSpPr>
        <p:spPr>
          <a:xfrm>
            <a:off x="6586728" y="4009500"/>
            <a:ext cx="2229600" cy="7473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b="1">
                <a:solidFill>
                  <a:srgbClr val="2E5E73"/>
                </a:solidFill>
                <a:latin typeface="Roboto"/>
                <a:ea typeface="Roboto"/>
                <a:cs typeface="Roboto"/>
                <a:sym typeface="Roboto"/>
              </a:rPr>
              <a:t>Vestibulum congue tempus</a:t>
            </a:r>
            <a:endParaRPr sz="1200" b="1">
              <a:solidFill>
                <a:srgbClr val="2E5E73"/>
              </a:solidFill>
              <a:latin typeface="Roboto"/>
              <a:ea typeface="Roboto"/>
              <a:cs typeface="Roboto"/>
              <a:sym typeface="Roboto"/>
            </a:endParaRPr>
          </a:p>
          <a:p>
            <a:pPr marL="0" lvl="0" indent="0" algn="l" rtl="0">
              <a:lnSpc>
                <a:spcPct val="115000"/>
              </a:lnSpc>
              <a:spcBef>
                <a:spcPts val="0"/>
              </a:spcBef>
              <a:spcAft>
                <a:spcPts val="1600"/>
              </a:spcAft>
              <a:buNone/>
            </a:pPr>
            <a:r>
              <a:rPr lang="en" sz="800">
                <a:solidFill>
                  <a:srgbClr val="2E5E73"/>
                </a:solidFill>
                <a:latin typeface="Roboto"/>
                <a:ea typeface="Roboto"/>
                <a:cs typeface="Roboto"/>
                <a:sym typeface="Roboto"/>
              </a:rPr>
              <a:t>Lorem ipsum dolor sit amet, consectetur adipiscing elit, sed do eiusmod tempor. Donec facilisis lacus eget mauris.</a:t>
            </a:r>
            <a:endParaRPr sz="800" b="1">
              <a:solidFill>
                <a:srgbClr val="2E5E73"/>
              </a:solidFill>
              <a:latin typeface="Roboto"/>
              <a:ea typeface="Roboto"/>
              <a:cs typeface="Roboto"/>
              <a:sym typeface="Roboto"/>
            </a:endParaRPr>
          </a:p>
        </p:txBody>
      </p:sp>
      <p:sp>
        <p:nvSpPr>
          <p:cNvPr id="625" name="Google Shape;625;p47"/>
          <p:cNvSpPr txBox="1">
            <a:spLocks noGrp="1"/>
          </p:cNvSpPr>
          <p:nvPr>
            <p:ph type="title"/>
          </p:nvPr>
        </p:nvSpPr>
        <p:spPr>
          <a:xfrm>
            <a:off x="724200" y="127400"/>
            <a:ext cx="44529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6" name="Google Shape;626;p47"/>
          <p:cNvSpPr txBox="1">
            <a:spLocks noGrp="1"/>
          </p:cNvSpPr>
          <p:nvPr>
            <p:ph type="title" idx="2"/>
          </p:nvPr>
        </p:nvSpPr>
        <p:spPr>
          <a:xfrm>
            <a:off x="742750" y="478650"/>
            <a:ext cx="4452900" cy="323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7" name="Google Shape;627;p47"/>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sz="1300">
                <a:solidFill>
                  <a:srgbClr val="2E5E73"/>
                </a:solidFill>
                <a:latin typeface="Roboto Light"/>
                <a:ea typeface="Roboto Light"/>
                <a:cs typeface="Roboto Light"/>
                <a:sym typeface="Roboto Light"/>
              </a:defRPr>
            </a:lvl1pPr>
            <a:lvl2pPr lvl="1">
              <a:buNone/>
              <a:defRPr sz="1300">
                <a:solidFill>
                  <a:srgbClr val="2E5E73"/>
                </a:solidFill>
                <a:latin typeface="Roboto Light"/>
                <a:ea typeface="Roboto Light"/>
                <a:cs typeface="Roboto Light"/>
                <a:sym typeface="Roboto Light"/>
              </a:defRPr>
            </a:lvl2pPr>
            <a:lvl3pPr lvl="2">
              <a:buNone/>
              <a:defRPr sz="1300">
                <a:solidFill>
                  <a:srgbClr val="2E5E73"/>
                </a:solidFill>
                <a:latin typeface="Roboto Light"/>
                <a:ea typeface="Roboto Light"/>
                <a:cs typeface="Roboto Light"/>
                <a:sym typeface="Roboto Light"/>
              </a:defRPr>
            </a:lvl3pPr>
            <a:lvl4pPr lvl="3">
              <a:buNone/>
              <a:defRPr sz="1300">
                <a:solidFill>
                  <a:srgbClr val="2E5E73"/>
                </a:solidFill>
                <a:latin typeface="Roboto Light"/>
                <a:ea typeface="Roboto Light"/>
                <a:cs typeface="Roboto Light"/>
                <a:sym typeface="Roboto Light"/>
              </a:defRPr>
            </a:lvl4pPr>
            <a:lvl5pPr lvl="4">
              <a:buNone/>
              <a:defRPr sz="1300">
                <a:solidFill>
                  <a:srgbClr val="2E5E73"/>
                </a:solidFill>
                <a:latin typeface="Roboto Light"/>
                <a:ea typeface="Roboto Light"/>
                <a:cs typeface="Roboto Light"/>
                <a:sym typeface="Roboto Light"/>
              </a:defRPr>
            </a:lvl5pPr>
            <a:lvl6pPr lvl="5">
              <a:buNone/>
              <a:defRPr sz="1300">
                <a:solidFill>
                  <a:srgbClr val="2E5E73"/>
                </a:solidFill>
                <a:latin typeface="Roboto Light"/>
                <a:ea typeface="Roboto Light"/>
                <a:cs typeface="Roboto Light"/>
                <a:sym typeface="Roboto Light"/>
              </a:defRPr>
            </a:lvl6pPr>
            <a:lvl7pPr lvl="6">
              <a:buNone/>
              <a:defRPr sz="1300">
                <a:solidFill>
                  <a:srgbClr val="2E5E73"/>
                </a:solidFill>
                <a:latin typeface="Roboto Light"/>
                <a:ea typeface="Roboto Light"/>
                <a:cs typeface="Roboto Light"/>
                <a:sym typeface="Roboto Light"/>
              </a:defRPr>
            </a:lvl7pPr>
            <a:lvl8pPr lvl="7">
              <a:buNone/>
              <a:defRPr sz="1300">
                <a:solidFill>
                  <a:srgbClr val="2E5E73"/>
                </a:solidFill>
                <a:latin typeface="Roboto Light"/>
                <a:ea typeface="Roboto Light"/>
                <a:cs typeface="Roboto Light"/>
                <a:sym typeface="Roboto Light"/>
              </a:defRPr>
            </a:lvl8pPr>
            <a:lvl9pPr lvl="8">
              <a:buNone/>
              <a:defRPr sz="13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28"/>
        <p:cNvGrpSpPr/>
        <p:nvPr/>
      </p:nvGrpSpPr>
      <p:grpSpPr>
        <a:xfrm>
          <a:off x="0" y="0"/>
          <a:ext cx="0" cy="0"/>
          <a:chOff x="0" y="0"/>
          <a:chExt cx="0" cy="0"/>
        </a:xfrm>
      </p:grpSpPr>
      <p:sp>
        <p:nvSpPr>
          <p:cNvPr id="629" name="Google Shape;629;p48"/>
          <p:cNvSpPr txBox="1">
            <a:spLocks noGrp="1"/>
          </p:cNvSpPr>
          <p:nvPr>
            <p:ph type="body" idx="1"/>
          </p:nvPr>
        </p:nvSpPr>
        <p:spPr>
          <a:xfrm>
            <a:off x="692300" y="1122950"/>
            <a:ext cx="8139900" cy="34458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630" name="Google Shape;630;p48"/>
          <p:cNvSpPr txBox="1">
            <a:spLocks noGrp="1"/>
          </p:cNvSpPr>
          <p:nvPr>
            <p:ph type="title"/>
          </p:nvPr>
        </p:nvSpPr>
        <p:spPr>
          <a:xfrm>
            <a:off x="724200" y="127400"/>
            <a:ext cx="44529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31" name="Google Shape;631;p48"/>
          <p:cNvSpPr txBox="1">
            <a:spLocks noGrp="1"/>
          </p:cNvSpPr>
          <p:nvPr>
            <p:ph type="title" idx="2"/>
          </p:nvPr>
        </p:nvSpPr>
        <p:spPr>
          <a:xfrm>
            <a:off x="742750" y="478650"/>
            <a:ext cx="4452900" cy="323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32" name="Google Shape;632;p4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rtl="0">
              <a:buNone/>
              <a:defRPr sz="1300">
                <a:solidFill>
                  <a:srgbClr val="2E5E73"/>
                </a:solidFill>
                <a:latin typeface="Roboto Light"/>
                <a:ea typeface="Roboto Light"/>
                <a:cs typeface="Roboto Light"/>
                <a:sym typeface="Roboto Light"/>
              </a:defRPr>
            </a:lvl1pPr>
            <a:lvl2pPr lvl="1" rtl="0">
              <a:buNone/>
              <a:defRPr sz="1300">
                <a:solidFill>
                  <a:srgbClr val="2E5E73"/>
                </a:solidFill>
                <a:latin typeface="Roboto Light"/>
                <a:ea typeface="Roboto Light"/>
                <a:cs typeface="Roboto Light"/>
                <a:sym typeface="Roboto Light"/>
              </a:defRPr>
            </a:lvl2pPr>
            <a:lvl3pPr lvl="2" rtl="0">
              <a:buNone/>
              <a:defRPr sz="1300">
                <a:solidFill>
                  <a:srgbClr val="2E5E73"/>
                </a:solidFill>
                <a:latin typeface="Roboto Light"/>
                <a:ea typeface="Roboto Light"/>
                <a:cs typeface="Roboto Light"/>
                <a:sym typeface="Roboto Light"/>
              </a:defRPr>
            </a:lvl3pPr>
            <a:lvl4pPr lvl="3" rtl="0">
              <a:buNone/>
              <a:defRPr sz="1300">
                <a:solidFill>
                  <a:srgbClr val="2E5E73"/>
                </a:solidFill>
                <a:latin typeface="Roboto Light"/>
                <a:ea typeface="Roboto Light"/>
                <a:cs typeface="Roboto Light"/>
                <a:sym typeface="Roboto Light"/>
              </a:defRPr>
            </a:lvl4pPr>
            <a:lvl5pPr lvl="4" rtl="0">
              <a:buNone/>
              <a:defRPr sz="1300">
                <a:solidFill>
                  <a:srgbClr val="2E5E73"/>
                </a:solidFill>
                <a:latin typeface="Roboto Light"/>
                <a:ea typeface="Roboto Light"/>
                <a:cs typeface="Roboto Light"/>
                <a:sym typeface="Roboto Light"/>
              </a:defRPr>
            </a:lvl5pPr>
            <a:lvl6pPr lvl="5" rtl="0">
              <a:buNone/>
              <a:defRPr sz="1300">
                <a:solidFill>
                  <a:srgbClr val="2E5E73"/>
                </a:solidFill>
                <a:latin typeface="Roboto Light"/>
                <a:ea typeface="Roboto Light"/>
                <a:cs typeface="Roboto Light"/>
                <a:sym typeface="Roboto Light"/>
              </a:defRPr>
            </a:lvl6pPr>
            <a:lvl7pPr lvl="6" rtl="0">
              <a:buNone/>
              <a:defRPr sz="1300">
                <a:solidFill>
                  <a:srgbClr val="2E5E73"/>
                </a:solidFill>
                <a:latin typeface="Roboto Light"/>
                <a:ea typeface="Roboto Light"/>
                <a:cs typeface="Roboto Light"/>
                <a:sym typeface="Roboto Light"/>
              </a:defRPr>
            </a:lvl7pPr>
            <a:lvl8pPr lvl="7" rtl="0">
              <a:buNone/>
              <a:defRPr sz="1300">
                <a:solidFill>
                  <a:srgbClr val="2E5E73"/>
                </a:solidFill>
                <a:latin typeface="Roboto Light"/>
                <a:ea typeface="Roboto Light"/>
                <a:cs typeface="Roboto Light"/>
                <a:sym typeface="Roboto Light"/>
              </a:defRPr>
            </a:lvl8pPr>
            <a:lvl9pPr lvl="8" rtl="0">
              <a:buNone/>
              <a:defRPr sz="13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Custom Layout 24">
  <p:cSld name="CUSTOM_24">
    <p:spTree>
      <p:nvGrpSpPr>
        <p:cNvPr id="1" name="Shape 633"/>
        <p:cNvGrpSpPr/>
        <p:nvPr/>
      </p:nvGrpSpPr>
      <p:grpSpPr>
        <a:xfrm>
          <a:off x="0" y="0"/>
          <a:ext cx="0" cy="0"/>
          <a:chOff x="0" y="0"/>
          <a:chExt cx="0" cy="0"/>
        </a:xfrm>
      </p:grpSpPr>
      <p:sp>
        <p:nvSpPr>
          <p:cNvPr id="634" name="Google Shape;634;p49"/>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rtl="0">
              <a:buNone/>
              <a:defRPr sz="1300">
                <a:solidFill>
                  <a:srgbClr val="2E5E73"/>
                </a:solidFill>
                <a:latin typeface="Roboto Light"/>
                <a:ea typeface="Roboto Light"/>
                <a:cs typeface="Roboto Light"/>
                <a:sym typeface="Roboto Light"/>
              </a:defRPr>
            </a:lvl1pPr>
            <a:lvl2pPr lvl="1" rtl="0">
              <a:buNone/>
              <a:defRPr sz="1300">
                <a:solidFill>
                  <a:srgbClr val="2E5E73"/>
                </a:solidFill>
                <a:latin typeface="Roboto Light"/>
                <a:ea typeface="Roboto Light"/>
                <a:cs typeface="Roboto Light"/>
                <a:sym typeface="Roboto Light"/>
              </a:defRPr>
            </a:lvl2pPr>
            <a:lvl3pPr lvl="2" rtl="0">
              <a:buNone/>
              <a:defRPr sz="1300">
                <a:solidFill>
                  <a:srgbClr val="2E5E73"/>
                </a:solidFill>
                <a:latin typeface="Roboto Light"/>
                <a:ea typeface="Roboto Light"/>
                <a:cs typeface="Roboto Light"/>
                <a:sym typeface="Roboto Light"/>
              </a:defRPr>
            </a:lvl3pPr>
            <a:lvl4pPr lvl="3" rtl="0">
              <a:buNone/>
              <a:defRPr sz="1300">
                <a:solidFill>
                  <a:srgbClr val="2E5E73"/>
                </a:solidFill>
                <a:latin typeface="Roboto Light"/>
                <a:ea typeface="Roboto Light"/>
                <a:cs typeface="Roboto Light"/>
                <a:sym typeface="Roboto Light"/>
              </a:defRPr>
            </a:lvl4pPr>
            <a:lvl5pPr lvl="4" rtl="0">
              <a:buNone/>
              <a:defRPr sz="1300">
                <a:solidFill>
                  <a:srgbClr val="2E5E73"/>
                </a:solidFill>
                <a:latin typeface="Roboto Light"/>
                <a:ea typeface="Roboto Light"/>
                <a:cs typeface="Roboto Light"/>
                <a:sym typeface="Roboto Light"/>
              </a:defRPr>
            </a:lvl5pPr>
            <a:lvl6pPr lvl="5" rtl="0">
              <a:buNone/>
              <a:defRPr sz="1300">
                <a:solidFill>
                  <a:srgbClr val="2E5E73"/>
                </a:solidFill>
                <a:latin typeface="Roboto Light"/>
                <a:ea typeface="Roboto Light"/>
                <a:cs typeface="Roboto Light"/>
                <a:sym typeface="Roboto Light"/>
              </a:defRPr>
            </a:lvl6pPr>
            <a:lvl7pPr lvl="6" rtl="0">
              <a:buNone/>
              <a:defRPr sz="1300">
                <a:solidFill>
                  <a:srgbClr val="2E5E73"/>
                </a:solidFill>
                <a:latin typeface="Roboto Light"/>
                <a:ea typeface="Roboto Light"/>
                <a:cs typeface="Roboto Light"/>
                <a:sym typeface="Roboto Light"/>
              </a:defRPr>
            </a:lvl7pPr>
            <a:lvl8pPr lvl="7" rtl="0">
              <a:buNone/>
              <a:defRPr sz="1300">
                <a:solidFill>
                  <a:srgbClr val="2E5E73"/>
                </a:solidFill>
                <a:latin typeface="Roboto Light"/>
                <a:ea typeface="Roboto Light"/>
                <a:cs typeface="Roboto Light"/>
                <a:sym typeface="Roboto Light"/>
              </a:defRPr>
            </a:lvl8pPr>
            <a:lvl9pPr lvl="8" rtl="0">
              <a:buNone/>
              <a:defRPr sz="13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slide 1">
  <p:cSld name="TITLE_1">
    <p:spTree>
      <p:nvGrpSpPr>
        <p:cNvPr id="1" name="Shape 635"/>
        <p:cNvGrpSpPr/>
        <p:nvPr/>
      </p:nvGrpSpPr>
      <p:grpSpPr>
        <a:xfrm>
          <a:off x="0" y="0"/>
          <a:ext cx="0" cy="0"/>
          <a:chOff x="0" y="0"/>
          <a:chExt cx="0" cy="0"/>
        </a:xfrm>
      </p:grpSpPr>
      <p:sp>
        <p:nvSpPr>
          <p:cNvPr id="636" name="Google Shape;636;p50"/>
          <p:cNvSpPr txBox="1">
            <a:spLocks noGrp="1"/>
          </p:cNvSpPr>
          <p:nvPr>
            <p:ph type="ctrTitle"/>
          </p:nvPr>
        </p:nvSpPr>
        <p:spPr>
          <a:xfrm>
            <a:off x="0" y="744575"/>
            <a:ext cx="91440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637" name="Google Shape;637;p50"/>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38" name="Google Shape;638;p5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639"/>
        <p:cNvGrpSpPr/>
        <p:nvPr/>
      </p:nvGrpSpPr>
      <p:grpSpPr>
        <a:xfrm>
          <a:off x="0" y="0"/>
          <a:ext cx="0" cy="0"/>
          <a:chOff x="0" y="0"/>
          <a:chExt cx="0" cy="0"/>
        </a:xfrm>
      </p:grpSpPr>
      <p:sp>
        <p:nvSpPr>
          <p:cNvPr id="640" name="Google Shape;640;p5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41" name="Google Shape;641;p5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642" name="Google Shape;642;p5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43"/>
        <p:cNvGrpSpPr/>
        <p:nvPr/>
      </p:nvGrpSpPr>
      <p:grpSpPr>
        <a:xfrm>
          <a:off x="0" y="0"/>
          <a:ext cx="0" cy="0"/>
          <a:chOff x="0" y="0"/>
          <a:chExt cx="0" cy="0"/>
        </a:xfrm>
      </p:grpSpPr>
      <p:sp>
        <p:nvSpPr>
          <p:cNvPr id="644" name="Google Shape;644;p5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28"/>
        <p:cNvGrpSpPr/>
        <p:nvPr/>
      </p:nvGrpSpPr>
      <p:grpSpPr>
        <a:xfrm>
          <a:off x="0" y="0"/>
          <a:ext cx="0" cy="0"/>
          <a:chOff x="0" y="0"/>
          <a:chExt cx="0" cy="0"/>
        </a:xfrm>
      </p:grpSpPr>
      <p:sp>
        <p:nvSpPr>
          <p:cNvPr id="29" name="Google Shape;29;p6"/>
          <p:cNvSpPr txBox="1"/>
          <p:nvPr/>
        </p:nvSpPr>
        <p:spPr>
          <a:xfrm>
            <a:off x="710290" y="1039031"/>
            <a:ext cx="6441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a:solidFill>
                  <a:srgbClr val="2E5E73"/>
                </a:solidFill>
                <a:latin typeface="Roboto"/>
                <a:ea typeface="Roboto"/>
                <a:cs typeface="Roboto"/>
                <a:sym typeface="Roboto"/>
              </a:rPr>
              <a:t>01.</a:t>
            </a:r>
            <a:endParaRPr sz="2400" b="1">
              <a:solidFill>
                <a:srgbClr val="2E5E73"/>
              </a:solidFill>
              <a:latin typeface="Roboto"/>
              <a:ea typeface="Roboto"/>
              <a:cs typeface="Roboto"/>
              <a:sym typeface="Roboto"/>
            </a:endParaRPr>
          </a:p>
        </p:txBody>
      </p:sp>
      <p:sp>
        <p:nvSpPr>
          <p:cNvPr id="30" name="Google Shape;30;p6"/>
          <p:cNvSpPr txBox="1"/>
          <p:nvPr/>
        </p:nvSpPr>
        <p:spPr>
          <a:xfrm>
            <a:off x="710290" y="1691406"/>
            <a:ext cx="6441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a:solidFill>
                  <a:srgbClr val="2E5E73"/>
                </a:solidFill>
                <a:latin typeface="Roboto"/>
                <a:ea typeface="Roboto"/>
                <a:cs typeface="Roboto"/>
                <a:sym typeface="Roboto"/>
              </a:rPr>
              <a:t>02.</a:t>
            </a:r>
            <a:endParaRPr sz="2400" b="1">
              <a:solidFill>
                <a:srgbClr val="2E5E73"/>
              </a:solidFill>
              <a:latin typeface="Roboto"/>
              <a:ea typeface="Roboto"/>
              <a:cs typeface="Roboto"/>
              <a:sym typeface="Roboto"/>
            </a:endParaRPr>
          </a:p>
        </p:txBody>
      </p:sp>
      <p:sp>
        <p:nvSpPr>
          <p:cNvPr id="31" name="Google Shape;31;p6"/>
          <p:cNvSpPr txBox="1"/>
          <p:nvPr/>
        </p:nvSpPr>
        <p:spPr>
          <a:xfrm>
            <a:off x="710290" y="2322756"/>
            <a:ext cx="6441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a:solidFill>
                  <a:srgbClr val="2E5E73"/>
                </a:solidFill>
                <a:latin typeface="Roboto"/>
                <a:ea typeface="Roboto"/>
                <a:cs typeface="Roboto"/>
                <a:sym typeface="Roboto"/>
              </a:rPr>
              <a:t>03.</a:t>
            </a:r>
            <a:endParaRPr sz="2400" b="1">
              <a:solidFill>
                <a:srgbClr val="2E5E73"/>
              </a:solidFill>
              <a:latin typeface="Roboto"/>
              <a:ea typeface="Roboto"/>
              <a:cs typeface="Roboto"/>
              <a:sym typeface="Roboto"/>
            </a:endParaRPr>
          </a:p>
        </p:txBody>
      </p:sp>
      <p:sp>
        <p:nvSpPr>
          <p:cNvPr id="32" name="Google Shape;32;p6"/>
          <p:cNvSpPr txBox="1"/>
          <p:nvPr/>
        </p:nvSpPr>
        <p:spPr>
          <a:xfrm>
            <a:off x="710290" y="2954106"/>
            <a:ext cx="6441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a:solidFill>
                  <a:srgbClr val="2E5E73"/>
                </a:solidFill>
                <a:latin typeface="Roboto"/>
                <a:ea typeface="Roboto"/>
                <a:cs typeface="Roboto"/>
                <a:sym typeface="Roboto"/>
              </a:rPr>
              <a:t>04.</a:t>
            </a:r>
            <a:endParaRPr sz="2400" b="1">
              <a:solidFill>
                <a:srgbClr val="2E5E73"/>
              </a:solidFill>
              <a:latin typeface="Roboto"/>
              <a:ea typeface="Roboto"/>
              <a:cs typeface="Roboto"/>
              <a:sym typeface="Roboto"/>
            </a:endParaRPr>
          </a:p>
        </p:txBody>
      </p:sp>
      <p:sp>
        <p:nvSpPr>
          <p:cNvPr id="33" name="Google Shape;33;p6"/>
          <p:cNvSpPr txBox="1"/>
          <p:nvPr/>
        </p:nvSpPr>
        <p:spPr>
          <a:xfrm>
            <a:off x="710290" y="3585431"/>
            <a:ext cx="6441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a:solidFill>
                  <a:srgbClr val="2E5E73"/>
                </a:solidFill>
                <a:latin typeface="Roboto"/>
                <a:ea typeface="Roboto"/>
                <a:cs typeface="Roboto"/>
                <a:sym typeface="Roboto"/>
              </a:rPr>
              <a:t>05.</a:t>
            </a:r>
            <a:endParaRPr sz="2400" b="1">
              <a:solidFill>
                <a:srgbClr val="2E5E73"/>
              </a:solidFill>
              <a:latin typeface="Roboto"/>
              <a:ea typeface="Roboto"/>
              <a:cs typeface="Roboto"/>
              <a:sym typeface="Roboto"/>
            </a:endParaRPr>
          </a:p>
        </p:txBody>
      </p:sp>
      <p:sp>
        <p:nvSpPr>
          <p:cNvPr id="34" name="Google Shape;34;p6"/>
          <p:cNvSpPr txBox="1"/>
          <p:nvPr/>
        </p:nvSpPr>
        <p:spPr>
          <a:xfrm>
            <a:off x="5380615" y="1039031"/>
            <a:ext cx="6933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a:solidFill>
                  <a:srgbClr val="2E5E73"/>
                </a:solidFill>
                <a:latin typeface="Roboto"/>
                <a:ea typeface="Roboto"/>
                <a:cs typeface="Roboto"/>
                <a:sym typeface="Roboto"/>
              </a:rPr>
              <a:t>06.</a:t>
            </a:r>
            <a:endParaRPr sz="2400" b="1">
              <a:solidFill>
                <a:srgbClr val="2E5E73"/>
              </a:solidFill>
              <a:latin typeface="Roboto"/>
              <a:ea typeface="Roboto"/>
              <a:cs typeface="Roboto"/>
              <a:sym typeface="Roboto"/>
            </a:endParaRPr>
          </a:p>
        </p:txBody>
      </p:sp>
      <p:sp>
        <p:nvSpPr>
          <p:cNvPr id="35" name="Google Shape;35;p6"/>
          <p:cNvSpPr txBox="1"/>
          <p:nvPr/>
        </p:nvSpPr>
        <p:spPr>
          <a:xfrm>
            <a:off x="5380615" y="1691406"/>
            <a:ext cx="6933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a:solidFill>
                  <a:srgbClr val="2E5E73"/>
                </a:solidFill>
                <a:latin typeface="Roboto"/>
                <a:ea typeface="Roboto"/>
                <a:cs typeface="Roboto"/>
                <a:sym typeface="Roboto"/>
              </a:rPr>
              <a:t>07.</a:t>
            </a:r>
            <a:endParaRPr sz="2400" b="1">
              <a:solidFill>
                <a:srgbClr val="2E5E73"/>
              </a:solidFill>
              <a:latin typeface="Roboto"/>
              <a:ea typeface="Roboto"/>
              <a:cs typeface="Roboto"/>
              <a:sym typeface="Roboto"/>
            </a:endParaRPr>
          </a:p>
        </p:txBody>
      </p:sp>
      <p:sp>
        <p:nvSpPr>
          <p:cNvPr id="36" name="Google Shape;36;p6"/>
          <p:cNvSpPr txBox="1"/>
          <p:nvPr/>
        </p:nvSpPr>
        <p:spPr>
          <a:xfrm>
            <a:off x="5380615" y="2322756"/>
            <a:ext cx="6933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a:solidFill>
                  <a:srgbClr val="2E5E73"/>
                </a:solidFill>
                <a:latin typeface="Roboto"/>
                <a:ea typeface="Roboto"/>
                <a:cs typeface="Roboto"/>
                <a:sym typeface="Roboto"/>
              </a:rPr>
              <a:t>08.</a:t>
            </a:r>
            <a:endParaRPr sz="2400" b="1">
              <a:solidFill>
                <a:srgbClr val="2E5E73"/>
              </a:solidFill>
              <a:latin typeface="Roboto"/>
              <a:ea typeface="Roboto"/>
              <a:cs typeface="Roboto"/>
              <a:sym typeface="Roboto"/>
            </a:endParaRPr>
          </a:p>
        </p:txBody>
      </p:sp>
      <p:sp>
        <p:nvSpPr>
          <p:cNvPr id="37" name="Google Shape;37;p6"/>
          <p:cNvSpPr txBox="1"/>
          <p:nvPr/>
        </p:nvSpPr>
        <p:spPr>
          <a:xfrm>
            <a:off x="5380615" y="2954106"/>
            <a:ext cx="6933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a:solidFill>
                  <a:srgbClr val="2E5E73"/>
                </a:solidFill>
                <a:latin typeface="Roboto"/>
                <a:ea typeface="Roboto"/>
                <a:cs typeface="Roboto"/>
                <a:sym typeface="Roboto"/>
              </a:rPr>
              <a:t>09.</a:t>
            </a:r>
            <a:endParaRPr sz="2400" b="1">
              <a:solidFill>
                <a:srgbClr val="2E5E73"/>
              </a:solidFill>
              <a:latin typeface="Roboto"/>
              <a:ea typeface="Roboto"/>
              <a:cs typeface="Roboto"/>
              <a:sym typeface="Roboto"/>
            </a:endParaRPr>
          </a:p>
        </p:txBody>
      </p:sp>
      <p:sp>
        <p:nvSpPr>
          <p:cNvPr id="38" name="Google Shape;38;p6"/>
          <p:cNvSpPr txBox="1"/>
          <p:nvPr/>
        </p:nvSpPr>
        <p:spPr>
          <a:xfrm>
            <a:off x="5380615" y="3585431"/>
            <a:ext cx="6933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a:solidFill>
                  <a:srgbClr val="2E5E73"/>
                </a:solidFill>
                <a:latin typeface="Roboto"/>
                <a:ea typeface="Roboto"/>
                <a:cs typeface="Roboto"/>
                <a:sym typeface="Roboto"/>
              </a:rPr>
              <a:t>10.</a:t>
            </a:r>
            <a:endParaRPr sz="2400" b="1">
              <a:solidFill>
                <a:srgbClr val="2E5E73"/>
              </a:solidFill>
              <a:latin typeface="Roboto"/>
              <a:ea typeface="Roboto"/>
              <a:cs typeface="Roboto"/>
              <a:sym typeface="Roboto"/>
            </a:endParaRPr>
          </a:p>
        </p:txBody>
      </p:sp>
      <p:pic>
        <p:nvPicPr>
          <p:cNvPr id="39" name="Google Shape;39;p6"/>
          <p:cNvPicPr preferRelativeResize="0"/>
          <p:nvPr/>
        </p:nvPicPr>
        <p:blipFill>
          <a:blip r:embed="rId2">
            <a:alphaModFix/>
          </a:blip>
          <a:stretch>
            <a:fillRect/>
          </a:stretch>
        </p:blipFill>
        <p:spPr>
          <a:xfrm>
            <a:off x="248950" y="271541"/>
            <a:ext cx="363800" cy="461341"/>
          </a:xfrm>
          <a:prstGeom prst="rect">
            <a:avLst/>
          </a:prstGeom>
          <a:noFill/>
          <a:ln>
            <a:noFill/>
          </a:ln>
        </p:spPr>
      </p:pic>
      <p:sp>
        <p:nvSpPr>
          <p:cNvPr id="40" name="Google Shape;40;p6"/>
          <p:cNvSpPr txBox="1">
            <a:spLocks noGrp="1"/>
          </p:cNvSpPr>
          <p:nvPr>
            <p:ph type="title"/>
          </p:nvPr>
        </p:nvSpPr>
        <p:spPr>
          <a:xfrm>
            <a:off x="724200" y="127400"/>
            <a:ext cx="44529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1" name="Google Shape;41;p6"/>
          <p:cNvSpPr txBox="1">
            <a:spLocks noGrp="1"/>
          </p:cNvSpPr>
          <p:nvPr>
            <p:ph type="title" idx="2"/>
          </p:nvPr>
        </p:nvSpPr>
        <p:spPr>
          <a:xfrm>
            <a:off x="742750" y="478650"/>
            <a:ext cx="4452900" cy="323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2" name="Google Shape;42;p6"/>
          <p:cNvSpPr txBox="1">
            <a:spLocks noGrp="1"/>
          </p:cNvSpPr>
          <p:nvPr>
            <p:ph type="subTitle" idx="1"/>
          </p:nvPr>
        </p:nvSpPr>
        <p:spPr>
          <a:xfrm>
            <a:off x="1224625" y="1129175"/>
            <a:ext cx="39711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3" name="Google Shape;43;p6"/>
          <p:cNvSpPr txBox="1">
            <a:spLocks noGrp="1"/>
          </p:cNvSpPr>
          <p:nvPr>
            <p:ph type="subTitle" idx="3"/>
          </p:nvPr>
        </p:nvSpPr>
        <p:spPr>
          <a:xfrm>
            <a:off x="1224625" y="1757838"/>
            <a:ext cx="39711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4" name="Google Shape;44;p6"/>
          <p:cNvSpPr txBox="1">
            <a:spLocks noGrp="1"/>
          </p:cNvSpPr>
          <p:nvPr>
            <p:ph type="subTitle" idx="4"/>
          </p:nvPr>
        </p:nvSpPr>
        <p:spPr>
          <a:xfrm>
            <a:off x="1224625" y="2399688"/>
            <a:ext cx="39711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5" name="Google Shape;45;p6"/>
          <p:cNvSpPr txBox="1">
            <a:spLocks noGrp="1"/>
          </p:cNvSpPr>
          <p:nvPr>
            <p:ph type="subTitle" idx="5"/>
          </p:nvPr>
        </p:nvSpPr>
        <p:spPr>
          <a:xfrm>
            <a:off x="1224625" y="3031025"/>
            <a:ext cx="39711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6" name="Google Shape;46;p6"/>
          <p:cNvSpPr txBox="1">
            <a:spLocks noGrp="1"/>
          </p:cNvSpPr>
          <p:nvPr>
            <p:ph type="subTitle" idx="6"/>
          </p:nvPr>
        </p:nvSpPr>
        <p:spPr>
          <a:xfrm>
            <a:off x="1224625" y="3662400"/>
            <a:ext cx="39711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7" name="Google Shape;47;p6"/>
          <p:cNvSpPr txBox="1">
            <a:spLocks noGrp="1"/>
          </p:cNvSpPr>
          <p:nvPr>
            <p:ph type="subTitle" idx="7"/>
          </p:nvPr>
        </p:nvSpPr>
        <p:spPr>
          <a:xfrm>
            <a:off x="5989200" y="1129175"/>
            <a:ext cx="39711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8" name="Google Shape;48;p6"/>
          <p:cNvSpPr txBox="1">
            <a:spLocks noGrp="1"/>
          </p:cNvSpPr>
          <p:nvPr>
            <p:ph type="subTitle" idx="8"/>
          </p:nvPr>
        </p:nvSpPr>
        <p:spPr>
          <a:xfrm>
            <a:off x="5989200" y="1757838"/>
            <a:ext cx="39711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6"/>
          <p:cNvSpPr txBox="1">
            <a:spLocks noGrp="1"/>
          </p:cNvSpPr>
          <p:nvPr>
            <p:ph type="subTitle" idx="9"/>
          </p:nvPr>
        </p:nvSpPr>
        <p:spPr>
          <a:xfrm>
            <a:off x="5989200" y="2399688"/>
            <a:ext cx="39711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0" name="Google Shape;50;p6"/>
          <p:cNvSpPr txBox="1">
            <a:spLocks noGrp="1"/>
          </p:cNvSpPr>
          <p:nvPr>
            <p:ph type="subTitle" idx="13"/>
          </p:nvPr>
        </p:nvSpPr>
        <p:spPr>
          <a:xfrm>
            <a:off x="5989200" y="3031025"/>
            <a:ext cx="39711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1" name="Google Shape;51;p6"/>
          <p:cNvSpPr txBox="1">
            <a:spLocks noGrp="1"/>
          </p:cNvSpPr>
          <p:nvPr>
            <p:ph type="subTitle" idx="14"/>
          </p:nvPr>
        </p:nvSpPr>
        <p:spPr>
          <a:xfrm>
            <a:off x="5989200" y="3662400"/>
            <a:ext cx="39711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2" name="Google Shape;52;p6"/>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sz="1300">
                <a:solidFill>
                  <a:srgbClr val="2E5E73"/>
                </a:solidFill>
                <a:latin typeface="Roboto Light"/>
                <a:ea typeface="Roboto Light"/>
                <a:cs typeface="Roboto Light"/>
                <a:sym typeface="Roboto Light"/>
              </a:defRPr>
            </a:lvl1pPr>
            <a:lvl2pPr lvl="1">
              <a:buNone/>
              <a:defRPr sz="1300">
                <a:solidFill>
                  <a:srgbClr val="2E5E73"/>
                </a:solidFill>
                <a:latin typeface="Roboto Light"/>
                <a:ea typeface="Roboto Light"/>
                <a:cs typeface="Roboto Light"/>
                <a:sym typeface="Roboto Light"/>
              </a:defRPr>
            </a:lvl2pPr>
            <a:lvl3pPr lvl="2">
              <a:buNone/>
              <a:defRPr sz="1300">
                <a:solidFill>
                  <a:srgbClr val="2E5E73"/>
                </a:solidFill>
                <a:latin typeface="Roboto Light"/>
                <a:ea typeface="Roboto Light"/>
                <a:cs typeface="Roboto Light"/>
                <a:sym typeface="Roboto Light"/>
              </a:defRPr>
            </a:lvl3pPr>
            <a:lvl4pPr lvl="3">
              <a:buNone/>
              <a:defRPr sz="1300">
                <a:solidFill>
                  <a:srgbClr val="2E5E73"/>
                </a:solidFill>
                <a:latin typeface="Roboto Light"/>
                <a:ea typeface="Roboto Light"/>
                <a:cs typeface="Roboto Light"/>
                <a:sym typeface="Roboto Light"/>
              </a:defRPr>
            </a:lvl4pPr>
            <a:lvl5pPr lvl="4">
              <a:buNone/>
              <a:defRPr sz="1300">
                <a:solidFill>
                  <a:srgbClr val="2E5E73"/>
                </a:solidFill>
                <a:latin typeface="Roboto Light"/>
                <a:ea typeface="Roboto Light"/>
                <a:cs typeface="Roboto Light"/>
                <a:sym typeface="Roboto Light"/>
              </a:defRPr>
            </a:lvl5pPr>
            <a:lvl6pPr lvl="5">
              <a:buNone/>
              <a:defRPr sz="1300">
                <a:solidFill>
                  <a:srgbClr val="2E5E73"/>
                </a:solidFill>
                <a:latin typeface="Roboto Light"/>
                <a:ea typeface="Roboto Light"/>
                <a:cs typeface="Roboto Light"/>
                <a:sym typeface="Roboto Light"/>
              </a:defRPr>
            </a:lvl6pPr>
            <a:lvl7pPr lvl="6">
              <a:buNone/>
              <a:defRPr sz="1300">
                <a:solidFill>
                  <a:srgbClr val="2E5E73"/>
                </a:solidFill>
                <a:latin typeface="Roboto Light"/>
                <a:ea typeface="Roboto Light"/>
                <a:cs typeface="Roboto Light"/>
                <a:sym typeface="Roboto Light"/>
              </a:defRPr>
            </a:lvl7pPr>
            <a:lvl8pPr lvl="7">
              <a:buNone/>
              <a:defRPr sz="1300">
                <a:solidFill>
                  <a:srgbClr val="2E5E73"/>
                </a:solidFill>
                <a:latin typeface="Roboto Light"/>
                <a:ea typeface="Roboto Light"/>
                <a:cs typeface="Roboto Light"/>
                <a:sym typeface="Roboto Light"/>
              </a:defRPr>
            </a:lvl8pPr>
            <a:lvl9pPr lvl="8">
              <a:buNone/>
              <a:defRPr sz="13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8. Transition Slide">
  <p:cSld name="CUSTOM_17_2_1_2">
    <p:spTree>
      <p:nvGrpSpPr>
        <p:cNvPr id="1" name="Shape 645"/>
        <p:cNvGrpSpPr/>
        <p:nvPr/>
      </p:nvGrpSpPr>
      <p:grpSpPr>
        <a:xfrm>
          <a:off x="0" y="0"/>
          <a:ext cx="0" cy="0"/>
          <a:chOff x="0" y="0"/>
          <a:chExt cx="0" cy="0"/>
        </a:xfrm>
      </p:grpSpPr>
      <p:sp>
        <p:nvSpPr>
          <p:cNvPr id="646" name="Google Shape;646;p53"/>
          <p:cNvSpPr txBox="1">
            <a:spLocks noGrp="1"/>
          </p:cNvSpPr>
          <p:nvPr>
            <p:ph type="title"/>
          </p:nvPr>
        </p:nvSpPr>
        <p:spPr>
          <a:xfrm>
            <a:off x="237100" y="2088475"/>
            <a:ext cx="8595300" cy="7923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sz="3600">
                <a:latin typeface="Roboto Medium"/>
                <a:ea typeface="Roboto Medium"/>
                <a:cs typeface="Roboto Medium"/>
                <a:sym typeface="Roboto Medium"/>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9. Text Only">
  <p:cSld name="CUSTOM_2_7_2">
    <p:spTree>
      <p:nvGrpSpPr>
        <p:cNvPr id="1" name="Shape 647"/>
        <p:cNvGrpSpPr/>
        <p:nvPr/>
      </p:nvGrpSpPr>
      <p:grpSpPr>
        <a:xfrm>
          <a:off x="0" y="0"/>
          <a:ext cx="0" cy="0"/>
          <a:chOff x="0" y="0"/>
          <a:chExt cx="0" cy="0"/>
        </a:xfrm>
      </p:grpSpPr>
      <p:sp>
        <p:nvSpPr>
          <p:cNvPr id="648" name="Google Shape;648;p54"/>
          <p:cNvSpPr txBox="1">
            <a:spLocks noGrp="1"/>
          </p:cNvSpPr>
          <p:nvPr>
            <p:ph type="title"/>
          </p:nvPr>
        </p:nvSpPr>
        <p:spPr>
          <a:xfrm>
            <a:off x="-12300" y="0"/>
            <a:ext cx="9168600" cy="533700"/>
          </a:xfrm>
          <a:prstGeom prst="rect">
            <a:avLst/>
          </a:prstGeom>
        </p:spPr>
        <p:txBody>
          <a:bodyPr spcFirstLastPara="1" wrap="square" lIns="457200" tIns="182875" rIns="274300" bIns="91425" anchor="t" anchorCtr="0">
            <a:norm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49" name="Google Shape;649;p54"/>
          <p:cNvSpPr txBox="1">
            <a:spLocks noGrp="1"/>
          </p:cNvSpPr>
          <p:nvPr>
            <p:ph type="subTitle" idx="1"/>
          </p:nvPr>
        </p:nvSpPr>
        <p:spPr>
          <a:xfrm>
            <a:off x="0" y="675975"/>
            <a:ext cx="9144000" cy="364800"/>
          </a:xfrm>
          <a:prstGeom prst="rect">
            <a:avLst/>
          </a:prstGeom>
        </p:spPr>
        <p:txBody>
          <a:bodyPr spcFirstLastPara="1" wrap="square" lIns="457200" tIns="91425" rIns="457200" bIns="0" anchor="t" anchorCtr="0">
            <a:normAutofit/>
          </a:bodyPr>
          <a:lstStyle>
            <a:lvl1pPr lvl="0" rtl="0">
              <a:spcBef>
                <a:spcPts val="0"/>
              </a:spcBef>
              <a:spcAft>
                <a:spcPts val="0"/>
              </a:spcAft>
              <a:buNone/>
              <a:defRPr sz="1800">
                <a:latin typeface="Roboto"/>
                <a:ea typeface="Roboto"/>
                <a:cs typeface="Roboto"/>
                <a:sym typeface="Roboto"/>
              </a:defRPr>
            </a:lvl1pPr>
            <a:lvl2pPr lvl="1" rtl="0">
              <a:spcBef>
                <a:spcPts val="1200"/>
              </a:spcBef>
              <a:spcAft>
                <a:spcPts val="0"/>
              </a:spcAft>
              <a:buNone/>
              <a:defRPr/>
            </a:lvl2pPr>
            <a:lvl3pPr lvl="2" rtl="0">
              <a:spcBef>
                <a:spcPts val="1200"/>
              </a:spcBef>
              <a:spcAft>
                <a:spcPts val="0"/>
              </a:spcAft>
              <a:buNone/>
              <a:defRPr/>
            </a:lvl3pPr>
            <a:lvl4pPr lvl="3" rtl="0">
              <a:spcBef>
                <a:spcPts val="1200"/>
              </a:spcBef>
              <a:spcAft>
                <a:spcPts val="0"/>
              </a:spcAft>
              <a:buNone/>
              <a:defRPr/>
            </a:lvl4pPr>
            <a:lvl5pPr lvl="4" rtl="0">
              <a:spcBef>
                <a:spcPts val="1200"/>
              </a:spcBef>
              <a:spcAft>
                <a:spcPts val="0"/>
              </a:spcAft>
              <a:buNone/>
              <a:defRPr/>
            </a:lvl5pPr>
            <a:lvl6pPr lvl="5" rtl="0">
              <a:spcBef>
                <a:spcPts val="1200"/>
              </a:spcBef>
              <a:spcAft>
                <a:spcPts val="0"/>
              </a:spcAft>
              <a:buNone/>
              <a:defRPr/>
            </a:lvl6pPr>
            <a:lvl7pPr lvl="6" rtl="0">
              <a:spcBef>
                <a:spcPts val="1200"/>
              </a:spcBef>
              <a:spcAft>
                <a:spcPts val="0"/>
              </a:spcAft>
              <a:buNone/>
              <a:defRPr/>
            </a:lvl7pPr>
            <a:lvl8pPr lvl="7" rtl="0">
              <a:spcBef>
                <a:spcPts val="1200"/>
              </a:spcBef>
              <a:spcAft>
                <a:spcPts val="0"/>
              </a:spcAft>
              <a:buNone/>
              <a:defRPr/>
            </a:lvl8pPr>
            <a:lvl9pPr lvl="8" rtl="0">
              <a:spcBef>
                <a:spcPts val="1200"/>
              </a:spcBef>
              <a:spcAft>
                <a:spcPts val="1200"/>
              </a:spcAft>
              <a:buNone/>
              <a:defRPr/>
            </a:lvl9pPr>
          </a:lstStyle>
          <a:p>
            <a:endParaRPr/>
          </a:p>
        </p:txBody>
      </p:sp>
      <p:sp>
        <p:nvSpPr>
          <p:cNvPr id="650" name="Google Shape;650;p54"/>
          <p:cNvSpPr txBox="1">
            <a:spLocks noGrp="1"/>
          </p:cNvSpPr>
          <p:nvPr>
            <p:ph type="body" idx="2"/>
          </p:nvPr>
        </p:nvSpPr>
        <p:spPr>
          <a:xfrm>
            <a:off x="175" y="1284250"/>
            <a:ext cx="8979000" cy="3435000"/>
          </a:xfrm>
          <a:prstGeom prst="rect">
            <a:avLst/>
          </a:prstGeom>
        </p:spPr>
        <p:txBody>
          <a:bodyPr spcFirstLastPara="1" wrap="square" lIns="457200" tIns="0" rIns="457200" bIns="914400" anchor="t" anchorCtr="0">
            <a:normAutofit/>
          </a:bodyPr>
          <a:lstStyle>
            <a:lvl1pPr marL="457200" lvl="0" indent="-342900" rtl="0">
              <a:spcBef>
                <a:spcPts val="0"/>
              </a:spcBef>
              <a:spcAft>
                <a:spcPts val="0"/>
              </a:spcAft>
              <a:buSzPts val="1800"/>
              <a:buFont typeface="Roboto"/>
              <a:buChar char="●"/>
              <a:defRPr>
                <a:latin typeface="Roboto"/>
                <a:ea typeface="Roboto"/>
                <a:cs typeface="Roboto"/>
                <a:sym typeface="Roboto"/>
              </a:defRPr>
            </a:lvl1pPr>
            <a:lvl2pPr marL="914400" lvl="1" indent="-317500" rtl="0">
              <a:spcBef>
                <a:spcPts val="800"/>
              </a:spcBef>
              <a:spcAft>
                <a:spcPts val="0"/>
              </a:spcAft>
              <a:buSzPts val="1400"/>
              <a:buFont typeface="Roboto"/>
              <a:buChar char="○"/>
              <a:defRPr>
                <a:latin typeface="Roboto"/>
                <a:ea typeface="Roboto"/>
                <a:cs typeface="Roboto"/>
                <a:sym typeface="Roboto"/>
              </a:defRPr>
            </a:lvl2pPr>
            <a:lvl3pPr marL="1371600" lvl="2" indent="-317500" rtl="0">
              <a:spcBef>
                <a:spcPts val="800"/>
              </a:spcBef>
              <a:spcAft>
                <a:spcPts val="0"/>
              </a:spcAft>
              <a:buSzPts val="1400"/>
              <a:buFont typeface="Roboto"/>
              <a:buChar char="■"/>
              <a:defRPr>
                <a:latin typeface="Roboto"/>
                <a:ea typeface="Roboto"/>
                <a:cs typeface="Roboto"/>
                <a:sym typeface="Roboto"/>
              </a:defRPr>
            </a:lvl3pPr>
            <a:lvl4pPr marL="1828800" lvl="3" indent="-317500" rtl="0">
              <a:spcBef>
                <a:spcPts val="800"/>
              </a:spcBef>
              <a:spcAft>
                <a:spcPts val="0"/>
              </a:spcAft>
              <a:buSzPts val="1400"/>
              <a:buFont typeface="Roboto"/>
              <a:buChar char="●"/>
              <a:defRPr>
                <a:latin typeface="Roboto"/>
                <a:ea typeface="Roboto"/>
                <a:cs typeface="Roboto"/>
                <a:sym typeface="Roboto"/>
              </a:defRPr>
            </a:lvl4pPr>
            <a:lvl5pPr marL="2286000" lvl="4" indent="-317500" rtl="0">
              <a:spcBef>
                <a:spcPts val="800"/>
              </a:spcBef>
              <a:spcAft>
                <a:spcPts val="0"/>
              </a:spcAft>
              <a:buSzPts val="1400"/>
              <a:buFont typeface="Roboto"/>
              <a:buChar char="○"/>
              <a:defRPr>
                <a:latin typeface="Roboto"/>
                <a:ea typeface="Roboto"/>
                <a:cs typeface="Roboto"/>
                <a:sym typeface="Roboto"/>
              </a:defRPr>
            </a:lvl5pPr>
            <a:lvl6pPr marL="2743200" lvl="5" indent="-317500" rtl="0">
              <a:spcBef>
                <a:spcPts val="800"/>
              </a:spcBef>
              <a:spcAft>
                <a:spcPts val="0"/>
              </a:spcAft>
              <a:buSzPts val="1400"/>
              <a:buFont typeface="Roboto"/>
              <a:buChar char="■"/>
              <a:defRPr>
                <a:latin typeface="Roboto"/>
                <a:ea typeface="Roboto"/>
                <a:cs typeface="Roboto"/>
                <a:sym typeface="Roboto"/>
              </a:defRPr>
            </a:lvl6pPr>
            <a:lvl7pPr marL="3200400" lvl="6" indent="-317500" rtl="0">
              <a:spcBef>
                <a:spcPts val="800"/>
              </a:spcBef>
              <a:spcAft>
                <a:spcPts val="0"/>
              </a:spcAft>
              <a:buSzPts val="1400"/>
              <a:buFont typeface="Roboto"/>
              <a:buChar char="●"/>
              <a:defRPr>
                <a:latin typeface="Roboto"/>
                <a:ea typeface="Roboto"/>
                <a:cs typeface="Roboto"/>
                <a:sym typeface="Roboto"/>
              </a:defRPr>
            </a:lvl7pPr>
            <a:lvl8pPr marL="3657600" lvl="7" indent="-317500" rtl="0">
              <a:spcBef>
                <a:spcPts val="800"/>
              </a:spcBef>
              <a:spcAft>
                <a:spcPts val="0"/>
              </a:spcAft>
              <a:buSzPts val="1400"/>
              <a:buFont typeface="Roboto"/>
              <a:buChar char="○"/>
              <a:defRPr>
                <a:latin typeface="Roboto"/>
                <a:ea typeface="Roboto"/>
                <a:cs typeface="Roboto"/>
                <a:sym typeface="Roboto"/>
              </a:defRPr>
            </a:lvl8pPr>
            <a:lvl9pPr marL="4114800" lvl="8" indent="-317500" rtl="0">
              <a:spcBef>
                <a:spcPts val="800"/>
              </a:spcBef>
              <a:spcAft>
                <a:spcPts val="800"/>
              </a:spcAft>
              <a:buSzPts val="1400"/>
              <a:buFont typeface="Roboto"/>
              <a:buChar char="■"/>
              <a:defRPr>
                <a:latin typeface="Roboto"/>
                <a:ea typeface="Roboto"/>
                <a:cs typeface="Roboto"/>
                <a:sym typeface="Roboto"/>
              </a:defRPr>
            </a:lvl9p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8. Transition Slide 1">
  <p:cSld name="CUSTOM_17_2_1_2_1">
    <p:spTree>
      <p:nvGrpSpPr>
        <p:cNvPr id="1" name="Shape 651"/>
        <p:cNvGrpSpPr/>
        <p:nvPr/>
      </p:nvGrpSpPr>
      <p:grpSpPr>
        <a:xfrm>
          <a:off x="0" y="0"/>
          <a:ext cx="0" cy="0"/>
          <a:chOff x="0" y="0"/>
          <a:chExt cx="0" cy="0"/>
        </a:xfrm>
      </p:grpSpPr>
      <p:pic>
        <p:nvPicPr>
          <p:cNvPr id="652" name="Google Shape;652;p55"/>
          <p:cNvPicPr preferRelativeResize="0"/>
          <p:nvPr/>
        </p:nvPicPr>
        <p:blipFill rotWithShape="1">
          <a:blip r:embed="rId2">
            <a:alphaModFix/>
          </a:blip>
          <a:srcRect t="2489" b="2498"/>
          <a:stretch/>
        </p:blipFill>
        <p:spPr>
          <a:xfrm>
            <a:off x="274320" y="274881"/>
            <a:ext cx="8595360" cy="4593742"/>
          </a:xfrm>
          <a:prstGeom prst="rect">
            <a:avLst/>
          </a:prstGeom>
          <a:noFill/>
          <a:ln>
            <a:noFill/>
          </a:ln>
        </p:spPr>
      </p:pic>
      <p:sp>
        <p:nvSpPr>
          <p:cNvPr id="653" name="Google Shape;653;p55"/>
          <p:cNvSpPr txBox="1">
            <a:spLocks noGrp="1"/>
          </p:cNvSpPr>
          <p:nvPr>
            <p:ph type="title"/>
          </p:nvPr>
        </p:nvSpPr>
        <p:spPr>
          <a:xfrm>
            <a:off x="237100" y="2088475"/>
            <a:ext cx="8595300" cy="7923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sz="3600">
                <a:latin typeface="Roboto Medium"/>
                <a:ea typeface="Roboto Medium"/>
                <a:cs typeface="Roboto Medium"/>
                <a:sym typeface="Roboto Medium"/>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654" name="Google Shape;654;p55"/>
          <p:cNvSpPr txBox="1">
            <a:spLocks noGrp="1"/>
          </p:cNvSpPr>
          <p:nvPr>
            <p:ph type="sldNum" idx="12"/>
          </p:nvPr>
        </p:nvSpPr>
        <p:spPr>
          <a:xfrm>
            <a:off x="8607775" y="4957200"/>
            <a:ext cx="261900" cy="105600"/>
          </a:xfrm>
          <a:prstGeom prst="rect">
            <a:avLst/>
          </a:prstGeom>
          <a:noFill/>
          <a:ln>
            <a:noFill/>
          </a:ln>
        </p:spPr>
        <p:txBody>
          <a:bodyPr spcFirstLastPara="1" wrap="square" lIns="0" tIns="0" rIns="0" bIns="91425" anchor="t" anchorCtr="0">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marL="0" lvl="0" indent="0" algn="l" rtl="0">
              <a:spcBef>
                <a:spcPts val="0"/>
              </a:spcBef>
              <a:spcAft>
                <a:spcPts val="0"/>
              </a:spcAft>
              <a:buNone/>
            </a:pPr>
            <a:fld id="{00000000-1234-1234-1234-123412341234}" type="slidenum">
              <a:rPr lang="en"/>
              <a:t>‹#›</a:t>
            </a:fld>
            <a:endParaRPr/>
          </a:p>
        </p:txBody>
      </p:sp>
      <p:sp>
        <p:nvSpPr>
          <p:cNvPr id="655" name="Google Shape;655;p55"/>
          <p:cNvSpPr txBox="1">
            <a:spLocks noGrp="1"/>
          </p:cNvSpPr>
          <p:nvPr>
            <p:ph type="subTitle" idx="1"/>
          </p:nvPr>
        </p:nvSpPr>
        <p:spPr>
          <a:xfrm>
            <a:off x="-12300" y="4916650"/>
            <a:ext cx="7971900" cy="226800"/>
          </a:xfrm>
          <a:prstGeom prst="rect">
            <a:avLst/>
          </a:prstGeom>
        </p:spPr>
        <p:txBody>
          <a:bodyPr spcFirstLastPara="1" wrap="square" lIns="274300" tIns="45700" rIns="0" bIns="0" anchor="t" anchorCtr="0">
            <a:normAutofit/>
          </a:bodyPr>
          <a:lstStyle>
            <a:lvl1pPr lvl="0" rtl="0">
              <a:spcBef>
                <a:spcPts val="0"/>
              </a:spcBef>
              <a:spcAft>
                <a:spcPts val="0"/>
              </a:spcAft>
              <a:buNone/>
              <a:defRPr sz="700"/>
            </a:lvl1pPr>
            <a:lvl2pPr lvl="1" rtl="0">
              <a:spcBef>
                <a:spcPts val="1200"/>
              </a:spcBef>
              <a:spcAft>
                <a:spcPts val="0"/>
              </a:spcAft>
              <a:buNone/>
              <a:defRPr/>
            </a:lvl2pPr>
            <a:lvl3pPr lvl="2" rtl="0">
              <a:spcBef>
                <a:spcPts val="1200"/>
              </a:spcBef>
              <a:spcAft>
                <a:spcPts val="0"/>
              </a:spcAft>
              <a:buNone/>
              <a:defRPr/>
            </a:lvl3pPr>
            <a:lvl4pPr lvl="3" rtl="0">
              <a:spcBef>
                <a:spcPts val="1200"/>
              </a:spcBef>
              <a:spcAft>
                <a:spcPts val="0"/>
              </a:spcAft>
              <a:buNone/>
              <a:defRPr/>
            </a:lvl4pPr>
            <a:lvl5pPr lvl="4" rtl="0">
              <a:spcBef>
                <a:spcPts val="1200"/>
              </a:spcBef>
              <a:spcAft>
                <a:spcPts val="0"/>
              </a:spcAft>
              <a:buNone/>
              <a:defRPr/>
            </a:lvl5pPr>
            <a:lvl6pPr lvl="5" rtl="0">
              <a:spcBef>
                <a:spcPts val="1200"/>
              </a:spcBef>
              <a:spcAft>
                <a:spcPts val="0"/>
              </a:spcAft>
              <a:buNone/>
              <a:defRPr/>
            </a:lvl6pPr>
            <a:lvl7pPr lvl="6" rtl="0">
              <a:spcBef>
                <a:spcPts val="1200"/>
              </a:spcBef>
              <a:spcAft>
                <a:spcPts val="0"/>
              </a:spcAft>
              <a:buNone/>
              <a:defRPr/>
            </a:lvl7pPr>
            <a:lvl8pPr lvl="7" rtl="0">
              <a:spcBef>
                <a:spcPts val="1200"/>
              </a:spcBef>
              <a:spcAft>
                <a:spcPts val="0"/>
              </a:spcAft>
              <a:buNone/>
              <a:defRPr/>
            </a:lvl8pPr>
            <a:lvl9pPr lvl="8" rtl="0">
              <a:spcBef>
                <a:spcPts val="1200"/>
              </a:spcBef>
              <a:spcAft>
                <a:spcPts val="1200"/>
              </a:spcAft>
              <a:buNone/>
              <a:defRPr/>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9. Text Only 1">
  <p:cSld name="CUSTOM_2_7_2_1">
    <p:spTree>
      <p:nvGrpSpPr>
        <p:cNvPr id="1" name="Shape 656"/>
        <p:cNvGrpSpPr/>
        <p:nvPr/>
      </p:nvGrpSpPr>
      <p:grpSpPr>
        <a:xfrm>
          <a:off x="0" y="0"/>
          <a:ext cx="0" cy="0"/>
          <a:chOff x="0" y="0"/>
          <a:chExt cx="0" cy="0"/>
        </a:xfrm>
      </p:grpSpPr>
      <p:sp>
        <p:nvSpPr>
          <p:cNvPr id="657" name="Google Shape;657;p56"/>
          <p:cNvSpPr txBox="1">
            <a:spLocks noGrp="1"/>
          </p:cNvSpPr>
          <p:nvPr>
            <p:ph type="title"/>
          </p:nvPr>
        </p:nvSpPr>
        <p:spPr>
          <a:xfrm>
            <a:off x="-12300" y="0"/>
            <a:ext cx="9168600" cy="533700"/>
          </a:xfrm>
          <a:prstGeom prst="rect">
            <a:avLst/>
          </a:prstGeom>
        </p:spPr>
        <p:txBody>
          <a:bodyPr spcFirstLastPara="1" wrap="square" lIns="457200" tIns="182875" rIns="274300" bIns="91425" anchor="t" anchorCtr="0">
            <a:norm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58" name="Google Shape;658;p56"/>
          <p:cNvSpPr txBox="1">
            <a:spLocks noGrp="1"/>
          </p:cNvSpPr>
          <p:nvPr>
            <p:ph type="subTitle" idx="1"/>
          </p:nvPr>
        </p:nvSpPr>
        <p:spPr>
          <a:xfrm>
            <a:off x="0" y="675975"/>
            <a:ext cx="9144000" cy="364800"/>
          </a:xfrm>
          <a:prstGeom prst="rect">
            <a:avLst/>
          </a:prstGeom>
        </p:spPr>
        <p:txBody>
          <a:bodyPr spcFirstLastPara="1" wrap="square" lIns="457200" tIns="91425" rIns="457200" bIns="0" anchor="t" anchorCtr="0">
            <a:normAutofit/>
          </a:bodyPr>
          <a:lstStyle>
            <a:lvl1pPr lvl="0" rtl="0">
              <a:spcBef>
                <a:spcPts val="0"/>
              </a:spcBef>
              <a:spcAft>
                <a:spcPts val="0"/>
              </a:spcAft>
              <a:buNone/>
              <a:defRPr sz="1800">
                <a:latin typeface="Roboto"/>
                <a:ea typeface="Roboto"/>
                <a:cs typeface="Roboto"/>
                <a:sym typeface="Roboto"/>
              </a:defRPr>
            </a:lvl1pPr>
            <a:lvl2pPr lvl="1" rtl="0">
              <a:spcBef>
                <a:spcPts val="1200"/>
              </a:spcBef>
              <a:spcAft>
                <a:spcPts val="0"/>
              </a:spcAft>
              <a:buNone/>
              <a:defRPr/>
            </a:lvl2pPr>
            <a:lvl3pPr lvl="2" rtl="0">
              <a:spcBef>
                <a:spcPts val="1200"/>
              </a:spcBef>
              <a:spcAft>
                <a:spcPts val="0"/>
              </a:spcAft>
              <a:buNone/>
              <a:defRPr/>
            </a:lvl3pPr>
            <a:lvl4pPr lvl="3" rtl="0">
              <a:spcBef>
                <a:spcPts val="1200"/>
              </a:spcBef>
              <a:spcAft>
                <a:spcPts val="0"/>
              </a:spcAft>
              <a:buNone/>
              <a:defRPr/>
            </a:lvl4pPr>
            <a:lvl5pPr lvl="4" rtl="0">
              <a:spcBef>
                <a:spcPts val="1200"/>
              </a:spcBef>
              <a:spcAft>
                <a:spcPts val="0"/>
              </a:spcAft>
              <a:buNone/>
              <a:defRPr/>
            </a:lvl5pPr>
            <a:lvl6pPr lvl="5" rtl="0">
              <a:spcBef>
                <a:spcPts val="1200"/>
              </a:spcBef>
              <a:spcAft>
                <a:spcPts val="0"/>
              </a:spcAft>
              <a:buNone/>
              <a:defRPr/>
            </a:lvl6pPr>
            <a:lvl7pPr lvl="6" rtl="0">
              <a:spcBef>
                <a:spcPts val="1200"/>
              </a:spcBef>
              <a:spcAft>
                <a:spcPts val="0"/>
              </a:spcAft>
              <a:buNone/>
              <a:defRPr/>
            </a:lvl7pPr>
            <a:lvl8pPr lvl="7" rtl="0">
              <a:spcBef>
                <a:spcPts val="1200"/>
              </a:spcBef>
              <a:spcAft>
                <a:spcPts val="0"/>
              </a:spcAft>
              <a:buNone/>
              <a:defRPr/>
            </a:lvl8pPr>
            <a:lvl9pPr lvl="8" rtl="0">
              <a:spcBef>
                <a:spcPts val="1200"/>
              </a:spcBef>
              <a:spcAft>
                <a:spcPts val="1200"/>
              </a:spcAft>
              <a:buNone/>
              <a:defRPr/>
            </a:lvl9pPr>
          </a:lstStyle>
          <a:p>
            <a:endParaRPr/>
          </a:p>
        </p:txBody>
      </p:sp>
      <p:cxnSp>
        <p:nvCxnSpPr>
          <p:cNvPr id="659" name="Google Shape;659;p56"/>
          <p:cNvCxnSpPr/>
          <p:nvPr/>
        </p:nvCxnSpPr>
        <p:spPr>
          <a:xfrm>
            <a:off x="274375" y="640080"/>
            <a:ext cx="8595600" cy="10200"/>
          </a:xfrm>
          <a:prstGeom prst="straightConnector1">
            <a:avLst/>
          </a:prstGeom>
          <a:noFill/>
          <a:ln w="9525" cap="flat" cmpd="sng">
            <a:solidFill>
              <a:schemeClr val="dk2"/>
            </a:solidFill>
            <a:prstDash val="solid"/>
            <a:round/>
            <a:headEnd type="none" w="med" len="med"/>
            <a:tailEnd type="none" w="med" len="med"/>
          </a:ln>
        </p:spPr>
      </p:cxnSp>
      <p:sp>
        <p:nvSpPr>
          <p:cNvPr id="660" name="Google Shape;660;p56"/>
          <p:cNvSpPr txBox="1">
            <a:spLocks noGrp="1"/>
          </p:cNvSpPr>
          <p:nvPr>
            <p:ph type="sldNum" idx="12"/>
          </p:nvPr>
        </p:nvSpPr>
        <p:spPr>
          <a:xfrm>
            <a:off x="8607775" y="4957200"/>
            <a:ext cx="261900" cy="105600"/>
          </a:xfrm>
          <a:prstGeom prst="rect">
            <a:avLst/>
          </a:prstGeom>
          <a:noFill/>
          <a:ln>
            <a:noFill/>
          </a:ln>
        </p:spPr>
        <p:txBody>
          <a:bodyPr spcFirstLastPara="1" wrap="square" lIns="0" tIns="0" rIns="0" bIns="91425" anchor="t" anchorCtr="0">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marL="0" lvl="0" indent="0" algn="l" rtl="0">
              <a:spcBef>
                <a:spcPts val="0"/>
              </a:spcBef>
              <a:spcAft>
                <a:spcPts val="0"/>
              </a:spcAft>
              <a:buNone/>
            </a:pPr>
            <a:fld id="{00000000-1234-1234-1234-123412341234}" type="slidenum">
              <a:rPr lang="en"/>
              <a:t>‹#›</a:t>
            </a:fld>
            <a:endParaRPr/>
          </a:p>
        </p:txBody>
      </p:sp>
      <p:cxnSp>
        <p:nvCxnSpPr>
          <p:cNvPr id="661" name="Google Shape;661;p56"/>
          <p:cNvCxnSpPr/>
          <p:nvPr/>
        </p:nvCxnSpPr>
        <p:spPr>
          <a:xfrm>
            <a:off x="274320" y="4906455"/>
            <a:ext cx="8595600" cy="10200"/>
          </a:xfrm>
          <a:prstGeom prst="straightConnector1">
            <a:avLst/>
          </a:prstGeom>
          <a:noFill/>
          <a:ln w="9525" cap="flat" cmpd="sng">
            <a:solidFill>
              <a:srgbClr val="A9B7C0"/>
            </a:solidFill>
            <a:prstDash val="solid"/>
            <a:round/>
            <a:headEnd type="none" w="med" len="med"/>
            <a:tailEnd type="none" w="med" len="med"/>
          </a:ln>
        </p:spPr>
      </p:cxnSp>
      <p:sp>
        <p:nvSpPr>
          <p:cNvPr id="662" name="Google Shape;662;p56"/>
          <p:cNvSpPr txBox="1">
            <a:spLocks noGrp="1"/>
          </p:cNvSpPr>
          <p:nvPr>
            <p:ph type="subTitle" idx="2"/>
          </p:nvPr>
        </p:nvSpPr>
        <p:spPr>
          <a:xfrm>
            <a:off x="-12300" y="4916650"/>
            <a:ext cx="7971900" cy="226800"/>
          </a:xfrm>
          <a:prstGeom prst="rect">
            <a:avLst/>
          </a:prstGeom>
        </p:spPr>
        <p:txBody>
          <a:bodyPr spcFirstLastPara="1" wrap="square" lIns="274300" tIns="45700" rIns="0" bIns="0" anchor="t" anchorCtr="0">
            <a:normAutofit/>
          </a:bodyPr>
          <a:lstStyle>
            <a:lvl1pPr lvl="0" rtl="0">
              <a:spcBef>
                <a:spcPts val="0"/>
              </a:spcBef>
              <a:spcAft>
                <a:spcPts val="0"/>
              </a:spcAft>
              <a:buNone/>
              <a:defRPr sz="700"/>
            </a:lvl1pPr>
            <a:lvl2pPr lvl="1" rtl="0">
              <a:spcBef>
                <a:spcPts val="1200"/>
              </a:spcBef>
              <a:spcAft>
                <a:spcPts val="0"/>
              </a:spcAft>
              <a:buNone/>
              <a:defRPr/>
            </a:lvl2pPr>
            <a:lvl3pPr lvl="2" rtl="0">
              <a:spcBef>
                <a:spcPts val="1200"/>
              </a:spcBef>
              <a:spcAft>
                <a:spcPts val="0"/>
              </a:spcAft>
              <a:buNone/>
              <a:defRPr/>
            </a:lvl3pPr>
            <a:lvl4pPr lvl="3" rtl="0">
              <a:spcBef>
                <a:spcPts val="1200"/>
              </a:spcBef>
              <a:spcAft>
                <a:spcPts val="0"/>
              </a:spcAft>
              <a:buNone/>
              <a:defRPr/>
            </a:lvl4pPr>
            <a:lvl5pPr lvl="4" rtl="0">
              <a:spcBef>
                <a:spcPts val="1200"/>
              </a:spcBef>
              <a:spcAft>
                <a:spcPts val="0"/>
              </a:spcAft>
              <a:buNone/>
              <a:defRPr/>
            </a:lvl5pPr>
            <a:lvl6pPr lvl="5" rtl="0">
              <a:spcBef>
                <a:spcPts val="1200"/>
              </a:spcBef>
              <a:spcAft>
                <a:spcPts val="0"/>
              </a:spcAft>
              <a:buNone/>
              <a:defRPr/>
            </a:lvl6pPr>
            <a:lvl7pPr lvl="6" rtl="0">
              <a:spcBef>
                <a:spcPts val="1200"/>
              </a:spcBef>
              <a:spcAft>
                <a:spcPts val="0"/>
              </a:spcAft>
              <a:buNone/>
              <a:defRPr/>
            </a:lvl7pPr>
            <a:lvl8pPr lvl="7" rtl="0">
              <a:spcBef>
                <a:spcPts val="1200"/>
              </a:spcBef>
              <a:spcAft>
                <a:spcPts val="0"/>
              </a:spcAft>
              <a:buNone/>
              <a:defRPr/>
            </a:lvl8pPr>
            <a:lvl9pPr lvl="8" rtl="0">
              <a:spcBef>
                <a:spcPts val="1200"/>
              </a:spcBef>
              <a:spcAft>
                <a:spcPts val="1200"/>
              </a:spcAft>
              <a:buNone/>
              <a:defRPr/>
            </a:lvl9pPr>
          </a:lstStyle>
          <a:p>
            <a:endParaRPr/>
          </a:p>
        </p:txBody>
      </p:sp>
      <p:sp>
        <p:nvSpPr>
          <p:cNvPr id="663" name="Google Shape;663;p56"/>
          <p:cNvSpPr txBox="1">
            <a:spLocks noGrp="1"/>
          </p:cNvSpPr>
          <p:nvPr>
            <p:ph type="body" idx="3"/>
          </p:nvPr>
        </p:nvSpPr>
        <p:spPr>
          <a:xfrm>
            <a:off x="175" y="1284250"/>
            <a:ext cx="9144000" cy="3460800"/>
          </a:xfrm>
          <a:prstGeom prst="rect">
            <a:avLst/>
          </a:prstGeom>
        </p:spPr>
        <p:txBody>
          <a:bodyPr spcFirstLastPara="1" wrap="square" lIns="457200" tIns="0" rIns="457200" bIns="914400" anchor="t" anchorCtr="0">
            <a:normAutofit/>
          </a:bodyPr>
          <a:lstStyle>
            <a:lvl1pPr marL="457200" lvl="0" indent="-342900" rtl="0">
              <a:spcBef>
                <a:spcPts val="0"/>
              </a:spcBef>
              <a:spcAft>
                <a:spcPts val="0"/>
              </a:spcAft>
              <a:buSzPts val="1800"/>
              <a:buFont typeface="Roboto"/>
              <a:buChar char="●"/>
              <a:defRPr>
                <a:latin typeface="Roboto"/>
                <a:ea typeface="Roboto"/>
                <a:cs typeface="Roboto"/>
                <a:sym typeface="Roboto"/>
              </a:defRPr>
            </a:lvl1pPr>
            <a:lvl2pPr marL="914400" lvl="1" indent="-317500" rtl="0">
              <a:spcBef>
                <a:spcPts val="800"/>
              </a:spcBef>
              <a:spcAft>
                <a:spcPts val="0"/>
              </a:spcAft>
              <a:buSzPts val="1400"/>
              <a:buFont typeface="Roboto"/>
              <a:buChar char="○"/>
              <a:defRPr>
                <a:latin typeface="Roboto"/>
                <a:ea typeface="Roboto"/>
                <a:cs typeface="Roboto"/>
                <a:sym typeface="Roboto"/>
              </a:defRPr>
            </a:lvl2pPr>
            <a:lvl3pPr marL="1371600" lvl="2" indent="-317500" rtl="0">
              <a:spcBef>
                <a:spcPts val="800"/>
              </a:spcBef>
              <a:spcAft>
                <a:spcPts val="0"/>
              </a:spcAft>
              <a:buSzPts val="1400"/>
              <a:buFont typeface="Roboto"/>
              <a:buChar char="■"/>
              <a:defRPr>
                <a:latin typeface="Roboto"/>
                <a:ea typeface="Roboto"/>
                <a:cs typeface="Roboto"/>
                <a:sym typeface="Roboto"/>
              </a:defRPr>
            </a:lvl3pPr>
            <a:lvl4pPr marL="1828800" lvl="3" indent="-317500" rtl="0">
              <a:spcBef>
                <a:spcPts val="800"/>
              </a:spcBef>
              <a:spcAft>
                <a:spcPts val="0"/>
              </a:spcAft>
              <a:buSzPts val="1400"/>
              <a:buFont typeface="Roboto"/>
              <a:buChar char="●"/>
              <a:defRPr>
                <a:latin typeface="Roboto"/>
                <a:ea typeface="Roboto"/>
                <a:cs typeface="Roboto"/>
                <a:sym typeface="Roboto"/>
              </a:defRPr>
            </a:lvl4pPr>
            <a:lvl5pPr marL="2286000" lvl="4" indent="-317500" rtl="0">
              <a:spcBef>
                <a:spcPts val="800"/>
              </a:spcBef>
              <a:spcAft>
                <a:spcPts val="0"/>
              </a:spcAft>
              <a:buSzPts val="1400"/>
              <a:buFont typeface="Roboto"/>
              <a:buChar char="○"/>
              <a:defRPr>
                <a:latin typeface="Roboto"/>
                <a:ea typeface="Roboto"/>
                <a:cs typeface="Roboto"/>
                <a:sym typeface="Roboto"/>
              </a:defRPr>
            </a:lvl5pPr>
            <a:lvl6pPr marL="2743200" lvl="5" indent="-317500" rtl="0">
              <a:spcBef>
                <a:spcPts val="800"/>
              </a:spcBef>
              <a:spcAft>
                <a:spcPts val="0"/>
              </a:spcAft>
              <a:buSzPts val="1400"/>
              <a:buFont typeface="Roboto"/>
              <a:buChar char="■"/>
              <a:defRPr>
                <a:latin typeface="Roboto"/>
                <a:ea typeface="Roboto"/>
                <a:cs typeface="Roboto"/>
                <a:sym typeface="Roboto"/>
              </a:defRPr>
            </a:lvl6pPr>
            <a:lvl7pPr marL="3200400" lvl="6" indent="-317500" rtl="0">
              <a:spcBef>
                <a:spcPts val="800"/>
              </a:spcBef>
              <a:spcAft>
                <a:spcPts val="0"/>
              </a:spcAft>
              <a:buSzPts val="1400"/>
              <a:buFont typeface="Roboto"/>
              <a:buChar char="●"/>
              <a:defRPr>
                <a:latin typeface="Roboto"/>
                <a:ea typeface="Roboto"/>
                <a:cs typeface="Roboto"/>
                <a:sym typeface="Roboto"/>
              </a:defRPr>
            </a:lvl7pPr>
            <a:lvl8pPr marL="3657600" lvl="7" indent="-317500" rtl="0">
              <a:spcBef>
                <a:spcPts val="800"/>
              </a:spcBef>
              <a:spcAft>
                <a:spcPts val="0"/>
              </a:spcAft>
              <a:buSzPts val="1400"/>
              <a:buFont typeface="Roboto"/>
              <a:buChar char="○"/>
              <a:defRPr>
                <a:latin typeface="Roboto"/>
                <a:ea typeface="Roboto"/>
                <a:cs typeface="Roboto"/>
                <a:sym typeface="Roboto"/>
              </a:defRPr>
            </a:lvl8pPr>
            <a:lvl9pPr marL="4114800" lvl="8" indent="-317500" rtl="0">
              <a:spcBef>
                <a:spcPts val="800"/>
              </a:spcBef>
              <a:spcAft>
                <a:spcPts val="800"/>
              </a:spcAft>
              <a:buSzPts val="1400"/>
              <a:buFont typeface="Roboto"/>
              <a:buChar char="■"/>
              <a:defRPr>
                <a:latin typeface="Roboto"/>
                <a:ea typeface="Roboto"/>
                <a:cs typeface="Roboto"/>
                <a:sym typeface="Roboto"/>
              </a:defRPr>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8. Transition Slide 2">
  <p:cSld name="CUSTOM_17_2_1_2_2">
    <p:spTree>
      <p:nvGrpSpPr>
        <p:cNvPr id="1" name="Shape 664"/>
        <p:cNvGrpSpPr/>
        <p:nvPr/>
      </p:nvGrpSpPr>
      <p:grpSpPr>
        <a:xfrm>
          <a:off x="0" y="0"/>
          <a:ext cx="0" cy="0"/>
          <a:chOff x="0" y="0"/>
          <a:chExt cx="0" cy="0"/>
        </a:xfrm>
      </p:grpSpPr>
      <p:sp>
        <p:nvSpPr>
          <p:cNvPr id="665" name="Google Shape;665;p57"/>
          <p:cNvSpPr/>
          <p:nvPr/>
        </p:nvSpPr>
        <p:spPr>
          <a:xfrm>
            <a:off x="274320" y="274881"/>
            <a:ext cx="8595360" cy="4593742"/>
          </a:xfrm>
          <a:prstGeom prst="rect">
            <a:avLst/>
          </a:prstGeom>
          <a:noFill/>
          <a:ln>
            <a:noFill/>
          </a:ln>
        </p:spPr>
      </p:sp>
      <p:sp>
        <p:nvSpPr>
          <p:cNvPr id="666" name="Google Shape;666;p57"/>
          <p:cNvSpPr txBox="1">
            <a:spLocks noGrp="1"/>
          </p:cNvSpPr>
          <p:nvPr>
            <p:ph type="title"/>
          </p:nvPr>
        </p:nvSpPr>
        <p:spPr>
          <a:xfrm>
            <a:off x="237100" y="2088475"/>
            <a:ext cx="8595300" cy="7923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sz="3600">
                <a:latin typeface="Roboto Medium"/>
                <a:ea typeface="Roboto Medium"/>
                <a:cs typeface="Roboto Medium"/>
                <a:sym typeface="Roboto Medium"/>
              </a:defRPr>
            </a:lvl1pPr>
            <a:lvl2pPr lvl="1" algn="ctr" rtl="0">
              <a:spcBef>
                <a:spcPts val="0"/>
              </a:spcBef>
              <a:spcAft>
                <a:spcPts val="0"/>
              </a:spcAft>
              <a:buNone/>
              <a:defRPr sz="1400"/>
            </a:lvl2pPr>
            <a:lvl3pPr lvl="2" algn="ctr" rtl="0">
              <a:spcBef>
                <a:spcPts val="0"/>
              </a:spcBef>
              <a:spcAft>
                <a:spcPts val="0"/>
              </a:spcAft>
              <a:buNone/>
              <a:defRPr sz="1400"/>
            </a:lvl3pPr>
            <a:lvl4pPr lvl="3" algn="ctr" rtl="0">
              <a:spcBef>
                <a:spcPts val="0"/>
              </a:spcBef>
              <a:spcAft>
                <a:spcPts val="0"/>
              </a:spcAft>
              <a:buNone/>
              <a:defRPr sz="1400"/>
            </a:lvl4pPr>
            <a:lvl5pPr lvl="4" algn="ctr" rtl="0">
              <a:spcBef>
                <a:spcPts val="0"/>
              </a:spcBef>
              <a:spcAft>
                <a:spcPts val="0"/>
              </a:spcAft>
              <a:buNone/>
              <a:defRPr sz="1400"/>
            </a:lvl5pPr>
            <a:lvl6pPr lvl="5" algn="ctr" rtl="0">
              <a:spcBef>
                <a:spcPts val="0"/>
              </a:spcBef>
              <a:spcAft>
                <a:spcPts val="0"/>
              </a:spcAft>
              <a:buNone/>
              <a:defRPr sz="1400"/>
            </a:lvl6pPr>
            <a:lvl7pPr lvl="6" algn="ctr" rtl="0">
              <a:spcBef>
                <a:spcPts val="0"/>
              </a:spcBef>
              <a:spcAft>
                <a:spcPts val="0"/>
              </a:spcAft>
              <a:buNone/>
              <a:defRPr sz="1400"/>
            </a:lvl7pPr>
            <a:lvl8pPr lvl="7" algn="ctr" rtl="0">
              <a:spcBef>
                <a:spcPts val="0"/>
              </a:spcBef>
              <a:spcAft>
                <a:spcPts val="0"/>
              </a:spcAft>
              <a:buNone/>
              <a:defRPr sz="1400"/>
            </a:lvl8pPr>
            <a:lvl9pPr lvl="8" algn="ctr" rtl="0">
              <a:spcBef>
                <a:spcPts val="0"/>
              </a:spcBef>
              <a:spcAft>
                <a:spcPts val="0"/>
              </a:spcAft>
              <a:buNone/>
              <a:defRPr sz="1400"/>
            </a:lvl9pPr>
          </a:lstStyle>
          <a:p>
            <a:endParaRPr/>
          </a:p>
        </p:txBody>
      </p:sp>
      <p:sp>
        <p:nvSpPr>
          <p:cNvPr id="667" name="Google Shape;667;p57"/>
          <p:cNvSpPr txBox="1">
            <a:spLocks noGrp="1"/>
          </p:cNvSpPr>
          <p:nvPr>
            <p:ph type="subTitle" idx="1"/>
          </p:nvPr>
        </p:nvSpPr>
        <p:spPr>
          <a:xfrm>
            <a:off x="-12300" y="4916650"/>
            <a:ext cx="7971900" cy="226800"/>
          </a:xfrm>
          <a:prstGeom prst="rect">
            <a:avLst/>
          </a:prstGeom>
        </p:spPr>
        <p:txBody>
          <a:bodyPr spcFirstLastPara="1" wrap="square" lIns="274300" tIns="45700" rIns="0" bIns="0" anchor="t" anchorCtr="0">
            <a:normAutofit/>
          </a:bodyPr>
          <a:lstStyle>
            <a:lvl1pPr lvl="0" rtl="0">
              <a:spcBef>
                <a:spcPts val="0"/>
              </a:spcBef>
              <a:spcAft>
                <a:spcPts val="0"/>
              </a:spcAft>
              <a:buNone/>
              <a:defRPr sz="700"/>
            </a:lvl1pPr>
            <a:lvl2pPr lvl="1" rtl="0">
              <a:spcBef>
                <a:spcPts val="1200"/>
              </a:spcBef>
              <a:spcAft>
                <a:spcPts val="0"/>
              </a:spcAft>
              <a:buNone/>
              <a:defRPr sz="1400"/>
            </a:lvl2pPr>
            <a:lvl3pPr lvl="2" rtl="0">
              <a:spcBef>
                <a:spcPts val="1200"/>
              </a:spcBef>
              <a:spcAft>
                <a:spcPts val="0"/>
              </a:spcAft>
              <a:buNone/>
              <a:defRPr sz="1400"/>
            </a:lvl3pPr>
            <a:lvl4pPr lvl="3" rtl="0">
              <a:spcBef>
                <a:spcPts val="1200"/>
              </a:spcBef>
              <a:spcAft>
                <a:spcPts val="0"/>
              </a:spcAft>
              <a:buNone/>
              <a:defRPr sz="1400"/>
            </a:lvl4pPr>
            <a:lvl5pPr lvl="4" rtl="0">
              <a:spcBef>
                <a:spcPts val="1200"/>
              </a:spcBef>
              <a:spcAft>
                <a:spcPts val="0"/>
              </a:spcAft>
              <a:buNone/>
              <a:defRPr sz="1400"/>
            </a:lvl5pPr>
            <a:lvl6pPr lvl="5" rtl="0">
              <a:spcBef>
                <a:spcPts val="1200"/>
              </a:spcBef>
              <a:spcAft>
                <a:spcPts val="0"/>
              </a:spcAft>
              <a:buNone/>
              <a:defRPr sz="1400"/>
            </a:lvl6pPr>
            <a:lvl7pPr lvl="6" rtl="0">
              <a:spcBef>
                <a:spcPts val="1200"/>
              </a:spcBef>
              <a:spcAft>
                <a:spcPts val="0"/>
              </a:spcAft>
              <a:buNone/>
              <a:defRPr sz="1400"/>
            </a:lvl7pPr>
            <a:lvl8pPr lvl="7" rtl="0">
              <a:spcBef>
                <a:spcPts val="1200"/>
              </a:spcBef>
              <a:spcAft>
                <a:spcPts val="0"/>
              </a:spcAft>
              <a:buNone/>
              <a:defRPr sz="1400"/>
            </a:lvl8pPr>
            <a:lvl9pPr lvl="8" rtl="0">
              <a:spcBef>
                <a:spcPts val="1200"/>
              </a:spcBef>
              <a:spcAft>
                <a:spcPts val="1200"/>
              </a:spcAft>
              <a:buNone/>
              <a:defRPr sz="1400"/>
            </a:lvl9pPr>
          </a:lstStyle>
          <a:p>
            <a:endParaRPr/>
          </a:p>
        </p:txBody>
      </p:sp>
      <p:sp>
        <p:nvSpPr>
          <p:cNvPr id="668" name="Google Shape;668;p57"/>
          <p:cNvSpPr txBox="1">
            <a:spLocks noGrp="1"/>
          </p:cNvSpPr>
          <p:nvPr>
            <p:ph type="sldNum" idx="12"/>
          </p:nvPr>
        </p:nvSpPr>
        <p:spPr>
          <a:xfrm>
            <a:off x="8607659" y="4951190"/>
            <a:ext cx="261900" cy="105600"/>
          </a:xfrm>
          <a:prstGeom prst="rect">
            <a:avLst/>
          </a:prstGeom>
          <a:noFill/>
          <a:ln>
            <a:noFill/>
          </a:ln>
        </p:spPr>
        <p:txBody>
          <a:bodyPr spcFirstLastPara="1" wrap="square" lIns="0" tIns="0" rIns="0" bIns="91425" anchor="t" anchorCtr="0">
            <a:noAutofit/>
          </a:bodyPr>
          <a:lstStyle>
            <a:lvl1pPr lvl="0" algn="r" rtl="0">
              <a:buNone/>
              <a:defRPr sz="600">
                <a:solidFill>
                  <a:srgbClr val="000000"/>
                </a:solidFill>
                <a:latin typeface="Roboto"/>
                <a:ea typeface="Roboto"/>
                <a:cs typeface="Roboto"/>
                <a:sym typeface="Roboto"/>
              </a:defRPr>
            </a:lvl1pPr>
            <a:lvl2pPr lvl="1" algn="r" rtl="0">
              <a:buNone/>
              <a:defRPr sz="600">
                <a:solidFill>
                  <a:srgbClr val="000000"/>
                </a:solidFill>
                <a:latin typeface="Roboto"/>
                <a:ea typeface="Roboto"/>
                <a:cs typeface="Roboto"/>
                <a:sym typeface="Roboto"/>
              </a:defRPr>
            </a:lvl2pPr>
            <a:lvl3pPr lvl="2" algn="r" rtl="0">
              <a:buNone/>
              <a:defRPr sz="600">
                <a:solidFill>
                  <a:srgbClr val="000000"/>
                </a:solidFill>
                <a:latin typeface="Roboto"/>
                <a:ea typeface="Roboto"/>
                <a:cs typeface="Roboto"/>
                <a:sym typeface="Roboto"/>
              </a:defRPr>
            </a:lvl3pPr>
            <a:lvl4pPr lvl="3" algn="r" rtl="0">
              <a:buNone/>
              <a:defRPr sz="600">
                <a:solidFill>
                  <a:srgbClr val="000000"/>
                </a:solidFill>
                <a:latin typeface="Roboto"/>
                <a:ea typeface="Roboto"/>
                <a:cs typeface="Roboto"/>
                <a:sym typeface="Roboto"/>
              </a:defRPr>
            </a:lvl4pPr>
            <a:lvl5pPr lvl="4" algn="r" rtl="0">
              <a:buNone/>
              <a:defRPr sz="600">
                <a:solidFill>
                  <a:srgbClr val="000000"/>
                </a:solidFill>
                <a:latin typeface="Roboto"/>
                <a:ea typeface="Roboto"/>
                <a:cs typeface="Roboto"/>
                <a:sym typeface="Roboto"/>
              </a:defRPr>
            </a:lvl5pPr>
            <a:lvl6pPr lvl="5" algn="r" rtl="0">
              <a:buNone/>
              <a:defRPr sz="600">
                <a:solidFill>
                  <a:srgbClr val="000000"/>
                </a:solidFill>
                <a:latin typeface="Roboto"/>
                <a:ea typeface="Roboto"/>
                <a:cs typeface="Roboto"/>
                <a:sym typeface="Roboto"/>
              </a:defRPr>
            </a:lvl6pPr>
            <a:lvl7pPr lvl="6" algn="r" rtl="0">
              <a:buNone/>
              <a:defRPr sz="600">
                <a:solidFill>
                  <a:srgbClr val="000000"/>
                </a:solidFill>
                <a:latin typeface="Roboto"/>
                <a:ea typeface="Roboto"/>
                <a:cs typeface="Roboto"/>
                <a:sym typeface="Roboto"/>
              </a:defRPr>
            </a:lvl7pPr>
            <a:lvl8pPr lvl="7" algn="r" rtl="0">
              <a:buNone/>
              <a:defRPr sz="600">
                <a:solidFill>
                  <a:srgbClr val="000000"/>
                </a:solidFill>
                <a:latin typeface="Roboto"/>
                <a:ea typeface="Roboto"/>
                <a:cs typeface="Roboto"/>
                <a:sym typeface="Roboto"/>
              </a:defRPr>
            </a:lvl8pPr>
            <a:lvl9pPr lvl="8" algn="r" rtl="0">
              <a:buNone/>
              <a:defRPr sz="600">
                <a:solidFill>
                  <a:srgbClr val="000000"/>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9. Text Only 2">
  <p:cSld name="CUSTOM_2_7_2_2">
    <p:spTree>
      <p:nvGrpSpPr>
        <p:cNvPr id="1" name="Shape 669"/>
        <p:cNvGrpSpPr/>
        <p:nvPr/>
      </p:nvGrpSpPr>
      <p:grpSpPr>
        <a:xfrm>
          <a:off x="0" y="0"/>
          <a:ext cx="0" cy="0"/>
          <a:chOff x="0" y="0"/>
          <a:chExt cx="0" cy="0"/>
        </a:xfrm>
      </p:grpSpPr>
      <p:sp>
        <p:nvSpPr>
          <p:cNvPr id="670" name="Google Shape;670;p58"/>
          <p:cNvSpPr txBox="1">
            <a:spLocks noGrp="1"/>
          </p:cNvSpPr>
          <p:nvPr>
            <p:ph type="title"/>
          </p:nvPr>
        </p:nvSpPr>
        <p:spPr>
          <a:xfrm>
            <a:off x="-12300" y="0"/>
            <a:ext cx="9168600" cy="533700"/>
          </a:xfrm>
          <a:prstGeom prst="rect">
            <a:avLst/>
          </a:prstGeom>
        </p:spPr>
        <p:txBody>
          <a:bodyPr spcFirstLastPara="1" wrap="square" lIns="457200" tIns="182875" rIns="274300" bIns="91425" anchor="t" anchorCtr="0">
            <a:norm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671" name="Google Shape;671;p58"/>
          <p:cNvSpPr txBox="1">
            <a:spLocks noGrp="1"/>
          </p:cNvSpPr>
          <p:nvPr>
            <p:ph type="subTitle" idx="1"/>
          </p:nvPr>
        </p:nvSpPr>
        <p:spPr>
          <a:xfrm>
            <a:off x="0" y="675975"/>
            <a:ext cx="9144000" cy="364800"/>
          </a:xfrm>
          <a:prstGeom prst="rect">
            <a:avLst/>
          </a:prstGeom>
        </p:spPr>
        <p:txBody>
          <a:bodyPr spcFirstLastPara="1" wrap="square" lIns="457200" tIns="91425" rIns="457200" bIns="0" anchor="t" anchorCtr="0">
            <a:normAutofit/>
          </a:bodyPr>
          <a:lstStyle>
            <a:lvl1pPr lvl="0" rtl="0">
              <a:spcBef>
                <a:spcPts val="0"/>
              </a:spcBef>
              <a:spcAft>
                <a:spcPts val="0"/>
              </a:spcAft>
              <a:buNone/>
              <a:defRPr sz="1800">
                <a:latin typeface="Roboto"/>
                <a:ea typeface="Roboto"/>
                <a:cs typeface="Roboto"/>
                <a:sym typeface="Roboto"/>
              </a:defRPr>
            </a:lvl1pPr>
            <a:lvl2pPr lvl="1" rtl="0">
              <a:spcBef>
                <a:spcPts val="1200"/>
              </a:spcBef>
              <a:spcAft>
                <a:spcPts val="0"/>
              </a:spcAft>
              <a:buNone/>
              <a:defRPr sz="1400"/>
            </a:lvl2pPr>
            <a:lvl3pPr lvl="2" rtl="0">
              <a:spcBef>
                <a:spcPts val="1200"/>
              </a:spcBef>
              <a:spcAft>
                <a:spcPts val="0"/>
              </a:spcAft>
              <a:buNone/>
              <a:defRPr sz="1400"/>
            </a:lvl3pPr>
            <a:lvl4pPr lvl="3" rtl="0">
              <a:spcBef>
                <a:spcPts val="1200"/>
              </a:spcBef>
              <a:spcAft>
                <a:spcPts val="0"/>
              </a:spcAft>
              <a:buNone/>
              <a:defRPr sz="1400"/>
            </a:lvl4pPr>
            <a:lvl5pPr lvl="4" rtl="0">
              <a:spcBef>
                <a:spcPts val="1200"/>
              </a:spcBef>
              <a:spcAft>
                <a:spcPts val="0"/>
              </a:spcAft>
              <a:buNone/>
              <a:defRPr sz="1400"/>
            </a:lvl5pPr>
            <a:lvl6pPr lvl="5" rtl="0">
              <a:spcBef>
                <a:spcPts val="1200"/>
              </a:spcBef>
              <a:spcAft>
                <a:spcPts val="0"/>
              </a:spcAft>
              <a:buNone/>
              <a:defRPr sz="1400"/>
            </a:lvl6pPr>
            <a:lvl7pPr lvl="6" rtl="0">
              <a:spcBef>
                <a:spcPts val="1200"/>
              </a:spcBef>
              <a:spcAft>
                <a:spcPts val="0"/>
              </a:spcAft>
              <a:buNone/>
              <a:defRPr sz="1400"/>
            </a:lvl7pPr>
            <a:lvl8pPr lvl="7" rtl="0">
              <a:spcBef>
                <a:spcPts val="1200"/>
              </a:spcBef>
              <a:spcAft>
                <a:spcPts val="0"/>
              </a:spcAft>
              <a:buNone/>
              <a:defRPr sz="1400"/>
            </a:lvl8pPr>
            <a:lvl9pPr lvl="8" rtl="0">
              <a:spcBef>
                <a:spcPts val="1200"/>
              </a:spcBef>
              <a:spcAft>
                <a:spcPts val="1200"/>
              </a:spcAft>
              <a:buNone/>
              <a:defRPr sz="1400"/>
            </a:lvl9pPr>
          </a:lstStyle>
          <a:p>
            <a:endParaRPr/>
          </a:p>
        </p:txBody>
      </p:sp>
      <p:cxnSp>
        <p:nvCxnSpPr>
          <p:cNvPr id="672" name="Google Shape;672;p58"/>
          <p:cNvCxnSpPr/>
          <p:nvPr/>
        </p:nvCxnSpPr>
        <p:spPr>
          <a:xfrm>
            <a:off x="274375" y="640080"/>
            <a:ext cx="8595600" cy="10200"/>
          </a:xfrm>
          <a:prstGeom prst="straightConnector1">
            <a:avLst/>
          </a:prstGeom>
          <a:noFill/>
          <a:ln w="9525" cap="flat" cmpd="sng">
            <a:solidFill>
              <a:schemeClr val="dk2"/>
            </a:solidFill>
            <a:prstDash val="solid"/>
            <a:round/>
            <a:headEnd type="none" w="med" len="med"/>
            <a:tailEnd type="none" w="med" len="med"/>
          </a:ln>
        </p:spPr>
      </p:cxnSp>
      <p:cxnSp>
        <p:nvCxnSpPr>
          <p:cNvPr id="673" name="Google Shape;673;p58"/>
          <p:cNvCxnSpPr/>
          <p:nvPr/>
        </p:nvCxnSpPr>
        <p:spPr>
          <a:xfrm>
            <a:off x="274320" y="4906455"/>
            <a:ext cx="8595600" cy="10200"/>
          </a:xfrm>
          <a:prstGeom prst="straightConnector1">
            <a:avLst/>
          </a:prstGeom>
          <a:noFill/>
          <a:ln w="9525" cap="flat" cmpd="sng">
            <a:solidFill>
              <a:srgbClr val="A9B7C0"/>
            </a:solidFill>
            <a:prstDash val="solid"/>
            <a:round/>
            <a:headEnd type="none" w="med" len="med"/>
            <a:tailEnd type="none" w="med" len="med"/>
          </a:ln>
        </p:spPr>
      </p:cxnSp>
      <p:sp>
        <p:nvSpPr>
          <p:cNvPr id="674" name="Google Shape;674;p58"/>
          <p:cNvSpPr txBox="1">
            <a:spLocks noGrp="1"/>
          </p:cNvSpPr>
          <p:nvPr>
            <p:ph type="subTitle" idx="2"/>
          </p:nvPr>
        </p:nvSpPr>
        <p:spPr>
          <a:xfrm>
            <a:off x="-12300" y="4916650"/>
            <a:ext cx="7971900" cy="226800"/>
          </a:xfrm>
          <a:prstGeom prst="rect">
            <a:avLst/>
          </a:prstGeom>
        </p:spPr>
        <p:txBody>
          <a:bodyPr spcFirstLastPara="1" wrap="square" lIns="274300" tIns="45700" rIns="0" bIns="0" anchor="t" anchorCtr="0">
            <a:normAutofit/>
          </a:bodyPr>
          <a:lstStyle>
            <a:lvl1pPr lvl="0" rtl="0">
              <a:spcBef>
                <a:spcPts val="0"/>
              </a:spcBef>
              <a:spcAft>
                <a:spcPts val="0"/>
              </a:spcAft>
              <a:buNone/>
              <a:defRPr sz="700"/>
            </a:lvl1pPr>
            <a:lvl2pPr lvl="1" rtl="0">
              <a:spcBef>
                <a:spcPts val="1200"/>
              </a:spcBef>
              <a:spcAft>
                <a:spcPts val="0"/>
              </a:spcAft>
              <a:buNone/>
              <a:defRPr sz="1400"/>
            </a:lvl2pPr>
            <a:lvl3pPr lvl="2" rtl="0">
              <a:spcBef>
                <a:spcPts val="1200"/>
              </a:spcBef>
              <a:spcAft>
                <a:spcPts val="0"/>
              </a:spcAft>
              <a:buNone/>
              <a:defRPr sz="1400"/>
            </a:lvl3pPr>
            <a:lvl4pPr lvl="3" rtl="0">
              <a:spcBef>
                <a:spcPts val="1200"/>
              </a:spcBef>
              <a:spcAft>
                <a:spcPts val="0"/>
              </a:spcAft>
              <a:buNone/>
              <a:defRPr sz="1400"/>
            </a:lvl4pPr>
            <a:lvl5pPr lvl="4" rtl="0">
              <a:spcBef>
                <a:spcPts val="1200"/>
              </a:spcBef>
              <a:spcAft>
                <a:spcPts val="0"/>
              </a:spcAft>
              <a:buNone/>
              <a:defRPr sz="1400"/>
            </a:lvl5pPr>
            <a:lvl6pPr lvl="5" rtl="0">
              <a:spcBef>
                <a:spcPts val="1200"/>
              </a:spcBef>
              <a:spcAft>
                <a:spcPts val="0"/>
              </a:spcAft>
              <a:buNone/>
              <a:defRPr sz="1400"/>
            </a:lvl6pPr>
            <a:lvl7pPr lvl="6" rtl="0">
              <a:spcBef>
                <a:spcPts val="1200"/>
              </a:spcBef>
              <a:spcAft>
                <a:spcPts val="0"/>
              </a:spcAft>
              <a:buNone/>
              <a:defRPr sz="1400"/>
            </a:lvl7pPr>
            <a:lvl8pPr lvl="7" rtl="0">
              <a:spcBef>
                <a:spcPts val="1200"/>
              </a:spcBef>
              <a:spcAft>
                <a:spcPts val="0"/>
              </a:spcAft>
              <a:buNone/>
              <a:defRPr sz="1400"/>
            </a:lvl8pPr>
            <a:lvl9pPr lvl="8" rtl="0">
              <a:spcBef>
                <a:spcPts val="1200"/>
              </a:spcBef>
              <a:spcAft>
                <a:spcPts val="1200"/>
              </a:spcAft>
              <a:buNone/>
              <a:defRPr sz="1400"/>
            </a:lvl9pPr>
          </a:lstStyle>
          <a:p>
            <a:endParaRPr/>
          </a:p>
        </p:txBody>
      </p:sp>
      <p:sp>
        <p:nvSpPr>
          <p:cNvPr id="675" name="Google Shape;675;p58"/>
          <p:cNvSpPr txBox="1">
            <a:spLocks noGrp="1"/>
          </p:cNvSpPr>
          <p:nvPr>
            <p:ph type="body" idx="3"/>
          </p:nvPr>
        </p:nvSpPr>
        <p:spPr>
          <a:xfrm>
            <a:off x="175" y="1284250"/>
            <a:ext cx="9144000" cy="3622200"/>
          </a:xfrm>
          <a:prstGeom prst="rect">
            <a:avLst/>
          </a:prstGeom>
        </p:spPr>
        <p:txBody>
          <a:bodyPr spcFirstLastPara="1" wrap="square" lIns="457200" tIns="0" rIns="457200" bIns="914400" anchor="t" anchorCtr="0">
            <a:normAutofit/>
          </a:bodyPr>
          <a:lstStyle>
            <a:lvl1pPr marL="457200" lvl="0" indent="-317500" rtl="0">
              <a:spcBef>
                <a:spcPts val="0"/>
              </a:spcBef>
              <a:spcAft>
                <a:spcPts val="0"/>
              </a:spcAft>
              <a:buSzPts val="1400"/>
              <a:buFont typeface="Roboto"/>
              <a:buChar char="●"/>
              <a:defRPr sz="1400">
                <a:latin typeface="Roboto"/>
                <a:ea typeface="Roboto"/>
                <a:cs typeface="Roboto"/>
                <a:sym typeface="Roboto"/>
              </a:defRPr>
            </a:lvl1pPr>
            <a:lvl2pPr marL="914400" lvl="1" indent="-317500" rtl="0">
              <a:spcBef>
                <a:spcPts val="800"/>
              </a:spcBef>
              <a:spcAft>
                <a:spcPts val="0"/>
              </a:spcAft>
              <a:buSzPts val="1400"/>
              <a:buFont typeface="Roboto"/>
              <a:buChar char="○"/>
              <a:defRPr sz="1400">
                <a:latin typeface="Roboto"/>
                <a:ea typeface="Roboto"/>
                <a:cs typeface="Roboto"/>
                <a:sym typeface="Roboto"/>
              </a:defRPr>
            </a:lvl2pPr>
            <a:lvl3pPr marL="1371600" lvl="2" indent="-317500" rtl="0">
              <a:spcBef>
                <a:spcPts val="800"/>
              </a:spcBef>
              <a:spcAft>
                <a:spcPts val="0"/>
              </a:spcAft>
              <a:buSzPts val="1400"/>
              <a:buFont typeface="Roboto"/>
              <a:buChar char="■"/>
              <a:defRPr sz="1400">
                <a:latin typeface="Roboto"/>
                <a:ea typeface="Roboto"/>
                <a:cs typeface="Roboto"/>
                <a:sym typeface="Roboto"/>
              </a:defRPr>
            </a:lvl3pPr>
            <a:lvl4pPr marL="1828800" lvl="3" indent="-317500" rtl="0">
              <a:spcBef>
                <a:spcPts val="800"/>
              </a:spcBef>
              <a:spcAft>
                <a:spcPts val="0"/>
              </a:spcAft>
              <a:buSzPts val="1400"/>
              <a:buFont typeface="Roboto"/>
              <a:buChar char="●"/>
              <a:defRPr sz="1400">
                <a:latin typeface="Roboto"/>
                <a:ea typeface="Roboto"/>
                <a:cs typeface="Roboto"/>
                <a:sym typeface="Roboto"/>
              </a:defRPr>
            </a:lvl4pPr>
            <a:lvl5pPr marL="2286000" lvl="4" indent="-317500" rtl="0">
              <a:spcBef>
                <a:spcPts val="800"/>
              </a:spcBef>
              <a:spcAft>
                <a:spcPts val="0"/>
              </a:spcAft>
              <a:buSzPts val="1400"/>
              <a:buFont typeface="Roboto"/>
              <a:buChar char="○"/>
              <a:defRPr sz="1400">
                <a:latin typeface="Roboto"/>
                <a:ea typeface="Roboto"/>
                <a:cs typeface="Roboto"/>
                <a:sym typeface="Roboto"/>
              </a:defRPr>
            </a:lvl5pPr>
            <a:lvl6pPr marL="2743200" lvl="5" indent="-317500" rtl="0">
              <a:spcBef>
                <a:spcPts val="800"/>
              </a:spcBef>
              <a:spcAft>
                <a:spcPts val="0"/>
              </a:spcAft>
              <a:buSzPts val="1400"/>
              <a:buFont typeface="Roboto"/>
              <a:buChar char="■"/>
              <a:defRPr sz="1400">
                <a:latin typeface="Roboto"/>
                <a:ea typeface="Roboto"/>
                <a:cs typeface="Roboto"/>
                <a:sym typeface="Roboto"/>
              </a:defRPr>
            </a:lvl6pPr>
            <a:lvl7pPr marL="3200400" lvl="6" indent="-317500" rtl="0">
              <a:spcBef>
                <a:spcPts val="800"/>
              </a:spcBef>
              <a:spcAft>
                <a:spcPts val="0"/>
              </a:spcAft>
              <a:buSzPts val="1400"/>
              <a:buFont typeface="Roboto"/>
              <a:buChar char="●"/>
              <a:defRPr sz="1400">
                <a:latin typeface="Roboto"/>
                <a:ea typeface="Roboto"/>
                <a:cs typeface="Roboto"/>
                <a:sym typeface="Roboto"/>
              </a:defRPr>
            </a:lvl7pPr>
            <a:lvl8pPr marL="3657600" lvl="7" indent="-317500" rtl="0">
              <a:spcBef>
                <a:spcPts val="800"/>
              </a:spcBef>
              <a:spcAft>
                <a:spcPts val="0"/>
              </a:spcAft>
              <a:buSzPts val="1400"/>
              <a:buFont typeface="Roboto"/>
              <a:buChar char="○"/>
              <a:defRPr sz="1400">
                <a:latin typeface="Roboto"/>
                <a:ea typeface="Roboto"/>
                <a:cs typeface="Roboto"/>
                <a:sym typeface="Roboto"/>
              </a:defRPr>
            </a:lvl8pPr>
            <a:lvl9pPr marL="4114800" lvl="8" indent="-317500" rtl="0">
              <a:spcBef>
                <a:spcPts val="800"/>
              </a:spcBef>
              <a:spcAft>
                <a:spcPts val="800"/>
              </a:spcAft>
              <a:buSzPts val="1400"/>
              <a:buFont typeface="Roboto"/>
              <a:buChar char="■"/>
              <a:defRPr sz="1400">
                <a:latin typeface="Roboto"/>
                <a:ea typeface="Roboto"/>
                <a:cs typeface="Roboto"/>
                <a:sym typeface="Roboto"/>
              </a:defRPr>
            </a:lvl9pPr>
          </a:lstStyle>
          <a:p>
            <a:endParaRPr/>
          </a:p>
        </p:txBody>
      </p:sp>
      <p:sp>
        <p:nvSpPr>
          <p:cNvPr id="676" name="Google Shape;676;p58"/>
          <p:cNvSpPr txBox="1">
            <a:spLocks noGrp="1"/>
          </p:cNvSpPr>
          <p:nvPr>
            <p:ph type="sldNum" idx="12"/>
          </p:nvPr>
        </p:nvSpPr>
        <p:spPr>
          <a:xfrm>
            <a:off x="8607659" y="4951190"/>
            <a:ext cx="261900" cy="105600"/>
          </a:xfrm>
          <a:prstGeom prst="rect">
            <a:avLst/>
          </a:prstGeom>
          <a:noFill/>
          <a:ln>
            <a:noFill/>
          </a:ln>
        </p:spPr>
        <p:txBody>
          <a:bodyPr spcFirstLastPara="1" wrap="square" lIns="0" tIns="0" rIns="0" bIns="91425" anchor="t" anchorCtr="0">
            <a:noAutofit/>
          </a:bodyPr>
          <a:lstStyle>
            <a:lvl1pPr lvl="0" algn="r" rtl="0">
              <a:buNone/>
              <a:defRPr sz="600">
                <a:solidFill>
                  <a:srgbClr val="000000"/>
                </a:solidFill>
                <a:latin typeface="Roboto"/>
                <a:ea typeface="Roboto"/>
                <a:cs typeface="Roboto"/>
                <a:sym typeface="Roboto"/>
              </a:defRPr>
            </a:lvl1pPr>
            <a:lvl2pPr lvl="1" algn="r" rtl="0">
              <a:buNone/>
              <a:defRPr sz="600">
                <a:solidFill>
                  <a:srgbClr val="000000"/>
                </a:solidFill>
                <a:latin typeface="Roboto"/>
                <a:ea typeface="Roboto"/>
                <a:cs typeface="Roboto"/>
                <a:sym typeface="Roboto"/>
              </a:defRPr>
            </a:lvl2pPr>
            <a:lvl3pPr lvl="2" algn="r" rtl="0">
              <a:buNone/>
              <a:defRPr sz="600">
                <a:solidFill>
                  <a:srgbClr val="000000"/>
                </a:solidFill>
                <a:latin typeface="Roboto"/>
                <a:ea typeface="Roboto"/>
                <a:cs typeface="Roboto"/>
                <a:sym typeface="Roboto"/>
              </a:defRPr>
            </a:lvl3pPr>
            <a:lvl4pPr lvl="3" algn="r" rtl="0">
              <a:buNone/>
              <a:defRPr sz="600">
                <a:solidFill>
                  <a:srgbClr val="000000"/>
                </a:solidFill>
                <a:latin typeface="Roboto"/>
                <a:ea typeface="Roboto"/>
                <a:cs typeface="Roboto"/>
                <a:sym typeface="Roboto"/>
              </a:defRPr>
            </a:lvl4pPr>
            <a:lvl5pPr lvl="4" algn="r" rtl="0">
              <a:buNone/>
              <a:defRPr sz="600">
                <a:solidFill>
                  <a:srgbClr val="000000"/>
                </a:solidFill>
                <a:latin typeface="Roboto"/>
                <a:ea typeface="Roboto"/>
                <a:cs typeface="Roboto"/>
                <a:sym typeface="Roboto"/>
              </a:defRPr>
            </a:lvl5pPr>
            <a:lvl6pPr lvl="5" algn="r" rtl="0">
              <a:buNone/>
              <a:defRPr sz="600">
                <a:solidFill>
                  <a:srgbClr val="000000"/>
                </a:solidFill>
                <a:latin typeface="Roboto"/>
                <a:ea typeface="Roboto"/>
                <a:cs typeface="Roboto"/>
                <a:sym typeface="Roboto"/>
              </a:defRPr>
            </a:lvl6pPr>
            <a:lvl7pPr lvl="6" algn="r" rtl="0">
              <a:buNone/>
              <a:defRPr sz="600">
                <a:solidFill>
                  <a:srgbClr val="000000"/>
                </a:solidFill>
                <a:latin typeface="Roboto"/>
                <a:ea typeface="Roboto"/>
                <a:cs typeface="Roboto"/>
                <a:sym typeface="Roboto"/>
              </a:defRPr>
            </a:lvl7pPr>
            <a:lvl8pPr lvl="7" algn="r" rtl="0">
              <a:buNone/>
              <a:defRPr sz="600">
                <a:solidFill>
                  <a:srgbClr val="000000"/>
                </a:solidFill>
                <a:latin typeface="Roboto"/>
                <a:ea typeface="Roboto"/>
                <a:cs typeface="Roboto"/>
                <a:sym typeface="Roboto"/>
              </a:defRPr>
            </a:lvl8pPr>
            <a:lvl9pPr lvl="8" algn="r" rtl="0">
              <a:buNone/>
              <a:defRPr sz="600">
                <a:solidFill>
                  <a:srgbClr val="000000"/>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9. Text Only 4">
  <p:cSld name="CUSTOM_2_7_2_6">
    <p:spTree>
      <p:nvGrpSpPr>
        <p:cNvPr id="1" name="Shape 677"/>
        <p:cNvGrpSpPr/>
        <p:nvPr/>
      </p:nvGrpSpPr>
      <p:grpSpPr>
        <a:xfrm>
          <a:off x="0" y="0"/>
          <a:ext cx="0" cy="0"/>
          <a:chOff x="0" y="0"/>
          <a:chExt cx="0" cy="0"/>
        </a:xfrm>
      </p:grpSpPr>
      <p:sp>
        <p:nvSpPr>
          <p:cNvPr id="678" name="Google Shape;678;p59"/>
          <p:cNvSpPr txBox="1">
            <a:spLocks noGrp="1"/>
          </p:cNvSpPr>
          <p:nvPr>
            <p:ph type="title"/>
          </p:nvPr>
        </p:nvSpPr>
        <p:spPr>
          <a:xfrm>
            <a:off x="-12300" y="0"/>
            <a:ext cx="9168600" cy="533700"/>
          </a:xfrm>
          <a:prstGeom prst="rect">
            <a:avLst/>
          </a:prstGeom>
        </p:spPr>
        <p:txBody>
          <a:bodyPr spcFirstLastPara="1" wrap="square" lIns="457200" tIns="182875" rIns="274300" bIns="91425" anchor="t" anchorCtr="0">
            <a:norm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79" name="Google Shape;679;p59"/>
          <p:cNvSpPr txBox="1">
            <a:spLocks noGrp="1"/>
          </p:cNvSpPr>
          <p:nvPr>
            <p:ph type="subTitle" idx="1"/>
          </p:nvPr>
        </p:nvSpPr>
        <p:spPr>
          <a:xfrm>
            <a:off x="0" y="675975"/>
            <a:ext cx="9144000" cy="364800"/>
          </a:xfrm>
          <a:prstGeom prst="rect">
            <a:avLst/>
          </a:prstGeom>
        </p:spPr>
        <p:txBody>
          <a:bodyPr spcFirstLastPara="1" wrap="square" lIns="457200" tIns="91425" rIns="457200" bIns="0" anchor="t" anchorCtr="0">
            <a:normAutofit/>
          </a:bodyPr>
          <a:lstStyle>
            <a:lvl1pPr lvl="0" rtl="0">
              <a:spcBef>
                <a:spcPts val="0"/>
              </a:spcBef>
              <a:spcAft>
                <a:spcPts val="0"/>
              </a:spcAft>
              <a:buNone/>
              <a:defRPr sz="1800">
                <a:latin typeface="Roboto"/>
                <a:ea typeface="Roboto"/>
                <a:cs typeface="Roboto"/>
                <a:sym typeface="Roboto"/>
              </a:defRPr>
            </a:lvl1pPr>
            <a:lvl2pPr lvl="1" rtl="0">
              <a:spcBef>
                <a:spcPts val="1200"/>
              </a:spcBef>
              <a:spcAft>
                <a:spcPts val="0"/>
              </a:spcAft>
              <a:buNone/>
              <a:defRPr/>
            </a:lvl2pPr>
            <a:lvl3pPr lvl="2" rtl="0">
              <a:spcBef>
                <a:spcPts val="1200"/>
              </a:spcBef>
              <a:spcAft>
                <a:spcPts val="0"/>
              </a:spcAft>
              <a:buNone/>
              <a:defRPr/>
            </a:lvl3pPr>
            <a:lvl4pPr lvl="3" rtl="0">
              <a:spcBef>
                <a:spcPts val="1200"/>
              </a:spcBef>
              <a:spcAft>
                <a:spcPts val="0"/>
              </a:spcAft>
              <a:buNone/>
              <a:defRPr/>
            </a:lvl4pPr>
            <a:lvl5pPr lvl="4" rtl="0">
              <a:spcBef>
                <a:spcPts val="1200"/>
              </a:spcBef>
              <a:spcAft>
                <a:spcPts val="0"/>
              </a:spcAft>
              <a:buNone/>
              <a:defRPr/>
            </a:lvl5pPr>
            <a:lvl6pPr lvl="5" rtl="0">
              <a:spcBef>
                <a:spcPts val="1200"/>
              </a:spcBef>
              <a:spcAft>
                <a:spcPts val="0"/>
              </a:spcAft>
              <a:buNone/>
              <a:defRPr/>
            </a:lvl6pPr>
            <a:lvl7pPr lvl="6" rtl="0">
              <a:spcBef>
                <a:spcPts val="1200"/>
              </a:spcBef>
              <a:spcAft>
                <a:spcPts val="0"/>
              </a:spcAft>
              <a:buNone/>
              <a:defRPr/>
            </a:lvl7pPr>
            <a:lvl8pPr lvl="7" rtl="0">
              <a:spcBef>
                <a:spcPts val="1200"/>
              </a:spcBef>
              <a:spcAft>
                <a:spcPts val="0"/>
              </a:spcAft>
              <a:buNone/>
              <a:defRPr/>
            </a:lvl8pPr>
            <a:lvl9pPr lvl="8" rtl="0">
              <a:spcBef>
                <a:spcPts val="1200"/>
              </a:spcBef>
              <a:spcAft>
                <a:spcPts val="1200"/>
              </a:spcAft>
              <a:buNone/>
              <a:defRPr/>
            </a:lvl9pPr>
          </a:lstStyle>
          <a:p>
            <a:endParaRPr/>
          </a:p>
        </p:txBody>
      </p:sp>
      <p:cxnSp>
        <p:nvCxnSpPr>
          <p:cNvPr id="680" name="Google Shape;680;p59"/>
          <p:cNvCxnSpPr/>
          <p:nvPr/>
        </p:nvCxnSpPr>
        <p:spPr>
          <a:xfrm>
            <a:off x="274375" y="640080"/>
            <a:ext cx="8595600" cy="10200"/>
          </a:xfrm>
          <a:prstGeom prst="straightConnector1">
            <a:avLst/>
          </a:prstGeom>
          <a:noFill/>
          <a:ln w="9525" cap="flat" cmpd="sng">
            <a:solidFill>
              <a:schemeClr val="dk2"/>
            </a:solidFill>
            <a:prstDash val="solid"/>
            <a:round/>
            <a:headEnd type="none" w="med" len="med"/>
            <a:tailEnd type="none" w="med" len="med"/>
          </a:ln>
        </p:spPr>
      </p:cxnSp>
      <p:sp>
        <p:nvSpPr>
          <p:cNvPr id="681" name="Google Shape;681;p59"/>
          <p:cNvSpPr txBox="1">
            <a:spLocks noGrp="1"/>
          </p:cNvSpPr>
          <p:nvPr>
            <p:ph type="sldNum" idx="12"/>
          </p:nvPr>
        </p:nvSpPr>
        <p:spPr>
          <a:xfrm>
            <a:off x="8607775" y="4957200"/>
            <a:ext cx="261900" cy="105600"/>
          </a:xfrm>
          <a:prstGeom prst="rect">
            <a:avLst/>
          </a:prstGeom>
          <a:noFill/>
          <a:ln>
            <a:noFill/>
          </a:ln>
        </p:spPr>
        <p:txBody>
          <a:bodyPr spcFirstLastPara="1" wrap="square" lIns="0" tIns="0" rIns="0" bIns="91425" anchor="t" anchorCtr="0">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marL="0" lvl="0" indent="0" algn="l" rtl="0">
              <a:spcBef>
                <a:spcPts val="0"/>
              </a:spcBef>
              <a:spcAft>
                <a:spcPts val="0"/>
              </a:spcAft>
              <a:buNone/>
            </a:pPr>
            <a:fld id="{00000000-1234-1234-1234-123412341234}" type="slidenum">
              <a:rPr lang="en"/>
              <a:t>‹#›</a:t>
            </a:fld>
            <a:endParaRPr/>
          </a:p>
        </p:txBody>
      </p:sp>
      <p:cxnSp>
        <p:nvCxnSpPr>
          <p:cNvPr id="682" name="Google Shape;682;p59"/>
          <p:cNvCxnSpPr/>
          <p:nvPr/>
        </p:nvCxnSpPr>
        <p:spPr>
          <a:xfrm>
            <a:off x="274320" y="4906455"/>
            <a:ext cx="8595600" cy="10200"/>
          </a:xfrm>
          <a:prstGeom prst="straightConnector1">
            <a:avLst/>
          </a:prstGeom>
          <a:noFill/>
          <a:ln w="9525" cap="flat" cmpd="sng">
            <a:solidFill>
              <a:srgbClr val="A9B7C0"/>
            </a:solidFill>
            <a:prstDash val="solid"/>
            <a:round/>
            <a:headEnd type="none" w="med" len="med"/>
            <a:tailEnd type="none" w="med" len="med"/>
          </a:ln>
        </p:spPr>
      </p:cxnSp>
      <p:sp>
        <p:nvSpPr>
          <p:cNvPr id="683" name="Google Shape;683;p59"/>
          <p:cNvSpPr txBox="1">
            <a:spLocks noGrp="1"/>
          </p:cNvSpPr>
          <p:nvPr>
            <p:ph type="subTitle" idx="2"/>
          </p:nvPr>
        </p:nvSpPr>
        <p:spPr>
          <a:xfrm>
            <a:off x="-12300" y="4916650"/>
            <a:ext cx="7971900" cy="226800"/>
          </a:xfrm>
          <a:prstGeom prst="rect">
            <a:avLst/>
          </a:prstGeom>
        </p:spPr>
        <p:txBody>
          <a:bodyPr spcFirstLastPara="1" wrap="square" lIns="274300" tIns="45700" rIns="0" bIns="0" anchor="t" anchorCtr="0">
            <a:normAutofit/>
          </a:bodyPr>
          <a:lstStyle>
            <a:lvl1pPr lvl="0" rtl="0">
              <a:spcBef>
                <a:spcPts val="0"/>
              </a:spcBef>
              <a:spcAft>
                <a:spcPts val="0"/>
              </a:spcAft>
              <a:buNone/>
              <a:defRPr sz="700"/>
            </a:lvl1pPr>
            <a:lvl2pPr lvl="1" rtl="0">
              <a:spcBef>
                <a:spcPts val="1200"/>
              </a:spcBef>
              <a:spcAft>
                <a:spcPts val="0"/>
              </a:spcAft>
              <a:buNone/>
              <a:defRPr/>
            </a:lvl2pPr>
            <a:lvl3pPr lvl="2" rtl="0">
              <a:spcBef>
                <a:spcPts val="1200"/>
              </a:spcBef>
              <a:spcAft>
                <a:spcPts val="0"/>
              </a:spcAft>
              <a:buNone/>
              <a:defRPr/>
            </a:lvl3pPr>
            <a:lvl4pPr lvl="3" rtl="0">
              <a:spcBef>
                <a:spcPts val="1200"/>
              </a:spcBef>
              <a:spcAft>
                <a:spcPts val="0"/>
              </a:spcAft>
              <a:buNone/>
              <a:defRPr/>
            </a:lvl4pPr>
            <a:lvl5pPr lvl="4" rtl="0">
              <a:spcBef>
                <a:spcPts val="1200"/>
              </a:spcBef>
              <a:spcAft>
                <a:spcPts val="0"/>
              </a:spcAft>
              <a:buNone/>
              <a:defRPr/>
            </a:lvl5pPr>
            <a:lvl6pPr lvl="5" rtl="0">
              <a:spcBef>
                <a:spcPts val="1200"/>
              </a:spcBef>
              <a:spcAft>
                <a:spcPts val="0"/>
              </a:spcAft>
              <a:buNone/>
              <a:defRPr/>
            </a:lvl6pPr>
            <a:lvl7pPr lvl="6" rtl="0">
              <a:spcBef>
                <a:spcPts val="1200"/>
              </a:spcBef>
              <a:spcAft>
                <a:spcPts val="0"/>
              </a:spcAft>
              <a:buNone/>
              <a:defRPr/>
            </a:lvl7pPr>
            <a:lvl8pPr lvl="7" rtl="0">
              <a:spcBef>
                <a:spcPts val="1200"/>
              </a:spcBef>
              <a:spcAft>
                <a:spcPts val="0"/>
              </a:spcAft>
              <a:buNone/>
              <a:defRPr/>
            </a:lvl8pPr>
            <a:lvl9pPr lvl="8" rtl="0">
              <a:spcBef>
                <a:spcPts val="1200"/>
              </a:spcBef>
              <a:spcAft>
                <a:spcPts val="1200"/>
              </a:spcAft>
              <a:buNone/>
              <a:defRPr/>
            </a:lvl9pPr>
          </a:lstStyle>
          <a:p>
            <a:endParaRPr/>
          </a:p>
        </p:txBody>
      </p:sp>
      <p:sp>
        <p:nvSpPr>
          <p:cNvPr id="684" name="Google Shape;684;p59"/>
          <p:cNvSpPr txBox="1">
            <a:spLocks noGrp="1"/>
          </p:cNvSpPr>
          <p:nvPr>
            <p:ph type="body" idx="3"/>
          </p:nvPr>
        </p:nvSpPr>
        <p:spPr>
          <a:xfrm>
            <a:off x="175" y="1284250"/>
            <a:ext cx="9144000" cy="3622200"/>
          </a:xfrm>
          <a:prstGeom prst="rect">
            <a:avLst/>
          </a:prstGeom>
        </p:spPr>
        <p:txBody>
          <a:bodyPr spcFirstLastPara="1" wrap="square" lIns="457200" tIns="0" rIns="457200" bIns="914400" anchor="t" anchorCtr="0">
            <a:normAutofit/>
          </a:bodyPr>
          <a:lstStyle>
            <a:lvl1pPr marL="457200" lvl="0" indent="-342900" rtl="0">
              <a:spcBef>
                <a:spcPts val="0"/>
              </a:spcBef>
              <a:spcAft>
                <a:spcPts val="0"/>
              </a:spcAft>
              <a:buSzPts val="1800"/>
              <a:buFont typeface="Roboto"/>
              <a:buChar char="●"/>
              <a:defRPr>
                <a:latin typeface="Roboto"/>
                <a:ea typeface="Roboto"/>
                <a:cs typeface="Roboto"/>
                <a:sym typeface="Roboto"/>
              </a:defRPr>
            </a:lvl1pPr>
            <a:lvl2pPr marL="914400" lvl="1" indent="-317500" rtl="0">
              <a:spcBef>
                <a:spcPts val="800"/>
              </a:spcBef>
              <a:spcAft>
                <a:spcPts val="0"/>
              </a:spcAft>
              <a:buSzPts val="1400"/>
              <a:buFont typeface="Roboto"/>
              <a:buChar char="○"/>
              <a:defRPr>
                <a:latin typeface="Roboto"/>
                <a:ea typeface="Roboto"/>
                <a:cs typeface="Roboto"/>
                <a:sym typeface="Roboto"/>
              </a:defRPr>
            </a:lvl2pPr>
            <a:lvl3pPr marL="1371600" lvl="2" indent="-317500" rtl="0">
              <a:spcBef>
                <a:spcPts val="800"/>
              </a:spcBef>
              <a:spcAft>
                <a:spcPts val="0"/>
              </a:spcAft>
              <a:buSzPts val="1400"/>
              <a:buFont typeface="Roboto"/>
              <a:buChar char="■"/>
              <a:defRPr>
                <a:latin typeface="Roboto"/>
                <a:ea typeface="Roboto"/>
                <a:cs typeface="Roboto"/>
                <a:sym typeface="Roboto"/>
              </a:defRPr>
            </a:lvl3pPr>
            <a:lvl4pPr marL="1828800" lvl="3" indent="-317500" rtl="0">
              <a:spcBef>
                <a:spcPts val="800"/>
              </a:spcBef>
              <a:spcAft>
                <a:spcPts val="0"/>
              </a:spcAft>
              <a:buSzPts val="1400"/>
              <a:buFont typeface="Roboto"/>
              <a:buChar char="●"/>
              <a:defRPr>
                <a:latin typeface="Roboto"/>
                <a:ea typeface="Roboto"/>
                <a:cs typeface="Roboto"/>
                <a:sym typeface="Roboto"/>
              </a:defRPr>
            </a:lvl4pPr>
            <a:lvl5pPr marL="2286000" lvl="4" indent="-317500" rtl="0">
              <a:spcBef>
                <a:spcPts val="800"/>
              </a:spcBef>
              <a:spcAft>
                <a:spcPts val="0"/>
              </a:spcAft>
              <a:buSzPts val="1400"/>
              <a:buFont typeface="Roboto"/>
              <a:buChar char="○"/>
              <a:defRPr>
                <a:latin typeface="Roboto"/>
                <a:ea typeface="Roboto"/>
                <a:cs typeface="Roboto"/>
                <a:sym typeface="Roboto"/>
              </a:defRPr>
            </a:lvl5pPr>
            <a:lvl6pPr marL="2743200" lvl="5" indent="-317500" rtl="0">
              <a:spcBef>
                <a:spcPts val="800"/>
              </a:spcBef>
              <a:spcAft>
                <a:spcPts val="0"/>
              </a:spcAft>
              <a:buSzPts val="1400"/>
              <a:buFont typeface="Roboto"/>
              <a:buChar char="■"/>
              <a:defRPr>
                <a:latin typeface="Roboto"/>
                <a:ea typeface="Roboto"/>
                <a:cs typeface="Roboto"/>
                <a:sym typeface="Roboto"/>
              </a:defRPr>
            </a:lvl6pPr>
            <a:lvl7pPr marL="3200400" lvl="6" indent="-317500" rtl="0">
              <a:spcBef>
                <a:spcPts val="800"/>
              </a:spcBef>
              <a:spcAft>
                <a:spcPts val="0"/>
              </a:spcAft>
              <a:buSzPts val="1400"/>
              <a:buFont typeface="Roboto"/>
              <a:buChar char="●"/>
              <a:defRPr>
                <a:latin typeface="Roboto"/>
                <a:ea typeface="Roboto"/>
                <a:cs typeface="Roboto"/>
                <a:sym typeface="Roboto"/>
              </a:defRPr>
            </a:lvl7pPr>
            <a:lvl8pPr marL="3657600" lvl="7" indent="-317500" rtl="0">
              <a:spcBef>
                <a:spcPts val="800"/>
              </a:spcBef>
              <a:spcAft>
                <a:spcPts val="0"/>
              </a:spcAft>
              <a:buSzPts val="1400"/>
              <a:buFont typeface="Roboto"/>
              <a:buChar char="○"/>
              <a:defRPr>
                <a:latin typeface="Roboto"/>
                <a:ea typeface="Roboto"/>
                <a:cs typeface="Roboto"/>
                <a:sym typeface="Roboto"/>
              </a:defRPr>
            </a:lvl8pPr>
            <a:lvl9pPr marL="4114800" lvl="8" indent="-317500" rtl="0">
              <a:spcBef>
                <a:spcPts val="800"/>
              </a:spcBef>
              <a:spcAft>
                <a:spcPts val="800"/>
              </a:spcAft>
              <a:buSzPts val="1400"/>
              <a:buFont typeface="Roboto"/>
              <a:buChar char="■"/>
              <a:defRPr>
                <a:latin typeface="Roboto"/>
                <a:ea typeface="Roboto"/>
                <a:cs typeface="Roboto"/>
                <a:sym typeface="Roboto"/>
              </a:defRPr>
            </a:lvl9p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9. Text Only 6">
  <p:cSld name="CUSTOM_2_7_2_8">
    <p:spTree>
      <p:nvGrpSpPr>
        <p:cNvPr id="1" name="Shape 685"/>
        <p:cNvGrpSpPr/>
        <p:nvPr/>
      </p:nvGrpSpPr>
      <p:grpSpPr>
        <a:xfrm>
          <a:off x="0" y="0"/>
          <a:ext cx="0" cy="0"/>
          <a:chOff x="0" y="0"/>
          <a:chExt cx="0" cy="0"/>
        </a:xfrm>
      </p:grpSpPr>
      <p:sp>
        <p:nvSpPr>
          <p:cNvPr id="686" name="Google Shape;686;p60"/>
          <p:cNvSpPr txBox="1">
            <a:spLocks noGrp="1"/>
          </p:cNvSpPr>
          <p:nvPr>
            <p:ph type="title"/>
          </p:nvPr>
        </p:nvSpPr>
        <p:spPr>
          <a:xfrm>
            <a:off x="-12300" y="0"/>
            <a:ext cx="9168600" cy="533700"/>
          </a:xfrm>
          <a:prstGeom prst="rect">
            <a:avLst/>
          </a:prstGeom>
        </p:spPr>
        <p:txBody>
          <a:bodyPr spcFirstLastPara="1" wrap="square" lIns="457200" tIns="182875" rIns="274300" bIns="91425" anchor="t" anchorCtr="0">
            <a:norm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87" name="Google Shape;687;p60"/>
          <p:cNvSpPr txBox="1">
            <a:spLocks noGrp="1"/>
          </p:cNvSpPr>
          <p:nvPr>
            <p:ph type="subTitle" idx="1"/>
          </p:nvPr>
        </p:nvSpPr>
        <p:spPr>
          <a:xfrm>
            <a:off x="0" y="675975"/>
            <a:ext cx="9144000" cy="364800"/>
          </a:xfrm>
          <a:prstGeom prst="rect">
            <a:avLst/>
          </a:prstGeom>
        </p:spPr>
        <p:txBody>
          <a:bodyPr spcFirstLastPara="1" wrap="square" lIns="457200" tIns="91425" rIns="457200" bIns="0" anchor="t" anchorCtr="0">
            <a:normAutofit/>
          </a:bodyPr>
          <a:lstStyle>
            <a:lvl1pPr lvl="0" rtl="0">
              <a:spcBef>
                <a:spcPts val="0"/>
              </a:spcBef>
              <a:spcAft>
                <a:spcPts val="0"/>
              </a:spcAft>
              <a:buNone/>
              <a:defRPr sz="1800">
                <a:latin typeface="Roboto"/>
                <a:ea typeface="Roboto"/>
                <a:cs typeface="Roboto"/>
                <a:sym typeface="Roboto"/>
              </a:defRPr>
            </a:lvl1pPr>
            <a:lvl2pPr lvl="1" rtl="0">
              <a:spcBef>
                <a:spcPts val="1200"/>
              </a:spcBef>
              <a:spcAft>
                <a:spcPts val="0"/>
              </a:spcAft>
              <a:buNone/>
              <a:defRPr/>
            </a:lvl2pPr>
            <a:lvl3pPr lvl="2" rtl="0">
              <a:spcBef>
                <a:spcPts val="1200"/>
              </a:spcBef>
              <a:spcAft>
                <a:spcPts val="0"/>
              </a:spcAft>
              <a:buNone/>
              <a:defRPr/>
            </a:lvl3pPr>
            <a:lvl4pPr lvl="3" rtl="0">
              <a:spcBef>
                <a:spcPts val="1200"/>
              </a:spcBef>
              <a:spcAft>
                <a:spcPts val="0"/>
              </a:spcAft>
              <a:buNone/>
              <a:defRPr/>
            </a:lvl4pPr>
            <a:lvl5pPr lvl="4" rtl="0">
              <a:spcBef>
                <a:spcPts val="1200"/>
              </a:spcBef>
              <a:spcAft>
                <a:spcPts val="0"/>
              </a:spcAft>
              <a:buNone/>
              <a:defRPr/>
            </a:lvl5pPr>
            <a:lvl6pPr lvl="5" rtl="0">
              <a:spcBef>
                <a:spcPts val="1200"/>
              </a:spcBef>
              <a:spcAft>
                <a:spcPts val="0"/>
              </a:spcAft>
              <a:buNone/>
              <a:defRPr/>
            </a:lvl6pPr>
            <a:lvl7pPr lvl="6" rtl="0">
              <a:spcBef>
                <a:spcPts val="1200"/>
              </a:spcBef>
              <a:spcAft>
                <a:spcPts val="0"/>
              </a:spcAft>
              <a:buNone/>
              <a:defRPr/>
            </a:lvl7pPr>
            <a:lvl8pPr lvl="7" rtl="0">
              <a:spcBef>
                <a:spcPts val="1200"/>
              </a:spcBef>
              <a:spcAft>
                <a:spcPts val="0"/>
              </a:spcAft>
              <a:buNone/>
              <a:defRPr/>
            </a:lvl8pPr>
            <a:lvl9pPr lvl="8" rtl="0">
              <a:spcBef>
                <a:spcPts val="1200"/>
              </a:spcBef>
              <a:spcAft>
                <a:spcPts val="1200"/>
              </a:spcAft>
              <a:buNone/>
              <a:defRPr/>
            </a:lvl9pPr>
          </a:lstStyle>
          <a:p>
            <a:endParaRPr/>
          </a:p>
        </p:txBody>
      </p:sp>
      <p:cxnSp>
        <p:nvCxnSpPr>
          <p:cNvPr id="688" name="Google Shape;688;p60"/>
          <p:cNvCxnSpPr/>
          <p:nvPr/>
        </p:nvCxnSpPr>
        <p:spPr>
          <a:xfrm>
            <a:off x="274375" y="640080"/>
            <a:ext cx="8595600" cy="10200"/>
          </a:xfrm>
          <a:prstGeom prst="straightConnector1">
            <a:avLst/>
          </a:prstGeom>
          <a:noFill/>
          <a:ln w="9525" cap="flat" cmpd="sng">
            <a:solidFill>
              <a:schemeClr val="dk2"/>
            </a:solidFill>
            <a:prstDash val="solid"/>
            <a:round/>
            <a:headEnd type="none" w="med" len="med"/>
            <a:tailEnd type="none" w="med" len="med"/>
          </a:ln>
        </p:spPr>
      </p:cxnSp>
      <p:sp>
        <p:nvSpPr>
          <p:cNvPr id="689" name="Google Shape;689;p60"/>
          <p:cNvSpPr txBox="1">
            <a:spLocks noGrp="1"/>
          </p:cNvSpPr>
          <p:nvPr>
            <p:ph type="sldNum" idx="12"/>
          </p:nvPr>
        </p:nvSpPr>
        <p:spPr>
          <a:xfrm>
            <a:off x="8607775" y="4957200"/>
            <a:ext cx="261900" cy="105600"/>
          </a:xfrm>
          <a:prstGeom prst="rect">
            <a:avLst/>
          </a:prstGeom>
          <a:noFill/>
          <a:ln>
            <a:noFill/>
          </a:ln>
        </p:spPr>
        <p:txBody>
          <a:bodyPr spcFirstLastPara="1" wrap="square" lIns="0" tIns="0" rIns="0" bIns="91425" anchor="t" anchorCtr="0">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marL="0" lvl="0" indent="0" algn="l" rtl="0">
              <a:spcBef>
                <a:spcPts val="0"/>
              </a:spcBef>
              <a:spcAft>
                <a:spcPts val="0"/>
              </a:spcAft>
              <a:buNone/>
            </a:pPr>
            <a:fld id="{00000000-1234-1234-1234-123412341234}" type="slidenum">
              <a:rPr lang="en"/>
              <a:t>‹#›</a:t>
            </a:fld>
            <a:endParaRPr/>
          </a:p>
        </p:txBody>
      </p:sp>
      <p:cxnSp>
        <p:nvCxnSpPr>
          <p:cNvPr id="690" name="Google Shape;690;p60"/>
          <p:cNvCxnSpPr/>
          <p:nvPr/>
        </p:nvCxnSpPr>
        <p:spPr>
          <a:xfrm>
            <a:off x="274320" y="4906455"/>
            <a:ext cx="8595600" cy="10200"/>
          </a:xfrm>
          <a:prstGeom prst="straightConnector1">
            <a:avLst/>
          </a:prstGeom>
          <a:noFill/>
          <a:ln w="9525" cap="flat" cmpd="sng">
            <a:solidFill>
              <a:srgbClr val="A9B7C0"/>
            </a:solidFill>
            <a:prstDash val="solid"/>
            <a:round/>
            <a:headEnd type="none" w="med" len="med"/>
            <a:tailEnd type="none" w="med" len="med"/>
          </a:ln>
        </p:spPr>
      </p:cxnSp>
      <p:sp>
        <p:nvSpPr>
          <p:cNvPr id="691" name="Google Shape;691;p60"/>
          <p:cNvSpPr txBox="1">
            <a:spLocks noGrp="1"/>
          </p:cNvSpPr>
          <p:nvPr>
            <p:ph type="subTitle" idx="2"/>
          </p:nvPr>
        </p:nvSpPr>
        <p:spPr>
          <a:xfrm>
            <a:off x="-12300" y="4916650"/>
            <a:ext cx="7971900" cy="226800"/>
          </a:xfrm>
          <a:prstGeom prst="rect">
            <a:avLst/>
          </a:prstGeom>
        </p:spPr>
        <p:txBody>
          <a:bodyPr spcFirstLastPara="1" wrap="square" lIns="274300" tIns="45700" rIns="0" bIns="0" anchor="t" anchorCtr="0">
            <a:normAutofit/>
          </a:bodyPr>
          <a:lstStyle>
            <a:lvl1pPr lvl="0" rtl="0">
              <a:spcBef>
                <a:spcPts val="0"/>
              </a:spcBef>
              <a:spcAft>
                <a:spcPts val="0"/>
              </a:spcAft>
              <a:buNone/>
              <a:defRPr sz="700"/>
            </a:lvl1pPr>
            <a:lvl2pPr lvl="1" rtl="0">
              <a:spcBef>
                <a:spcPts val="1200"/>
              </a:spcBef>
              <a:spcAft>
                <a:spcPts val="0"/>
              </a:spcAft>
              <a:buNone/>
              <a:defRPr/>
            </a:lvl2pPr>
            <a:lvl3pPr lvl="2" rtl="0">
              <a:spcBef>
                <a:spcPts val="1200"/>
              </a:spcBef>
              <a:spcAft>
                <a:spcPts val="0"/>
              </a:spcAft>
              <a:buNone/>
              <a:defRPr/>
            </a:lvl3pPr>
            <a:lvl4pPr lvl="3" rtl="0">
              <a:spcBef>
                <a:spcPts val="1200"/>
              </a:spcBef>
              <a:spcAft>
                <a:spcPts val="0"/>
              </a:spcAft>
              <a:buNone/>
              <a:defRPr/>
            </a:lvl4pPr>
            <a:lvl5pPr lvl="4" rtl="0">
              <a:spcBef>
                <a:spcPts val="1200"/>
              </a:spcBef>
              <a:spcAft>
                <a:spcPts val="0"/>
              </a:spcAft>
              <a:buNone/>
              <a:defRPr/>
            </a:lvl5pPr>
            <a:lvl6pPr lvl="5" rtl="0">
              <a:spcBef>
                <a:spcPts val="1200"/>
              </a:spcBef>
              <a:spcAft>
                <a:spcPts val="0"/>
              </a:spcAft>
              <a:buNone/>
              <a:defRPr/>
            </a:lvl6pPr>
            <a:lvl7pPr lvl="6" rtl="0">
              <a:spcBef>
                <a:spcPts val="1200"/>
              </a:spcBef>
              <a:spcAft>
                <a:spcPts val="0"/>
              </a:spcAft>
              <a:buNone/>
              <a:defRPr/>
            </a:lvl7pPr>
            <a:lvl8pPr lvl="7" rtl="0">
              <a:spcBef>
                <a:spcPts val="1200"/>
              </a:spcBef>
              <a:spcAft>
                <a:spcPts val="0"/>
              </a:spcAft>
              <a:buNone/>
              <a:defRPr/>
            </a:lvl8pPr>
            <a:lvl9pPr lvl="8" rtl="0">
              <a:spcBef>
                <a:spcPts val="1200"/>
              </a:spcBef>
              <a:spcAft>
                <a:spcPts val="1200"/>
              </a:spcAft>
              <a:buNone/>
              <a:defRPr/>
            </a:lvl9pPr>
          </a:lstStyle>
          <a:p>
            <a:endParaRPr/>
          </a:p>
        </p:txBody>
      </p:sp>
      <p:sp>
        <p:nvSpPr>
          <p:cNvPr id="692" name="Google Shape;692;p60"/>
          <p:cNvSpPr txBox="1">
            <a:spLocks noGrp="1"/>
          </p:cNvSpPr>
          <p:nvPr>
            <p:ph type="body" idx="3"/>
          </p:nvPr>
        </p:nvSpPr>
        <p:spPr>
          <a:xfrm>
            <a:off x="175" y="1284250"/>
            <a:ext cx="9144000" cy="3622200"/>
          </a:xfrm>
          <a:prstGeom prst="rect">
            <a:avLst/>
          </a:prstGeom>
        </p:spPr>
        <p:txBody>
          <a:bodyPr spcFirstLastPara="1" wrap="square" lIns="457200" tIns="0" rIns="457200" bIns="914400" anchor="t" anchorCtr="0">
            <a:normAutofit/>
          </a:bodyPr>
          <a:lstStyle>
            <a:lvl1pPr marL="457200" lvl="0" indent="-342900" rtl="0">
              <a:spcBef>
                <a:spcPts val="0"/>
              </a:spcBef>
              <a:spcAft>
                <a:spcPts val="0"/>
              </a:spcAft>
              <a:buSzPts val="1800"/>
              <a:buFont typeface="Roboto"/>
              <a:buChar char="●"/>
              <a:defRPr>
                <a:latin typeface="Roboto"/>
                <a:ea typeface="Roboto"/>
                <a:cs typeface="Roboto"/>
                <a:sym typeface="Roboto"/>
              </a:defRPr>
            </a:lvl1pPr>
            <a:lvl2pPr marL="914400" lvl="1" indent="-317500" rtl="0">
              <a:spcBef>
                <a:spcPts val="800"/>
              </a:spcBef>
              <a:spcAft>
                <a:spcPts val="0"/>
              </a:spcAft>
              <a:buSzPts val="1400"/>
              <a:buFont typeface="Roboto"/>
              <a:buChar char="○"/>
              <a:defRPr>
                <a:latin typeface="Roboto"/>
                <a:ea typeface="Roboto"/>
                <a:cs typeface="Roboto"/>
                <a:sym typeface="Roboto"/>
              </a:defRPr>
            </a:lvl2pPr>
            <a:lvl3pPr marL="1371600" lvl="2" indent="-317500" rtl="0">
              <a:spcBef>
                <a:spcPts val="800"/>
              </a:spcBef>
              <a:spcAft>
                <a:spcPts val="0"/>
              </a:spcAft>
              <a:buSzPts val="1400"/>
              <a:buFont typeface="Roboto"/>
              <a:buChar char="■"/>
              <a:defRPr>
                <a:latin typeface="Roboto"/>
                <a:ea typeface="Roboto"/>
                <a:cs typeface="Roboto"/>
                <a:sym typeface="Roboto"/>
              </a:defRPr>
            </a:lvl3pPr>
            <a:lvl4pPr marL="1828800" lvl="3" indent="-317500" rtl="0">
              <a:spcBef>
                <a:spcPts val="800"/>
              </a:spcBef>
              <a:spcAft>
                <a:spcPts val="0"/>
              </a:spcAft>
              <a:buSzPts val="1400"/>
              <a:buFont typeface="Roboto"/>
              <a:buChar char="●"/>
              <a:defRPr>
                <a:latin typeface="Roboto"/>
                <a:ea typeface="Roboto"/>
                <a:cs typeface="Roboto"/>
                <a:sym typeface="Roboto"/>
              </a:defRPr>
            </a:lvl4pPr>
            <a:lvl5pPr marL="2286000" lvl="4" indent="-317500" rtl="0">
              <a:spcBef>
                <a:spcPts val="800"/>
              </a:spcBef>
              <a:spcAft>
                <a:spcPts val="0"/>
              </a:spcAft>
              <a:buSzPts val="1400"/>
              <a:buFont typeface="Roboto"/>
              <a:buChar char="○"/>
              <a:defRPr>
                <a:latin typeface="Roboto"/>
                <a:ea typeface="Roboto"/>
                <a:cs typeface="Roboto"/>
                <a:sym typeface="Roboto"/>
              </a:defRPr>
            </a:lvl5pPr>
            <a:lvl6pPr marL="2743200" lvl="5" indent="-317500" rtl="0">
              <a:spcBef>
                <a:spcPts val="800"/>
              </a:spcBef>
              <a:spcAft>
                <a:spcPts val="0"/>
              </a:spcAft>
              <a:buSzPts val="1400"/>
              <a:buFont typeface="Roboto"/>
              <a:buChar char="■"/>
              <a:defRPr>
                <a:latin typeface="Roboto"/>
                <a:ea typeface="Roboto"/>
                <a:cs typeface="Roboto"/>
                <a:sym typeface="Roboto"/>
              </a:defRPr>
            </a:lvl6pPr>
            <a:lvl7pPr marL="3200400" lvl="6" indent="-317500" rtl="0">
              <a:spcBef>
                <a:spcPts val="800"/>
              </a:spcBef>
              <a:spcAft>
                <a:spcPts val="0"/>
              </a:spcAft>
              <a:buSzPts val="1400"/>
              <a:buFont typeface="Roboto"/>
              <a:buChar char="●"/>
              <a:defRPr>
                <a:latin typeface="Roboto"/>
                <a:ea typeface="Roboto"/>
                <a:cs typeface="Roboto"/>
                <a:sym typeface="Roboto"/>
              </a:defRPr>
            </a:lvl7pPr>
            <a:lvl8pPr marL="3657600" lvl="7" indent="-317500" rtl="0">
              <a:spcBef>
                <a:spcPts val="800"/>
              </a:spcBef>
              <a:spcAft>
                <a:spcPts val="0"/>
              </a:spcAft>
              <a:buSzPts val="1400"/>
              <a:buFont typeface="Roboto"/>
              <a:buChar char="○"/>
              <a:defRPr>
                <a:latin typeface="Roboto"/>
                <a:ea typeface="Roboto"/>
                <a:cs typeface="Roboto"/>
                <a:sym typeface="Roboto"/>
              </a:defRPr>
            </a:lvl8pPr>
            <a:lvl9pPr marL="4114800" lvl="8" indent="-317500" rtl="0">
              <a:spcBef>
                <a:spcPts val="800"/>
              </a:spcBef>
              <a:spcAft>
                <a:spcPts val="800"/>
              </a:spcAft>
              <a:buSzPts val="1400"/>
              <a:buFont typeface="Roboto"/>
              <a:buChar char="■"/>
              <a:defRPr>
                <a:latin typeface="Roboto"/>
                <a:ea typeface="Roboto"/>
                <a:cs typeface="Roboto"/>
                <a:sym typeface="Roboto"/>
              </a:defRPr>
            </a:lvl9p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7. Text Only">
  <p:cSld name="CUSTOM_2_7_2_9">
    <p:spTree>
      <p:nvGrpSpPr>
        <p:cNvPr id="1" name="Shape 693"/>
        <p:cNvGrpSpPr/>
        <p:nvPr/>
      </p:nvGrpSpPr>
      <p:grpSpPr>
        <a:xfrm>
          <a:off x="0" y="0"/>
          <a:ext cx="0" cy="0"/>
          <a:chOff x="0" y="0"/>
          <a:chExt cx="0" cy="0"/>
        </a:xfrm>
      </p:grpSpPr>
      <p:sp>
        <p:nvSpPr>
          <p:cNvPr id="694" name="Google Shape;694;p61"/>
          <p:cNvSpPr txBox="1">
            <a:spLocks noGrp="1"/>
          </p:cNvSpPr>
          <p:nvPr>
            <p:ph type="title"/>
          </p:nvPr>
        </p:nvSpPr>
        <p:spPr>
          <a:xfrm>
            <a:off x="-12300" y="0"/>
            <a:ext cx="9168600" cy="533700"/>
          </a:xfrm>
          <a:prstGeom prst="rect">
            <a:avLst/>
          </a:prstGeom>
        </p:spPr>
        <p:txBody>
          <a:bodyPr spcFirstLastPara="1" wrap="square" lIns="457200" tIns="182875" rIns="274300" bIns="91425" anchor="t" anchorCtr="0">
            <a:norm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95" name="Google Shape;695;p61"/>
          <p:cNvSpPr txBox="1">
            <a:spLocks noGrp="1"/>
          </p:cNvSpPr>
          <p:nvPr>
            <p:ph type="subTitle" idx="1"/>
          </p:nvPr>
        </p:nvSpPr>
        <p:spPr>
          <a:xfrm>
            <a:off x="0" y="675975"/>
            <a:ext cx="9144000" cy="364800"/>
          </a:xfrm>
          <a:prstGeom prst="rect">
            <a:avLst/>
          </a:prstGeom>
        </p:spPr>
        <p:txBody>
          <a:bodyPr spcFirstLastPara="1" wrap="square" lIns="457200" tIns="91425" rIns="457200" bIns="0" anchor="t" anchorCtr="0">
            <a:normAutofit/>
          </a:bodyPr>
          <a:lstStyle>
            <a:lvl1pPr lvl="0" rtl="0">
              <a:spcBef>
                <a:spcPts val="0"/>
              </a:spcBef>
              <a:spcAft>
                <a:spcPts val="0"/>
              </a:spcAft>
              <a:buNone/>
              <a:defRPr sz="1800">
                <a:latin typeface="Roboto"/>
                <a:ea typeface="Roboto"/>
                <a:cs typeface="Roboto"/>
                <a:sym typeface="Roboto"/>
              </a:defRPr>
            </a:lvl1pPr>
            <a:lvl2pPr lvl="1" rtl="0">
              <a:spcBef>
                <a:spcPts val="1200"/>
              </a:spcBef>
              <a:spcAft>
                <a:spcPts val="0"/>
              </a:spcAft>
              <a:buNone/>
              <a:defRPr/>
            </a:lvl2pPr>
            <a:lvl3pPr lvl="2" rtl="0">
              <a:spcBef>
                <a:spcPts val="1200"/>
              </a:spcBef>
              <a:spcAft>
                <a:spcPts val="0"/>
              </a:spcAft>
              <a:buNone/>
              <a:defRPr/>
            </a:lvl3pPr>
            <a:lvl4pPr lvl="3" rtl="0">
              <a:spcBef>
                <a:spcPts val="1200"/>
              </a:spcBef>
              <a:spcAft>
                <a:spcPts val="0"/>
              </a:spcAft>
              <a:buNone/>
              <a:defRPr/>
            </a:lvl4pPr>
            <a:lvl5pPr lvl="4" rtl="0">
              <a:spcBef>
                <a:spcPts val="1200"/>
              </a:spcBef>
              <a:spcAft>
                <a:spcPts val="0"/>
              </a:spcAft>
              <a:buNone/>
              <a:defRPr/>
            </a:lvl5pPr>
            <a:lvl6pPr lvl="5" rtl="0">
              <a:spcBef>
                <a:spcPts val="1200"/>
              </a:spcBef>
              <a:spcAft>
                <a:spcPts val="0"/>
              </a:spcAft>
              <a:buNone/>
              <a:defRPr/>
            </a:lvl6pPr>
            <a:lvl7pPr lvl="6" rtl="0">
              <a:spcBef>
                <a:spcPts val="1200"/>
              </a:spcBef>
              <a:spcAft>
                <a:spcPts val="0"/>
              </a:spcAft>
              <a:buNone/>
              <a:defRPr/>
            </a:lvl7pPr>
            <a:lvl8pPr lvl="7" rtl="0">
              <a:spcBef>
                <a:spcPts val="1200"/>
              </a:spcBef>
              <a:spcAft>
                <a:spcPts val="0"/>
              </a:spcAft>
              <a:buNone/>
              <a:defRPr/>
            </a:lvl8pPr>
            <a:lvl9pPr lvl="8" rtl="0">
              <a:spcBef>
                <a:spcPts val="1200"/>
              </a:spcBef>
              <a:spcAft>
                <a:spcPts val="1200"/>
              </a:spcAft>
              <a:buNone/>
              <a:defRPr/>
            </a:lvl9pPr>
          </a:lstStyle>
          <a:p>
            <a:endParaRPr/>
          </a:p>
        </p:txBody>
      </p:sp>
      <p:cxnSp>
        <p:nvCxnSpPr>
          <p:cNvPr id="696" name="Google Shape;696;p61"/>
          <p:cNvCxnSpPr/>
          <p:nvPr/>
        </p:nvCxnSpPr>
        <p:spPr>
          <a:xfrm>
            <a:off x="274375" y="640080"/>
            <a:ext cx="8595600" cy="10200"/>
          </a:xfrm>
          <a:prstGeom prst="straightConnector1">
            <a:avLst/>
          </a:prstGeom>
          <a:noFill/>
          <a:ln w="9525" cap="flat" cmpd="sng">
            <a:solidFill>
              <a:schemeClr val="dk2"/>
            </a:solidFill>
            <a:prstDash val="solid"/>
            <a:round/>
            <a:headEnd type="none" w="med" len="med"/>
            <a:tailEnd type="none" w="med" len="med"/>
          </a:ln>
        </p:spPr>
      </p:cxnSp>
      <p:cxnSp>
        <p:nvCxnSpPr>
          <p:cNvPr id="697" name="Google Shape;697;p61"/>
          <p:cNvCxnSpPr/>
          <p:nvPr/>
        </p:nvCxnSpPr>
        <p:spPr>
          <a:xfrm>
            <a:off x="274320" y="4906455"/>
            <a:ext cx="8595600" cy="10200"/>
          </a:xfrm>
          <a:prstGeom prst="straightConnector1">
            <a:avLst/>
          </a:prstGeom>
          <a:noFill/>
          <a:ln w="9525" cap="flat" cmpd="sng">
            <a:solidFill>
              <a:srgbClr val="A9B7C0"/>
            </a:solidFill>
            <a:prstDash val="solid"/>
            <a:round/>
            <a:headEnd type="none" w="med" len="med"/>
            <a:tailEnd type="none" w="med" len="med"/>
          </a:ln>
        </p:spPr>
      </p:cxnSp>
      <p:sp>
        <p:nvSpPr>
          <p:cNvPr id="698" name="Google Shape;698;p61"/>
          <p:cNvSpPr txBox="1">
            <a:spLocks noGrp="1"/>
          </p:cNvSpPr>
          <p:nvPr>
            <p:ph type="subTitle" idx="2"/>
          </p:nvPr>
        </p:nvSpPr>
        <p:spPr>
          <a:xfrm>
            <a:off x="-12300" y="4916650"/>
            <a:ext cx="7971900" cy="226800"/>
          </a:xfrm>
          <a:prstGeom prst="rect">
            <a:avLst/>
          </a:prstGeom>
        </p:spPr>
        <p:txBody>
          <a:bodyPr spcFirstLastPara="1" wrap="square" lIns="274300" tIns="45700" rIns="0" bIns="0" anchor="t" anchorCtr="0">
            <a:normAutofit/>
          </a:bodyPr>
          <a:lstStyle>
            <a:lvl1pPr lvl="0" rtl="0">
              <a:spcBef>
                <a:spcPts val="0"/>
              </a:spcBef>
              <a:spcAft>
                <a:spcPts val="0"/>
              </a:spcAft>
              <a:buNone/>
              <a:defRPr sz="700"/>
            </a:lvl1pPr>
            <a:lvl2pPr lvl="1" rtl="0">
              <a:spcBef>
                <a:spcPts val="1200"/>
              </a:spcBef>
              <a:spcAft>
                <a:spcPts val="0"/>
              </a:spcAft>
              <a:buNone/>
              <a:defRPr/>
            </a:lvl2pPr>
            <a:lvl3pPr lvl="2" rtl="0">
              <a:spcBef>
                <a:spcPts val="1200"/>
              </a:spcBef>
              <a:spcAft>
                <a:spcPts val="0"/>
              </a:spcAft>
              <a:buNone/>
              <a:defRPr/>
            </a:lvl3pPr>
            <a:lvl4pPr lvl="3" rtl="0">
              <a:spcBef>
                <a:spcPts val="1200"/>
              </a:spcBef>
              <a:spcAft>
                <a:spcPts val="0"/>
              </a:spcAft>
              <a:buNone/>
              <a:defRPr/>
            </a:lvl4pPr>
            <a:lvl5pPr lvl="4" rtl="0">
              <a:spcBef>
                <a:spcPts val="1200"/>
              </a:spcBef>
              <a:spcAft>
                <a:spcPts val="0"/>
              </a:spcAft>
              <a:buNone/>
              <a:defRPr/>
            </a:lvl5pPr>
            <a:lvl6pPr lvl="5" rtl="0">
              <a:spcBef>
                <a:spcPts val="1200"/>
              </a:spcBef>
              <a:spcAft>
                <a:spcPts val="0"/>
              </a:spcAft>
              <a:buNone/>
              <a:defRPr/>
            </a:lvl6pPr>
            <a:lvl7pPr lvl="6" rtl="0">
              <a:spcBef>
                <a:spcPts val="1200"/>
              </a:spcBef>
              <a:spcAft>
                <a:spcPts val="0"/>
              </a:spcAft>
              <a:buNone/>
              <a:defRPr/>
            </a:lvl7pPr>
            <a:lvl8pPr lvl="7" rtl="0">
              <a:spcBef>
                <a:spcPts val="1200"/>
              </a:spcBef>
              <a:spcAft>
                <a:spcPts val="0"/>
              </a:spcAft>
              <a:buNone/>
              <a:defRPr/>
            </a:lvl8pPr>
            <a:lvl9pPr lvl="8" rtl="0">
              <a:spcBef>
                <a:spcPts val="1200"/>
              </a:spcBef>
              <a:spcAft>
                <a:spcPts val="1200"/>
              </a:spcAft>
              <a:buNone/>
              <a:defRPr/>
            </a:lvl9pPr>
          </a:lstStyle>
          <a:p>
            <a:endParaRPr/>
          </a:p>
        </p:txBody>
      </p:sp>
      <p:sp>
        <p:nvSpPr>
          <p:cNvPr id="699" name="Google Shape;699;p61"/>
          <p:cNvSpPr txBox="1">
            <a:spLocks noGrp="1"/>
          </p:cNvSpPr>
          <p:nvPr>
            <p:ph type="body" idx="3"/>
          </p:nvPr>
        </p:nvSpPr>
        <p:spPr>
          <a:xfrm>
            <a:off x="175" y="1284250"/>
            <a:ext cx="9144000" cy="3622200"/>
          </a:xfrm>
          <a:prstGeom prst="rect">
            <a:avLst/>
          </a:prstGeom>
        </p:spPr>
        <p:txBody>
          <a:bodyPr spcFirstLastPara="1" wrap="square" lIns="457200" tIns="0" rIns="457200" bIns="914400" anchor="t" anchorCtr="0">
            <a:normAutofit/>
          </a:bodyPr>
          <a:lstStyle>
            <a:lvl1pPr marL="457200" lvl="0" indent="-342900" rtl="0">
              <a:spcBef>
                <a:spcPts val="0"/>
              </a:spcBef>
              <a:spcAft>
                <a:spcPts val="0"/>
              </a:spcAft>
              <a:buSzPts val="1800"/>
              <a:buFont typeface="Roboto"/>
              <a:buChar char="●"/>
              <a:defRPr>
                <a:latin typeface="Roboto"/>
                <a:ea typeface="Roboto"/>
                <a:cs typeface="Roboto"/>
                <a:sym typeface="Roboto"/>
              </a:defRPr>
            </a:lvl1pPr>
            <a:lvl2pPr marL="914400" lvl="1" indent="-317500" rtl="0">
              <a:spcBef>
                <a:spcPts val="800"/>
              </a:spcBef>
              <a:spcAft>
                <a:spcPts val="0"/>
              </a:spcAft>
              <a:buSzPts val="1400"/>
              <a:buFont typeface="Roboto"/>
              <a:buChar char="○"/>
              <a:defRPr>
                <a:latin typeface="Roboto"/>
                <a:ea typeface="Roboto"/>
                <a:cs typeface="Roboto"/>
                <a:sym typeface="Roboto"/>
              </a:defRPr>
            </a:lvl2pPr>
            <a:lvl3pPr marL="1371600" lvl="2" indent="-317500" rtl="0">
              <a:spcBef>
                <a:spcPts val="800"/>
              </a:spcBef>
              <a:spcAft>
                <a:spcPts val="0"/>
              </a:spcAft>
              <a:buSzPts val="1400"/>
              <a:buFont typeface="Roboto"/>
              <a:buChar char="■"/>
              <a:defRPr>
                <a:latin typeface="Roboto"/>
                <a:ea typeface="Roboto"/>
                <a:cs typeface="Roboto"/>
                <a:sym typeface="Roboto"/>
              </a:defRPr>
            </a:lvl3pPr>
            <a:lvl4pPr marL="1828800" lvl="3" indent="-317500" rtl="0">
              <a:spcBef>
                <a:spcPts val="800"/>
              </a:spcBef>
              <a:spcAft>
                <a:spcPts val="0"/>
              </a:spcAft>
              <a:buSzPts val="1400"/>
              <a:buFont typeface="Roboto"/>
              <a:buChar char="●"/>
              <a:defRPr>
                <a:latin typeface="Roboto"/>
                <a:ea typeface="Roboto"/>
                <a:cs typeface="Roboto"/>
                <a:sym typeface="Roboto"/>
              </a:defRPr>
            </a:lvl4pPr>
            <a:lvl5pPr marL="2286000" lvl="4" indent="-317500" rtl="0">
              <a:spcBef>
                <a:spcPts val="800"/>
              </a:spcBef>
              <a:spcAft>
                <a:spcPts val="0"/>
              </a:spcAft>
              <a:buSzPts val="1400"/>
              <a:buFont typeface="Roboto"/>
              <a:buChar char="○"/>
              <a:defRPr>
                <a:latin typeface="Roboto"/>
                <a:ea typeface="Roboto"/>
                <a:cs typeface="Roboto"/>
                <a:sym typeface="Roboto"/>
              </a:defRPr>
            </a:lvl5pPr>
            <a:lvl6pPr marL="2743200" lvl="5" indent="-317500" rtl="0">
              <a:spcBef>
                <a:spcPts val="800"/>
              </a:spcBef>
              <a:spcAft>
                <a:spcPts val="0"/>
              </a:spcAft>
              <a:buSzPts val="1400"/>
              <a:buFont typeface="Roboto"/>
              <a:buChar char="■"/>
              <a:defRPr>
                <a:latin typeface="Roboto"/>
                <a:ea typeface="Roboto"/>
                <a:cs typeface="Roboto"/>
                <a:sym typeface="Roboto"/>
              </a:defRPr>
            </a:lvl6pPr>
            <a:lvl7pPr marL="3200400" lvl="6" indent="-317500" rtl="0">
              <a:spcBef>
                <a:spcPts val="800"/>
              </a:spcBef>
              <a:spcAft>
                <a:spcPts val="0"/>
              </a:spcAft>
              <a:buSzPts val="1400"/>
              <a:buFont typeface="Roboto"/>
              <a:buChar char="●"/>
              <a:defRPr>
                <a:latin typeface="Roboto"/>
                <a:ea typeface="Roboto"/>
                <a:cs typeface="Roboto"/>
                <a:sym typeface="Roboto"/>
              </a:defRPr>
            </a:lvl7pPr>
            <a:lvl8pPr marL="3657600" lvl="7" indent="-317500" rtl="0">
              <a:spcBef>
                <a:spcPts val="800"/>
              </a:spcBef>
              <a:spcAft>
                <a:spcPts val="0"/>
              </a:spcAft>
              <a:buSzPts val="1400"/>
              <a:buFont typeface="Roboto"/>
              <a:buChar char="○"/>
              <a:defRPr>
                <a:latin typeface="Roboto"/>
                <a:ea typeface="Roboto"/>
                <a:cs typeface="Roboto"/>
                <a:sym typeface="Roboto"/>
              </a:defRPr>
            </a:lvl8pPr>
            <a:lvl9pPr marL="4114800" lvl="8" indent="-317500" rtl="0">
              <a:spcBef>
                <a:spcPts val="800"/>
              </a:spcBef>
              <a:spcAft>
                <a:spcPts val="800"/>
              </a:spcAft>
              <a:buSzPts val="1400"/>
              <a:buFont typeface="Roboto"/>
              <a:buChar char="■"/>
              <a:defRPr>
                <a:latin typeface="Roboto"/>
                <a:ea typeface="Roboto"/>
                <a:cs typeface="Roboto"/>
                <a:sym typeface="Roboto"/>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ustom Layout 22">
  <p:cSld name="CUSTOM_21">
    <p:spTree>
      <p:nvGrpSpPr>
        <p:cNvPr id="1" name="Shape 53"/>
        <p:cNvGrpSpPr/>
        <p:nvPr/>
      </p:nvGrpSpPr>
      <p:grpSpPr>
        <a:xfrm>
          <a:off x="0" y="0"/>
          <a:ext cx="0" cy="0"/>
          <a:chOff x="0" y="0"/>
          <a:chExt cx="0" cy="0"/>
        </a:xfrm>
      </p:grpSpPr>
      <p:sp>
        <p:nvSpPr>
          <p:cNvPr id="54" name="Google Shape;54;p7"/>
          <p:cNvSpPr/>
          <p:nvPr/>
        </p:nvSpPr>
        <p:spPr>
          <a:xfrm>
            <a:off x="953325" y="1778663"/>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7"/>
          <p:cNvSpPr/>
          <p:nvPr/>
        </p:nvSpPr>
        <p:spPr>
          <a:xfrm>
            <a:off x="953325" y="2421088"/>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7"/>
          <p:cNvSpPr/>
          <p:nvPr/>
        </p:nvSpPr>
        <p:spPr>
          <a:xfrm>
            <a:off x="953325" y="3063525"/>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7"/>
          <p:cNvSpPr/>
          <p:nvPr/>
        </p:nvSpPr>
        <p:spPr>
          <a:xfrm>
            <a:off x="953325" y="3705313"/>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7"/>
          <p:cNvSpPr/>
          <p:nvPr/>
        </p:nvSpPr>
        <p:spPr>
          <a:xfrm>
            <a:off x="953325" y="4347738"/>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7"/>
          <p:cNvSpPr/>
          <p:nvPr/>
        </p:nvSpPr>
        <p:spPr>
          <a:xfrm>
            <a:off x="953325" y="1136875"/>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7"/>
          <p:cNvSpPr/>
          <p:nvPr/>
        </p:nvSpPr>
        <p:spPr>
          <a:xfrm>
            <a:off x="802850" y="1107479"/>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82D49"/>
                </a:solidFill>
              </a:rPr>
              <a:t>1</a:t>
            </a:r>
            <a:endParaRPr>
              <a:solidFill>
                <a:srgbClr val="082D49"/>
              </a:solidFill>
            </a:endParaRPr>
          </a:p>
        </p:txBody>
      </p:sp>
      <p:sp>
        <p:nvSpPr>
          <p:cNvPr id="61" name="Google Shape;61;p7"/>
          <p:cNvSpPr/>
          <p:nvPr/>
        </p:nvSpPr>
        <p:spPr>
          <a:xfrm>
            <a:off x="802850" y="1749267"/>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82D49"/>
                </a:solidFill>
              </a:rPr>
              <a:t>2</a:t>
            </a:r>
            <a:endParaRPr>
              <a:solidFill>
                <a:srgbClr val="082D49"/>
              </a:solidFill>
            </a:endParaRPr>
          </a:p>
        </p:txBody>
      </p:sp>
      <p:sp>
        <p:nvSpPr>
          <p:cNvPr id="62" name="Google Shape;62;p7"/>
          <p:cNvSpPr/>
          <p:nvPr/>
        </p:nvSpPr>
        <p:spPr>
          <a:xfrm>
            <a:off x="802850" y="2391692"/>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82D49"/>
                </a:solidFill>
              </a:rPr>
              <a:t>3</a:t>
            </a:r>
            <a:endParaRPr>
              <a:solidFill>
                <a:srgbClr val="082D49"/>
              </a:solidFill>
            </a:endParaRPr>
          </a:p>
        </p:txBody>
      </p:sp>
      <p:sp>
        <p:nvSpPr>
          <p:cNvPr id="63" name="Google Shape;63;p7"/>
          <p:cNvSpPr/>
          <p:nvPr/>
        </p:nvSpPr>
        <p:spPr>
          <a:xfrm>
            <a:off x="802850" y="3026867"/>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82D49"/>
                </a:solidFill>
              </a:rPr>
              <a:t>4</a:t>
            </a:r>
            <a:endParaRPr>
              <a:solidFill>
                <a:srgbClr val="082D49"/>
              </a:solidFill>
            </a:endParaRPr>
          </a:p>
        </p:txBody>
      </p:sp>
      <p:sp>
        <p:nvSpPr>
          <p:cNvPr id="64" name="Google Shape;64;p7"/>
          <p:cNvSpPr/>
          <p:nvPr/>
        </p:nvSpPr>
        <p:spPr>
          <a:xfrm>
            <a:off x="802850" y="3662042"/>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82D49"/>
                </a:solidFill>
              </a:rPr>
              <a:t>5</a:t>
            </a:r>
            <a:endParaRPr>
              <a:solidFill>
                <a:srgbClr val="082D49"/>
              </a:solidFill>
            </a:endParaRPr>
          </a:p>
        </p:txBody>
      </p:sp>
      <p:sp>
        <p:nvSpPr>
          <p:cNvPr id="65" name="Google Shape;65;p7"/>
          <p:cNvSpPr/>
          <p:nvPr/>
        </p:nvSpPr>
        <p:spPr>
          <a:xfrm>
            <a:off x="802850" y="4297217"/>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82D49"/>
                </a:solidFill>
              </a:rPr>
              <a:t>6</a:t>
            </a:r>
            <a:endParaRPr>
              <a:solidFill>
                <a:srgbClr val="082D49"/>
              </a:solidFill>
            </a:endParaRPr>
          </a:p>
        </p:txBody>
      </p:sp>
      <p:sp>
        <p:nvSpPr>
          <p:cNvPr id="66" name="Google Shape;66;p7"/>
          <p:cNvSpPr txBox="1">
            <a:spLocks noGrp="1"/>
          </p:cNvSpPr>
          <p:nvPr>
            <p:ph type="title"/>
          </p:nvPr>
        </p:nvSpPr>
        <p:spPr>
          <a:xfrm>
            <a:off x="724200" y="127400"/>
            <a:ext cx="44529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7" name="Google Shape;67;p7"/>
          <p:cNvSpPr txBox="1">
            <a:spLocks noGrp="1"/>
          </p:cNvSpPr>
          <p:nvPr>
            <p:ph type="title" idx="2"/>
          </p:nvPr>
        </p:nvSpPr>
        <p:spPr>
          <a:xfrm>
            <a:off x="742750" y="478650"/>
            <a:ext cx="4452900" cy="323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8" name="Google Shape;68;p7"/>
          <p:cNvSpPr txBox="1">
            <a:spLocks noGrp="1"/>
          </p:cNvSpPr>
          <p:nvPr>
            <p:ph type="subTitle" idx="1"/>
          </p:nvPr>
        </p:nvSpPr>
        <p:spPr>
          <a:xfrm>
            <a:off x="1224625" y="1129175"/>
            <a:ext cx="71103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9" name="Google Shape;69;p7"/>
          <p:cNvSpPr txBox="1">
            <a:spLocks noGrp="1"/>
          </p:cNvSpPr>
          <p:nvPr>
            <p:ph type="subTitle" idx="3"/>
          </p:nvPr>
        </p:nvSpPr>
        <p:spPr>
          <a:xfrm>
            <a:off x="1224625" y="1793688"/>
            <a:ext cx="71103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0" name="Google Shape;70;p7"/>
          <p:cNvSpPr txBox="1">
            <a:spLocks noGrp="1"/>
          </p:cNvSpPr>
          <p:nvPr>
            <p:ph type="subTitle" idx="4"/>
          </p:nvPr>
        </p:nvSpPr>
        <p:spPr>
          <a:xfrm>
            <a:off x="1224625" y="2435788"/>
            <a:ext cx="71103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1" name="Google Shape;71;p7"/>
          <p:cNvSpPr txBox="1">
            <a:spLocks noGrp="1"/>
          </p:cNvSpPr>
          <p:nvPr>
            <p:ph type="subTitle" idx="5"/>
          </p:nvPr>
        </p:nvSpPr>
        <p:spPr>
          <a:xfrm>
            <a:off x="1224625" y="3063525"/>
            <a:ext cx="71103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2" name="Google Shape;72;p7"/>
          <p:cNvSpPr txBox="1">
            <a:spLocks noGrp="1"/>
          </p:cNvSpPr>
          <p:nvPr>
            <p:ph type="subTitle" idx="6"/>
          </p:nvPr>
        </p:nvSpPr>
        <p:spPr>
          <a:xfrm>
            <a:off x="1224625" y="3728038"/>
            <a:ext cx="71103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7"/>
          <p:cNvSpPr txBox="1">
            <a:spLocks noGrp="1"/>
          </p:cNvSpPr>
          <p:nvPr>
            <p:ph type="subTitle" idx="7"/>
          </p:nvPr>
        </p:nvSpPr>
        <p:spPr>
          <a:xfrm>
            <a:off x="1224625" y="4370138"/>
            <a:ext cx="71103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4" name="Google Shape;74;p7"/>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sz="1300">
                <a:solidFill>
                  <a:srgbClr val="2E5E73"/>
                </a:solidFill>
                <a:latin typeface="Roboto Light"/>
                <a:ea typeface="Roboto Light"/>
                <a:cs typeface="Roboto Light"/>
                <a:sym typeface="Roboto Light"/>
              </a:defRPr>
            </a:lvl1pPr>
            <a:lvl2pPr lvl="1">
              <a:buNone/>
              <a:defRPr sz="1300">
                <a:solidFill>
                  <a:srgbClr val="2E5E73"/>
                </a:solidFill>
                <a:latin typeface="Roboto Light"/>
                <a:ea typeface="Roboto Light"/>
                <a:cs typeface="Roboto Light"/>
                <a:sym typeface="Roboto Light"/>
              </a:defRPr>
            </a:lvl2pPr>
            <a:lvl3pPr lvl="2">
              <a:buNone/>
              <a:defRPr sz="1300">
                <a:solidFill>
                  <a:srgbClr val="2E5E73"/>
                </a:solidFill>
                <a:latin typeface="Roboto Light"/>
                <a:ea typeface="Roboto Light"/>
                <a:cs typeface="Roboto Light"/>
                <a:sym typeface="Roboto Light"/>
              </a:defRPr>
            </a:lvl3pPr>
            <a:lvl4pPr lvl="3">
              <a:buNone/>
              <a:defRPr sz="1300">
                <a:solidFill>
                  <a:srgbClr val="2E5E73"/>
                </a:solidFill>
                <a:latin typeface="Roboto Light"/>
                <a:ea typeface="Roboto Light"/>
                <a:cs typeface="Roboto Light"/>
                <a:sym typeface="Roboto Light"/>
              </a:defRPr>
            </a:lvl4pPr>
            <a:lvl5pPr lvl="4">
              <a:buNone/>
              <a:defRPr sz="1300">
                <a:solidFill>
                  <a:srgbClr val="2E5E73"/>
                </a:solidFill>
                <a:latin typeface="Roboto Light"/>
                <a:ea typeface="Roboto Light"/>
                <a:cs typeface="Roboto Light"/>
                <a:sym typeface="Roboto Light"/>
              </a:defRPr>
            </a:lvl5pPr>
            <a:lvl6pPr lvl="5">
              <a:buNone/>
              <a:defRPr sz="1300">
                <a:solidFill>
                  <a:srgbClr val="2E5E73"/>
                </a:solidFill>
                <a:latin typeface="Roboto Light"/>
                <a:ea typeface="Roboto Light"/>
                <a:cs typeface="Roboto Light"/>
                <a:sym typeface="Roboto Light"/>
              </a:defRPr>
            </a:lvl6pPr>
            <a:lvl7pPr lvl="6">
              <a:buNone/>
              <a:defRPr sz="1300">
                <a:solidFill>
                  <a:srgbClr val="2E5E73"/>
                </a:solidFill>
                <a:latin typeface="Roboto Light"/>
                <a:ea typeface="Roboto Light"/>
                <a:cs typeface="Roboto Light"/>
                <a:sym typeface="Roboto Light"/>
              </a:defRPr>
            </a:lvl7pPr>
            <a:lvl8pPr lvl="7">
              <a:buNone/>
              <a:defRPr sz="1300">
                <a:solidFill>
                  <a:srgbClr val="2E5E73"/>
                </a:solidFill>
                <a:latin typeface="Roboto Light"/>
                <a:ea typeface="Roboto Light"/>
                <a:cs typeface="Roboto Light"/>
                <a:sym typeface="Roboto Light"/>
              </a:defRPr>
            </a:lvl8pPr>
            <a:lvl9pPr lvl="8">
              <a:buNone/>
              <a:defRPr sz="13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
              <a:t>‹#›</a:t>
            </a:fld>
            <a:endParaRPr/>
          </a:p>
        </p:txBody>
      </p:sp>
      <p:pic>
        <p:nvPicPr>
          <p:cNvPr id="75" name="Google Shape;75;p7"/>
          <p:cNvPicPr preferRelativeResize="0"/>
          <p:nvPr/>
        </p:nvPicPr>
        <p:blipFill>
          <a:blip r:embed="rId2">
            <a:alphaModFix/>
          </a:blip>
          <a:stretch>
            <a:fillRect/>
          </a:stretch>
        </p:blipFill>
        <p:spPr>
          <a:xfrm>
            <a:off x="198650" y="271550"/>
            <a:ext cx="459000" cy="471541"/>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ustom Layout 22 2">
  <p:cSld name="CUSTOM_21_2">
    <p:spTree>
      <p:nvGrpSpPr>
        <p:cNvPr id="1" name="Shape 76"/>
        <p:cNvGrpSpPr/>
        <p:nvPr/>
      </p:nvGrpSpPr>
      <p:grpSpPr>
        <a:xfrm>
          <a:off x="0" y="0"/>
          <a:ext cx="0" cy="0"/>
          <a:chOff x="0" y="0"/>
          <a:chExt cx="0" cy="0"/>
        </a:xfrm>
      </p:grpSpPr>
      <p:sp>
        <p:nvSpPr>
          <p:cNvPr id="77" name="Google Shape;77;p8"/>
          <p:cNvSpPr txBox="1">
            <a:spLocks noGrp="1"/>
          </p:cNvSpPr>
          <p:nvPr>
            <p:ph type="title"/>
          </p:nvPr>
        </p:nvSpPr>
        <p:spPr>
          <a:xfrm>
            <a:off x="724200" y="127400"/>
            <a:ext cx="44529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8" name="Google Shape;78;p8"/>
          <p:cNvSpPr txBox="1">
            <a:spLocks noGrp="1"/>
          </p:cNvSpPr>
          <p:nvPr>
            <p:ph type="title" idx="2"/>
          </p:nvPr>
        </p:nvSpPr>
        <p:spPr>
          <a:xfrm>
            <a:off x="742750" y="478650"/>
            <a:ext cx="4452900" cy="323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9" name="Google Shape;79;p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rtl="0">
              <a:buNone/>
              <a:defRPr sz="1300">
                <a:solidFill>
                  <a:srgbClr val="2E5E73"/>
                </a:solidFill>
                <a:latin typeface="Roboto Light"/>
                <a:ea typeface="Roboto Light"/>
                <a:cs typeface="Roboto Light"/>
                <a:sym typeface="Roboto Light"/>
              </a:defRPr>
            </a:lvl1pPr>
            <a:lvl2pPr lvl="1" rtl="0">
              <a:buNone/>
              <a:defRPr sz="1300">
                <a:solidFill>
                  <a:srgbClr val="2E5E73"/>
                </a:solidFill>
                <a:latin typeface="Roboto Light"/>
                <a:ea typeface="Roboto Light"/>
                <a:cs typeface="Roboto Light"/>
                <a:sym typeface="Roboto Light"/>
              </a:defRPr>
            </a:lvl2pPr>
            <a:lvl3pPr lvl="2" rtl="0">
              <a:buNone/>
              <a:defRPr sz="1300">
                <a:solidFill>
                  <a:srgbClr val="2E5E73"/>
                </a:solidFill>
                <a:latin typeface="Roboto Light"/>
                <a:ea typeface="Roboto Light"/>
                <a:cs typeface="Roboto Light"/>
                <a:sym typeface="Roboto Light"/>
              </a:defRPr>
            </a:lvl3pPr>
            <a:lvl4pPr lvl="3" rtl="0">
              <a:buNone/>
              <a:defRPr sz="1300">
                <a:solidFill>
                  <a:srgbClr val="2E5E73"/>
                </a:solidFill>
                <a:latin typeface="Roboto Light"/>
                <a:ea typeface="Roboto Light"/>
                <a:cs typeface="Roboto Light"/>
                <a:sym typeface="Roboto Light"/>
              </a:defRPr>
            </a:lvl4pPr>
            <a:lvl5pPr lvl="4" rtl="0">
              <a:buNone/>
              <a:defRPr sz="1300">
                <a:solidFill>
                  <a:srgbClr val="2E5E73"/>
                </a:solidFill>
                <a:latin typeface="Roboto Light"/>
                <a:ea typeface="Roboto Light"/>
                <a:cs typeface="Roboto Light"/>
                <a:sym typeface="Roboto Light"/>
              </a:defRPr>
            </a:lvl5pPr>
            <a:lvl6pPr lvl="5" rtl="0">
              <a:buNone/>
              <a:defRPr sz="1300">
                <a:solidFill>
                  <a:srgbClr val="2E5E73"/>
                </a:solidFill>
                <a:latin typeface="Roboto Light"/>
                <a:ea typeface="Roboto Light"/>
                <a:cs typeface="Roboto Light"/>
                <a:sym typeface="Roboto Light"/>
              </a:defRPr>
            </a:lvl6pPr>
            <a:lvl7pPr lvl="6" rtl="0">
              <a:buNone/>
              <a:defRPr sz="1300">
                <a:solidFill>
                  <a:srgbClr val="2E5E73"/>
                </a:solidFill>
                <a:latin typeface="Roboto Light"/>
                <a:ea typeface="Roboto Light"/>
                <a:cs typeface="Roboto Light"/>
                <a:sym typeface="Roboto Light"/>
              </a:defRPr>
            </a:lvl7pPr>
            <a:lvl8pPr lvl="7" rtl="0">
              <a:buNone/>
              <a:defRPr sz="1300">
                <a:solidFill>
                  <a:srgbClr val="2E5E73"/>
                </a:solidFill>
                <a:latin typeface="Roboto Light"/>
                <a:ea typeface="Roboto Light"/>
                <a:cs typeface="Roboto Light"/>
                <a:sym typeface="Roboto Light"/>
              </a:defRPr>
            </a:lvl8pPr>
            <a:lvl9pPr lvl="8" rtl="0">
              <a:buNone/>
              <a:defRPr sz="13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
              <a:t>‹#›</a:t>
            </a:fld>
            <a:endParaRPr/>
          </a:p>
        </p:txBody>
      </p:sp>
      <p:pic>
        <p:nvPicPr>
          <p:cNvPr id="80" name="Google Shape;80;p8"/>
          <p:cNvPicPr preferRelativeResize="0"/>
          <p:nvPr/>
        </p:nvPicPr>
        <p:blipFill>
          <a:blip r:embed="rId2">
            <a:alphaModFix/>
          </a:blip>
          <a:stretch>
            <a:fillRect/>
          </a:stretch>
        </p:blipFill>
        <p:spPr>
          <a:xfrm>
            <a:off x="198650" y="271550"/>
            <a:ext cx="459000" cy="471541"/>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ustom Layout 11">
  <p:cSld name="CUSTOM_23">
    <p:spTree>
      <p:nvGrpSpPr>
        <p:cNvPr id="1" name="Shape 81"/>
        <p:cNvGrpSpPr/>
        <p:nvPr/>
      </p:nvGrpSpPr>
      <p:grpSpPr>
        <a:xfrm>
          <a:off x="0" y="0"/>
          <a:ext cx="0" cy="0"/>
          <a:chOff x="0" y="0"/>
          <a:chExt cx="0" cy="0"/>
        </a:xfrm>
      </p:grpSpPr>
      <p:sp>
        <p:nvSpPr>
          <p:cNvPr id="82" name="Google Shape;82;p9"/>
          <p:cNvSpPr/>
          <p:nvPr/>
        </p:nvSpPr>
        <p:spPr>
          <a:xfrm>
            <a:off x="330600" y="127400"/>
            <a:ext cx="393600" cy="393600"/>
          </a:xfrm>
          <a:prstGeom prst="ellipse">
            <a:avLst/>
          </a:prstGeom>
          <a:solidFill>
            <a:srgbClr val="FCB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9"/>
          <p:cNvSpPr txBox="1"/>
          <p:nvPr/>
        </p:nvSpPr>
        <p:spPr>
          <a:xfrm>
            <a:off x="724200" y="127400"/>
            <a:ext cx="44529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b="1">
                <a:solidFill>
                  <a:srgbClr val="2E5E73"/>
                </a:solidFill>
                <a:latin typeface="Roboto"/>
                <a:ea typeface="Roboto"/>
                <a:cs typeface="Roboto"/>
                <a:sym typeface="Roboto"/>
              </a:rPr>
              <a:t>Activity: </a:t>
            </a:r>
            <a:endParaRPr sz="2400" b="1">
              <a:solidFill>
                <a:srgbClr val="2E5E73"/>
              </a:solidFill>
              <a:latin typeface="Roboto"/>
              <a:ea typeface="Roboto"/>
              <a:cs typeface="Roboto"/>
              <a:sym typeface="Roboto"/>
            </a:endParaRPr>
          </a:p>
        </p:txBody>
      </p:sp>
      <p:sp>
        <p:nvSpPr>
          <p:cNvPr id="84" name="Google Shape;84;p9"/>
          <p:cNvSpPr txBox="1"/>
          <p:nvPr/>
        </p:nvSpPr>
        <p:spPr>
          <a:xfrm>
            <a:off x="5901175" y="3977950"/>
            <a:ext cx="2872200" cy="434400"/>
          </a:xfrm>
          <a:prstGeom prst="rect">
            <a:avLst/>
          </a:prstGeom>
          <a:noFill/>
          <a:ln>
            <a:noFill/>
          </a:ln>
        </p:spPr>
        <p:txBody>
          <a:bodyPr spcFirstLastPara="1" wrap="square" lIns="640075" tIns="0" rIns="91425" bIns="0" anchor="ctr" anchorCtr="0">
            <a:noAutofit/>
          </a:bodyPr>
          <a:lstStyle/>
          <a:p>
            <a:pPr marL="0" lvl="0" indent="0" algn="r" rtl="0">
              <a:spcBef>
                <a:spcPts val="0"/>
              </a:spcBef>
              <a:spcAft>
                <a:spcPts val="0"/>
              </a:spcAft>
              <a:buNone/>
            </a:pPr>
            <a:r>
              <a:rPr lang="en" b="1">
                <a:solidFill>
                  <a:srgbClr val="2E5E73"/>
                </a:solidFill>
                <a:latin typeface="Roboto"/>
                <a:ea typeface="Roboto"/>
                <a:cs typeface="Roboto"/>
                <a:sym typeface="Roboto"/>
              </a:rPr>
              <a:t>Suggested Time:</a:t>
            </a:r>
            <a:endParaRPr b="1">
              <a:solidFill>
                <a:srgbClr val="2E5E73"/>
              </a:solidFill>
              <a:latin typeface="Roboto"/>
              <a:ea typeface="Roboto"/>
              <a:cs typeface="Roboto"/>
              <a:sym typeface="Roboto"/>
            </a:endParaRPr>
          </a:p>
        </p:txBody>
      </p:sp>
      <p:pic>
        <p:nvPicPr>
          <p:cNvPr id="85" name="Google Shape;85;p9"/>
          <p:cNvPicPr preferRelativeResize="0"/>
          <p:nvPr/>
        </p:nvPicPr>
        <p:blipFill>
          <a:blip r:embed="rId2">
            <a:alphaModFix/>
          </a:blip>
          <a:stretch>
            <a:fillRect/>
          </a:stretch>
        </p:blipFill>
        <p:spPr>
          <a:xfrm>
            <a:off x="197877" y="269548"/>
            <a:ext cx="434800" cy="428796"/>
          </a:xfrm>
          <a:prstGeom prst="rect">
            <a:avLst/>
          </a:prstGeom>
          <a:noFill/>
          <a:ln>
            <a:noFill/>
          </a:ln>
        </p:spPr>
      </p:pic>
      <p:pic>
        <p:nvPicPr>
          <p:cNvPr id="86" name="Google Shape;86;p9"/>
          <p:cNvPicPr preferRelativeResize="0"/>
          <p:nvPr/>
        </p:nvPicPr>
        <p:blipFill rotWithShape="1">
          <a:blip r:embed="rId3">
            <a:alphaModFix amt="12000"/>
          </a:blip>
          <a:srcRect l="-3280" t="-19179" r="-37524" b="41054"/>
          <a:stretch/>
        </p:blipFill>
        <p:spPr>
          <a:xfrm>
            <a:off x="0" y="3069475"/>
            <a:ext cx="3716100" cy="2074025"/>
          </a:xfrm>
          <a:prstGeom prst="rect">
            <a:avLst/>
          </a:prstGeom>
          <a:noFill/>
          <a:ln>
            <a:noFill/>
          </a:ln>
        </p:spPr>
      </p:pic>
      <p:cxnSp>
        <p:nvCxnSpPr>
          <p:cNvPr id="87" name="Google Shape;87;p9"/>
          <p:cNvCxnSpPr/>
          <p:nvPr/>
        </p:nvCxnSpPr>
        <p:spPr>
          <a:xfrm>
            <a:off x="0" y="929900"/>
            <a:ext cx="7337400" cy="0"/>
          </a:xfrm>
          <a:prstGeom prst="straightConnector1">
            <a:avLst/>
          </a:prstGeom>
          <a:noFill/>
          <a:ln w="19050" cap="flat" cmpd="sng">
            <a:solidFill>
              <a:srgbClr val="2E5E73"/>
            </a:solidFill>
            <a:prstDash val="solid"/>
            <a:round/>
            <a:headEnd type="none" w="med" len="med"/>
            <a:tailEnd type="oval" w="med" len="med"/>
          </a:ln>
        </p:spPr>
      </p:cxnSp>
      <p:sp>
        <p:nvSpPr>
          <p:cNvPr id="88" name="Google Shape;88;p9"/>
          <p:cNvSpPr txBox="1">
            <a:spLocks noGrp="1"/>
          </p:cNvSpPr>
          <p:nvPr>
            <p:ph type="subTitle" idx="1"/>
          </p:nvPr>
        </p:nvSpPr>
        <p:spPr>
          <a:xfrm>
            <a:off x="818575" y="1726975"/>
            <a:ext cx="6518700" cy="2116200"/>
          </a:xfrm>
          <a:prstGeom prst="rect">
            <a:avLst/>
          </a:prstGeom>
        </p:spPr>
        <p:txBody>
          <a:bodyPr spcFirstLastPara="1" wrap="square" lIns="91425" tIns="91425" rIns="91425" bIns="91425" anchor="t" anchorCtr="0">
            <a:normAutofit/>
          </a:bodyPr>
          <a:lstStyle>
            <a:lvl1pPr lvl="0">
              <a:spcBef>
                <a:spcPts val="0"/>
              </a:spcBef>
              <a:spcAft>
                <a:spcPts val="0"/>
              </a:spcAft>
              <a:buSzPts val="1400"/>
              <a:buNone/>
              <a:defRPr sz="1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9"/>
          <p:cNvSpPr txBox="1">
            <a:spLocks noGrp="1"/>
          </p:cNvSpPr>
          <p:nvPr>
            <p:ph type="subTitle" idx="2"/>
          </p:nvPr>
        </p:nvSpPr>
        <p:spPr>
          <a:xfrm>
            <a:off x="2184800" y="4246400"/>
            <a:ext cx="6518700" cy="3231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sz="1400"/>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90" name="Google Shape;90;p9"/>
          <p:cNvSpPr txBox="1">
            <a:spLocks noGrp="1"/>
          </p:cNvSpPr>
          <p:nvPr>
            <p:ph type="subTitle" idx="3"/>
          </p:nvPr>
        </p:nvSpPr>
        <p:spPr>
          <a:xfrm>
            <a:off x="724200" y="478650"/>
            <a:ext cx="6613200" cy="3231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ustom Layout 22 2 1">
  <p:cSld name="CUSTOM_21_2_1">
    <p:spTree>
      <p:nvGrpSpPr>
        <p:cNvPr id="1" name="Shape 91"/>
        <p:cNvGrpSpPr/>
        <p:nvPr/>
      </p:nvGrpSpPr>
      <p:grpSpPr>
        <a:xfrm>
          <a:off x="0" y="0"/>
          <a:ext cx="0" cy="0"/>
          <a:chOff x="0" y="0"/>
          <a:chExt cx="0" cy="0"/>
        </a:xfrm>
      </p:grpSpPr>
      <p:sp>
        <p:nvSpPr>
          <p:cNvPr id="92" name="Google Shape;92;p10"/>
          <p:cNvSpPr/>
          <p:nvPr/>
        </p:nvSpPr>
        <p:spPr>
          <a:xfrm>
            <a:off x="330600" y="127400"/>
            <a:ext cx="393600" cy="393600"/>
          </a:xfrm>
          <a:prstGeom prst="ellipse">
            <a:avLst/>
          </a:prstGeom>
          <a:solidFill>
            <a:srgbClr val="FCB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3" name="Google Shape;93;p10"/>
          <p:cNvPicPr preferRelativeResize="0"/>
          <p:nvPr/>
        </p:nvPicPr>
        <p:blipFill>
          <a:blip r:embed="rId2">
            <a:alphaModFix/>
          </a:blip>
          <a:stretch>
            <a:fillRect/>
          </a:stretch>
        </p:blipFill>
        <p:spPr>
          <a:xfrm>
            <a:off x="173938" y="271538"/>
            <a:ext cx="496875" cy="496875"/>
          </a:xfrm>
          <a:prstGeom prst="rect">
            <a:avLst/>
          </a:prstGeom>
          <a:noFill/>
          <a:ln>
            <a:noFill/>
          </a:ln>
        </p:spPr>
      </p:pic>
      <p:sp>
        <p:nvSpPr>
          <p:cNvPr id="94" name="Google Shape;94;p10"/>
          <p:cNvSpPr txBox="1">
            <a:spLocks noGrp="1"/>
          </p:cNvSpPr>
          <p:nvPr>
            <p:ph type="title"/>
          </p:nvPr>
        </p:nvSpPr>
        <p:spPr>
          <a:xfrm>
            <a:off x="724200" y="127400"/>
            <a:ext cx="44529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5" name="Google Shape;95;p10"/>
          <p:cNvSpPr txBox="1">
            <a:spLocks noGrp="1"/>
          </p:cNvSpPr>
          <p:nvPr>
            <p:ph type="title" idx="2"/>
          </p:nvPr>
        </p:nvSpPr>
        <p:spPr>
          <a:xfrm>
            <a:off x="742750" y="478650"/>
            <a:ext cx="4452900" cy="323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1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rtl="0">
              <a:buNone/>
              <a:defRPr sz="1300">
                <a:solidFill>
                  <a:srgbClr val="2E5E73"/>
                </a:solidFill>
                <a:latin typeface="Roboto Light"/>
                <a:ea typeface="Roboto Light"/>
                <a:cs typeface="Roboto Light"/>
                <a:sym typeface="Roboto Light"/>
              </a:defRPr>
            </a:lvl1pPr>
            <a:lvl2pPr lvl="1" rtl="0">
              <a:buNone/>
              <a:defRPr sz="1300">
                <a:solidFill>
                  <a:srgbClr val="2E5E73"/>
                </a:solidFill>
                <a:latin typeface="Roboto Light"/>
                <a:ea typeface="Roboto Light"/>
                <a:cs typeface="Roboto Light"/>
                <a:sym typeface="Roboto Light"/>
              </a:defRPr>
            </a:lvl2pPr>
            <a:lvl3pPr lvl="2" rtl="0">
              <a:buNone/>
              <a:defRPr sz="1300">
                <a:solidFill>
                  <a:srgbClr val="2E5E73"/>
                </a:solidFill>
                <a:latin typeface="Roboto Light"/>
                <a:ea typeface="Roboto Light"/>
                <a:cs typeface="Roboto Light"/>
                <a:sym typeface="Roboto Light"/>
              </a:defRPr>
            </a:lvl3pPr>
            <a:lvl4pPr lvl="3" rtl="0">
              <a:buNone/>
              <a:defRPr sz="1300">
                <a:solidFill>
                  <a:srgbClr val="2E5E73"/>
                </a:solidFill>
                <a:latin typeface="Roboto Light"/>
                <a:ea typeface="Roboto Light"/>
                <a:cs typeface="Roboto Light"/>
                <a:sym typeface="Roboto Light"/>
              </a:defRPr>
            </a:lvl4pPr>
            <a:lvl5pPr lvl="4" rtl="0">
              <a:buNone/>
              <a:defRPr sz="1300">
                <a:solidFill>
                  <a:srgbClr val="2E5E73"/>
                </a:solidFill>
                <a:latin typeface="Roboto Light"/>
                <a:ea typeface="Roboto Light"/>
                <a:cs typeface="Roboto Light"/>
                <a:sym typeface="Roboto Light"/>
              </a:defRPr>
            </a:lvl5pPr>
            <a:lvl6pPr lvl="5" rtl="0">
              <a:buNone/>
              <a:defRPr sz="1300">
                <a:solidFill>
                  <a:srgbClr val="2E5E73"/>
                </a:solidFill>
                <a:latin typeface="Roboto Light"/>
                <a:ea typeface="Roboto Light"/>
                <a:cs typeface="Roboto Light"/>
                <a:sym typeface="Roboto Light"/>
              </a:defRPr>
            </a:lvl6pPr>
            <a:lvl7pPr lvl="6" rtl="0">
              <a:buNone/>
              <a:defRPr sz="1300">
                <a:solidFill>
                  <a:srgbClr val="2E5E73"/>
                </a:solidFill>
                <a:latin typeface="Roboto Light"/>
                <a:ea typeface="Roboto Light"/>
                <a:cs typeface="Roboto Light"/>
                <a:sym typeface="Roboto Light"/>
              </a:defRPr>
            </a:lvl7pPr>
            <a:lvl8pPr lvl="7" rtl="0">
              <a:buNone/>
              <a:defRPr sz="1300">
                <a:solidFill>
                  <a:srgbClr val="2E5E73"/>
                </a:solidFill>
                <a:latin typeface="Roboto Light"/>
                <a:ea typeface="Roboto Light"/>
                <a:cs typeface="Roboto Light"/>
                <a:sym typeface="Roboto Light"/>
              </a:defRPr>
            </a:lvl8pPr>
            <a:lvl9pPr lvl="8" rtl="0">
              <a:buNone/>
              <a:defRPr sz="13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
              <a:t>‹#›</a:t>
            </a:fld>
            <a:endParaRPr/>
          </a:p>
        </p:txBody>
      </p:sp>
      <p:cxnSp>
        <p:nvCxnSpPr>
          <p:cNvPr id="97" name="Google Shape;97;p10"/>
          <p:cNvCxnSpPr/>
          <p:nvPr/>
        </p:nvCxnSpPr>
        <p:spPr>
          <a:xfrm>
            <a:off x="-9375" y="929900"/>
            <a:ext cx="7346700" cy="0"/>
          </a:xfrm>
          <a:prstGeom prst="straightConnector1">
            <a:avLst/>
          </a:prstGeom>
          <a:noFill/>
          <a:ln w="19050" cap="flat" cmpd="sng">
            <a:solidFill>
              <a:srgbClr val="2E5E73"/>
            </a:solidFill>
            <a:prstDash val="solid"/>
            <a:round/>
            <a:headEnd type="none" w="med" len="med"/>
            <a:tailEnd type="oval" w="med" len="med"/>
          </a:ln>
        </p:spPr>
      </p:cxn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rgbClr val="2E5E73"/>
              </a:buClr>
              <a:buSzPts val="2400"/>
              <a:buFont typeface="Roboto"/>
              <a:buNone/>
              <a:defRPr sz="2400" b="1">
                <a:solidFill>
                  <a:srgbClr val="2E5E73"/>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rgbClr val="2E5E73"/>
              </a:buClr>
              <a:buSzPts val="1800"/>
              <a:buFont typeface="Roboto Light"/>
              <a:buChar char="●"/>
              <a:defRPr sz="1800">
                <a:solidFill>
                  <a:srgbClr val="2E5E73"/>
                </a:solidFill>
                <a:latin typeface="Roboto Light"/>
                <a:ea typeface="Roboto Light"/>
                <a:cs typeface="Roboto Light"/>
                <a:sym typeface="Roboto Light"/>
              </a:defRPr>
            </a:lvl1pPr>
            <a:lvl2pPr marL="914400" lvl="1" indent="-317500" rtl="0">
              <a:lnSpc>
                <a:spcPct val="115000"/>
              </a:lnSpc>
              <a:spcBef>
                <a:spcPts val="0"/>
              </a:spcBef>
              <a:spcAft>
                <a:spcPts val="0"/>
              </a:spcAft>
              <a:buClr>
                <a:srgbClr val="2E5E73"/>
              </a:buClr>
              <a:buSzPts val="1400"/>
              <a:buFont typeface="Roboto Light"/>
              <a:buChar char="○"/>
              <a:defRPr>
                <a:solidFill>
                  <a:srgbClr val="2E5E73"/>
                </a:solidFill>
                <a:latin typeface="Roboto Light"/>
                <a:ea typeface="Roboto Light"/>
                <a:cs typeface="Roboto Light"/>
                <a:sym typeface="Roboto Light"/>
              </a:defRPr>
            </a:lvl2pPr>
            <a:lvl3pPr marL="1371600" lvl="2" indent="-317500" rtl="0">
              <a:lnSpc>
                <a:spcPct val="115000"/>
              </a:lnSpc>
              <a:spcBef>
                <a:spcPts val="0"/>
              </a:spcBef>
              <a:spcAft>
                <a:spcPts val="0"/>
              </a:spcAft>
              <a:buClr>
                <a:srgbClr val="2E5E73"/>
              </a:buClr>
              <a:buSzPts val="1400"/>
              <a:buFont typeface="Roboto Light"/>
              <a:buChar char="■"/>
              <a:defRPr>
                <a:solidFill>
                  <a:srgbClr val="2E5E73"/>
                </a:solidFill>
                <a:latin typeface="Roboto Light"/>
                <a:ea typeface="Roboto Light"/>
                <a:cs typeface="Roboto Light"/>
                <a:sym typeface="Roboto Light"/>
              </a:defRPr>
            </a:lvl3pPr>
            <a:lvl4pPr marL="1828800" lvl="3" indent="-317500" rtl="0">
              <a:lnSpc>
                <a:spcPct val="115000"/>
              </a:lnSpc>
              <a:spcBef>
                <a:spcPts val="0"/>
              </a:spcBef>
              <a:spcAft>
                <a:spcPts val="0"/>
              </a:spcAft>
              <a:buClr>
                <a:srgbClr val="2E5E73"/>
              </a:buClr>
              <a:buSzPts val="1400"/>
              <a:buFont typeface="Roboto Light"/>
              <a:buChar char="●"/>
              <a:defRPr>
                <a:solidFill>
                  <a:srgbClr val="2E5E73"/>
                </a:solidFill>
                <a:latin typeface="Roboto Light"/>
                <a:ea typeface="Roboto Light"/>
                <a:cs typeface="Roboto Light"/>
                <a:sym typeface="Roboto Light"/>
              </a:defRPr>
            </a:lvl4pPr>
            <a:lvl5pPr marL="2286000" lvl="4" indent="-317500" rtl="0">
              <a:lnSpc>
                <a:spcPct val="115000"/>
              </a:lnSpc>
              <a:spcBef>
                <a:spcPts val="0"/>
              </a:spcBef>
              <a:spcAft>
                <a:spcPts val="0"/>
              </a:spcAft>
              <a:buClr>
                <a:srgbClr val="2E5E73"/>
              </a:buClr>
              <a:buSzPts val="1400"/>
              <a:buFont typeface="Roboto Light"/>
              <a:buChar char="○"/>
              <a:defRPr>
                <a:solidFill>
                  <a:srgbClr val="2E5E73"/>
                </a:solidFill>
                <a:latin typeface="Roboto Light"/>
                <a:ea typeface="Roboto Light"/>
                <a:cs typeface="Roboto Light"/>
                <a:sym typeface="Roboto Light"/>
              </a:defRPr>
            </a:lvl5pPr>
            <a:lvl6pPr marL="2743200" lvl="5" indent="-317500" rtl="0">
              <a:lnSpc>
                <a:spcPct val="115000"/>
              </a:lnSpc>
              <a:spcBef>
                <a:spcPts val="0"/>
              </a:spcBef>
              <a:spcAft>
                <a:spcPts val="0"/>
              </a:spcAft>
              <a:buClr>
                <a:srgbClr val="2E5E73"/>
              </a:buClr>
              <a:buSzPts val="1400"/>
              <a:buFont typeface="Roboto Light"/>
              <a:buChar char="■"/>
              <a:defRPr>
                <a:solidFill>
                  <a:srgbClr val="2E5E73"/>
                </a:solidFill>
                <a:latin typeface="Roboto Light"/>
                <a:ea typeface="Roboto Light"/>
                <a:cs typeface="Roboto Light"/>
                <a:sym typeface="Roboto Light"/>
              </a:defRPr>
            </a:lvl6pPr>
            <a:lvl7pPr marL="3200400" lvl="6" indent="-317500" rtl="0">
              <a:lnSpc>
                <a:spcPct val="115000"/>
              </a:lnSpc>
              <a:spcBef>
                <a:spcPts val="0"/>
              </a:spcBef>
              <a:spcAft>
                <a:spcPts val="0"/>
              </a:spcAft>
              <a:buClr>
                <a:srgbClr val="2E5E73"/>
              </a:buClr>
              <a:buSzPts val="1400"/>
              <a:buFont typeface="Roboto Light"/>
              <a:buChar char="●"/>
              <a:defRPr>
                <a:solidFill>
                  <a:srgbClr val="2E5E73"/>
                </a:solidFill>
                <a:latin typeface="Roboto Light"/>
                <a:ea typeface="Roboto Light"/>
                <a:cs typeface="Roboto Light"/>
                <a:sym typeface="Roboto Light"/>
              </a:defRPr>
            </a:lvl7pPr>
            <a:lvl8pPr marL="3657600" lvl="7" indent="-317500" rtl="0">
              <a:lnSpc>
                <a:spcPct val="115000"/>
              </a:lnSpc>
              <a:spcBef>
                <a:spcPts val="0"/>
              </a:spcBef>
              <a:spcAft>
                <a:spcPts val="0"/>
              </a:spcAft>
              <a:buClr>
                <a:srgbClr val="2E5E73"/>
              </a:buClr>
              <a:buSzPts val="1400"/>
              <a:buFont typeface="Roboto Light"/>
              <a:buChar char="○"/>
              <a:defRPr>
                <a:solidFill>
                  <a:srgbClr val="2E5E73"/>
                </a:solidFill>
                <a:latin typeface="Roboto Light"/>
                <a:ea typeface="Roboto Light"/>
                <a:cs typeface="Roboto Light"/>
                <a:sym typeface="Roboto Light"/>
              </a:defRPr>
            </a:lvl8pPr>
            <a:lvl9pPr marL="4114800" lvl="8" indent="-317500" rtl="0">
              <a:lnSpc>
                <a:spcPct val="115000"/>
              </a:lnSpc>
              <a:spcBef>
                <a:spcPts val="0"/>
              </a:spcBef>
              <a:spcAft>
                <a:spcPts val="0"/>
              </a:spcAft>
              <a:buClr>
                <a:srgbClr val="2E5E73"/>
              </a:buClr>
              <a:buSzPts val="1400"/>
              <a:buFont typeface="Roboto Light"/>
              <a:buChar char="■"/>
              <a:defRPr>
                <a:solidFill>
                  <a:srgbClr val="2E5E73"/>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3" r:id="rId34"/>
    <p:sldLayoutId id="2147483684" r:id="rId35"/>
    <p:sldLayoutId id="2147483685" r:id="rId36"/>
    <p:sldLayoutId id="2147483686" r:id="rId37"/>
    <p:sldLayoutId id="2147483687" r:id="rId38"/>
    <p:sldLayoutId id="2147483688" r:id="rId39"/>
    <p:sldLayoutId id="2147483689" r:id="rId40"/>
    <p:sldLayoutId id="2147483690" r:id="rId41"/>
    <p:sldLayoutId id="2147483691" r:id="rId42"/>
    <p:sldLayoutId id="2147483692" r:id="rId43"/>
    <p:sldLayoutId id="2147483693" r:id="rId44"/>
    <p:sldLayoutId id="2147483694" r:id="rId45"/>
    <p:sldLayoutId id="2147483695" r:id="rId46"/>
    <p:sldLayoutId id="2147483696" r:id="rId47"/>
    <p:sldLayoutId id="2147483697" r:id="rId48"/>
    <p:sldLayoutId id="2147483698" r:id="rId49"/>
    <p:sldLayoutId id="2147483699" r:id="rId50"/>
    <p:sldLayoutId id="2147483700" r:id="rId51"/>
    <p:sldLayoutId id="2147483701" r:id="rId52"/>
    <p:sldLayoutId id="2147483702" r:id="rId53"/>
    <p:sldLayoutId id="2147483703" r:id="rId54"/>
    <p:sldLayoutId id="2147483704" r:id="rId55"/>
    <p:sldLayoutId id="2147483705" r:id="rId56"/>
    <p:sldLayoutId id="2147483706" r:id="rId57"/>
    <p:sldLayoutId id="2147483707" r:id="rId5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8.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48.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48.xml"/><Relationship Id="rId5" Type="http://schemas.openxmlformats.org/officeDocument/2006/relationships/image" Target="../media/image35.emf"/><Relationship Id="rId4" Type="http://schemas.openxmlformats.org/officeDocument/2006/relationships/image" Target="../media/image34.emf"/></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4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8.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48.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48.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48.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48.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48.xml"/></Relationships>
</file>

<file path=ppt/slides/_rels/slide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4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8.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8.xml"/><Relationship Id="rId6" Type="http://schemas.openxmlformats.org/officeDocument/2006/relationships/image" Target="../media/image25.emf"/><Relationship Id="rId5" Type="http://schemas.openxmlformats.org/officeDocument/2006/relationships/image" Target="../media/image24.emf"/><Relationship Id="rId4" Type="http://schemas.openxmlformats.org/officeDocument/2006/relationships/image" Target="../media/image23.emf"/></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8.xml"/><Relationship Id="rId5" Type="http://schemas.openxmlformats.org/officeDocument/2006/relationships/image" Target="../media/image27.emf"/><Relationship Id="rId4" Type="http://schemas.openxmlformats.org/officeDocument/2006/relationships/image" Target="../media/image26.emf"/></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8.xml"/><Relationship Id="rId6" Type="http://schemas.openxmlformats.org/officeDocument/2006/relationships/image" Target="../media/image30.emf"/><Relationship Id="rId5" Type="http://schemas.openxmlformats.org/officeDocument/2006/relationships/image" Target="../media/image29.emf"/><Relationship Id="rId4" Type="http://schemas.openxmlformats.org/officeDocument/2006/relationships/image" Target="../media/image28.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983"/>
        <p:cNvGrpSpPr/>
        <p:nvPr/>
      </p:nvGrpSpPr>
      <p:grpSpPr>
        <a:xfrm>
          <a:off x="0" y="0"/>
          <a:ext cx="0" cy="0"/>
          <a:chOff x="0" y="0"/>
          <a:chExt cx="0" cy="0"/>
        </a:xfrm>
      </p:grpSpPr>
      <p:sp>
        <p:nvSpPr>
          <p:cNvPr id="2984" name="Google Shape;2984;p248"/>
          <p:cNvSpPr txBox="1"/>
          <p:nvPr/>
        </p:nvSpPr>
        <p:spPr>
          <a:xfrm>
            <a:off x="4271499" y="1606750"/>
            <a:ext cx="2368500" cy="60218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600"/>
              </a:spcAft>
              <a:buNone/>
            </a:pPr>
            <a:r>
              <a:rPr lang="en" sz="1200" b="1" dirty="0">
                <a:solidFill>
                  <a:schemeClr val="lt1"/>
                </a:solidFill>
                <a:latin typeface="Roboto"/>
                <a:ea typeface="Roboto"/>
                <a:cs typeface="Roboto"/>
                <a:sym typeface="Roboto"/>
              </a:rPr>
              <a:t>AI Boot Camp – Project 1</a:t>
            </a:r>
            <a:endParaRPr sz="1200" b="1" dirty="0">
              <a:solidFill>
                <a:schemeClr val="lt1"/>
              </a:solidFill>
              <a:latin typeface="Roboto"/>
              <a:ea typeface="Roboto"/>
              <a:cs typeface="Roboto"/>
              <a:sym typeface="Roboto"/>
            </a:endParaRPr>
          </a:p>
        </p:txBody>
      </p:sp>
      <p:sp>
        <p:nvSpPr>
          <p:cNvPr id="2985" name="Google Shape;2985;p248"/>
          <p:cNvSpPr txBox="1">
            <a:spLocks noGrp="1"/>
          </p:cNvSpPr>
          <p:nvPr>
            <p:ph type="title"/>
          </p:nvPr>
        </p:nvSpPr>
        <p:spPr>
          <a:xfrm>
            <a:off x="4234699" y="1976050"/>
            <a:ext cx="4843800" cy="1299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990"/>
              <a:buNone/>
            </a:pPr>
            <a:r>
              <a:rPr lang="en" sz="4000" b="0" dirty="0">
                <a:solidFill>
                  <a:schemeClr val="lt1"/>
                </a:solidFill>
              </a:rPr>
              <a:t>Technology Stock Analysis - DRAFT</a:t>
            </a:r>
            <a:endParaRPr sz="4000" b="0" dirty="0">
              <a:solidFill>
                <a:schemeClr val="lt1"/>
              </a:solidFill>
            </a:endParaRPr>
          </a:p>
        </p:txBody>
      </p:sp>
      <p:sp>
        <p:nvSpPr>
          <p:cNvPr id="2986" name="Google Shape;2986;p248"/>
          <p:cNvSpPr txBox="1"/>
          <p:nvPr/>
        </p:nvSpPr>
        <p:spPr>
          <a:xfrm>
            <a:off x="4271499" y="3167450"/>
            <a:ext cx="3054300" cy="60218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600"/>
              </a:spcAft>
              <a:buNone/>
            </a:pPr>
            <a:r>
              <a:rPr lang="en" sz="1200" dirty="0">
                <a:solidFill>
                  <a:schemeClr val="lt1"/>
                </a:solidFill>
                <a:latin typeface="Roboto Light"/>
                <a:ea typeface="Roboto Light"/>
                <a:cs typeface="Roboto Light"/>
                <a:sym typeface="Roboto Light"/>
              </a:rPr>
              <a:t>Module 9 &amp; 10</a:t>
            </a:r>
            <a:endParaRPr dirty="0">
              <a:solidFill>
                <a:schemeClr val="lt1"/>
              </a:solidFill>
              <a:latin typeface="Roboto Light"/>
              <a:ea typeface="Roboto Light"/>
              <a:cs typeface="Roboto Light"/>
              <a:sym typeface="Roboto Light"/>
            </a:endParaRPr>
          </a:p>
        </p:txBody>
      </p:sp>
      <p:cxnSp>
        <p:nvCxnSpPr>
          <p:cNvPr id="2987" name="Google Shape;2987;p248"/>
          <p:cNvCxnSpPr/>
          <p:nvPr/>
        </p:nvCxnSpPr>
        <p:spPr>
          <a:xfrm>
            <a:off x="4347750" y="1976050"/>
            <a:ext cx="968700" cy="0"/>
          </a:xfrm>
          <a:prstGeom prst="straightConnector1">
            <a:avLst/>
          </a:prstGeom>
          <a:noFill/>
          <a:ln w="19050" cap="flat" cmpd="sng">
            <a:solidFill>
              <a:schemeClr val="lt1"/>
            </a:solidFill>
            <a:prstDash val="solid"/>
            <a:round/>
            <a:headEnd type="none" w="med" len="med"/>
            <a:tailEnd type="none" w="med" len="med"/>
          </a:ln>
        </p:spPr>
      </p:cxnSp>
      <p:cxnSp>
        <p:nvCxnSpPr>
          <p:cNvPr id="2988" name="Google Shape;2988;p248"/>
          <p:cNvCxnSpPr/>
          <p:nvPr/>
        </p:nvCxnSpPr>
        <p:spPr>
          <a:xfrm>
            <a:off x="4358200" y="1975950"/>
            <a:ext cx="5446500" cy="0"/>
          </a:xfrm>
          <a:prstGeom prst="straightConnector1">
            <a:avLst/>
          </a:prstGeom>
          <a:noFill/>
          <a:ln w="19050" cap="flat" cmpd="sng">
            <a:solidFill>
              <a:schemeClr val="lt1"/>
            </a:solidFill>
            <a:prstDash val="solid"/>
            <a:round/>
            <a:headEnd type="none" w="med" len="med"/>
            <a:tailEnd type="oval" w="med" len="med"/>
          </a:ln>
        </p:spPr>
      </p:cxnSp>
      <p:sp>
        <p:nvSpPr>
          <p:cNvPr id="2989" name="Google Shape;2989;p248"/>
          <p:cNvSpPr txBox="1"/>
          <p:nvPr/>
        </p:nvSpPr>
        <p:spPr>
          <a:xfrm>
            <a:off x="0" y="4850400"/>
            <a:ext cx="5022000" cy="307800"/>
          </a:xfrm>
          <a:prstGeom prst="rect">
            <a:avLst/>
          </a:prstGeom>
          <a:noFill/>
          <a:ln>
            <a:noFill/>
          </a:ln>
        </p:spPr>
        <p:txBody>
          <a:bodyPr spcFirstLastPara="1" wrap="square" lIns="365750" tIns="91425" rIns="91425" bIns="91425" anchor="t" anchorCtr="0">
            <a:spAutoFit/>
          </a:bodyPr>
          <a:lstStyle/>
          <a:p>
            <a:pPr marL="0" lvl="0" indent="-228600" algn="l" rtl="0">
              <a:lnSpc>
                <a:spcPct val="115000"/>
              </a:lnSpc>
              <a:spcBef>
                <a:spcPts val="0"/>
              </a:spcBef>
              <a:spcAft>
                <a:spcPts val="1600"/>
              </a:spcAft>
              <a:buNone/>
            </a:pPr>
            <a:r>
              <a:rPr lang="en" sz="800">
                <a:solidFill>
                  <a:schemeClr val="lt1"/>
                </a:solidFill>
                <a:latin typeface="Roboto Light"/>
                <a:ea typeface="Roboto Light"/>
                <a:cs typeface="Roboto Light"/>
                <a:sym typeface="Roboto Light"/>
              </a:rPr>
              <a:t>© 2023 edX Boot Camps LLC. Confidential and Proprietary. All Rights Reserved.</a:t>
            </a:r>
            <a:endParaRPr sz="1000">
              <a:solidFill>
                <a:schemeClr val="lt1"/>
              </a:solidFill>
              <a:latin typeface="Roboto Light"/>
              <a:ea typeface="Roboto Light"/>
              <a:cs typeface="Roboto Light"/>
              <a:sym typeface="Roboto 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84"/>
                                        </p:tgtEl>
                                        <p:attrNameLst>
                                          <p:attrName>style.visibility</p:attrName>
                                        </p:attrNameLst>
                                      </p:cBhvr>
                                      <p:to>
                                        <p:strVal val="visible"/>
                                      </p:to>
                                    </p:set>
                                    <p:animEffect transition="in" filter="fade">
                                      <p:cBhvr>
                                        <p:cTn id="7" dur="1000"/>
                                        <p:tgtEl>
                                          <p:spTgt spid="2984"/>
                                        </p:tgtEl>
                                      </p:cBhvr>
                                    </p:animEffect>
                                  </p:childTnLst>
                                </p:cTn>
                              </p:par>
                              <p:par>
                                <p:cTn id="8" presetID="10" presetClass="entr" presetSubtype="0" fill="hold" nodeType="withEffect">
                                  <p:stCondLst>
                                    <p:cond delay="0"/>
                                  </p:stCondLst>
                                  <p:childTnLst>
                                    <p:set>
                                      <p:cBhvr>
                                        <p:cTn id="9" dur="1" fill="hold">
                                          <p:stCondLst>
                                            <p:cond delay="0"/>
                                          </p:stCondLst>
                                        </p:cTn>
                                        <p:tgtEl>
                                          <p:spTgt spid="2985"/>
                                        </p:tgtEl>
                                        <p:attrNameLst>
                                          <p:attrName>style.visibility</p:attrName>
                                        </p:attrNameLst>
                                      </p:cBhvr>
                                      <p:to>
                                        <p:strVal val="visible"/>
                                      </p:to>
                                    </p:set>
                                    <p:animEffect transition="in" filter="fade">
                                      <p:cBhvr>
                                        <p:cTn id="10" dur="1000"/>
                                        <p:tgtEl>
                                          <p:spTgt spid="2985"/>
                                        </p:tgtEl>
                                      </p:cBhvr>
                                    </p:animEffect>
                                  </p:childTnLst>
                                </p:cTn>
                              </p:par>
                              <p:par>
                                <p:cTn id="11" presetID="10" presetClass="entr" presetSubtype="0" fill="hold" nodeType="withEffect">
                                  <p:stCondLst>
                                    <p:cond delay="0"/>
                                  </p:stCondLst>
                                  <p:childTnLst>
                                    <p:set>
                                      <p:cBhvr>
                                        <p:cTn id="12" dur="1" fill="hold">
                                          <p:stCondLst>
                                            <p:cond delay="0"/>
                                          </p:stCondLst>
                                        </p:cTn>
                                        <p:tgtEl>
                                          <p:spTgt spid="2986"/>
                                        </p:tgtEl>
                                        <p:attrNameLst>
                                          <p:attrName>style.visibility</p:attrName>
                                        </p:attrNameLst>
                                      </p:cBhvr>
                                      <p:to>
                                        <p:strVal val="visible"/>
                                      </p:to>
                                    </p:set>
                                    <p:animEffect transition="in" filter="fade">
                                      <p:cBhvr>
                                        <p:cTn id="13" dur="1000"/>
                                        <p:tgtEl>
                                          <p:spTgt spid="2986"/>
                                        </p:tgtEl>
                                      </p:cBhvr>
                                    </p:animEffect>
                                  </p:childTnLst>
                                </p:cTn>
                              </p:par>
                              <p:par>
                                <p:cTn id="14" presetID="10" presetClass="entr" presetSubtype="0" fill="hold" nodeType="withEffect">
                                  <p:stCondLst>
                                    <p:cond delay="0"/>
                                  </p:stCondLst>
                                  <p:childTnLst>
                                    <p:set>
                                      <p:cBhvr>
                                        <p:cTn id="15" dur="1" fill="hold">
                                          <p:stCondLst>
                                            <p:cond delay="0"/>
                                          </p:stCondLst>
                                        </p:cTn>
                                        <p:tgtEl>
                                          <p:spTgt spid="2987"/>
                                        </p:tgtEl>
                                        <p:attrNameLst>
                                          <p:attrName>style.visibility</p:attrName>
                                        </p:attrNameLst>
                                      </p:cBhvr>
                                      <p:to>
                                        <p:strVal val="visible"/>
                                      </p:to>
                                    </p:set>
                                    <p:animEffect transition="in" filter="fade">
                                      <p:cBhvr>
                                        <p:cTn id="16" dur="1000"/>
                                        <p:tgtEl>
                                          <p:spTgt spid="29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993">
          <a:extLst>
            <a:ext uri="{FF2B5EF4-FFF2-40B4-BE49-F238E27FC236}">
              <a16:creationId xmlns:a16="http://schemas.microsoft.com/office/drawing/2014/main" id="{BFD739BB-7ABB-2066-C19A-E2A8549AB92F}"/>
            </a:ext>
          </a:extLst>
        </p:cNvPr>
        <p:cNvGrpSpPr/>
        <p:nvPr/>
      </p:nvGrpSpPr>
      <p:grpSpPr>
        <a:xfrm>
          <a:off x="0" y="0"/>
          <a:ext cx="0" cy="0"/>
          <a:chOff x="0" y="0"/>
          <a:chExt cx="0" cy="0"/>
        </a:xfrm>
      </p:grpSpPr>
      <p:sp>
        <p:nvSpPr>
          <p:cNvPr id="2994" name="Google Shape;2994;p249">
            <a:extLst>
              <a:ext uri="{FF2B5EF4-FFF2-40B4-BE49-F238E27FC236}">
                <a16:creationId xmlns:a16="http://schemas.microsoft.com/office/drawing/2014/main" id="{1F40E720-2EBB-A8CF-2E9F-CF0E61DA21C3}"/>
              </a:ext>
            </a:extLst>
          </p:cNvPr>
          <p:cNvSpPr/>
          <p:nvPr/>
        </p:nvSpPr>
        <p:spPr>
          <a:xfrm>
            <a:off x="136025" y="233625"/>
            <a:ext cx="572700" cy="572700"/>
          </a:xfrm>
          <a:prstGeom prst="ellipse">
            <a:avLst/>
          </a:prstGeom>
          <a:solidFill>
            <a:srgbClr val="FCB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5" name="Google Shape;2995;p249">
            <a:extLst>
              <a:ext uri="{FF2B5EF4-FFF2-40B4-BE49-F238E27FC236}">
                <a16:creationId xmlns:a16="http://schemas.microsoft.com/office/drawing/2014/main" id="{735AC742-D02B-8BF3-BA50-0F1A588390D6}"/>
              </a:ext>
            </a:extLst>
          </p:cNvPr>
          <p:cNvSpPr txBox="1"/>
          <p:nvPr/>
        </p:nvSpPr>
        <p:spPr>
          <a:xfrm>
            <a:off x="710300" y="127400"/>
            <a:ext cx="81222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solidFill>
                  <a:srgbClr val="2E5E73"/>
                </a:solidFill>
                <a:latin typeface="Roboto"/>
                <a:ea typeface="Roboto"/>
                <a:cs typeface="Roboto"/>
                <a:sym typeface="Roboto"/>
              </a:rPr>
              <a:t>Focused Component Graphs</a:t>
            </a:r>
            <a:endParaRPr sz="2400" b="1" dirty="0">
              <a:solidFill>
                <a:srgbClr val="2E5E73"/>
              </a:solidFill>
              <a:latin typeface="Roboto"/>
              <a:ea typeface="Roboto"/>
              <a:cs typeface="Roboto"/>
              <a:sym typeface="Roboto"/>
            </a:endParaRPr>
          </a:p>
        </p:txBody>
      </p:sp>
      <p:sp>
        <p:nvSpPr>
          <p:cNvPr id="3000" name="Google Shape;3000;p249">
            <a:extLst>
              <a:ext uri="{FF2B5EF4-FFF2-40B4-BE49-F238E27FC236}">
                <a16:creationId xmlns:a16="http://schemas.microsoft.com/office/drawing/2014/main" id="{508C0502-CC70-B988-CC0D-C70D1DEA1025}"/>
              </a:ext>
            </a:extLst>
          </p:cNvPr>
          <p:cNvSpPr/>
          <p:nvPr/>
        </p:nvSpPr>
        <p:spPr>
          <a:xfrm>
            <a:off x="364853" y="1136875"/>
            <a:ext cx="7910014"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249">
            <a:extLst>
              <a:ext uri="{FF2B5EF4-FFF2-40B4-BE49-F238E27FC236}">
                <a16:creationId xmlns:a16="http://schemas.microsoft.com/office/drawing/2014/main" id="{8FA5C7B8-0A04-E7A4-7945-27B55C784FFE}"/>
              </a:ext>
            </a:extLst>
          </p:cNvPr>
          <p:cNvSpPr txBox="1"/>
          <p:nvPr/>
        </p:nvSpPr>
        <p:spPr>
          <a:xfrm>
            <a:off x="765927" y="1177288"/>
            <a:ext cx="7092481" cy="43239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dirty="0">
                <a:solidFill>
                  <a:srgbClr val="2E5E73"/>
                </a:solidFill>
                <a:latin typeface="Roboto Light"/>
                <a:ea typeface="Roboto Light"/>
                <a:cs typeface="Roboto Light"/>
                <a:sym typeface="Roboto Light"/>
              </a:rPr>
              <a:t>Optimal time to buy (month of year, day of week, hour of day) for </a:t>
            </a:r>
            <a:r>
              <a:rPr lang="en" b="1" u="sng" dirty="0">
                <a:solidFill>
                  <a:srgbClr val="2E5E73"/>
                </a:solidFill>
                <a:latin typeface="Roboto Light"/>
                <a:ea typeface="Roboto Light"/>
                <a:cs typeface="Roboto Light"/>
                <a:sym typeface="Roboto Light"/>
              </a:rPr>
              <a:t>highest growth stock</a:t>
            </a:r>
            <a:endParaRPr b="1" u="sng" dirty="0">
              <a:solidFill>
                <a:srgbClr val="2E5E73"/>
              </a:solidFill>
              <a:latin typeface="Roboto Light"/>
              <a:ea typeface="Roboto Light"/>
              <a:cs typeface="Roboto Light"/>
              <a:sym typeface="Roboto Light"/>
            </a:endParaRPr>
          </a:p>
        </p:txBody>
      </p:sp>
      <p:sp>
        <p:nvSpPr>
          <p:cNvPr id="3005" name="Google Shape;3005;p249">
            <a:extLst>
              <a:ext uri="{FF2B5EF4-FFF2-40B4-BE49-F238E27FC236}">
                <a16:creationId xmlns:a16="http://schemas.microsoft.com/office/drawing/2014/main" id="{9F569C83-F23B-93C1-7E01-9C47066B3980}"/>
              </a:ext>
            </a:extLst>
          </p:cNvPr>
          <p:cNvSpPr/>
          <p:nvPr/>
        </p:nvSpPr>
        <p:spPr>
          <a:xfrm>
            <a:off x="214378" y="1107479"/>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rgbClr val="082D49"/>
              </a:solidFill>
            </a:endParaRPr>
          </a:p>
        </p:txBody>
      </p:sp>
      <p:cxnSp>
        <p:nvCxnSpPr>
          <p:cNvPr id="3009" name="Google Shape;3009;p249">
            <a:extLst>
              <a:ext uri="{FF2B5EF4-FFF2-40B4-BE49-F238E27FC236}">
                <a16:creationId xmlns:a16="http://schemas.microsoft.com/office/drawing/2014/main" id="{AF3B8C3E-0B27-1731-ABC7-DE318A46B989}"/>
              </a:ext>
            </a:extLst>
          </p:cNvPr>
          <p:cNvCxnSpPr/>
          <p:nvPr/>
        </p:nvCxnSpPr>
        <p:spPr>
          <a:xfrm>
            <a:off x="-9375" y="929900"/>
            <a:ext cx="7346700" cy="0"/>
          </a:xfrm>
          <a:prstGeom prst="straightConnector1">
            <a:avLst/>
          </a:prstGeom>
          <a:noFill/>
          <a:ln w="19050" cap="flat" cmpd="sng">
            <a:solidFill>
              <a:srgbClr val="2E5E73"/>
            </a:solidFill>
            <a:prstDash val="solid"/>
            <a:round/>
            <a:headEnd type="none" w="med" len="med"/>
            <a:tailEnd type="oval" w="med" len="med"/>
          </a:ln>
        </p:spPr>
      </p:cxnSp>
      <p:pic>
        <p:nvPicPr>
          <p:cNvPr id="2" name="Google Shape;3515;p295">
            <a:extLst>
              <a:ext uri="{FF2B5EF4-FFF2-40B4-BE49-F238E27FC236}">
                <a16:creationId xmlns:a16="http://schemas.microsoft.com/office/drawing/2014/main" id="{1BC41A4D-8285-896B-BBB6-69BACDE8C177}"/>
              </a:ext>
            </a:extLst>
          </p:cNvPr>
          <p:cNvPicPr preferRelativeResize="0"/>
          <p:nvPr/>
        </p:nvPicPr>
        <p:blipFill>
          <a:blip r:embed="rId3">
            <a:alphaModFix/>
          </a:blip>
          <a:stretch>
            <a:fillRect/>
          </a:stretch>
        </p:blipFill>
        <p:spPr>
          <a:xfrm>
            <a:off x="192875" y="284200"/>
            <a:ext cx="459000" cy="471541"/>
          </a:xfrm>
          <a:prstGeom prst="rect">
            <a:avLst/>
          </a:prstGeom>
          <a:noFill/>
          <a:ln>
            <a:noFill/>
          </a:ln>
        </p:spPr>
      </p:pic>
      <p:pic>
        <p:nvPicPr>
          <p:cNvPr id="3" name="Picture 2">
            <a:extLst>
              <a:ext uri="{FF2B5EF4-FFF2-40B4-BE49-F238E27FC236}">
                <a16:creationId xmlns:a16="http://schemas.microsoft.com/office/drawing/2014/main" id="{1C55AE83-09CF-B444-CE66-49B03651230A}"/>
              </a:ext>
            </a:extLst>
          </p:cNvPr>
          <p:cNvPicPr>
            <a:picLocks noChangeAspect="1"/>
          </p:cNvPicPr>
          <p:nvPr/>
        </p:nvPicPr>
        <p:blipFill>
          <a:blip r:embed="rId4"/>
          <a:stretch>
            <a:fillRect/>
          </a:stretch>
        </p:blipFill>
        <p:spPr>
          <a:xfrm>
            <a:off x="233353" y="1824593"/>
            <a:ext cx="4212125" cy="1494313"/>
          </a:xfrm>
          <a:prstGeom prst="rect">
            <a:avLst/>
          </a:prstGeom>
        </p:spPr>
      </p:pic>
      <p:pic>
        <p:nvPicPr>
          <p:cNvPr id="4" name="Picture 3">
            <a:extLst>
              <a:ext uri="{FF2B5EF4-FFF2-40B4-BE49-F238E27FC236}">
                <a16:creationId xmlns:a16="http://schemas.microsoft.com/office/drawing/2014/main" id="{79363824-8EF6-86B2-C8DF-2B1CEEBB3C56}"/>
              </a:ext>
            </a:extLst>
          </p:cNvPr>
          <p:cNvPicPr>
            <a:picLocks noChangeAspect="1"/>
          </p:cNvPicPr>
          <p:nvPr/>
        </p:nvPicPr>
        <p:blipFill>
          <a:blip r:embed="rId5"/>
          <a:stretch>
            <a:fillRect/>
          </a:stretch>
        </p:blipFill>
        <p:spPr>
          <a:xfrm>
            <a:off x="4674763" y="1867798"/>
            <a:ext cx="4268933" cy="1458633"/>
          </a:xfrm>
          <a:prstGeom prst="rect">
            <a:avLst/>
          </a:prstGeom>
        </p:spPr>
      </p:pic>
      <p:pic>
        <p:nvPicPr>
          <p:cNvPr id="8" name="Picture 7">
            <a:extLst>
              <a:ext uri="{FF2B5EF4-FFF2-40B4-BE49-F238E27FC236}">
                <a16:creationId xmlns:a16="http://schemas.microsoft.com/office/drawing/2014/main" id="{7A72BBD0-5439-E3AD-DF18-6A238DF45720}"/>
              </a:ext>
            </a:extLst>
          </p:cNvPr>
          <p:cNvPicPr>
            <a:picLocks noChangeAspect="1"/>
          </p:cNvPicPr>
          <p:nvPr/>
        </p:nvPicPr>
        <p:blipFill>
          <a:blip r:embed="rId6"/>
          <a:stretch>
            <a:fillRect/>
          </a:stretch>
        </p:blipFill>
        <p:spPr>
          <a:xfrm>
            <a:off x="2297101" y="3338448"/>
            <a:ext cx="4309453" cy="1511744"/>
          </a:xfrm>
          <a:prstGeom prst="rect">
            <a:avLst/>
          </a:prstGeom>
        </p:spPr>
      </p:pic>
      <p:sp>
        <p:nvSpPr>
          <p:cNvPr id="9" name="TextBox 8">
            <a:extLst>
              <a:ext uri="{FF2B5EF4-FFF2-40B4-BE49-F238E27FC236}">
                <a16:creationId xmlns:a16="http://schemas.microsoft.com/office/drawing/2014/main" id="{6E91FFCA-0C2D-64AA-6106-9AE46481C248}"/>
              </a:ext>
            </a:extLst>
          </p:cNvPr>
          <p:cNvSpPr txBox="1"/>
          <p:nvPr/>
        </p:nvSpPr>
        <p:spPr>
          <a:xfrm>
            <a:off x="3241138" y="35699"/>
            <a:ext cx="5830432" cy="830997"/>
          </a:xfrm>
          <a:prstGeom prst="rect">
            <a:avLst/>
          </a:prstGeom>
          <a:noFill/>
        </p:spPr>
        <p:txBody>
          <a:bodyPr wrap="square" rtlCol="0">
            <a:spAutoFit/>
          </a:bodyPr>
          <a:lstStyle/>
          <a:p>
            <a:pPr algn="ctr"/>
            <a:r>
              <a:rPr lang="en-US" sz="4800" dirty="0">
                <a:solidFill>
                  <a:schemeClr val="bg1">
                    <a:lumMod val="75000"/>
                  </a:schemeClr>
                </a:solidFill>
              </a:rPr>
              <a:t>DRAFT</a:t>
            </a:r>
          </a:p>
        </p:txBody>
      </p:sp>
    </p:spTree>
    <p:extLst>
      <p:ext uri="{BB962C8B-B14F-4D97-AF65-F5344CB8AC3E}">
        <p14:creationId xmlns:p14="http://schemas.microsoft.com/office/powerpoint/2010/main" val="3964586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993">
          <a:extLst>
            <a:ext uri="{FF2B5EF4-FFF2-40B4-BE49-F238E27FC236}">
              <a16:creationId xmlns:a16="http://schemas.microsoft.com/office/drawing/2014/main" id="{CEB4A5E0-AF5C-50FA-31EE-44C478DEA2A9}"/>
            </a:ext>
          </a:extLst>
        </p:cNvPr>
        <p:cNvGrpSpPr/>
        <p:nvPr/>
      </p:nvGrpSpPr>
      <p:grpSpPr>
        <a:xfrm>
          <a:off x="0" y="0"/>
          <a:ext cx="0" cy="0"/>
          <a:chOff x="0" y="0"/>
          <a:chExt cx="0" cy="0"/>
        </a:xfrm>
      </p:grpSpPr>
      <p:sp>
        <p:nvSpPr>
          <p:cNvPr id="2994" name="Google Shape;2994;p249">
            <a:extLst>
              <a:ext uri="{FF2B5EF4-FFF2-40B4-BE49-F238E27FC236}">
                <a16:creationId xmlns:a16="http://schemas.microsoft.com/office/drawing/2014/main" id="{214352F6-5042-0A5F-7DFD-EA3B6C6696F0}"/>
              </a:ext>
            </a:extLst>
          </p:cNvPr>
          <p:cNvSpPr/>
          <p:nvPr/>
        </p:nvSpPr>
        <p:spPr>
          <a:xfrm>
            <a:off x="136025" y="233625"/>
            <a:ext cx="572700" cy="572700"/>
          </a:xfrm>
          <a:prstGeom prst="ellipse">
            <a:avLst/>
          </a:prstGeom>
          <a:solidFill>
            <a:srgbClr val="FCB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5" name="Google Shape;2995;p249">
            <a:extLst>
              <a:ext uri="{FF2B5EF4-FFF2-40B4-BE49-F238E27FC236}">
                <a16:creationId xmlns:a16="http://schemas.microsoft.com/office/drawing/2014/main" id="{C9AAF04B-7006-4B76-F6EC-DFA776763559}"/>
              </a:ext>
            </a:extLst>
          </p:cNvPr>
          <p:cNvSpPr txBox="1"/>
          <p:nvPr/>
        </p:nvSpPr>
        <p:spPr>
          <a:xfrm>
            <a:off x="710300" y="127400"/>
            <a:ext cx="81222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solidFill>
                  <a:srgbClr val="2E5E73"/>
                </a:solidFill>
                <a:latin typeface="Roboto"/>
                <a:ea typeface="Roboto"/>
                <a:cs typeface="Roboto"/>
                <a:sym typeface="Roboto"/>
              </a:rPr>
              <a:t>Comparisons to Indexes</a:t>
            </a:r>
            <a:endParaRPr sz="2400" b="1" dirty="0">
              <a:solidFill>
                <a:srgbClr val="2E5E73"/>
              </a:solidFill>
              <a:latin typeface="Roboto"/>
              <a:ea typeface="Roboto"/>
              <a:cs typeface="Roboto"/>
              <a:sym typeface="Roboto"/>
            </a:endParaRPr>
          </a:p>
        </p:txBody>
      </p:sp>
      <p:cxnSp>
        <p:nvCxnSpPr>
          <p:cNvPr id="3009" name="Google Shape;3009;p249">
            <a:extLst>
              <a:ext uri="{FF2B5EF4-FFF2-40B4-BE49-F238E27FC236}">
                <a16:creationId xmlns:a16="http://schemas.microsoft.com/office/drawing/2014/main" id="{85F3A105-5AC1-BE55-D35E-46872805D41F}"/>
              </a:ext>
            </a:extLst>
          </p:cNvPr>
          <p:cNvCxnSpPr/>
          <p:nvPr/>
        </p:nvCxnSpPr>
        <p:spPr>
          <a:xfrm>
            <a:off x="-9375" y="929900"/>
            <a:ext cx="7346700" cy="0"/>
          </a:xfrm>
          <a:prstGeom prst="straightConnector1">
            <a:avLst/>
          </a:prstGeom>
          <a:noFill/>
          <a:ln w="19050" cap="flat" cmpd="sng">
            <a:solidFill>
              <a:srgbClr val="2E5E73"/>
            </a:solidFill>
            <a:prstDash val="solid"/>
            <a:round/>
            <a:headEnd type="none" w="med" len="med"/>
            <a:tailEnd type="oval" w="med" len="med"/>
          </a:ln>
        </p:spPr>
      </p:cxnSp>
      <p:pic>
        <p:nvPicPr>
          <p:cNvPr id="2" name="Google Shape;3515;p295">
            <a:extLst>
              <a:ext uri="{FF2B5EF4-FFF2-40B4-BE49-F238E27FC236}">
                <a16:creationId xmlns:a16="http://schemas.microsoft.com/office/drawing/2014/main" id="{A7565150-186E-655D-6F38-D3A0E3EA0511}"/>
              </a:ext>
            </a:extLst>
          </p:cNvPr>
          <p:cNvPicPr preferRelativeResize="0"/>
          <p:nvPr/>
        </p:nvPicPr>
        <p:blipFill>
          <a:blip r:embed="rId3">
            <a:alphaModFix/>
          </a:blip>
          <a:stretch>
            <a:fillRect/>
          </a:stretch>
        </p:blipFill>
        <p:spPr>
          <a:xfrm>
            <a:off x="192875" y="284200"/>
            <a:ext cx="459000" cy="471541"/>
          </a:xfrm>
          <a:prstGeom prst="rect">
            <a:avLst/>
          </a:prstGeom>
          <a:noFill/>
          <a:ln>
            <a:noFill/>
          </a:ln>
        </p:spPr>
      </p:pic>
      <p:pic>
        <p:nvPicPr>
          <p:cNvPr id="3" name="Picture 2">
            <a:extLst>
              <a:ext uri="{FF2B5EF4-FFF2-40B4-BE49-F238E27FC236}">
                <a16:creationId xmlns:a16="http://schemas.microsoft.com/office/drawing/2014/main" id="{AE11980B-2CC1-F7FF-01AD-FCDED246E918}"/>
              </a:ext>
            </a:extLst>
          </p:cNvPr>
          <p:cNvPicPr>
            <a:picLocks noChangeAspect="1"/>
          </p:cNvPicPr>
          <p:nvPr/>
        </p:nvPicPr>
        <p:blipFill>
          <a:blip r:embed="rId4"/>
          <a:stretch>
            <a:fillRect/>
          </a:stretch>
        </p:blipFill>
        <p:spPr>
          <a:xfrm>
            <a:off x="468957" y="2769057"/>
            <a:ext cx="3577942" cy="2140818"/>
          </a:xfrm>
          <a:prstGeom prst="rect">
            <a:avLst/>
          </a:prstGeom>
        </p:spPr>
      </p:pic>
      <p:cxnSp>
        <p:nvCxnSpPr>
          <p:cNvPr id="11" name="Google Shape;3009;p249">
            <a:extLst>
              <a:ext uri="{FF2B5EF4-FFF2-40B4-BE49-F238E27FC236}">
                <a16:creationId xmlns:a16="http://schemas.microsoft.com/office/drawing/2014/main" id="{D6471D83-B39F-F20D-6106-7DCFE1DDE378}"/>
              </a:ext>
            </a:extLst>
          </p:cNvPr>
          <p:cNvCxnSpPr>
            <a:cxnSpLocks/>
          </p:cNvCxnSpPr>
          <p:nvPr/>
        </p:nvCxnSpPr>
        <p:spPr>
          <a:xfrm>
            <a:off x="4572000" y="1082300"/>
            <a:ext cx="0" cy="4061200"/>
          </a:xfrm>
          <a:prstGeom prst="straightConnector1">
            <a:avLst/>
          </a:prstGeom>
          <a:noFill/>
          <a:ln w="19050" cap="flat" cmpd="sng">
            <a:solidFill>
              <a:srgbClr val="2E5E73"/>
            </a:solidFill>
            <a:prstDash val="solid"/>
            <a:round/>
            <a:headEnd type="none" w="med" len="med"/>
            <a:tailEnd type="oval" w="med" len="med"/>
          </a:ln>
        </p:spPr>
      </p:cxnSp>
      <p:pic>
        <p:nvPicPr>
          <p:cNvPr id="13" name="Picture 12">
            <a:extLst>
              <a:ext uri="{FF2B5EF4-FFF2-40B4-BE49-F238E27FC236}">
                <a16:creationId xmlns:a16="http://schemas.microsoft.com/office/drawing/2014/main" id="{A0B8D9E5-E18F-C633-2F2E-1C2B8894B547}"/>
              </a:ext>
            </a:extLst>
          </p:cNvPr>
          <p:cNvPicPr>
            <a:picLocks noChangeAspect="1"/>
          </p:cNvPicPr>
          <p:nvPr/>
        </p:nvPicPr>
        <p:blipFill>
          <a:blip r:embed="rId5"/>
          <a:stretch>
            <a:fillRect/>
          </a:stretch>
        </p:blipFill>
        <p:spPr>
          <a:xfrm>
            <a:off x="5060890" y="2753968"/>
            <a:ext cx="3648548" cy="2183065"/>
          </a:xfrm>
          <a:prstGeom prst="rect">
            <a:avLst/>
          </a:prstGeom>
        </p:spPr>
      </p:pic>
      <p:sp>
        <p:nvSpPr>
          <p:cNvPr id="14" name="TextBox 13">
            <a:extLst>
              <a:ext uri="{FF2B5EF4-FFF2-40B4-BE49-F238E27FC236}">
                <a16:creationId xmlns:a16="http://schemas.microsoft.com/office/drawing/2014/main" id="{836DC36F-6039-15B1-DD6B-68BF3DC411F1}"/>
              </a:ext>
            </a:extLst>
          </p:cNvPr>
          <p:cNvSpPr txBox="1"/>
          <p:nvPr/>
        </p:nvSpPr>
        <p:spPr>
          <a:xfrm>
            <a:off x="3241138" y="35699"/>
            <a:ext cx="5830432" cy="830997"/>
          </a:xfrm>
          <a:prstGeom prst="rect">
            <a:avLst/>
          </a:prstGeom>
          <a:noFill/>
        </p:spPr>
        <p:txBody>
          <a:bodyPr wrap="square" rtlCol="0">
            <a:spAutoFit/>
          </a:bodyPr>
          <a:lstStyle/>
          <a:p>
            <a:pPr algn="ctr"/>
            <a:r>
              <a:rPr lang="en-US" sz="4800" dirty="0">
                <a:solidFill>
                  <a:schemeClr val="bg1">
                    <a:lumMod val="75000"/>
                  </a:schemeClr>
                </a:solidFill>
              </a:rPr>
              <a:t>DRAFT</a:t>
            </a:r>
          </a:p>
        </p:txBody>
      </p:sp>
    </p:spTree>
    <p:extLst>
      <p:ext uri="{BB962C8B-B14F-4D97-AF65-F5344CB8AC3E}">
        <p14:creationId xmlns:p14="http://schemas.microsoft.com/office/powerpoint/2010/main" val="3850887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993">
          <a:extLst>
            <a:ext uri="{FF2B5EF4-FFF2-40B4-BE49-F238E27FC236}">
              <a16:creationId xmlns:a16="http://schemas.microsoft.com/office/drawing/2014/main" id="{366ABE9E-6035-E311-965C-238B3C4E2111}"/>
            </a:ext>
          </a:extLst>
        </p:cNvPr>
        <p:cNvGrpSpPr/>
        <p:nvPr/>
      </p:nvGrpSpPr>
      <p:grpSpPr>
        <a:xfrm>
          <a:off x="0" y="0"/>
          <a:ext cx="0" cy="0"/>
          <a:chOff x="0" y="0"/>
          <a:chExt cx="0" cy="0"/>
        </a:xfrm>
      </p:grpSpPr>
      <p:sp>
        <p:nvSpPr>
          <p:cNvPr id="2994" name="Google Shape;2994;p249">
            <a:extLst>
              <a:ext uri="{FF2B5EF4-FFF2-40B4-BE49-F238E27FC236}">
                <a16:creationId xmlns:a16="http://schemas.microsoft.com/office/drawing/2014/main" id="{B4FA5F63-D71C-5794-6009-2FC9717FAFD5}"/>
              </a:ext>
            </a:extLst>
          </p:cNvPr>
          <p:cNvSpPr/>
          <p:nvPr/>
        </p:nvSpPr>
        <p:spPr>
          <a:xfrm>
            <a:off x="136025" y="233625"/>
            <a:ext cx="572700" cy="572700"/>
          </a:xfrm>
          <a:prstGeom prst="ellipse">
            <a:avLst/>
          </a:prstGeom>
          <a:solidFill>
            <a:srgbClr val="FCB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5" name="Google Shape;2995;p249">
            <a:extLst>
              <a:ext uri="{FF2B5EF4-FFF2-40B4-BE49-F238E27FC236}">
                <a16:creationId xmlns:a16="http://schemas.microsoft.com/office/drawing/2014/main" id="{F9B04D7B-0403-61EE-8D82-9908A1834C8E}"/>
              </a:ext>
            </a:extLst>
          </p:cNvPr>
          <p:cNvSpPr txBox="1"/>
          <p:nvPr/>
        </p:nvSpPr>
        <p:spPr>
          <a:xfrm>
            <a:off x="710300" y="127400"/>
            <a:ext cx="81222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solidFill>
                  <a:srgbClr val="2E5E73"/>
                </a:solidFill>
                <a:latin typeface="Roboto"/>
                <a:ea typeface="Roboto"/>
                <a:cs typeface="Roboto"/>
                <a:sym typeface="Roboto"/>
              </a:rPr>
              <a:t>Recommendations</a:t>
            </a:r>
            <a:endParaRPr sz="2400" b="1" dirty="0">
              <a:solidFill>
                <a:srgbClr val="2E5E73"/>
              </a:solidFill>
              <a:latin typeface="Roboto"/>
              <a:ea typeface="Roboto"/>
              <a:cs typeface="Roboto"/>
              <a:sym typeface="Roboto"/>
            </a:endParaRPr>
          </a:p>
        </p:txBody>
      </p:sp>
      <p:sp>
        <p:nvSpPr>
          <p:cNvPr id="3000" name="Google Shape;3000;p249">
            <a:extLst>
              <a:ext uri="{FF2B5EF4-FFF2-40B4-BE49-F238E27FC236}">
                <a16:creationId xmlns:a16="http://schemas.microsoft.com/office/drawing/2014/main" id="{4878F928-B6DA-A962-FAA5-537B435A2F5F}"/>
              </a:ext>
            </a:extLst>
          </p:cNvPr>
          <p:cNvSpPr/>
          <p:nvPr/>
        </p:nvSpPr>
        <p:spPr>
          <a:xfrm>
            <a:off x="364853" y="1136875"/>
            <a:ext cx="7104256"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249">
            <a:extLst>
              <a:ext uri="{FF2B5EF4-FFF2-40B4-BE49-F238E27FC236}">
                <a16:creationId xmlns:a16="http://schemas.microsoft.com/office/drawing/2014/main" id="{3E37E5FB-9D1B-964F-EA5B-993FD29BB0C7}"/>
              </a:ext>
            </a:extLst>
          </p:cNvPr>
          <p:cNvSpPr txBox="1"/>
          <p:nvPr/>
        </p:nvSpPr>
        <p:spPr>
          <a:xfrm>
            <a:off x="765927" y="1177288"/>
            <a:ext cx="6571397" cy="43239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dirty="0">
                <a:solidFill>
                  <a:srgbClr val="2E5E73"/>
                </a:solidFill>
                <a:latin typeface="Roboto Light"/>
                <a:ea typeface="Roboto Light"/>
                <a:cs typeface="Roboto Light"/>
                <a:sym typeface="Roboto Light"/>
              </a:rPr>
              <a:t>Recommendations</a:t>
            </a:r>
            <a:endParaRPr dirty="0">
              <a:solidFill>
                <a:srgbClr val="2E5E73"/>
              </a:solidFill>
              <a:latin typeface="Roboto Light"/>
              <a:ea typeface="Roboto Light"/>
              <a:cs typeface="Roboto Light"/>
              <a:sym typeface="Roboto Light"/>
            </a:endParaRPr>
          </a:p>
        </p:txBody>
      </p:sp>
      <p:sp>
        <p:nvSpPr>
          <p:cNvPr id="3005" name="Google Shape;3005;p249">
            <a:extLst>
              <a:ext uri="{FF2B5EF4-FFF2-40B4-BE49-F238E27FC236}">
                <a16:creationId xmlns:a16="http://schemas.microsoft.com/office/drawing/2014/main" id="{B68929F7-C5B7-B9A1-CB2A-2D702FACD6D6}"/>
              </a:ext>
            </a:extLst>
          </p:cNvPr>
          <p:cNvSpPr/>
          <p:nvPr/>
        </p:nvSpPr>
        <p:spPr>
          <a:xfrm>
            <a:off x="214378" y="1107479"/>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rgbClr val="082D49"/>
              </a:solidFill>
            </a:endParaRPr>
          </a:p>
        </p:txBody>
      </p:sp>
      <p:cxnSp>
        <p:nvCxnSpPr>
          <p:cNvPr id="3009" name="Google Shape;3009;p249">
            <a:extLst>
              <a:ext uri="{FF2B5EF4-FFF2-40B4-BE49-F238E27FC236}">
                <a16:creationId xmlns:a16="http://schemas.microsoft.com/office/drawing/2014/main" id="{FDCB915C-8065-9335-40B6-9A741DFBBF62}"/>
              </a:ext>
            </a:extLst>
          </p:cNvPr>
          <p:cNvCxnSpPr/>
          <p:nvPr/>
        </p:nvCxnSpPr>
        <p:spPr>
          <a:xfrm>
            <a:off x="-9375" y="929900"/>
            <a:ext cx="7346700" cy="0"/>
          </a:xfrm>
          <a:prstGeom prst="straightConnector1">
            <a:avLst/>
          </a:prstGeom>
          <a:noFill/>
          <a:ln w="19050" cap="flat" cmpd="sng">
            <a:solidFill>
              <a:srgbClr val="2E5E73"/>
            </a:solidFill>
            <a:prstDash val="solid"/>
            <a:round/>
            <a:headEnd type="none" w="med" len="med"/>
            <a:tailEnd type="oval" w="med" len="med"/>
          </a:ln>
        </p:spPr>
      </p:cxnSp>
      <p:pic>
        <p:nvPicPr>
          <p:cNvPr id="2" name="Google Shape;3515;p295">
            <a:extLst>
              <a:ext uri="{FF2B5EF4-FFF2-40B4-BE49-F238E27FC236}">
                <a16:creationId xmlns:a16="http://schemas.microsoft.com/office/drawing/2014/main" id="{0D433A7D-6BEA-04B6-F0A4-454AC848F36A}"/>
              </a:ext>
            </a:extLst>
          </p:cNvPr>
          <p:cNvPicPr preferRelativeResize="0"/>
          <p:nvPr/>
        </p:nvPicPr>
        <p:blipFill>
          <a:blip r:embed="rId3">
            <a:alphaModFix/>
          </a:blip>
          <a:stretch>
            <a:fillRect/>
          </a:stretch>
        </p:blipFill>
        <p:spPr>
          <a:xfrm>
            <a:off x="192875" y="284200"/>
            <a:ext cx="459000" cy="471541"/>
          </a:xfrm>
          <a:prstGeom prst="rect">
            <a:avLst/>
          </a:prstGeom>
          <a:noFill/>
          <a:ln>
            <a:noFill/>
          </a:ln>
        </p:spPr>
      </p:pic>
    </p:spTree>
    <p:extLst>
      <p:ext uri="{BB962C8B-B14F-4D97-AF65-F5344CB8AC3E}">
        <p14:creationId xmlns:p14="http://schemas.microsoft.com/office/powerpoint/2010/main" val="2119401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19"/>
        <p:cNvGrpSpPr/>
        <p:nvPr/>
      </p:nvGrpSpPr>
      <p:grpSpPr>
        <a:xfrm>
          <a:off x="0" y="0"/>
          <a:ext cx="0" cy="0"/>
          <a:chOff x="0" y="0"/>
          <a:chExt cx="0" cy="0"/>
        </a:xfrm>
      </p:grpSpPr>
      <p:sp>
        <p:nvSpPr>
          <p:cNvPr id="3520" name="Google Shape;3520;p296"/>
          <p:cNvSpPr/>
          <p:nvPr/>
        </p:nvSpPr>
        <p:spPr>
          <a:xfrm>
            <a:off x="3731050" y="1119050"/>
            <a:ext cx="1681800" cy="1681800"/>
          </a:xfrm>
          <a:prstGeom prst="ellipse">
            <a:avLst/>
          </a:prstGeom>
          <a:solidFill>
            <a:srgbClr val="FCB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296"/>
          <p:cNvSpPr txBox="1"/>
          <p:nvPr/>
        </p:nvSpPr>
        <p:spPr>
          <a:xfrm>
            <a:off x="311650" y="2947138"/>
            <a:ext cx="8520600" cy="75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000" b="1">
                <a:solidFill>
                  <a:srgbClr val="2E5E73"/>
                </a:solidFill>
                <a:latin typeface="Roboto"/>
                <a:ea typeface="Roboto"/>
                <a:cs typeface="Roboto"/>
                <a:sym typeface="Roboto"/>
              </a:rPr>
              <a:t>Next</a:t>
            </a:r>
            <a:endParaRPr sz="4000" b="1">
              <a:solidFill>
                <a:srgbClr val="2E5E73"/>
              </a:solidFill>
              <a:latin typeface="Roboto"/>
              <a:ea typeface="Roboto"/>
              <a:cs typeface="Roboto"/>
              <a:sym typeface="Roboto"/>
            </a:endParaRPr>
          </a:p>
        </p:txBody>
      </p:sp>
      <p:sp>
        <p:nvSpPr>
          <p:cNvPr id="3522" name="Google Shape;3522;p296"/>
          <p:cNvSpPr txBox="1"/>
          <p:nvPr/>
        </p:nvSpPr>
        <p:spPr>
          <a:xfrm>
            <a:off x="990400" y="3543613"/>
            <a:ext cx="7163100" cy="10599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600" dirty="0">
                <a:solidFill>
                  <a:srgbClr val="2E5E73"/>
                </a:solidFill>
                <a:latin typeface="Roboto Light"/>
                <a:ea typeface="Roboto Light"/>
                <a:cs typeface="Roboto Light"/>
                <a:sym typeface="Roboto Light"/>
              </a:rPr>
              <a:t>Additional items to research are impacts of research and development investment and compare to non-technology stock performance.</a:t>
            </a:r>
            <a:endParaRPr sz="1600" dirty="0">
              <a:solidFill>
                <a:srgbClr val="2E5E73"/>
              </a:solidFill>
              <a:latin typeface="Roboto Light"/>
              <a:ea typeface="Roboto Light"/>
              <a:cs typeface="Roboto Light"/>
              <a:sym typeface="Roboto Light"/>
            </a:endParaRPr>
          </a:p>
        </p:txBody>
      </p:sp>
      <p:sp>
        <p:nvSpPr>
          <p:cNvPr id="3523" name="Google Shape;3523;p296"/>
          <p:cNvSpPr/>
          <p:nvPr/>
        </p:nvSpPr>
        <p:spPr>
          <a:xfrm>
            <a:off x="4440617" y="1696107"/>
            <a:ext cx="262751" cy="527693"/>
          </a:xfrm>
          <a:custGeom>
            <a:avLst/>
            <a:gdLst/>
            <a:ahLst/>
            <a:cxnLst/>
            <a:rect l="l" t="t" r="r" b="b"/>
            <a:pathLst>
              <a:path w="102637" h="206130" fill="none" extrusionOk="0">
                <a:moveTo>
                  <a:pt x="0" y="1"/>
                </a:moveTo>
                <a:lnTo>
                  <a:pt x="102637" y="103065"/>
                </a:lnTo>
                <a:lnTo>
                  <a:pt x="0" y="206129"/>
                </a:lnTo>
              </a:path>
            </a:pathLst>
          </a:custGeom>
          <a:solidFill>
            <a:srgbClr val="FFFFFF"/>
          </a:solidFill>
          <a:ln w="19050" cap="rnd" cmpd="sng">
            <a:solidFill>
              <a:srgbClr val="28363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28363B"/>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93"/>
        <p:cNvGrpSpPr/>
        <p:nvPr/>
      </p:nvGrpSpPr>
      <p:grpSpPr>
        <a:xfrm>
          <a:off x="0" y="0"/>
          <a:ext cx="0" cy="0"/>
          <a:chOff x="0" y="0"/>
          <a:chExt cx="0" cy="0"/>
        </a:xfrm>
      </p:grpSpPr>
      <p:sp>
        <p:nvSpPr>
          <p:cNvPr id="3494" name="Google Shape;3494;p294"/>
          <p:cNvSpPr txBox="1"/>
          <p:nvPr/>
        </p:nvSpPr>
        <p:spPr>
          <a:xfrm>
            <a:off x="311700" y="2938100"/>
            <a:ext cx="8520600" cy="75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000">
                <a:solidFill>
                  <a:srgbClr val="2E5E73"/>
                </a:solidFill>
                <a:latin typeface="Roboto Light"/>
                <a:ea typeface="Roboto Light"/>
                <a:cs typeface="Roboto Light"/>
                <a:sym typeface="Roboto Light"/>
              </a:rPr>
              <a:t>Let’s</a:t>
            </a:r>
            <a:r>
              <a:rPr lang="en" sz="4000">
                <a:solidFill>
                  <a:srgbClr val="2E5E73"/>
                </a:solidFill>
                <a:latin typeface="Roboto"/>
                <a:ea typeface="Roboto"/>
                <a:cs typeface="Roboto"/>
                <a:sym typeface="Roboto"/>
              </a:rPr>
              <a:t> </a:t>
            </a:r>
            <a:r>
              <a:rPr lang="en" sz="4000" b="1">
                <a:solidFill>
                  <a:srgbClr val="2E5E73"/>
                </a:solidFill>
                <a:latin typeface="Roboto"/>
                <a:ea typeface="Roboto"/>
                <a:cs typeface="Roboto"/>
                <a:sym typeface="Roboto"/>
              </a:rPr>
              <a:t>recap</a:t>
            </a:r>
            <a:endParaRPr sz="4000" b="1">
              <a:solidFill>
                <a:srgbClr val="2E5E73"/>
              </a:solidFill>
              <a:latin typeface="Roboto"/>
              <a:ea typeface="Roboto"/>
              <a:cs typeface="Roboto"/>
              <a:sym typeface="Roboto"/>
            </a:endParaRPr>
          </a:p>
        </p:txBody>
      </p:sp>
      <p:pic>
        <p:nvPicPr>
          <p:cNvPr id="3495" name="Google Shape;3495;p294"/>
          <p:cNvPicPr preferRelativeResize="0"/>
          <p:nvPr/>
        </p:nvPicPr>
        <p:blipFill>
          <a:blip r:embed="rId3">
            <a:alphaModFix/>
          </a:blip>
          <a:stretch>
            <a:fillRect/>
          </a:stretch>
        </p:blipFill>
        <p:spPr>
          <a:xfrm>
            <a:off x="3926225" y="1435359"/>
            <a:ext cx="1291550" cy="132683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499"/>
        <p:cNvGrpSpPr/>
        <p:nvPr/>
      </p:nvGrpSpPr>
      <p:grpSpPr>
        <a:xfrm>
          <a:off x="0" y="0"/>
          <a:ext cx="0" cy="0"/>
          <a:chOff x="0" y="0"/>
          <a:chExt cx="0" cy="0"/>
        </a:xfrm>
      </p:grpSpPr>
      <p:sp>
        <p:nvSpPr>
          <p:cNvPr id="3500" name="Google Shape;3500;p295"/>
          <p:cNvSpPr/>
          <p:nvPr/>
        </p:nvSpPr>
        <p:spPr>
          <a:xfrm>
            <a:off x="136025" y="233625"/>
            <a:ext cx="572700" cy="572700"/>
          </a:xfrm>
          <a:prstGeom prst="ellipse">
            <a:avLst/>
          </a:prstGeom>
          <a:solidFill>
            <a:srgbClr val="FCB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295"/>
          <p:cNvSpPr txBox="1"/>
          <p:nvPr/>
        </p:nvSpPr>
        <p:spPr>
          <a:xfrm>
            <a:off x="710300" y="127400"/>
            <a:ext cx="81222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solidFill>
                  <a:schemeClr val="accent6"/>
                </a:solidFill>
                <a:latin typeface="Roboto"/>
                <a:ea typeface="Roboto"/>
                <a:cs typeface="Roboto"/>
                <a:sym typeface="Roboto"/>
              </a:rPr>
              <a:t>Recap</a:t>
            </a:r>
            <a:endParaRPr sz="2200" dirty="0">
              <a:solidFill>
                <a:schemeClr val="accent6"/>
              </a:solidFill>
              <a:latin typeface="Roboto Light"/>
              <a:ea typeface="Roboto Light"/>
              <a:cs typeface="Roboto Light"/>
              <a:sym typeface="Roboto Light"/>
            </a:endParaRPr>
          </a:p>
          <a:p>
            <a:pPr marL="0" lvl="0" indent="0" algn="l" rtl="0">
              <a:spcBef>
                <a:spcPts val="0"/>
              </a:spcBef>
              <a:spcAft>
                <a:spcPts val="0"/>
              </a:spcAft>
              <a:buNone/>
            </a:pPr>
            <a:endParaRPr sz="2400" b="1" dirty="0">
              <a:solidFill>
                <a:srgbClr val="2E5E73"/>
              </a:solidFill>
              <a:latin typeface="Roboto"/>
              <a:ea typeface="Roboto"/>
              <a:cs typeface="Roboto"/>
              <a:sym typeface="Roboto"/>
            </a:endParaRPr>
          </a:p>
        </p:txBody>
      </p:sp>
      <p:sp>
        <p:nvSpPr>
          <p:cNvPr id="3502" name="Google Shape;3502;p295"/>
          <p:cNvSpPr/>
          <p:nvPr/>
        </p:nvSpPr>
        <p:spPr>
          <a:xfrm>
            <a:off x="953325" y="1778663"/>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295"/>
          <p:cNvSpPr/>
          <p:nvPr/>
        </p:nvSpPr>
        <p:spPr>
          <a:xfrm>
            <a:off x="953325" y="2421088"/>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295"/>
          <p:cNvSpPr/>
          <p:nvPr/>
        </p:nvSpPr>
        <p:spPr>
          <a:xfrm>
            <a:off x="953325" y="3063525"/>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5" name="Google Shape;3505;p295"/>
          <p:cNvSpPr/>
          <p:nvPr/>
        </p:nvSpPr>
        <p:spPr>
          <a:xfrm>
            <a:off x="953325" y="1136875"/>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6" name="Google Shape;3506;p295"/>
          <p:cNvSpPr txBox="1"/>
          <p:nvPr/>
        </p:nvSpPr>
        <p:spPr>
          <a:xfrm>
            <a:off x="1354400" y="1136875"/>
            <a:ext cx="6896100" cy="3693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en" sz="1200" dirty="0">
                <a:solidFill>
                  <a:srgbClr val="2E5E73"/>
                </a:solidFill>
                <a:latin typeface="Roboto Light"/>
                <a:ea typeface="Roboto Light"/>
                <a:cs typeface="Roboto Light"/>
                <a:sym typeface="Roboto Light"/>
              </a:rPr>
              <a:t>Comparison on performance over last 5 years is similar</a:t>
            </a:r>
            <a:endParaRPr sz="1200" dirty="0">
              <a:solidFill>
                <a:srgbClr val="2E5E73"/>
              </a:solidFill>
              <a:latin typeface="Roboto Light"/>
              <a:ea typeface="Roboto Light"/>
              <a:cs typeface="Roboto Light"/>
              <a:sym typeface="Roboto Light"/>
            </a:endParaRPr>
          </a:p>
        </p:txBody>
      </p:sp>
      <p:sp>
        <p:nvSpPr>
          <p:cNvPr id="3507" name="Google Shape;3507;p295"/>
          <p:cNvSpPr txBox="1"/>
          <p:nvPr/>
        </p:nvSpPr>
        <p:spPr>
          <a:xfrm>
            <a:off x="1354400" y="1713625"/>
            <a:ext cx="6736800" cy="369302"/>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en" sz="1200" dirty="0">
                <a:solidFill>
                  <a:srgbClr val="2E5E73"/>
                </a:solidFill>
                <a:latin typeface="Roboto Light"/>
                <a:ea typeface="Roboto Light"/>
                <a:cs typeface="Roboto Light"/>
                <a:sym typeface="Roboto Light"/>
              </a:rPr>
              <a:t>No correlation</a:t>
            </a:r>
            <a:endParaRPr sz="1200" dirty="0">
              <a:solidFill>
                <a:srgbClr val="2E5E73"/>
              </a:solidFill>
              <a:latin typeface="Roboto Light"/>
              <a:ea typeface="Roboto Light"/>
              <a:cs typeface="Roboto Light"/>
              <a:sym typeface="Roboto Light"/>
            </a:endParaRPr>
          </a:p>
        </p:txBody>
      </p:sp>
      <p:sp>
        <p:nvSpPr>
          <p:cNvPr id="3508" name="Google Shape;3508;p295"/>
          <p:cNvSpPr txBox="1"/>
          <p:nvPr/>
        </p:nvSpPr>
        <p:spPr>
          <a:xfrm>
            <a:off x="1354399" y="2406400"/>
            <a:ext cx="6807900" cy="3693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en" sz="1200" dirty="0">
                <a:solidFill>
                  <a:srgbClr val="2E5E73"/>
                </a:solidFill>
                <a:latin typeface="Roboto Light"/>
                <a:ea typeface="Roboto Light"/>
                <a:cs typeface="Roboto Light"/>
                <a:sym typeface="Roboto Light"/>
              </a:rPr>
              <a:t>Time series forecast shows highest expected growth in </a:t>
            </a:r>
            <a:r>
              <a:rPr lang="en" sz="1200" b="1" u="sng" dirty="0" err="1">
                <a:solidFill>
                  <a:srgbClr val="2E5E73"/>
                </a:solidFill>
                <a:latin typeface="Roboto Light"/>
                <a:ea typeface="Roboto Light"/>
                <a:cs typeface="Roboto Light"/>
                <a:sym typeface="Roboto Light"/>
              </a:rPr>
              <a:t>xxxx</a:t>
            </a:r>
            <a:endParaRPr sz="1200" b="1" u="sng" dirty="0">
              <a:solidFill>
                <a:srgbClr val="2E5E73"/>
              </a:solidFill>
              <a:latin typeface="Roboto Light"/>
              <a:ea typeface="Roboto Light"/>
              <a:cs typeface="Roboto Light"/>
              <a:sym typeface="Roboto Light"/>
            </a:endParaRPr>
          </a:p>
        </p:txBody>
      </p:sp>
      <p:sp>
        <p:nvSpPr>
          <p:cNvPr id="3509" name="Google Shape;3509;p295"/>
          <p:cNvSpPr txBox="1"/>
          <p:nvPr/>
        </p:nvSpPr>
        <p:spPr>
          <a:xfrm>
            <a:off x="1354410" y="3063225"/>
            <a:ext cx="6896100" cy="3693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en" sz="1200" dirty="0">
                <a:solidFill>
                  <a:srgbClr val="2E5E73"/>
                </a:solidFill>
                <a:latin typeface="Roboto Light"/>
                <a:ea typeface="Roboto Light"/>
                <a:cs typeface="Roboto Light"/>
                <a:sym typeface="Roboto Light"/>
              </a:rPr>
              <a:t>Performance of indexes is </a:t>
            </a:r>
            <a:r>
              <a:rPr lang="en" sz="1200" b="1" u="sng" dirty="0">
                <a:solidFill>
                  <a:srgbClr val="2E5E73"/>
                </a:solidFill>
                <a:latin typeface="Roboto Light"/>
                <a:ea typeface="Roboto Light"/>
                <a:cs typeface="Roboto Light"/>
                <a:sym typeface="Roboto Light"/>
              </a:rPr>
              <a:t>higher/lower</a:t>
            </a:r>
            <a:r>
              <a:rPr lang="en" sz="1200" dirty="0">
                <a:solidFill>
                  <a:srgbClr val="2E5E73"/>
                </a:solidFill>
                <a:latin typeface="Roboto Light"/>
                <a:ea typeface="Roboto Light"/>
                <a:cs typeface="Roboto Light"/>
                <a:sym typeface="Roboto Light"/>
              </a:rPr>
              <a:t> than the technology stock performance.</a:t>
            </a:r>
            <a:endParaRPr sz="1200" dirty="0">
              <a:solidFill>
                <a:srgbClr val="2E5E73"/>
              </a:solidFill>
              <a:latin typeface="Roboto Light"/>
              <a:ea typeface="Roboto Light"/>
              <a:cs typeface="Roboto Light"/>
              <a:sym typeface="Roboto Light"/>
            </a:endParaRPr>
          </a:p>
        </p:txBody>
      </p:sp>
      <p:sp>
        <p:nvSpPr>
          <p:cNvPr id="3510" name="Google Shape;3510;p295"/>
          <p:cNvSpPr/>
          <p:nvPr/>
        </p:nvSpPr>
        <p:spPr>
          <a:xfrm>
            <a:off x="802850" y="1107479"/>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82D49"/>
                </a:solidFill>
              </a:rPr>
              <a:t>1</a:t>
            </a:r>
            <a:endParaRPr>
              <a:solidFill>
                <a:srgbClr val="082D49"/>
              </a:solidFill>
            </a:endParaRPr>
          </a:p>
        </p:txBody>
      </p:sp>
      <p:sp>
        <p:nvSpPr>
          <p:cNvPr id="3511" name="Google Shape;3511;p295"/>
          <p:cNvSpPr/>
          <p:nvPr/>
        </p:nvSpPr>
        <p:spPr>
          <a:xfrm>
            <a:off x="802850" y="1749267"/>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82D49"/>
                </a:solidFill>
              </a:rPr>
              <a:t>2</a:t>
            </a:r>
            <a:endParaRPr>
              <a:solidFill>
                <a:srgbClr val="082D49"/>
              </a:solidFill>
            </a:endParaRPr>
          </a:p>
        </p:txBody>
      </p:sp>
      <p:sp>
        <p:nvSpPr>
          <p:cNvPr id="3512" name="Google Shape;3512;p295"/>
          <p:cNvSpPr/>
          <p:nvPr/>
        </p:nvSpPr>
        <p:spPr>
          <a:xfrm>
            <a:off x="802850" y="2391692"/>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82D49"/>
                </a:solidFill>
              </a:rPr>
              <a:t>3</a:t>
            </a:r>
            <a:endParaRPr>
              <a:solidFill>
                <a:srgbClr val="082D49"/>
              </a:solidFill>
            </a:endParaRPr>
          </a:p>
        </p:txBody>
      </p:sp>
      <p:sp>
        <p:nvSpPr>
          <p:cNvPr id="3513" name="Google Shape;3513;p295"/>
          <p:cNvSpPr/>
          <p:nvPr/>
        </p:nvSpPr>
        <p:spPr>
          <a:xfrm>
            <a:off x="802850" y="3026867"/>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82D49"/>
                </a:solidFill>
              </a:rPr>
              <a:t>4</a:t>
            </a:r>
            <a:endParaRPr>
              <a:solidFill>
                <a:srgbClr val="082D49"/>
              </a:solidFill>
            </a:endParaRPr>
          </a:p>
        </p:txBody>
      </p:sp>
      <p:cxnSp>
        <p:nvCxnSpPr>
          <p:cNvPr id="3514" name="Google Shape;3514;p295"/>
          <p:cNvCxnSpPr/>
          <p:nvPr/>
        </p:nvCxnSpPr>
        <p:spPr>
          <a:xfrm>
            <a:off x="-9375" y="929900"/>
            <a:ext cx="7346700" cy="0"/>
          </a:xfrm>
          <a:prstGeom prst="straightConnector1">
            <a:avLst/>
          </a:prstGeom>
          <a:noFill/>
          <a:ln w="19050" cap="flat" cmpd="sng">
            <a:solidFill>
              <a:srgbClr val="2E5E73"/>
            </a:solidFill>
            <a:prstDash val="solid"/>
            <a:round/>
            <a:headEnd type="none" w="med" len="med"/>
            <a:tailEnd type="oval" w="med" len="med"/>
          </a:ln>
        </p:spPr>
      </p:cxnSp>
      <p:pic>
        <p:nvPicPr>
          <p:cNvPr id="3515" name="Google Shape;3515;p295"/>
          <p:cNvPicPr preferRelativeResize="0"/>
          <p:nvPr/>
        </p:nvPicPr>
        <p:blipFill>
          <a:blip r:embed="rId3">
            <a:alphaModFix/>
          </a:blip>
          <a:stretch>
            <a:fillRect/>
          </a:stretch>
        </p:blipFill>
        <p:spPr>
          <a:xfrm>
            <a:off x="192875" y="284200"/>
            <a:ext cx="459000" cy="47154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80"/>
        <p:cNvGrpSpPr/>
        <p:nvPr/>
      </p:nvGrpSpPr>
      <p:grpSpPr>
        <a:xfrm>
          <a:off x="0" y="0"/>
          <a:ext cx="0" cy="0"/>
          <a:chOff x="0" y="0"/>
          <a:chExt cx="0" cy="0"/>
        </a:xfrm>
      </p:grpSpPr>
      <p:sp>
        <p:nvSpPr>
          <p:cNvPr id="3481" name="Google Shape;3481;p293"/>
          <p:cNvSpPr txBox="1">
            <a:spLocks noGrp="1"/>
          </p:cNvSpPr>
          <p:nvPr>
            <p:ph type="title"/>
          </p:nvPr>
        </p:nvSpPr>
        <p:spPr>
          <a:xfrm>
            <a:off x="311700" y="2688450"/>
            <a:ext cx="8520600" cy="75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4000" b="1">
                <a:solidFill>
                  <a:srgbClr val="2E5E73"/>
                </a:solidFill>
                <a:latin typeface="Roboto"/>
                <a:ea typeface="Roboto"/>
                <a:cs typeface="Roboto"/>
                <a:sym typeface="Roboto"/>
              </a:rPr>
              <a:t>Questions?</a:t>
            </a:r>
            <a:endParaRPr sz="4000">
              <a:solidFill>
                <a:srgbClr val="2E5E73"/>
              </a:solidFill>
              <a:latin typeface="Roboto Light"/>
              <a:ea typeface="Roboto Light"/>
              <a:cs typeface="Roboto Light"/>
              <a:sym typeface="Roboto Light"/>
            </a:endParaRPr>
          </a:p>
        </p:txBody>
      </p:sp>
      <p:pic>
        <p:nvPicPr>
          <p:cNvPr id="3482" name="Google Shape;3482;p293"/>
          <p:cNvPicPr preferRelativeResize="0"/>
          <p:nvPr/>
        </p:nvPicPr>
        <p:blipFill>
          <a:blip r:embed="rId3">
            <a:alphaModFix/>
          </a:blip>
          <a:stretch>
            <a:fillRect/>
          </a:stretch>
        </p:blipFill>
        <p:spPr>
          <a:xfrm>
            <a:off x="3762650" y="1443625"/>
            <a:ext cx="1345550" cy="1054620"/>
          </a:xfrm>
          <a:prstGeom prst="rect">
            <a:avLst/>
          </a:prstGeom>
          <a:noFill/>
          <a:ln>
            <a:noFill/>
          </a:ln>
        </p:spPr>
      </p:pic>
      <p:pic>
        <p:nvPicPr>
          <p:cNvPr id="3483" name="Google Shape;3483;p293"/>
          <p:cNvPicPr preferRelativeResize="0"/>
          <p:nvPr/>
        </p:nvPicPr>
        <p:blipFill rotWithShape="1">
          <a:blip r:embed="rId4">
            <a:alphaModFix/>
          </a:blip>
          <a:srcRect b="9853"/>
          <a:stretch/>
        </p:blipFill>
        <p:spPr>
          <a:xfrm>
            <a:off x="653025" y="3974475"/>
            <a:ext cx="870750" cy="1194250"/>
          </a:xfrm>
          <a:prstGeom prst="rect">
            <a:avLst/>
          </a:prstGeom>
          <a:noFill/>
          <a:ln>
            <a:noFill/>
          </a:ln>
        </p:spPr>
      </p:pic>
      <p:pic>
        <p:nvPicPr>
          <p:cNvPr id="3484" name="Google Shape;3484;p293"/>
          <p:cNvPicPr preferRelativeResize="0"/>
          <p:nvPr/>
        </p:nvPicPr>
        <p:blipFill rotWithShape="1">
          <a:blip r:embed="rId4">
            <a:alphaModFix/>
          </a:blip>
          <a:srcRect b="19665"/>
          <a:stretch/>
        </p:blipFill>
        <p:spPr>
          <a:xfrm flipH="1">
            <a:off x="1651350" y="4211600"/>
            <a:ext cx="783075" cy="957125"/>
          </a:xfrm>
          <a:prstGeom prst="rect">
            <a:avLst/>
          </a:prstGeom>
          <a:noFill/>
          <a:ln>
            <a:noFill/>
          </a:ln>
        </p:spPr>
      </p:pic>
      <p:pic>
        <p:nvPicPr>
          <p:cNvPr id="3485" name="Google Shape;3485;p293"/>
          <p:cNvPicPr preferRelativeResize="0"/>
          <p:nvPr/>
        </p:nvPicPr>
        <p:blipFill rotWithShape="1">
          <a:blip r:embed="rId4">
            <a:alphaModFix/>
          </a:blip>
          <a:srcRect b="30598"/>
          <a:stretch/>
        </p:blipFill>
        <p:spPr>
          <a:xfrm flipH="1">
            <a:off x="3638200" y="4387525"/>
            <a:ext cx="712575" cy="752400"/>
          </a:xfrm>
          <a:prstGeom prst="rect">
            <a:avLst/>
          </a:prstGeom>
          <a:noFill/>
          <a:ln>
            <a:noFill/>
          </a:ln>
        </p:spPr>
      </p:pic>
      <p:pic>
        <p:nvPicPr>
          <p:cNvPr id="3486" name="Google Shape;3486;p293"/>
          <p:cNvPicPr preferRelativeResize="0"/>
          <p:nvPr/>
        </p:nvPicPr>
        <p:blipFill rotWithShape="1">
          <a:blip r:embed="rId4">
            <a:alphaModFix/>
          </a:blip>
          <a:srcRect b="9853"/>
          <a:stretch/>
        </p:blipFill>
        <p:spPr>
          <a:xfrm>
            <a:off x="2655487" y="3820875"/>
            <a:ext cx="982713" cy="1347850"/>
          </a:xfrm>
          <a:prstGeom prst="rect">
            <a:avLst/>
          </a:prstGeom>
          <a:noFill/>
          <a:ln>
            <a:noFill/>
          </a:ln>
        </p:spPr>
      </p:pic>
      <p:pic>
        <p:nvPicPr>
          <p:cNvPr id="3487" name="Google Shape;3487;p293"/>
          <p:cNvPicPr preferRelativeResize="0"/>
          <p:nvPr/>
        </p:nvPicPr>
        <p:blipFill rotWithShape="1">
          <a:blip r:embed="rId4">
            <a:alphaModFix/>
          </a:blip>
          <a:srcRect b="9853"/>
          <a:stretch/>
        </p:blipFill>
        <p:spPr>
          <a:xfrm>
            <a:off x="4517888" y="3982537"/>
            <a:ext cx="870750" cy="1194250"/>
          </a:xfrm>
          <a:prstGeom prst="rect">
            <a:avLst/>
          </a:prstGeom>
          <a:noFill/>
          <a:ln>
            <a:noFill/>
          </a:ln>
        </p:spPr>
      </p:pic>
      <p:pic>
        <p:nvPicPr>
          <p:cNvPr id="3488" name="Google Shape;3488;p293"/>
          <p:cNvPicPr preferRelativeResize="0"/>
          <p:nvPr/>
        </p:nvPicPr>
        <p:blipFill rotWithShape="1">
          <a:blip r:embed="rId4">
            <a:alphaModFix/>
          </a:blip>
          <a:srcRect b="5687"/>
          <a:stretch/>
        </p:blipFill>
        <p:spPr>
          <a:xfrm flipH="1">
            <a:off x="5979175" y="4016252"/>
            <a:ext cx="783075" cy="1123675"/>
          </a:xfrm>
          <a:prstGeom prst="rect">
            <a:avLst/>
          </a:prstGeom>
          <a:noFill/>
          <a:ln>
            <a:noFill/>
          </a:ln>
        </p:spPr>
      </p:pic>
      <p:pic>
        <p:nvPicPr>
          <p:cNvPr id="3489" name="Google Shape;3489;p293"/>
          <p:cNvPicPr preferRelativeResize="0"/>
          <p:nvPr/>
        </p:nvPicPr>
        <p:blipFill rotWithShape="1">
          <a:blip r:embed="rId4">
            <a:alphaModFix/>
          </a:blip>
          <a:srcRect/>
          <a:stretch/>
        </p:blipFill>
        <p:spPr>
          <a:xfrm>
            <a:off x="7223650" y="3820875"/>
            <a:ext cx="870750" cy="1324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27"/>
        <p:cNvGrpSpPr/>
        <p:nvPr/>
      </p:nvGrpSpPr>
      <p:grpSpPr>
        <a:xfrm>
          <a:off x="0" y="0"/>
          <a:ext cx="0" cy="0"/>
          <a:chOff x="0" y="0"/>
          <a:chExt cx="0" cy="0"/>
        </a:xfrm>
      </p:grpSpPr>
      <p:sp>
        <p:nvSpPr>
          <p:cNvPr id="3528" name="Google Shape;3528;p297"/>
          <p:cNvSpPr/>
          <p:nvPr/>
        </p:nvSpPr>
        <p:spPr>
          <a:xfrm>
            <a:off x="3731050" y="1119050"/>
            <a:ext cx="1681800" cy="1681800"/>
          </a:xfrm>
          <a:prstGeom prst="ellipse">
            <a:avLst/>
          </a:prstGeom>
          <a:solidFill>
            <a:srgbClr val="FCB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297"/>
          <p:cNvSpPr txBox="1"/>
          <p:nvPr/>
        </p:nvSpPr>
        <p:spPr>
          <a:xfrm>
            <a:off x="311700" y="2924819"/>
            <a:ext cx="8520600" cy="75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000" b="1">
                <a:solidFill>
                  <a:srgbClr val="2E5E73"/>
                </a:solidFill>
                <a:latin typeface="Roboto"/>
                <a:ea typeface="Roboto"/>
                <a:cs typeface="Roboto"/>
                <a:sym typeface="Roboto"/>
              </a:rPr>
              <a:t>The End</a:t>
            </a:r>
            <a:endParaRPr sz="4000" b="1">
              <a:solidFill>
                <a:srgbClr val="2E5E73"/>
              </a:solidFill>
              <a:latin typeface="Roboto"/>
              <a:ea typeface="Roboto"/>
              <a:cs typeface="Roboto"/>
              <a:sym typeface="Roboto"/>
            </a:endParaRPr>
          </a:p>
        </p:txBody>
      </p:sp>
      <p:pic>
        <p:nvPicPr>
          <p:cNvPr id="3530" name="Google Shape;3530;p297"/>
          <p:cNvPicPr preferRelativeResize="0"/>
          <p:nvPr/>
        </p:nvPicPr>
        <p:blipFill>
          <a:blip r:embed="rId3">
            <a:alphaModFix/>
          </a:blip>
          <a:stretch>
            <a:fillRect/>
          </a:stretch>
        </p:blipFill>
        <p:spPr>
          <a:xfrm>
            <a:off x="4099875" y="1496700"/>
            <a:ext cx="1051550" cy="1051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993"/>
        <p:cNvGrpSpPr/>
        <p:nvPr/>
      </p:nvGrpSpPr>
      <p:grpSpPr>
        <a:xfrm>
          <a:off x="0" y="0"/>
          <a:ext cx="0" cy="0"/>
          <a:chOff x="0" y="0"/>
          <a:chExt cx="0" cy="0"/>
        </a:xfrm>
      </p:grpSpPr>
      <p:sp>
        <p:nvSpPr>
          <p:cNvPr id="2994" name="Google Shape;2994;p249"/>
          <p:cNvSpPr/>
          <p:nvPr/>
        </p:nvSpPr>
        <p:spPr>
          <a:xfrm>
            <a:off x="136025" y="233625"/>
            <a:ext cx="572700" cy="572700"/>
          </a:xfrm>
          <a:prstGeom prst="ellipse">
            <a:avLst/>
          </a:prstGeom>
          <a:solidFill>
            <a:srgbClr val="FCB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249"/>
          <p:cNvSpPr txBox="1"/>
          <p:nvPr/>
        </p:nvSpPr>
        <p:spPr>
          <a:xfrm>
            <a:off x="710300" y="127400"/>
            <a:ext cx="81222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solidFill>
                  <a:srgbClr val="2E5E73"/>
                </a:solidFill>
                <a:latin typeface="Roboto"/>
                <a:ea typeface="Roboto"/>
                <a:cs typeface="Roboto"/>
                <a:sym typeface="Roboto"/>
              </a:rPr>
              <a:t>Project Objectives</a:t>
            </a:r>
            <a:endParaRPr sz="2400" b="1" i="1" dirty="0">
              <a:solidFill>
                <a:srgbClr val="2E5E73"/>
              </a:solidFill>
              <a:latin typeface="Roboto"/>
              <a:ea typeface="Roboto"/>
              <a:cs typeface="Roboto"/>
              <a:sym typeface="Roboto"/>
            </a:endParaRPr>
          </a:p>
        </p:txBody>
      </p:sp>
      <p:pic>
        <p:nvPicPr>
          <p:cNvPr id="2996" name="Google Shape;2996;p249"/>
          <p:cNvPicPr preferRelativeResize="0"/>
          <p:nvPr/>
        </p:nvPicPr>
        <p:blipFill>
          <a:blip r:embed="rId3">
            <a:alphaModFix/>
          </a:blip>
          <a:stretch>
            <a:fillRect/>
          </a:stretch>
        </p:blipFill>
        <p:spPr>
          <a:xfrm>
            <a:off x="173938" y="271538"/>
            <a:ext cx="496875" cy="496875"/>
          </a:xfrm>
          <a:prstGeom prst="rect">
            <a:avLst/>
          </a:prstGeom>
          <a:noFill/>
          <a:ln>
            <a:noFill/>
          </a:ln>
        </p:spPr>
      </p:pic>
      <p:sp>
        <p:nvSpPr>
          <p:cNvPr id="3000" name="Google Shape;3000;p249"/>
          <p:cNvSpPr/>
          <p:nvPr/>
        </p:nvSpPr>
        <p:spPr>
          <a:xfrm>
            <a:off x="953325" y="1136874"/>
            <a:ext cx="7517100" cy="3661457"/>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249"/>
          <p:cNvSpPr txBox="1"/>
          <p:nvPr/>
        </p:nvSpPr>
        <p:spPr>
          <a:xfrm>
            <a:off x="1354399" y="1177288"/>
            <a:ext cx="7116025" cy="3791264"/>
          </a:xfrm>
          <a:prstGeom prst="rect">
            <a:avLst/>
          </a:prstGeom>
          <a:noFill/>
          <a:ln>
            <a:noFill/>
          </a:ln>
        </p:spPr>
        <p:txBody>
          <a:bodyPr spcFirstLastPara="1" wrap="square" lIns="91425" tIns="91425" rIns="91425" bIns="91425" anchor="t" anchorCtr="0">
            <a:spAutoFit/>
          </a:bodyPr>
          <a:lstStyle/>
          <a:p>
            <a:pPr marL="22860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Equity Trading: While working for a large equity-trading company, you’re tasked with researching a client’s portfolio. Your client wants to invest in tech stocks and needs expert analysis to make the right decision. Using NASDAQ historical data (https://</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www.nasdaq.com</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/market-activity/quotes/historical), pull five year’s worth of trading data for the major US technology companies: Apple, Microsoft, and Google and compare to each other and the S&amp;P 500 and NASDAQ indexes. Which stocks are trending upward? Which are trending downward? Based on the data, what would you recommend to your client? How does the tech stock performance compare to the S&amp;P and NASDAQ indexes?</a:t>
            </a:r>
          </a:p>
        </p:txBody>
      </p:sp>
      <p:sp>
        <p:nvSpPr>
          <p:cNvPr id="3005" name="Google Shape;3005;p249"/>
          <p:cNvSpPr/>
          <p:nvPr/>
        </p:nvSpPr>
        <p:spPr>
          <a:xfrm>
            <a:off x="802850" y="1107479"/>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rgbClr val="082D49"/>
              </a:solidFill>
            </a:endParaRPr>
          </a:p>
        </p:txBody>
      </p:sp>
      <p:cxnSp>
        <p:nvCxnSpPr>
          <p:cNvPr id="3009" name="Google Shape;3009;p249"/>
          <p:cNvCxnSpPr/>
          <p:nvPr/>
        </p:nvCxnSpPr>
        <p:spPr>
          <a:xfrm>
            <a:off x="-9375" y="929900"/>
            <a:ext cx="7346700" cy="0"/>
          </a:xfrm>
          <a:prstGeom prst="straightConnector1">
            <a:avLst/>
          </a:prstGeom>
          <a:noFill/>
          <a:ln w="19050" cap="flat" cmpd="sng">
            <a:solidFill>
              <a:srgbClr val="2E5E73"/>
            </a:solidFill>
            <a:prstDash val="solid"/>
            <a:round/>
            <a:headEnd type="none" w="med" len="med"/>
            <a:tailEnd type="oval"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993">
          <a:extLst>
            <a:ext uri="{FF2B5EF4-FFF2-40B4-BE49-F238E27FC236}">
              <a16:creationId xmlns:a16="http://schemas.microsoft.com/office/drawing/2014/main" id="{16017B82-5DCF-8CAD-2B3D-8EABAFBE477B}"/>
            </a:ext>
          </a:extLst>
        </p:cNvPr>
        <p:cNvGrpSpPr/>
        <p:nvPr/>
      </p:nvGrpSpPr>
      <p:grpSpPr>
        <a:xfrm>
          <a:off x="0" y="0"/>
          <a:ext cx="0" cy="0"/>
          <a:chOff x="0" y="0"/>
          <a:chExt cx="0" cy="0"/>
        </a:xfrm>
      </p:grpSpPr>
      <p:sp>
        <p:nvSpPr>
          <p:cNvPr id="2994" name="Google Shape;2994;p249">
            <a:extLst>
              <a:ext uri="{FF2B5EF4-FFF2-40B4-BE49-F238E27FC236}">
                <a16:creationId xmlns:a16="http://schemas.microsoft.com/office/drawing/2014/main" id="{AF350B72-4A45-0FBC-4531-545CC611F0F6}"/>
              </a:ext>
            </a:extLst>
          </p:cNvPr>
          <p:cNvSpPr/>
          <p:nvPr/>
        </p:nvSpPr>
        <p:spPr>
          <a:xfrm>
            <a:off x="136025" y="233625"/>
            <a:ext cx="572700" cy="572700"/>
          </a:xfrm>
          <a:prstGeom prst="ellipse">
            <a:avLst/>
          </a:prstGeom>
          <a:solidFill>
            <a:srgbClr val="FCB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5" name="Google Shape;2995;p249">
            <a:extLst>
              <a:ext uri="{FF2B5EF4-FFF2-40B4-BE49-F238E27FC236}">
                <a16:creationId xmlns:a16="http://schemas.microsoft.com/office/drawing/2014/main" id="{559BA490-DB37-5CC6-840A-68F39B518BCC}"/>
              </a:ext>
            </a:extLst>
          </p:cNvPr>
          <p:cNvSpPr txBox="1"/>
          <p:nvPr/>
        </p:nvSpPr>
        <p:spPr>
          <a:xfrm>
            <a:off x="710300" y="127400"/>
            <a:ext cx="81222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solidFill>
                  <a:srgbClr val="2E5E73"/>
                </a:solidFill>
                <a:latin typeface="Roboto"/>
                <a:ea typeface="Roboto"/>
                <a:cs typeface="Roboto"/>
                <a:sym typeface="Roboto"/>
              </a:rPr>
              <a:t>Data Collection, Clean-Up, and Exploration</a:t>
            </a:r>
            <a:endParaRPr sz="2400" b="1" i="1" dirty="0">
              <a:solidFill>
                <a:srgbClr val="2E5E73"/>
              </a:solidFill>
              <a:latin typeface="Roboto"/>
              <a:ea typeface="Roboto"/>
              <a:cs typeface="Roboto"/>
              <a:sym typeface="Roboto"/>
            </a:endParaRPr>
          </a:p>
        </p:txBody>
      </p:sp>
      <p:sp>
        <p:nvSpPr>
          <p:cNvPr id="3000" name="Google Shape;3000;p249">
            <a:extLst>
              <a:ext uri="{FF2B5EF4-FFF2-40B4-BE49-F238E27FC236}">
                <a16:creationId xmlns:a16="http://schemas.microsoft.com/office/drawing/2014/main" id="{EB2289B5-C380-02A6-9257-ED29712F62AC}"/>
              </a:ext>
            </a:extLst>
          </p:cNvPr>
          <p:cNvSpPr/>
          <p:nvPr/>
        </p:nvSpPr>
        <p:spPr>
          <a:xfrm>
            <a:off x="953325" y="1136875"/>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249">
            <a:extLst>
              <a:ext uri="{FF2B5EF4-FFF2-40B4-BE49-F238E27FC236}">
                <a16:creationId xmlns:a16="http://schemas.microsoft.com/office/drawing/2014/main" id="{060F9078-750E-058E-B515-E42912B48FAE}"/>
              </a:ext>
            </a:extLst>
          </p:cNvPr>
          <p:cNvSpPr txBox="1"/>
          <p:nvPr/>
        </p:nvSpPr>
        <p:spPr>
          <a:xfrm>
            <a:off x="1354400" y="1177288"/>
            <a:ext cx="6896100" cy="43239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dirty="0">
                <a:solidFill>
                  <a:srgbClr val="2E5E73"/>
                </a:solidFill>
                <a:latin typeface="Roboto Light"/>
                <a:ea typeface="Roboto Light"/>
                <a:cs typeface="Roboto Light"/>
                <a:sym typeface="Roboto Light"/>
              </a:rPr>
              <a:t>Add collection, clean-up, and exploration</a:t>
            </a:r>
            <a:endParaRPr dirty="0">
              <a:solidFill>
                <a:srgbClr val="2E5E73"/>
              </a:solidFill>
              <a:latin typeface="Roboto Light"/>
              <a:ea typeface="Roboto Light"/>
              <a:cs typeface="Roboto Light"/>
              <a:sym typeface="Roboto Light"/>
            </a:endParaRPr>
          </a:p>
        </p:txBody>
      </p:sp>
      <p:sp>
        <p:nvSpPr>
          <p:cNvPr id="3005" name="Google Shape;3005;p249">
            <a:extLst>
              <a:ext uri="{FF2B5EF4-FFF2-40B4-BE49-F238E27FC236}">
                <a16:creationId xmlns:a16="http://schemas.microsoft.com/office/drawing/2014/main" id="{E2962B5C-8FC4-CDCE-96C8-F87F9FC6F3A7}"/>
              </a:ext>
            </a:extLst>
          </p:cNvPr>
          <p:cNvSpPr/>
          <p:nvPr/>
        </p:nvSpPr>
        <p:spPr>
          <a:xfrm>
            <a:off x="802850" y="1107479"/>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rgbClr val="082D49"/>
              </a:solidFill>
            </a:endParaRPr>
          </a:p>
        </p:txBody>
      </p:sp>
      <p:cxnSp>
        <p:nvCxnSpPr>
          <p:cNvPr id="3009" name="Google Shape;3009;p249">
            <a:extLst>
              <a:ext uri="{FF2B5EF4-FFF2-40B4-BE49-F238E27FC236}">
                <a16:creationId xmlns:a16="http://schemas.microsoft.com/office/drawing/2014/main" id="{2A2C1AED-5092-1A88-7F3B-55202E1FA675}"/>
              </a:ext>
            </a:extLst>
          </p:cNvPr>
          <p:cNvCxnSpPr/>
          <p:nvPr/>
        </p:nvCxnSpPr>
        <p:spPr>
          <a:xfrm>
            <a:off x="-9375" y="929900"/>
            <a:ext cx="7346700" cy="0"/>
          </a:xfrm>
          <a:prstGeom prst="straightConnector1">
            <a:avLst/>
          </a:prstGeom>
          <a:noFill/>
          <a:ln w="19050" cap="flat" cmpd="sng">
            <a:solidFill>
              <a:srgbClr val="2E5E73"/>
            </a:solidFill>
            <a:prstDash val="solid"/>
            <a:round/>
            <a:headEnd type="none" w="med" len="med"/>
            <a:tailEnd type="oval" w="med" len="med"/>
          </a:ln>
        </p:spPr>
      </p:cxnSp>
      <p:pic>
        <p:nvPicPr>
          <p:cNvPr id="4" name="Google Shape;3017;p250">
            <a:extLst>
              <a:ext uri="{FF2B5EF4-FFF2-40B4-BE49-F238E27FC236}">
                <a16:creationId xmlns:a16="http://schemas.microsoft.com/office/drawing/2014/main" id="{296C251E-CEB2-6617-ECCF-7130D75E5BE1}"/>
              </a:ext>
            </a:extLst>
          </p:cNvPr>
          <p:cNvPicPr preferRelativeResize="0"/>
          <p:nvPr/>
        </p:nvPicPr>
        <p:blipFill>
          <a:blip r:embed="rId3">
            <a:alphaModFix/>
          </a:blip>
          <a:stretch>
            <a:fillRect/>
          </a:stretch>
        </p:blipFill>
        <p:spPr>
          <a:xfrm>
            <a:off x="209763" y="339546"/>
            <a:ext cx="433034" cy="360554"/>
          </a:xfrm>
          <a:prstGeom prst="rect">
            <a:avLst/>
          </a:prstGeom>
          <a:noFill/>
          <a:ln>
            <a:noFill/>
          </a:ln>
        </p:spPr>
      </p:pic>
    </p:spTree>
    <p:extLst>
      <p:ext uri="{BB962C8B-B14F-4D97-AF65-F5344CB8AC3E}">
        <p14:creationId xmlns:p14="http://schemas.microsoft.com/office/powerpoint/2010/main" val="1254607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993">
          <a:extLst>
            <a:ext uri="{FF2B5EF4-FFF2-40B4-BE49-F238E27FC236}">
              <a16:creationId xmlns:a16="http://schemas.microsoft.com/office/drawing/2014/main" id="{472215F6-4D4D-235D-C90A-B687B8C038CF}"/>
            </a:ext>
          </a:extLst>
        </p:cNvPr>
        <p:cNvGrpSpPr/>
        <p:nvPr/>
      </p:nvGrpSpPr>
      <p:grpSpPr>
        <a:xfrm>
          <a:off x="0" y="0"/>
          <a:ext cx="0" cy="0"/>
          <a:chOff x="0" y="0"/>
          <a:chExt cx="0" cy="0"/>
        </a:xfrm>
      </p:grpSpPr>
      <p:sp>
        <p:nvSpPr>
          <p:cNvPr id="2994" name="Google Shape;2994;p249">
            <a:extLst>
              <a:ext uri="{FF2B5EF4-FFF2-40B4-BE49-F238E27FC236}">
                <a16:creationId xmlns:a16="http://schemas.microsoft.com/office/drawing/2014/main" id="{4EB60699-1375-5BF5-B999-C5BACBDDD9C5}"/>
              </a:ext>
            </a:extLst>
          </p:cNvPr>
          <p:cNvSpPr/>
          <p:nvPr/>
        </p:nvSpPr>
        <p:spPr>
          <a:xfrm>
            <a:off x="136025" y="233625"/>
            <a:ext cx="572700" cy="572700"/>
          </a:xfrm>
          <a:prstGeom prst="ellipse">
            <a:avLst/>
          </a:prstGeom>
          <a:solidFill>
            <a:srgbClr val="FCB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5" name="Google Shape;2995;p249">
            <a:extLst>
              <a:ext uri="{FF2B5EF4-FFF2-40B4-BE49-F238E27FC236}">
                <a16:creationId xmlns:a16="http://schemas.microsoft.com/office/drawing/2014/main" id="{C46CE07B-00AE-ECC0-A958-3152F4137990}"/>
              </a:ext>
            </a:extLst>
          </p:cNvPr>
          <p:cNvSpPr txBox="1"/>
          <p:nvPr/>
        </p:nvSpPr>
        <p:spPr>
          <a:xfrm>
            <a:off x="710300" y="127400"/>
            <a:ext cx="81222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solidFill>
                  <a:srgbClr val="2E5E73"/>
                </a:solidFill>
                <a:latin typeface="Roboto"/>
                <a:ea typeface="Roboto"/>
                <a:cs typeface="Roboto"/>
                <a:sym typeface="Roboto"/>
              </a:rPr>
              <a:t>Approach in Achieving Project Goals</a:t>
            </a:r>
            <a:endParaRPr sz="2400" b="1" i="1" dirty="0">
              <a:solidFill>
                <a:srgbClr val="2E5E73"/>
              </a:solidFill>
              <a:latin typeface="Roboto"/>
              <a:ea typeface="Roboto"/>
              <a:cs typeface="Roboto"/>
              <a:sym typeface="Roboto"/>
            </a:endParaRPr>
          </a:p>
        </p:txBody>
      </p:sp>
      <p:sp>
        <p:nvSpPr>
          <p:cNvPr id="3000" name="Google Shape;3000;p249">
            <a:extLst>
              <a:ext uri="{FF2B5EF4-FFF2-40B4-BE49-F238E27FC236}">
                <a16:creationId xmlns:a16="http://schemas.microsoft.com/office/drawing/2014/main" id="{ECC5B45C-F95C-A76D-108F-B31187F56369}"/>
              </a:ext>
            </a:extLst>
          </p:cNvPr>
          <p:cNvSpPr/>
          <p:nvPr/>
        </p:nvSpPr>
        <p:spPr>
          <a:xfrm>
            <a:off x="953325" y="1136875"/>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249">
            <a:extLst>
              <a:ext uri="{FF2B5EF4-FFF2-40B4-BE49-F238E27FC236}">
                <a16:creationId xmlns:a16="http://schemas.microsoft.com/office/drawing/2014/main" id="{A6DC0DFA-028F-E95F-899C-C27557280213}"/>
              </a:ext>
            </a:extLst>
          </p:cNvPr>
          <p:cNvSpPr txBox="1"/>
          <p:nvPr/>
        </p:nvSpPr>
        <p:spPr>
          <a:xfrm>
            <a:off x="1354400" y="1177288"/>
            <a:ext cx="6896100" cy="43239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dirty="0">
                <a:solidFill>
                  <a:srgbClr val="2E5E73"/>
                </a:solidFill>
                <a:latin typeface="Roboto Light"/>
                <a:ea typeface="Roboto Light"/>
                <a:cs typeface="Roboto Light"/>
                <a:sym typeface="Roboto Light"/>
              </a:rPr>
              <a:t>Also additional questions – like compare to non-tech stocks</a:t>
            </a:r>
            <a:endParaRPr dirty="0">
              <a:solidFill>
                <a:srgbClr val="2E5E73"/>
              </a:solidFill>
              <a:latin typeface="Roboto Light"/>
              <a:ea typeface="Roboto Light"/>
              <a:cs typeface="Roboto Light"/>
              <a:sym typeface="Roboto Light"/>
            </a:endParaRPr>
          </a:p>
        </p:txBody>
      </p:sp>
      <p:sp>
        <p:nvSpPr>
          <p:cNvPr id="3005" name="Google Shape;3005;p249">
            <a:extLst>
              <a:ext uri="{FF2B5EF4-FFF2-40B4-BE49-F238E27FC236}">
                <a16:creationId xmlns:a16="http://schemas.microsoft.com/office/drawing/2014/main" id="{BCDF66D9-57C7-77F3-5369-9F65F24686DD}"/>
              </a:ext>
            </a:extLst>
          </p:cNvPr>
          <p:cNvSpPr/>
          <p:nvPr/>
        </p:nvSpPr>
        <p:spPr>
          <a:xfrm>
            <a:off x="802850" y="1107479"/>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rgbClr val="082D49"/>
              </a:solidFill>
            </a:endParaRPr>
          </a:p>
        </p:txBody>
      </p:sp>
      <p:cxnSp>
        <p:nvCxnSpPr>
          <p:cNvPr id="3009" name="Google Shape;3009;p249">
            <a:extLst>
              <a:ext uri="{FF2B5EF4-FFF2-40B4-BE49-F238E27FC236}">
                <a16:creationId xmlns:a16="http://schemas.microsoft.com/office/drawing/2014/main" id="{3D2F48B0-80F1-E3B0-BFD4-B6057D276BD1}"/>
              </a:ext>
            </a:extLst>
          </p:cNvPr>
          <p:cNvCxnSpPr/>
          <p:nvPr/>
        </p:nvCxnSpPr>
        <p:spPr>
          <a:xfrm>
            <a:off x="-9375" y="929900"/>
            <a:ext cx="7346700" cy="0"/>
          </a:xfrm>
          <a:prstGeom prst="straightConnector1">
            <a:avLst/>
          </a:prstGeom>
          <a:noFill/>
          <a:ln w="19050" cap="flat" cmpd="sng">
            <a:solidFill>
              <a:srgbClr val="2E5E73"/>
            </a:solidFill>
            <a:prstDash val="solid"/>
            <a:round/>
            <a:headEnd type="none" w="med" len="med"/>
            <a:tailEnd type="oval" w="med" len="med"/>
          </a:ln>
        </p:spPr>
      </p:cxnSp>
      <p:pic>
        <p:nvPicPr>
          <p:cNvPr id="2" name="Google Shape;3390;p282">
            <a:extLst>
              <a:ext uri="{FF2B5EF4-FFF2-40B4-BE49-F238E27FC236}">
                <a16:creationId xmlns:a16="http://schemas.microsoft.com/office/drawing/2014/main" id="{EBD51B88-9E38-E461-DE02-37F826D3274C}"/>
              </a:ext>
            </a:extLst>
          </p:cNvPr>
          <p:cNvPicPr preferRelativeResize="0"/>
          <p:nvPr/>
        </p:nvPicPr>
        <p:blipFill>
          <a:blip r:embed="rId3">
            <a:alphaModFix/>
          </a:blip>
          <a:stretch>
            <a:fillRect/>
          </a:stretch>
        </p:blipFill>
        <p:spPr>
          <a:xfrm>
            <a:off x="230745" y="330505"/>
            <a:ext cx="366784" cy="392421"/>
          </a:xfrm>
          <a:prstGeom prst="rect">
            <a:avLst/>
          </a:prstGeom>
          <a:noFill/>
          <a:ln>
            <a:noFill/>
          </a:ln>
        </p:spPr>
      </p:pic>
    </p:spTree>
    <p:extLst>
      <p:ext uri="{BB962C8B-B14F-4D97-AF65-F5344CB8AC3E}">
        <p14:creationId xmlns:p14="http://schemas.microsoft.com/office/powerpoint/2010/main" val="48400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13"/>
        <p:cNvGrpSpPr/>
        <p:nvPr/>
      </p:nvGrpSpPr>
      <p:grpSpPr>
        <a:xfrm>
          <a:off x="0" y="0"/>
          <a:ext cx="0" cy="0"/>
          <a:chOff x="0" y="0"/>
          <a:chExt cx="0" cy="0"/>
        </a:xfrm>
      </p:grpSpPr>
      <p:sp>
        <p:nvSpPr>
          <p:cNvPr id="3014" name="Google Shape;3014;p250"/>
          <p:cNvSpPr/>
          <p:nvPr/>
        </p:nvSpPr>
        <p:spPr>
          <a:xfrm>
            <a:off x="3731050" y="1119050"/>
            <a:ext cx="1681800" cy="1681800"/>
          </a:xfrm>
          <a:prstGeom prst="ellipse">
            <a:avLst/>
          </a:prstGeom>
          <a:solidFill>
            <a:srgbClr val="FCB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250"/>
          <p:cNvSpPr txBox="1"/>
          <p:nvPr/>
        </p:nvSpPr>
        <p:spPr>
          <a:xfrm>
            <a:off x="311700" y="2920725"/>
            <a:ext cx="8520600" cy="75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000" dirty="0">
                <a:solidFill>
                  <a:srgbClr val="2E5E73"/>
                </a:solidFill>
                <a:latin typeface="Roboto Light"/>
                <a:ea typeface="Roboto Light"/>
                <a:cs typeface="Roboto Light"/>
                <a:sym typeface="Roboto Light"/>
              </a:rPr>
              <a:t>Results and Conclusions</a:t>
            </a:r>
            <a:endParaRPr sz="2400" dirty="0">
              <a:solidFill>
                <a:srgbClr val="2E5E73"/>
              </a:solidFill>
              <a:latin typeface="Roboto Light"/>
              <a:ea typeface="Roboto Light"/>
              <a:cs typeface="Roboto Light"/>
              <a:sym typeface="Roboto Light"/>
            </a:endParaRPr>
          </a:p>
        </p:txBody>
      </p:sp>
      <p:sp>
        <p:nvSpPr>
          <p:cNvPr id="3016" name="Google Shape;3016;p250"/>
          <p:cNvSpPr txBox="1"/>
          <p:nvPr/>
        </p:nvSpPr>
        <p:spPr>
          <a:xfrm>
            <a:off x="0" y="3438425"/>
            <a:ext cx="9144000" cy="566700"/>
          </a:xfrm>
          <a:prstGeom prst="rect">
            <a:avLst/>
          </a:prstGeom>
          <a:noFill/>
          <a:ln>
            <a:noFill/>
          </a:ln>
        </p:spPr>
        <p:txBody>
          <a:bodyPr spcFirstLastPara="1" wrap="square" lIns="365750" tIns="91425" rIns="91425" bIns="91425" anchor="t" anchorCtr="0">
            <a:noAutofit/>
          </a:bodyPr>
          <a:lstStyle/>
          <a:p>
            <a:pPr marL="0" lvl="0" indent="0" algn="ctr" rtl="0">
              <a:spcBef>
                <a:spcPts val="0"/>
              </a:spcBef>
              <a:spcAft>
                <a:spcPts val="0"/>
              </a:spcAft>
              <a:buNone/>
            </a:pPr>
            <a:endParaRPr sz="2000" b="1">
              <a:solidFill>
                <a:srgbClr val="2E5E73"/>
              </a:solidFill>
              <a:latin typeface="Roboto Light"/>
              <a:ea typeface="Roboto Light"/>
              <a:cs typeface="Roboto Light"/>
              <a:sym typeface="Roboto Light"/>
            </a:endParaRPr>
          </a:p>
        </p:txBody>
      </p:sp>
      <p:pic>
        <p:nvPicPr>
          <p:cNvPr id="2" name="Google Shape;3515;p295">
            <a:extLst>
              <a:ext uri="{FF2B5EF4-FFF2-40B4-BE49-F238E27FC236}">
                <a16:creationId xmlns:a16="http://schemas.microsoft.com/office/drawing/2014/main" id="{6AA0F454-EB91-8F49-FE2E-687140FE031D}"/>
              </a:ext>
            </a:extLst>
          </p:cNvPr>
          <p:cNvPicPr preferRelativeResize="0"/>
          <p:nvPr/>
        </p:nvPicPr>
        <p:blipFill>
          <a:blip r:embed="rId3">
            <a:alphaModFix/>
          </a:blip>
          <a:stretch>
            <a:fillRect/>
          </a:stretch>
        </p:blipFill>
        <p:spPr>
          <a:xfrm>
            <a:off x="3962216" y="1385180"/>
            <a:ext cx="1189206" cy="113168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13">
          <a:extLst>
            <a:ext uri="{FF2B5EF4-FFF2-40B4-BE49-F238E27FC236}">
              <a16:creationId xmlns:a16="http://schemas.microsoft.com/office/drawing/2014/main" id="{4741F977-FC24-859C-6A15-FCA2335BBD8C}"/>
            </a:ext>
          </a:extLst>
        </p:cNvPr>
        <p:cNvGrpSpPr/>
        <p:nvPr/>
      </p:nvGrpSpPr>
      <p:grpSpPr>
        <a:xfrm>
          <a:off x="0" y="0"/>
          <a:ext cx="0" cy="0"/>
          <a:chOff x="0" y="0"/>
          <a:chExt cx="0" cy="0"/>
        </a:xfrm>
      </p:grpSpPr>
      <p:sp>
        <p:nvSpPr>
          <p:cNvPr id="3015" name="Google Shape;3015;p250">
            <a:extLst>
              <a:ext uri="{FF2B5EF4-FFF2-40B4-BE49-F238E27FC236}">
                <a16:creationId xmlns:a16="http://schemas.microsoft.com/office/drawing/2014/main" id="{1D4D453E-0A72-6C24-0315-763268A9B4CE}"/>
              </a:ext>
            </a:extLst>
          </p:cNvPr>
          <p:cNvSpPr txBox="1"/>
          <p:nvPr/>
        </p:nvSpPr>
        <p:spPr>
          <a:xfrm>
            <a:off x="311700" y="1602463"/>
            <a:ext cx="8520600" cy="1418813"/>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400" b="1" u="sng" dirty="0">
                <a:solidFill>
                  <a:srgbClr val="2E5E73"/>
                </a:solidFill>
                <a:latin typeface="Roboto Light"/>
                <a:ea typeface="Roboto Light"/>
                <a:cs typeface="Roboto Light"/>
              </a:rPr>
              <a:t>Disclosure</a:t>
            </a:r>
          </a:p>
          <a:p>
            <a:pPr marL="0" lvl="0" indent="0" algn="ctr" rtl="0">
              <a:spcBef>
                <a:spcPts val="0"/>
              </a:spcBef>
              <a:spcAft>
                <a:spcPts val="0"/>
              </a:spcAft>
              <a:buNone/>
            </a:pPr>
            <a:r>
              <a:rPr lang="en-US" sz="1800" dirty="0">
                <a:solidFill>
                  <a:srgbClr val="2E5E73"/>
                </a:solidFill>
                <a:latin typeface="Roboto Light"/>
                <a:ea typeface="Roboto Light"/>
                <a:cs typeface="Roboto Light"/>
              </a:rPr>
              <a:t>No guarantee can be offered that projections or estimates will actually occur. Actual results may be materially different from projections or estimates. Additionally, past performance should not be relied upon as a forecast of future performance.</a:t>
            </a:r>
            <a:endParaRPr lang="en-US" sz="1800" dirty="0">
              <a:solidFill>
                <a:srgbClr val="2E5E73"/>
              </a:solidFill>
              <a:latin typeface="Roboto Light"/>
              <a:ea typeface="Roboto Light"/>
              <a:cs typeface="Roboto Light"/>
              <a:sym typeface="Roboto Light"/>
            </a:endParaRPr>
          </a:p>
        </p:txBody>
      </p:sp>
    </p:spTree>
    <p:extLst>
      <p:ext uri="{BB962C8B-B14F-4D97-AF65-F5344CB8AC3E}">
        <p14:creationId xmlns:p14="http://schemas.microsoft.com/office/powerpoint/2010/main" val="3156595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993">
          <a:extLst>
            <a:ext uri="{FF2B5EF4-FFF2-40B4-BE49-F238E27FC236}">
              <a16:creationId xmlns:a16="http://schemas.microsoft.com/office/drawing/2014/main" id="{A82793E0-2DAA-7C50-DF57-9A027803F203}"/>
            </a:ext>
          </a:extLst>
        </p:cNvPr>
        <p:cNvGrpSpPr/>
        <p:nvPr/>
      </p:nvGrpSpPr>
      <p:grpSpPr>
        <a:xfrm>
          <a:off x="0" y="0"/>
          <a:ext cx="0" cy="0"/>
          <a:chOff x="0" y="0"/>
          <a:chExt cx="0" cy="0"/>
        </a:xfrm>
      </p:grpSpPr>
      <p:sp>
        <p:nvSpPr>
          <p:cNvPr id="2994" name="Google Shape;2994;p249">
            <a:extLst>
              <a:ext uri="{FF2B5EF4-FFF2-40B4-BE49-F238E27FC236}">
                <a16:creationId xmlns:a16="http://schemas.microsoft.com/office/drawing/2014/main" id="{39922A70-DDDB-57A0-95BB-4E590D7CDF5E}"/>
              </a:ext>
            </a:extLst>
          </p:cNvPr>
          <p:cNvSpPr/>
          <p:nvPr/>
        </p:nvSpPr>
        <p:spPr>
          <a:xfrm>
            <a:off x="136025" y="233625"/>
            <a:ext cx="572700" cy="572700"/>
          </a:xfrm>
          <a:prstGeom prst="ellipse">
            <a:avLst/>
          </a:prstGeom>
          <a:solidFill>
            <a:srgbClr val="FCB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5" name="Google Shape;2995;p249">
            <a:extLst>
              <a:ext uri="{FF2B5EF4-FFF2-40B4-BE49-F238E27FC236}">
                <a16:creationId xmlns:a16="http://schemas.microsoft.com/office/drawing/2014/main" id="{7CFFD880-B397-94AB-AC8A-A75937206742}"/>
              </a:ext>
            </a:extLst>
          </p:cNvPr>
          <p:cNvSpPr txBox="1"/>
          <p:nvPr/>
        </p:nvSpPr>
        <p:spPr>
          <a:xfrm>
            <a:off x="708725" y="248679"/>
            <a:ext cx="81222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solidFill>
                  <a:srgbClr val="2E5E73"/>
                </a:solidFill>
                <a:latin typeface="Roboto"/>
                <a:ea typeface="Roboto"/>
                <a:cs typeface="Roboto"/>
                <a:sym typeface="Roboto"/>
              </a:rPr>
              <a:t>Historical Trends</a:t>
            </a:r>
            <a:endParaRPr sz="2400" b="1" i="1" dirty="0">
              <a:solidFill>
                <a:srgbClr val="2E5E73"/>
              </a:solidFill>
              <a:latin typeface="Roboto"/>
              <a:ea typeface="Roboto"/>
              <a:cs typeface="Roboto"/>
              <a:sym typeface="Roboto"/>
            </a:endParaRPr>
          </a:p>
        </p:txBody>
      </p:sp>
      <p:sp>
        <p:nvSpPr>
          <p:cNvPr id="3000" name="Google Shape;3000;p249">
            <a:extLst>
              <a:ext uri="{FF2B5EF4-FFF2-40B4-BE49-F238E27FC236}">
                <a16:creationId xmlns:a16="http://schemas.microsoft.com/office/drawing/2014/main" id="{357EE121-F63A-22EB-3F8A-9BD973E9657E}"/>
              </a:ext>
            </a:extLst>
          </p:cNvPr>
          <p:cNvSpPr/>
          <p:nvPr/>
        </p:nvSpPr>
        <p:spPr>
          <a:xfrm>
            <a:off x="136025" y="1240326"/>
            <a:ext cx="2752028" cy="1557194"/>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249">
            <a:extLst>
              <a:ext uri="{FF2B5EF4-FFF2-40B4-BE49-F238E27FC236}">
                <a16:creationId xmlns:a16="http://schemas.microsoft.com/office/drawing/2014/main" id="{D175A799-680E-014B-D285-700D633FBB8B}"/>
              </a:ext>
            </a:extLst>
          </p:cNvPr>
          <p:cNvSpPr txBox="1"/>
          <p:nvPr/>
        </p:nvSpPr>
        <p:spPr>
          <a:xfrm>
            <a:off x="194610" y="1278019"/>
            <a:ext cx="2629444" cy="1777379"/>
          </a:xfrm>
          <a:prstGeom prst="rect">
            <a:avLst/>
          </a:prstGeom>
          <a:noFill/>
          <a:ln>
            <a:noFill/>
          </a:ln>
        </p:spPr>
        <p:txBody>
          <a:bodyPr spcFirstLastPara="1" wrap="square" lIns="91425" tIns="91425" rIns="91425" bIns="91425" anchor="t" anchorCtr="0">
            <a:spAutoFit/>
          </a:bodyPr>
          <a:lstStyle/>
          <a:p>
            <a:pPr marL="285750" lvl="0" indent="-285750" algn="l" rtl="0">
              <a:lnSpc>
                <a:spcPct val="115000"/>
              </a:lnSpc>
              <a:spcBef>
                <a:spcPts val="0"/>
              </a:spcBef>
              <a:spcAft>
                <a:spcPts val="0"/>
              </a:spcAft>
              <a:buFont typeface="Arial" panose="020B0604020202020204" pitchFamily="34" charset="0"/>
              <a:buChar char="•"/>
            </a:pPr>
            <a:r>
              <a:rPr lang="en" sz="1000" b="1" dirty="0">
                <a:solidFill>
                  <a:srgbClr val="2E5E73"/>
                </a:solidFill>
                <a:latin typeface="Roboto Light"/>
                <a:ea typeface="Roboto Light"/>
                <a:cs typeface="Roboto Light"/>
                <a:sym typeface="Roboto Light"/>
              </a:rPr>
              <a:t>Industry</a:t>
            </a:r>
            <a:r>
              <a:rPr lang="en" sz="1000" dirty="0">
                <a:solidFill>
                  <a:srgbClr val="2E5E73"/>
                </a:solidFill>
                <a:latin typeface="Roboto Light"/>
                <a:ea typeface="Roboto Light"/>
                <a:cs typeface="Roboto Light"/>
                <a:sym typeface="Roboto Light"/>
              </a:rPr>
              <a:t> – Computer Manufacturing</a:t>
            </a:r>
          </a:p>
          <a:p>
            <a:pPr marL="285750" lvl="0" indent="-285750" algn="l" rtl="0">
              <a:lnSpc>
                <a:spcPct val="115000"/>
              </a:lnSpc>
              <a:spcBef>
                <a:spcPts val="0"/>
              </a:spcBef>
              <a:spcAft>
                <a:spcPts val="0"/>
              </a:spcAft>
              <a:buFont typeface="Arial" panose="020B0604020202020204" pitchFamily="34" charset="0"/>
              <a:buChar char="•"/>
            </a:pPr>
            <a:r>
              <a:rPr lang="en" sz="1000" b="1" dirty="0">
                <a:solidFill>
                  <a:srgbClr val="2E5E73"/>
                </a:solidFill>
                <a:latin typeface="Roboto Light"/>
                <a:ea typeface="Roboto Light"/>
                <a:cs typeface="Roboto Light"/>
                <a:sym typeface="Roboto Light"/>
              </a:rPr>
              <a:t>5 year performance </a:t>
            </a:r>
            <a:r>
              <a:rPr lang="en" sz="1000" dirty="0">
                <a:solidFill>
                  <a:srgbClr val="2E5E73"/>
                </a:solidFill>
                <a:latin typeface="Roboto Light"/>
                <a:ea typeface="Roboto Light"/>
                <a:cs typeface="Roboto Light"/>
                <a:sym typeface="Roboto Light"/>
              </a:rPr>
              <a:t> - 250% increase</a:t>
            </a:r>
          </a:p>
          <a:p>
            <a:pPr marL="285750" lvl="0" indent="-285750" algn="l" rtl="0">
              <a:lnSpc>
                <a:spcPct val="115000"/>
              </a:lnSpc>
              <a:spcBef>
                <a:spcPts val="0"/>
              </a:spcBef>
              <a:spcAft>
                <a:spcPts val="0"/>
              </a:spcAft>
              <a:buFont typeface="Arial" panose="020B0604020202020204" pitchFamily="34" charset="0"/>
              <a:buChar char="•"/>
            </a:pPr>
            <a:r>
              <a:rPr lang="en" sz="1000" b="1" dirty="0">
                <a:solidFill>
                  <a:srgbClr val="2E5E73"/>
                </a:solidFill>
                <a:latin typeface="Roboto Light"/>
                <a:ea typeface="Roboto Light"/>
                <a:cs typeface="Roboto Light"/>
                <a:sym typeface="Roboto Light"/>
              </a:rPr>
              <a:t>Share volume </a:t>
            </a:r>
            <a:r>
              <a:rPr lang="en" sz="1000" dirty="0">
                <a:solidFill>
                  <a:srgbClr val="2E5E73"/>
                </a:solidFill>
                <a:latin typeface="Roboto Light"/>
                <a:ea typeface="Roboto Light"/>
                <a:cs typeface="Roboto Light"/>
                <a:sym typeface="Roboto Light"/>
              </a:rPr>
              <a:t>– 19,342,616</a:t>
            </a:r>
          </a:p>
          <a:p>
            <a:pPr marL="285750" lvl="0" indent="-285750" algn="l" rtl="0">
              <a:lnSpc>
                <a:spcPct val="115000"/>
              </a:lnSpc>
              <a:spcBef>
                <a:spcPts val="0"/>
              </a:spcBef>
              <a:spcAft>
                <a:spcPts val="0"/>
              </a:spcAft>
              <a:buFont typeface="Arial" panose="020B0604020202020204" pitchFamily="34" charset="0"/>
              <a:buChar char="•"/>
            </a:pPr>
            <a:r>
              <a:rPr lang="en" sz="1000" b="1" dirty="0">
                <a:solidFill>
                  <a:srgbClr val="2E5E73"/>
                </a:solidFill>
                <a:latin typeface="Roboto Light"/>
                <a:ea typeface="Roboto Light"/>
                <a:cs typeface="Roboto Light"/>
                <a:sym typeface="Roboto Light"/>
              </a:rPr>
              <a:t>Current yield </a:t>
            </a:r>
            <a:r>
              <a:rPr lang="en" sz="1000" dirty="0">
                <a:solidFill>
                  <a:srgbClr val="2E5E73"/>
                </a:solidFill>
                <a:latin typeface="Roboto Light"/>
                <a:ea typeface="Roboto Light"/>
                <a:cs typeface="Roboto Light"/>
                <a:sym typeface="Roboto Light"/>
              </a:rPr>
              <a:t>– 0.44%</a:t>
            </a:r>
          </a:p>
          <a:p>
            <a:pPr lvl="0" algn="l" rtl="0">
              <a:lnSpc>
                <a:spcPct val="115000"/>
              </a:lnSpc>
              <a:spcBef>
                <a:spcPts val="0"/>
              </a:spcBef>
              <a:spcAft>
                <a:spcPts val="0"/>
              </a:spcAft>
            </a:pPr>
            <a:endParaRPr lang="en" sz="1000" b="1" dirty="0">
              <a:solidFill>
                <a:srgbClr val="2E5E73"/>
              </a:solidFill>
              <a:latin typeface="Roboto Light"/>
              <a:ea typeface="Roboto Light"/>
              <a:cs typeface="Roboto Light"/>
              <a:sym typeface="Roboto Light"/>
            </a:endParaRPr>
          </a:p>
          <a:p>
            <a:pPr lvl="0" algn="l" rtl="0">
              <a:lnSpc>
                <a:spcPct val="115000"/>
              </a:lnSpc>
              <a:spcBef>
                <a:spcPts val="0"/>
              </a:spcBef>
              <a:spcAft>
                <a:spcPts val="0"/>
              </a:spcAft>
            </a:pPr>
            <a:r>
              <a:rPr lang="en" sz="1000" b="1" dirty="0">
                <a:solidFill>
                  <a:srgbClr val="2E5E73"/>
                </a:solidFill>
                <a:latin typeface="Roboto Light"/>
                <a:ea typeface="Roboto Light"/>
                <a:cs typeface="Roboto Light"/>
                <a:sym typeface="Roboto Light"/>
              </a:rPr>
              <a:t>Summary Statistics</a:t>
            </a:r>
          </a:p>
          <a:p>
            <a:pPr marL="171450" lvl="0" indent="-171450" algn="l" rtl="0">
              <a:lnSpc>
                <a:spcPct val="115000"/>
              </a:lnSpc>
              <a:spcBef>
                <a:spcPts val="0"/>
              </a:spcBef>
              <a:spcAft>
                <a:spcPts val="0"/>
              </a:spcAft>
              <a:buFont typeface="Arial" panose="020B0604020202020204" pitchFamily="34" charset="0"/>
              <a:buChar char="•"/>
            </a:pPr>
            <a:r>
              <a:rPr lang="en" sz="1000" b="1" dirty="0">
                <a:solidFill>
                  <a:srgbClr val="2E5E73"/>
                </a:solidFill>
                <a:latin typeface="Roboto Light"/>
                <a:ea typeface="Roboto Light"/>
                <a:cs typeface="Roboto Light"/>
                <a:sym typeface="Roboto Light"/>
              </a:rPr>
              <a:t>Mean</a:t>
            </a:r>
          </a:p>
          <a:p>
            <a:pPr marL="171450" lvl="0" indent="-171450" algn="l" rtl="0">
              <a:lnSpc>
                <a:spcPct val="115000"/>
              </a:lnSpc>
              <a:spcBef>
                <a:spcPts val="0"/>
              </a:spcBef>
              <a:spcAft>
                <a:spcPts val="0"/>
              </a:spcAft>
              <a:buFont typeface="Arial" panose="020B0604020202020204" pitchFamily="34" charset="0"/>
              <a:buChar char="•"/>
            </a:pPr>
            <a:r>
              <a:rPr lang="en" sz="1000" b="1" dirty="0">
                <a:solidFill>
                  <a:srgbClr val="2E5E73"/>
                </a:solidFill>
                <a:latin typeface="Roboto Light"/>
                <a:ea typeface="Roboto Light"/>
                <a:cs typeface="Roboto Light"/>
                <a:sym typeface="Roboto Light"/>
              </a:rPr>
              <a:t>Standard Deviation</a:t>
            </a:r>
          </a:p>
          <a:p>
            <a:pPr marL="171450" lvl="3" indent="-171450">
              <a:lnSpc>
                <a:spcPct val="115000"/>
              </a:lnSpc>
              <a:buFont typeface="Arial" panose="020B0604020202020204" pitchFamily="34" charset="0"/>
              <a:buChar char="•"/>
            </a:pPr>
            <a:endParaRPr lang="en" sz="1000" b="1" dirty="0">
              <a:solidFill>
                <a:srgbClr val="2E5E73"/>
              </a:solidFill>
              <a:latin typeface="Roboto Light"/>
              <a:ea typeface="Roboto Light"/>
              <a:cs typeface="Roboto Light"/>
              <a:sym typeface="Roboto Light"/>
            </a:endParaRPr>
          </a:p>
        </p:txBody>
      </p:sp>
      <p:cxnSp>
        <p:nvCxnSpPr>
          <p:cNvPr id="3009" name="Google Shape;3009;p249">
            <a:extLst>
              <a:ext uri="{FF2B5EF4-FFF2-40B4-BE49-F238E27FC236}">
                <a16:creationId xmlns:a16="http://schemas.microsoft.com/office/drawing/2014/main" id="{CEE70BD4-5530-0FB6-DDD8-BAD72879A430}"/>
              </a:ext>
            </a:extLst>
          </p:cNvPr>
          <p:cNvCxnSpPr/>
          <p:nvPr/>
        </p:nvCxnSpPr>
        <p:spPr>
          <a:xfrm>
            <a:off x="-9375" y="929900"/>
            <a:ext cx="7346700" cy="0"/>
          </a:xfrm>
          <a:prstGeom prst="straightConnector1">
            <a:avLst/>
          </a:prstGeom>
          <a:noFill/>
          <a:ln w="19050" cap="flat" cmpd="sng">
            <a:solidFill>
              <a:srgbClr val="2E5E73"/>
            </a:solidFill>
            <a:prstDash val="solid"/>
            <a:round/>
            <a:headEnd type="none" w="med" len="med"/>
            <a:tailEnd type="oval" w="med" len="med"/>
          </a:ln>
        </p:spPr>
      </p:cxnSp>
      <p:pic>
        <p:nvPicPr>
          <p:cNvPr id="2" name="Google Shape;3515;p295">
            <a:extLst>
              <a:ext uri="{FF2B5EF4-FFF2-40B4-BE49-F238E27FC236}">
                <a16:creationId xmlns:a16="http://schemas.microsoft.com/office/drawing/2014/main" id="{3B150337-53AF-6BD4-17C2-AC2950664D17}"/>
              </a:ext>
            </a:extLst>
          </p:cNvPr>
          <p:cNvPicPr preferRelativeResize="0"/>
          <p:nvPr/>
        </p:nvPicPr>
        <p:blipFill>
          <a:blip r:embed="rId3">
            <a:alphaModFix/>
          </a:blip>
          <a:stretch>
            <a:fillRect/>
          </a:stretch>
        </p:blipFill>
        <p:spPr>
          <a:xfrm>
            <a:off x="192875" y="284200"/>
            <a:ext cx="459000" cy="471541"/>
          </a:xfrm>
          <a:prstGeom prst="rect">
            <a:avLst/>
          </a:prstGeom>
          <a:noFill/>
          <a:ln>
            <a:noFill/>
          </a:ln>
        </p:spPr>
      </p:pic>
      <p:pic>
        <p:nvPicPr>
          <p:cNvPr id="4" name="Picture 3">
            <a:extLst>
              <a:ext uri="{FF2B5EF4-FFF2-40B4-BE49-F238E27FC236}">
                <a16:creationId xmlns:a16="http://schemas.microsoft.com/office/drawing/2014/main" id="{73C821A0-D571-C0BA-83F6-DF4BFE1C278D}"/>
              </a:ext>
            </a:extLst>
          </p:cNvPr>
          <p:cNvPicPr>
            <a:picLocks noChangeAspect="1"/>
          </p:cNvPicPr>
          <p:nvPr/>
        </p:nvPicPr>
        <p:blipFill>
          <a:blip r:embed="rId4"/>
          <a:stretch>
            <a:fillRect/>
          </a:stretch>
        </p:blipFill>
        <p:spPr>
          <a:xfrm>
            <a:off x="120299" y="2915210"/>
            <a:ext cx="2781410" cy="1967665"/>
          </a:xfrm>
          <a:prstGeom prst="rect">
            <a:avLst/>
          </a:prstGeom>
        </p:spPr>
      </p:pic>
      <p:pic>
        <p:nvPicPr>
          <p:cNvPr id="7" name="Picture 6">
            <a:extLst>
              <a:ext uri="{FF2B5EF4-FFF2-40B4-BE49-F238E27FC236}">
                <a16:creationId xmlns:a16="http://schemas.microsoft.com/office/drawing/2014/main" id="{548C28A8-D3DF-00A3-32F1-51BC4E4F759F}"/>
              </a:ext>
            </a:extLst>
          </p:cNvPr>
          <p:cNvPicPr>
            <a:picLocks noChangeAspect="1"/>
          </p:cNvPicPr>
          <p:nvPr/>
        </p:nvPicPr>
        <p:blipFill>
          <a:blip r:embed="rId5"/>
          <a:stretch>
            <a:fillRect/>
          </a:stretch>
        </p:blipFill>
        <p:spPr>
          <a:xfrm>
            <a:off x="2968527" y="2897104"/>
            <a:ext cx="2965164" cy="1976776"/>
          </a:xfrm>
          <a:prstGeom prst="rect">
            <a:avLst/>
          </a:prstGeom>
        </p:spPr>
      </p:pic>
      <p:cxnSp>
        <p:nvCxnSpPr>
          <p:cNvPr id="10" name="Google Shape;3009;p249">
            <a:extLst>
              <a:ext uri="{FF2B5EF4-FFF2-40B4-BE49-F238E27FC236}">
                <a16:creationId xmlns:a16="http://schemas.microsoft.com/office/drawing/2014/main" id="{4509B024-D9CB-FCAF-6EF7-879102038F7B}"/>
              </a:ext>
            </a:extLst>
          </p:cNvPr>
          <p:cNvCxnSpPr>
            <a:cxnSpLocks/>
          </p:cNvCxnSpPr>
          <p:nvPr/>
        </p:nvCxnSpPr>
        <p:spPr>
          <a:xfrm>
            <a:off x="2933318" y="1082300"/>
            <a:ext cx="0" cy="4061200"/>
          </a:xfrm>
          <a:prstGeom prst="straightConnector1">
            <a:avLst/>
          </a:prstGeom>
          <a:noFill/>
          <a:ln w="19050" cap="flat" cmpd="sng">
            <a:solidFill>
              <a:srgbClr val="2E5E73"/>
            </a:solidFill>
            <a:prstDash val="solid"/>
            <a:round/>
            <a:headEnd type="none" w="med" len="med"/>
            <a:tailEnd type="oval" w="med" len="med"/>
          </a:ln>
        </p:spPr>
      </p:cxnSp>
      <p:cxnSp>
        <p:nvCxnSpPr>
          <p:cNvPr id="13" name="Google Shape;3009;p249">
            <a:extLst>
              <a:ext uri="{FF2B5EF4-FFF2-40B4-BE49-F238E27FC236}">
                <a16:creationId xmlns:a16="http://schemas.microsoft.com/office/drawing/2014/main" id="{A6349B2B-27D8-A52C-AACC-DE1A589008C3}"/>
              </a:ext>
            </a:extLst>
          </p:cNvPr>
          <p:cNvCxnSpPr>
            <a:cxnSpLocks/>
          </p:cNvCxnSpPr>
          <p:nvPr/>
        </p:nvCxnSpPr>
        <p:spPr>
          <a:xfrm>
            <a:off x="5964722" y="1080797"/>
            <a:ext cx="0" cy="4061200"/>
          </a:xfrm>
          <a:prstGeom prst="straightConnector1">
            <a:avLst/>
          </a:prstGeom>
          <a:noFill/>
          <a:ln w="19050" cap="flat" cmpd="sng">
            <a:solidFill>
              <a:srgbClr val="2E5E73"/>
            </a:solidFill>
            <a:prstDash val="solid"/>
            <a:round/>
            <a:headEnd type="none" w="med" len="med"/>
            <a:tailEnd type="oval" w="med" len="med"/>
          </a:ln>
        </p:spPr>
      </p:cxnSp>
      <p:sp>
        <p:nvSpPr>
          <p:cNvPr id="14" name="Google Shape;3000;p249">
            <a:extLst>
              <a:ext uri="{FF2B5EF4-FFF2-40B4-BE49-F238E27FC236}">
                <a16:creationId xmlns:a16="http://schemas.microsoft.com/office/drawing/2014/main" id="{8171D40B-FB4B-FA07-C476-45E6658892CB}"/>
              </a:ext>
            </a:extLst>
          </p:cNvPr>
          <p:cNvSpPr/>
          <p:nvPr/>
        </p:nvSpPr>
        <p:spPr>
          <a:xfrm>
            <a:off x="3122168" y="1240325"/>
            <a:ext cx="2785453" cy="1548251"/>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001;p249">
            <a:extLst>
              <a:ext uri="{FF2B5EF4-FFF2-40B4-BE49-F238E27FC236}">
                <a16:creationId xmlns:a16="http://schemas.microsoft.com/office/drawing/2014/main" id="{5E5EF117-6383-EB88-9944-FFD20A45FCA1}"/>
              </a:ext>
            </a:extLst>
          </p:cNvPr>
          <p:cNvSpPr txBox="1"/>
          <p:nvPr/>
        </p:nvSpPr>
        <p:spPr>
          <a:xfrm>
            <a:off x="3172233" y="1261372"/>
            <a:ext cx="2672680" cy="1600408"/>
          </a:xfrm>
          <a:prstGeom prst="rect">
            <a:avLst/>
          </a:prstGeom>
          <a:noFill/>
          <a:ln>
            <a:noFill/>
          </a:ln>
        </p:spPr>
        <p:txBody>
          <a:bodyPr spcFirstLastPara="1" wrap="square" lIns="91425" tIns="91425" rIns="91425" bIns="91425" anchor="t" anchorCtr="0">
            <a:spAutoFit/>
          </a:bodyPr>
          <a:lstStyle/>
          <a:p>
            <a:pPr marL="285750" lvl="0" indent="-285750" algn="l" rtl="0">
              <a:lnSpc>
                <a:spcPct val="115000"/>
              </a:lnSpc>
              <a:spcBef>
                <a:spcPts val="0"/>
              </a:spcBef>
              <a:spcAft>
                <a:spcPts val="0"/>
              </a:spcAft>
              <a:buFont typeface="Arial" panose="020B0604020202020204" pitchFamily="34" charset="0"/>
              <a:buChar char="•"/>
            </a:pPr>
            <a:r>
              <a:rPr lang="en" sz="1000" b="1" dirty="0">
                <a:solidFill>
                  <a:srgbClr val="2E5E73"/>
                </a:solidFill>
                <a:latin typeface="Roboto Light"/>
                <a:ea typeface="Roboto Light"/>
                <a:cs typeface="Roboto Light"/>
                <a:sym typeface="Roboto Light"/>
              </a:rPr>
              <a:t>Industry</a:t>
            </a:r>
            <a:r>
              <a:rPr lang="en" sz="1000" dirty="0">
                <a:solidFill>
                  <a:srgbClr val="2E5E73"/>
                </a:solidFill>
                <a:latin typeface="Roboto Light"/>
                <a:ea typeface="Roboto Light"/>
                <a:cs typeface="Roboto Light"/>
                <a:sym typeface="Roboto Light"/>
              </a:rPr>
              <a:t> – Computer Software</a:t>
            </a:r>
          </a:p>
          <a:p>
            <a:pPr marL="285750" lvl="0" indent="-285750" algn="l" rtl="0">
              <a:lnSpc>
                <a:spcPct val="115000"/>
              </a:lnSpc>
              <a:spcBef>
                <a:spcPts val="0"/>
              </a:spcBef>
              <a:spcAft>
                <a:spcPts val="0"/>
              </a:spcAft>
              <a:buFont typeface="Arial" panose="020B0604020202020204" pitchFamily="34" charset="0"/>
              <a:buChar char="•"/>
            </a:pPr>
            <a:r>
              <a:rPr lang="en" sz="1000" b="1" dirty="0">
                <a:solidFill>
                  <a:srgbClr val="2E5E73"/>
                </a:solidFill>
                <a:latin typeface="Roboto Light"/>
                <a:ea typeface="Roboto Light"/>
                <a:cs typeface="Roboto Light"/>
                <a:sym typeface="Roboto Light"/>
              </a:rPr>
              <a:t>5 year performance </a:t>
            </a:r>
            <a:r>
              <a:rPr lang="en" sz="1000" dirty="0">
                <a:solidFill>
                  <a:srgbClr val="2E5E73"/>
                </a:solidFill>
                <a:latin typeface="Roboto Light"/>
                <a:ea typeface="Roboto Light"/>
                <a:cs typeface="Roboto Light"/>
                <a:sym typeface="Roboto Light"/>
              </a:rPr>
              <a:t> - 245% increase</a:t>
            </a:r>
          </a:p>
          <a:p>
            <a:pPr marL="285750" lvl="0" indent="-285750" algn="l" rtl="0">
              <a:lnSpc>
                <a:spcPct val="115000"/>
              </a:lnSpc>
              <a:spcBef>
                <a:spcPts val="0"/>
              </a:spcBef>
              <a:spcAft>
                <a:spcPts val="0"/>
              </a:spcAft>
              <a:buFont typeface="Arial" panose="020B0604020202020204" pitchFamily="34" charset="0"/>
              <a:buChar char="•"/>
            </a:pPr>
            <a:r>
              <a:rPr lang="en" sz="1000" b="1" dirty="0">
                <a:solidFill>
                  <a:srgbClr val="2E5E73"/>
                </a:solidFill>
                <a:latin typeface="Roboto Light"/>
                <a:ea typeface="Roboto Light"/>
                <a:cs typeface="Roboto Light"/>
                <a:sym typeface="Roboto Light"/>
              </a:rPr>
              <a:t>Share volume </a:t>
            </a:r>
            <a:r>
              <a:rPr lang="en" sz="1000" dirty="0">
                <a:solidFill>
                  <a:srgbClr val="2E5E73"/>
                </a:solidFill>
                <a:latin typeface="Roboto Light"/>
                <a:ea typeface="Roboto Light"/>
                <a:cs typeface="Roboto Light"/>
                <a:sym typeface="Roboto Light"/>
              </a:rPr>
              <a:t>– 9,090,960</a:t>
            </a:r>
          </a:p>
          <a:p>
            <a:pPr marL="285750" lvl="0" indent="-285750" algn="l" rtl="0">
              <a:lnSpc>
                <a:spcPct val="115000"/>
              </a:lnSpc>
              <a:spcBef>
                <a:spcPts val="0"/>
              </a:spcBef>
              <a:spcAft>
                <a:spcPts val="0"/>
              </a:spcAft>
              <a:buFont typeface="Arial" panose="020B0604020202020204" pitchFamily="34" charset="0"/>
              <a:buChar char="•"/>
            </a:pPr>
            <a:r>
              <a:rPr lang="en" sz="1000" b="1" dirty="0">
                <a:solidFill>
                  <a:srgbClr val="2E5E73"/>
                </a:solidFill>
                <a:latin typeface="Roboto Light"/>
                <a:ea typeface="Roboto Light"/>
                <a:cs typeface="Roboto Light"/>
                <a:sym typeface="Roboto Light"/>
              </a:rPr>
              <a:t>Current yield </a:t>
            </a:r>
            <a:r>
              <a:rPr lang="en" sz="1000" dirty="0">
                <a:solidFill>
                  <a:srgbClr val="2E5E73"/>
                </a:solidFill>
                <a:latin typeface="Roboto Light"/>
                <a:ea typeface="Roboto Light"/>
                <a:cs typeface="Roboto Light"/>
                <a:sym typeface="Roboto Light"/>
              </a:rPr>
              <a:t>– 0.72%</a:t>
            </a:r>
          </a:p>
          <a:p>
            <a:pPr marL="285750" lvl="0" indent="-285750" algn="l" rtl="0">
              <a:lnSpc>
                <a:spcPct val="115000"/>
              </a:lnSpc>
              <a:spcBef>
                <a:spcPts val="0"/>
              </a:spcBef>
              <a:spcAft>
                <a:spcPts val="0"/>
              </a:spcAft>
              <a:buFont typeface="Arial" panose="020B0604020202020204" pitchFamily="34" charset="0"/>
              <a:buChar char="•"/>
            </a:pPr>
            <a:endParaRPr lang="en" sz="1000" b="1" dirty="0">
              <a:solidFill>
                <a:srgbClr val="2E5E73"/>
              </a:solidFill>
              <a:latin typeface="Roboto Light"/>
              <a:ea typeface="Roboto Light"/>
              <a:cs typeface="Roboto Light"/>
              <a:sym typeface="Roboto Light"/>
            </a:endParaRPr>
          </a:p>
          <a:p>
            <a:pPr lvl="0" algn="l" rtl="0">
              <a:lnSpc>
                <a:spcPct val="115000"/>
              </a:lnSpc>
              <a:spcBef>
                <a:spcPts val="0"/>
              </a:spcBef>
              <a:spcAft>
                <a:spcPts val="0"/>
              </a:spcAft>
            </a:pPr>
            <a:r>
              <a:rPr lang="en" sz="1000" b="1" dirty="0">
                <a:solidFill>
                  <a:srgbClr val="2E5E73"/>
                </a:solidFill>
                <a:latin typeface="Roboto Light"/>
                <a:ea typeface="Roboto Light"/>
                <a:cs typeface="Roboto Light"/>
                <a:sym typeface="Roboto Light"/>
              </a:rPr>
              <a:t>Summary Statistics</a:t>
            </a:r>
          </a:p>
          <a:p>
            <a:pPr marL="171450" lvl="0" indent="-171450" algn="l" rtl="0">
              <a:lnSpc>
                <a:spcPct val="115000"/>
              </a:lnSpc>
              <a:spcBef>
                <a:spcPts val="0"/>
              </a:spcBef>
              <a:spcAft>
                <a:spcPts val="0"/>
              </a:spcAft>
              <a:buFont typeface="Arial" panose="020B0604020202020204" pitchFamily="34" charset="0"/>
              <a:buChar char="•"/>
            </a:pPr>
            <a:r>
              <a:rPr lang="en" sz="1000" b="1" dirty="0">
                <a:solidFill>
                  <a:srgbClr val="2E5E73"/>
                </a:solidFill>
                <a:latin typeface="Roboto Light"/>
                <a:ea typeface="Roboto Light"/>
                <a:cs typeface="Roboto Light"/>
                <a:sym typeface="Roboto Light"/>
              </a:rPr>
              <a:t>Mean</a:t>
            </a:r>
          </a:p>
          <a:p>
            <a:pPr marL="171450" lvl="0" indent="-171450" algn="l" rtl="0">
              <a:lnSpc>
                <a:spcPct val="115000"/>
              </a:lnSpc>
              <a:spcBef>
                <a:spcPts val="0"/>
              </a:spcBef>
              <a:spcAft>
                <a:spcPts val="0"/>
              </a:spcAft>
              <a:buFont typeface="Arial" panose="020B0604020202020204" pitchFamily="34" charset="0"/>
              <a:buChar char="•"/>
            </a:pPr>
            <a:r>
              <a:rPr lang="en" sz="1000" b="1" dirty="0">
                <a:solidFill>
                  <a:srgbClr val="2E5E73"/>
                </a:solidFill>
                <a:latin typeface="Roboto Light"/>
                <a:ea typeface="Roboto Light"/>
                <a:cs typeface="Roboto Light"/>
                <a:sym typeface="Roboto Light"/>
              </a:rPr>
              <a:t>Standard Deviation</a:t>
            </a:r>
          </a:p>
        </p:txBody>
      </p:sp>
      <p:sp>
        <p:nvSpPr>
          <p:cNvPr id="16" name="Google Shape;3000;p249">
            <a:extLst>
              <a:ext uri="{FF2B5EF4-FFF2-40B4-BE49-F238E27FC236}">
                <a16:creationId xmlns:a16="http://schemas.microsoft.com/office/drawing/2014/main" id="{527DE2FB-01B4-99BE-20A6-80DDD5E12BAC}"/>
              </a:ext>
            </a:extLst>
          </p:cNvPr>
          <p:cNvSpPr/>
          <p:nvPr/>
        </p:nvSpPr>
        <p:spPr>
          <a:xfrm>
            <a:off x="6198838" y="1240325"/>
            <a:ext cx="2809120" cy="1522221"/>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001;p249">
            <a:extLst>
              <a:ext uri="{FF2B5EF4-FFF2-40B4-BE49-F238E27FC236}">
                <a16:creationId xmlns:a16="http://schemas.microsoft.com/office/drawing/2014/main" id="{413E5597-24D4-6236-321C-AA9AEF502CD4}"/>
              </a:ext>
            </a:extLst>
          </p:cNvPr>
          <p:cNvSpPr txBox="1"/>
          <p:nvPr/>
        </p:nvSpPr>
        <p:spPr>
          <a:xfrm>
            <a:off x="6258640" y="1252891"/>
            <a:ext cx="2683994" cy="1777379"/>
          </a:xfrm>
          <a:prstGeom prst="rect">
            <a:avLst/>
          </a:prstGeom>
          <a:noFill/>
          <a:ln>
            <a:noFill/>
          </a:ln>
        </p:spPr>
        <p:txBody>
          <a:bodyPr spcFirstLastPara="1" wrap="square" lIns="91425" tIns="91425" rIns="91425" bIns="91425" anchor="t" anchorCtr="0">
            <a:spAutoFit/>
          </a:bodyPr>
          <a:lstStyle/>
          <a:p>
            <a:pPr marL="285750" lvl="0" indent="-285750" algn="l" rtl="0">
              <a:lnSpc>
                <a:spcPct val="115000"/>
              </a:lnSpc>
              <a:spcBef>
                <a:spcPts val="0"/>
              </a:spcBef>
              <a:spcAft>
                <a:spcPts val="0"/>
              </a:spcAft>
              <a:buFont typeface="Arial" panose="020B0604020202020204" pitchFamily="34" charset="0"/>
              <a:buChar char="•"/>
            </a:pPr>
            <a:r>
              <a:rPr lang="en" sz="1000" b="1" dirty="0">
                <a:solidFill>
                  <a:srgbClr val="2E5E73"/>
                </a:solidFill>
                <a:latin typeface="Roboto Light"/>
                <a:ea typeface="Roboto Light"/>
                <a:cs typeface="Roboto Light"/>
                <a:sym typeface="Roboto Light"/>
              </a:rPr>
              <a:t>Industry</a:t>
            </a:r>
            <a:r>
              <a:rPr lang="en" sz="1000" dirty="0">
                <a:solidFill>
                  <a:srgbClr val="2E5E73"/>
                </a:solidFill>
                <a:latin typeface="Roboto Light"/>
                <a:ea typeface="Roboto Light"/>
                <a:cs typeface="Roboto Light"/>
                <a:sym typeface="Roboto Light"/>
              </a:rPr>
              <a:t> – Computer Software</a:t>
            </a:r>
          </a:p>
          <a:p>
            <a:pPr marL="285750" lvl="0" indent="-285750" algn="l" rtl="0">
              <a:lnSpc>
                <a:spcPct val="115000"/>
              </a:lnSpc>
              <a:spcBef>
                <a:spcPts val="0"/>
              </a:spcBef>
              <a:spcAft>
                <a:spcPts val="0"/>
              </a:spcAft>
              <a:buFont typeface="Arial" panose="020B0604020202020204" pitchFamily="34" charset="0"/>
              <a:buChar char="•"/>
            </a:pPr>
            <a:r>
              <a:rPr lang="en" sz="1000" b="1" dirty="0">
                <a:solidFill>
                  <a:srgbClr val="2E5E73"/>
                </a:solidFill>
                <a:latin typeface="Roboto Light"/>
                <a:ea typeface="Roboto Light"/>
                <a:cs typeface="Roboto Light"/>
                <a:sym typeface="Roboto Light"/>
              </a:rPr>
              <a:t>5 year performance </a:t>
            </a:r>
            <a:r>
              <a:rPr lang="en" sz="1000" dirty="0">
                <a:solidFill>
                  <a:srgbClr val="2E5E73"/>
                </a:solidFill>
                <a:latin typeface="Roboto Light"/>
                <a:ea typeface="Roboto Light"/>
                <a:cs typeface="Roboto Light"/>
                <a:sym typeface="Roboto Light"/>
              </a:rPr>
              <a:t> - 174% increase</a:t>
            </a:r>
          </a:p>
          <a:p>
            <a:pPr marL="285750" lvl="0" indent="-285750" algn="l" rtl="0">
              <a:lnSpc>
                <a:spcPct val="115000"/>
              </a:lnSpc>
              <a:spcBef>
                <a:spcPts val="0"/>
              </a:spcBef>
              <a:spcAft>
                <a:spcPts val="0"/>
              </a:spcAft>
              <a:buFont typeface="Arial" panose="020B0604020202020204" pitchFamily="34" charset="0"/>
              <a:buChar char="•"/>
            </a:pPr>
            <a:r>
              <a:rPr lang="en" sz="1000" b="1" dirty="0">
                <a:solidFill>
                  <a:srgbClr val="2E5E73"/>
                </a:solidFill>
                <a:latin typeface="Roboto Light"/>
                <a:ea typeface="Roboto Light"/>
                <a:cs typeface="Roboto Light"/>
                <a:sym typeface="Roboto Light"/>
              </a:rPr>
              <a:t>Share volume </a:t>
            </a:r>
            <a:r>
              <a:rPr lang="en" sz="1000" dirty="0">
                <a:solidFill>
                  <a:srgbClr val="2E5E73"/>
                </a:solidFill>
                <a:latin typeface="Roboto Light"/>
                <a:ea typeface="Roboto Light"/>
                <a:cs typeface="Roboto Light"/>
                <a:sym typeface="Roboto Light"/>
              </a:rPr>
              <a:t>– 21,606,095</a:t>
            </a:r>
          </a:p>
          <a:p>
            <a:pPr marL="285750" lvl="0" indent="-285750" algn="l" rtl="0">
              <a:lnSpc>
                <a:spcPct val="115000"/>
              </a:lnSpc>
              <a:spcBef>
                <a:spcPts val="0"/>
              </a:spcBef>
              <a:spcAft>
                <a:spcPts val="0"/>
              </a:spcAft>
              <a:buFont typeface="Arial" panose="020B0604020202020204" pitchFamily="34" charset="0"/>
              <a:buChar char="•"/>
            </a:pPr>
            <a:r>
              <a:rPr lang="en" sz="1000" b="1" dirty="0">
                <a:solidFill>
                  <a:srgbClr val="2E5E73"/>
                </a:solidFill>
                <a:latin typeface="Roboto Light"/>
                <a:ea typeface="Roboto Light"/>
                <a:cs typeface="Roboto Light"/>
                <a:sym typeface="Roboto Light"/>
              </a:rPr>
              <a:t>Current yield </a:t>
            </a:r>
            <a:r>
              <a:rPr lang="en" sz="1000" dirty="0">
                <a:solidFill>
                  <a:srgbClr val="2E5E73"/>
                </a:solidFill>
                <a:latin typeface="Roboto Light"/>
                <a:ea typeface="Roboto Light"/>
                <a:cs typeface="Roboto Light"/>
                <a:sym typeface="Roboto Light"/>
              </a:rPr>
              <a:t>– 0.49%</a:t>
            </a:r>
          </a:p>
          <a:p>
            <a:pPr marL="285750" lvl="0" indent="-285750" algn="l" rtl="0">
              <a:lnSpc>
                <a:spcPct val="115000"/>
              </a:lnSpc>
              <a:spcBef>
                <a:spcPts val="0"/>
              </a:spcBef>
              <a:spcAft>
                <a:spcPts val="0"/>
              </a:spcAft>
              <a:buFont typeface="Arial" panose="020B0604020202020204" pitchFamily="34" charset="0"/>
              <a:buChar char="•"/>
            </a:pPr>
            <a:endParaRPr lang="en" sz="1000" b="1" dirty="0">
              <a:solidFill>
                <a:srgbClr val="2E5E73"/>
              </a:solidFill>
              <a:latin typeface="Roboto Light"/>
              <a:ea typeface="Roboto Light"/>
              <a:cs typeface="Roboto Light"/>
              <a:sym typeface="Roboto Light"/>
            </a:endParaRPr>
          </a:p>
          <a:p>
            <a:pPr lvl="0" algn="l" rtl="0">
              <a:lnSpc>
                <a:spcPct val="115000"/>
              </a:lnSpc>
              <a:spcBef>
                <a:spcPts val="0"/>
              </a:spcBef>
              <a:spcAft>
                <a:spcPts val="0"/>
              </a:spcAft>
            </a:pPr>
            <a:r>
              <a:rPr lang="en" sz="1000" b="1" dirty="0">
                <a:solidFill>
                  <a:srgbClr val="2E5E73"/>
                </a:solidFill>
                <a:latin typeface="Roboto Light"/>
                <a:ea typeface="Roboto Light"/>
                <a:cs typeface="Roboto Light"/>
                <a:sym typeface="Roboto Light"/>
              </a:rPr>
              <a:t>Summary Statistics</a:t>
            </a:r>
          </a:p>
          <a:p>
            <a:pPr marL="171450" lvl="0" indent="-171450" algn="l" rtl="0">
              <a:lnSpc>
                <a:spcPct val="115000"/>
              </a:lnSpc>
              <a:spcBef>
                <a:spcPts val="0"/>
              </a:spcBef>
              <a:spcAft>
                <a:spcPts val="0"/>
              </a:spcAft>
              <a:buFont typeface="Arial" panose="020B0604020202020204" pitchFamily="34" charset="0"/>
              <a:buChar char="•"/>
            </a:pPr>
            <a:r>
              <a:rPr lang="en" sz="1000" b="1" dirty="0">
                <a:solidFill>
                  <a:srgbClr val="2E5E73"/>
                </a:solidFill>
                <a:latin typeface="Roboto Light"/>
                <a:ea typeface="Roboto Light"/>
                <a:cs typeface="Roboto Light"/>
                <a:sym typeface="Roboto Light"/>
              </a:rPr>
              <a:t>Mean</a:t>
            </a:r>
          </a:p>
          <a:p>
            <a:pPr marL="171450" lvl="0" indent="-171450" algn="l" rtl="0">
              <a:lnSpc>
                <a:spcPct val="115000"/>
              </a:lnSpc>
              <a:spcBef>
                <a:spcPts val="0"/>
              </a:spcBef>
              <a:spcAft>
                <a:spcPts val="0"/>
              </a:spcAft>
              <a:buFont typeface="Arial" panose="020B0604020202020204" pitchFamily="34" charset="0"/>
              <a:buChar char="•"/>
            </a:pPr>
            <a:r>
              <a:rPr lang="en" sz="1000" b="1" dirty="0">
                <a:solidFill>
                  <a:srgbClr val="2E5E73"/>
                </a:solidFill>
                <a:latin typeface="Roboto Light"/>
                <a:ea typeface="Roboto Light"/>
                <a:cs typeface="Roboto Light"/>
                <a:sym typeface="Roboto Light"/>
              </a:rPr>
              <a:t>Standard Deviation</a:t>
            </a:r>
          </a:p>
          <a:p>
            <a:pPr lvl="0" algn="l" rtl="0">
              <a:lnSpc>
                <a:spcPct val="115000"/>
              </a:lnSpc>
              <a:spcBef>
                <a:spcPts val="0"/>
              </a:spcBef>
              <a:spcAft>
                <a:spcPts val="0"/>
              </a:spcAft>
            </a:pPr>
            <a:endParaRPr sz="1000" b="1" dirty="0">
              <a:solidFill>
                <a:srgbClr val="2E5E73"/>
              </a:solidFill>
              <a:latin typeface="Roboto Light"/>
              <a:ea typeface="Roboto Light"/>
              <a:cs typeface="Roboto Light"/>
              <a:sym typeface="Roboto Light"/>
            </a:endParaRPr>
          </a:p>
        </p:txBody>
      </p:sp>
      <p:sp>
        <p:nvSpPr>
          <p:cNvPr id="23" name="TextBox 22">
            <a:extLst>
              <a:ext uri="{FF2B5EF4-FFF2-40B4-BE49-F238E27FC236}">
                <a16:creationId xmlns:a16="http://schemas.microsoft.com/office/drawing/2014/main" id="{0E03D26D-9CEA-62E6-5A4E-D62B1F2CA4BA}"/>
              </a:ext>
            </a:extLst>
          </p:cNvPr>
          <p:cNvSpPr txBox="1"/>
          <p:nvPr/>
        </p:nvSpPr>
        <p:spPr>
          <a:xfrm>
            <a:off x="192875" y="929900"/>
            <a:ext cx="2695178" cy="307777"/>
          </a:xfrm>
          <a:prstGeom prst="rect">
            <a:avLst/>
          </a:prstGeom>
          <a:noFill/>
        </p:spPr>
        <p:txBody>
          <a:bodyPr wrap="square" rtlCol="0">
            <a:spAutoFit/>
          </a:bodyPr>
          <a:lstStyle/>
          <a:p>
            <a:pPr algn="ctr"/>
            <a:r>
              <a:rPr lang="en-US" b="1" u="sng" dirty="0"/>
              <a:t>APPLE</a:t>
            </a:r>
          </a:p>
        </p:txBody>
      </p:sp>
      <p:sp>
        <p:nvSpPr>
          <p:cNvPr id="24" name="TextBox 23">
            <a:extLst>
              <a:ext uri="{FF2B5EF4-FFF2-40B4-BE49-F238E27FC236}">
                <a16:creationId xmlns:a16="http://schemas.microsoft.com/office/drawing/2014/main" id="{73053CA2-4B9F-4274-485B-504B056DBDBC}"/>
              </a:ext>
            </a:extLst>
          </p:cNvPr>
          <p:cNvSpPr txBox="1"/>
          <p:nvPr/>
        </p:nvSpPr>
        <p:spPr>
          <a:xfrm>
            <a:off x="3179013" y="928394"/>
            <a:ext cx="2695178" cy="307777"/>
          </a:xfrm>
          <a:prstGeom prst="rect">
            <a:avLst/>
          </a:prstGeom>
          <a:noFill/>
        </p:spPr>
        <p:txBody>
          <a:bodyPr wrap="square" rtlCol="0">
            <a:spAutoFit/>
          </a:bodyPr>
          <a:lstStyle/>
          <a:p>
            <a:pPr algn="ctr"/>
            <a:r>
              <a:rPr lang="en-US" b="1" u="sng" dirty="0"/>
              <a:t>MICROSOFT</a:t>
            </a:r>
          </a:p>
        </p:txBody>
      </p:sp>
      <p:sp>
        <p:nvSpPr>
          <p:cNvPr id="25" name="TextBox 24">
            <a:extLst>
              <a:ext uri="{FF2B5EF4-FFF2-40B4-BE49-F238E27FC236}">
                <a16:creationId xmlns:a16="http://schemas.microsoft.com/office/drawing/2014/main" id="{0C32F163-F57F-C2C7-7F64-4EEB53795E1C}"/>
              </a:ext>
            </a:extLst>
          </p:cNvPr>
          <p:cNvSpPr txBox="1"/>
          <p:nvPr/>
        </p:nvSpPr>
        <p:spPr>
          <a:xfrm>
            <a:off x="6255684" y="935942"/>
            <a:ext cx="2695178" cy="307777"/>
          </a:xfrm>
          <a:prstGeom prst="rect">
            <a:avLst/>
          </a:prstGeom>
          <a:noFill/>
        </p:spPr>
        <p:txBody>
          <a:bodyPr wrap="square" rtlCol="0">
            <a:spAutoFit/>
          </a:bodyPr>
          <a:lstStyle/>
          <a:p>
            <a:pPr algn="ctr"/>
            <a:r>
              <a:rPr lang="en-US" b="1" u="sng" dirty="0"/>
              <a:t>GOOGLE (class A)</a:t>
            </a:r>
          </a:p>
        </p:txBody>
      </p:sp>
      <p:sp>
        <p:nvSpPr>
          <p:cNvPr id="26" name="TextBox 25">
            <a:extLst>
              <a:ext uri="{FF2B5EF4-FFF2-40B4-BE49-F238E27FC236}">
                <a16:creationId xmlns:a16="http://schemas.microsoft.com/office/drawing/2014/main" id="{86D7148E-FCED-FBBC-FC23-B4C2659AAABF}"/>
              </a:ext>
            </a:extLst>
          </p:cNvPr>
          <p:cNvSpPr txBox="1"/>
          <p:nvPr/>
        </p:nvSpPr>
        <p:spPr>
          <a:xfrm>
            <a:off x="2172832" y="35699"/>
            <a:ext cx="5830432" cy="830997"/>
          </a:xfrm>
          <a:prstGeom prst="rect">
            <a:avLst/>
          </a:prstGeom>
          <a:noFill/>
        </p:spPr>
        <p:txBody>
          <a:bodyPr wrap="square" rtlCol="0">
            <a:spAutoFit/>
          </a:bodyPr>
          <a:lstStyle/>
          <a:p>
            <a:pPr algn="ctr"/>
            <a:r>
              <a:rPr lang="en-US" sz="4800" dirty="0">
                <a:solidFill>
                  <a:schemeClr val="bg1">
                    <a:lumMod val="75000"/>
                  </a:schemeClr>
                </a:solidFill>
              </a:rPr>
              <a:t>DRAFT</a:t>
            </a:r>
          </a:p>
        </p:txBody>
      </p:sp>
      <p:pic>
        <p:nvPicPr>
          <p:cNvPr id="27" name="Picture 26">
            <a:extLst>
              <a:ext uri="{FF2B5EF4-FFF2-40B4-BE49-F238E27FC236}">
                <a16:creationId xmlns:a16="http://schemas.microsoft.com/office/drawing/2014/main" id="{F69547F4-12A0-1C20-769A-5CB660EEA96E}"/>
              </a:ext>
            </a:extLst>
          </p:cNvPr>
          <p:cNvPicPr>
            <a:picLocks noChangeAspect="1"/>
          </p:cNvPicPr>
          <p:nvPr/>
        </p:nvPicPr>
        <p:blipFill>
          <a:blip r:embed="rId6"/>
          <a:stretch>
            <a:fillRect/>
          </a:stretch>
        </p:blipFill>
        <p:spPr>
          <a:xfrm>
            <a:off x="6158876" y="2871073"/>
            <a:ext cx="2876773" cy="1895197"/>
          </a:xfrm>
          <a:prstGeom prst="rect">
            <a:avLst/>
          </a:prstGeom>
        </p:spPr>
      </p:pic>
    </p:spTree>
    <p:extLst>
      <p:ext uri="{BB962C8B-B14F-4D97-AF65-F5344CB8AC3E}">
        <p14:creationId xmlns:p14="http://schemas.microsoft.com/office/powerpoint/2010/main" val="3733589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993">
          <a:extLst>
            <a:ext uri="{FF2B5EF4-FFF2-40B4-BE49-F238E27FC236}">
              <a16:creationId xmlns:a16="http://schemas.microsoft.com/office/drawing/2014/main" id="{4A62C578-8A81-18D6-C9D2-DAEF27665F96}"/>
            </a:ext>
          </a:extLst>
        </p:cNvPr>
        <p:cNvGrpSpPr/>
        <p:nvPr/>
      </p:nvGrpSpPr>
      <p:grpSpPr>
        <a:xfrm>
          <a:off x="0" y="0"/>
          <a:ext cx="0" cy="0"/>
          <a:chOff x="0" y="0"/>
          <a:chExt cx="0" cy="0"/>
        </a:xfrm>
      </p:grpSpPr>
      <p:sp>
        <p:nvSpPr>
          <p:cNvPr id="2994" name="Google Shape;2994;p249">
            <a:extLst>
              <a:ext uri="{FF2B5EF4-FFF2-40B4-BE49-F238E27FC236}">
                <a16:creationId xmlns:a16="http://schemas.microsoft.com/office/drawing/2014/main" id="{46187B51-9531-48F1-42DF-2657619F5AB2}"/>
              </a:ext>
            </a:extLst>
          </p:cNvPr>
          <p:cNvSpPr/>
          <p:nvPr/>
        </p:nvSpPr>
        <p:spPr>
          <a:xfrm>
            <a:off x="136025" y="233625"/>
            <a:ext cx="572700" cy="572700"/>
          </a:xfrm>
          <a:prstGeom prst="ellipse">
            <a:avLst/>
          </a:prstGeom>
          <a:solidFill>
            <a:srgbClr val="FCB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5" name="Google Shape;2995;p249">
            <a:extLst>
              <a:ext uri="{FF2B5EF4-FFF2-40B4-BE49-F238E27FC236}">
                <a16:creationId xmlns:a16="http://schemas.microsoft.com/office/drawing/2014/main" id="{A33AE3D4-F902-54DC-C63B-DCA412CEC0B6}"/>
              </a:ext>
            </a:extLst>
          </p:cNvPr>
          <p:cNvSpPr txBox="1"/>
          <p:nvPr/>
        </p:nvSpPr>
        <p:spPr>
          <a:xfrm>
            <a:off x="710300" y="127400"/>
            <a:ext cx="81222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solidFill>
                  <a:srgbClr val="2E5E73"/>
                </a:solidFill>
                <a:latin typeface="Roboto"/>
                <a:ea typeface="Roboto"/>
                <a:cs typeface="Roboto"/>
                <a:sym typeface="Roboto"/>
              </a:rPr>
              <a:t>Correlation and Sentiment</a:t>
            </a:r>
            <a:endParaRPr sz="2400" b="1" dirty="0">
              <a:solidFill>
                <a:srgbClr val="2E5E73"/>
              </a:solidFill>
              <a:latin typeface="Roboto"/>
              <a:ea typeface="Roboto"/>
              <a:cs typeface="Roboto"/>
              <a:sym typeface="Roboto"/>
            </a:endParaRPr>
          </a:p>
        </p:txBody>
      </p:sp>
      <p:sp>
        <p:nvSpPr>
          <p:cNvPr id="3000" name="Google Shape;3000;p249">
            <a:extLst>
              <a:ext uri="{FF2B5EF4-FFF2-40B4-BE49-F238E27FC236}">
                <a16:creationId xmlns:a16="http://schemas.microsoft.com/office/drawing/2014/main" id="{8C3CF7A5-9574-7CA2-F526-3DE98139EDBC}"/>
              </a:ext>
            </a:extLst>
          </p:cNvPr>
          <p:cNvSpPr/>
          <p:nvPr/>
        </p:nvSpPr>
        <p:spPr>
          <a:xfrm>
            <a:off x="364853" y="1136875"/>
            <a:ext cx="4058148" cy="72057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249">
            <a:extLst>
              <a:ext uri="{FF2B5EF4-FFF2-40B4-BE49-F238E27FC236}">
                <a16:creationId xmlns:a16="http://schemas.microsoft.com/office/drawing/2014/main" id="{D0104606-F83B-F632-258B-E77D7953F397}"/>
              </a:ext>
            </a:extLst>
          </p:cNvPr>
          <p:cNvSpPr txBox="1"/>
          <p:nvPr/>
        </p:nvSpPr>
        <p:spPr>
          <a:xfrm>
            <a:off x="765927" y="1177288"/>
            <a:ext cx="3537721" cy="68015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dirty="0">
                <a:solidFill>
                  <a:srgbClr val="2E5E73"/>
                </a:solidFill>
                <a:latin typeface="Roboto Light"/>
                <a:ea typeface="Roboto Light"/>
                <a:cs typeface="Roboto Light"/>
                <a:sym typeface="Roboto Light"/>
              </a:rPr>
              <a:t>With the trending graphs visually looking similar correlation was explored</a:t>
            </a:r>
            <a:endParaRPr dirty="0">
              <a:solidFill>
                <a:srgbClr val="2E5E73"/>
              </a:solidFill>
              <a:latin typeface="Roboto Light"/>
              <a:ea typeface="Roboto Light"/>
              <a:cs typeface="Roboto Light"/>
              <a:sym typeface="Roboto Light"/>
            </a:endParaRPr>
          </a:p>
        </p:txBody>
      </p:sp>
      <p:sp>
        <p:nvSpPr>
          <p:cNvPr id="3005" name="Google Shape;3005;p249">
            <a:extLst>
              <a:ext uri="{FF2B5EF4-FFF2-40B4-BE49-F238E27FC236}">
                <a16:creationId xmlns:a16="http://schemas.microsoft.com/office/drawing/2014/main" id="{B5A36422-8B51-57D9-5733-1AAB032A130E}"/>
              </a:ext>
            </a:extLst>
          </p:cNvPr>
          <p:cNvSpPr/>
          <p:nvPr/>
        </p:nvSpPr>
        <p:spPr>
          <a:xfrm>
            <a:off x="214378" y="1107479"/>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rgbClr val="082D49"/>
              </a:solidFill>
            </a:endParaRPr>
          </a:p>
        </p:txBody>
      </p:sp>
      <p:cxnSp>
        <p:nvCxnSpPr>
          <p:cNvPr id="3009" name="Google Shape;3009;p249">
            <a:extLst>
              <a:ext uri="{FF2B5EF4-FFF2-40B4-BE49-F238E27FC236}">
                <a16:creationId xmlns:a16="http://schemas.microsoft.com/office/drawing/2014/main" id="{27F10ED1-1565-6325-5518-4EA24A090639}"/>
              </a:ext>
            </a:extLst>
          </p:cNvPr>
          <p:cNvCxnSpPr/>
          <p:nvPr/>
        </p:nvCxnSpPr>
        <p:spPr>
          <a:xfrm>
            <a:off x="-9375" y="929900"/>
            <a:ext cx="7346700" cy="0"/>
          </a:xfrm>
          <a:prstGeom prst="straightConnector1">
            <a:avLst/>
          </a:prstGeom>
          <a:noFill/>
          <a:ln w="19050" cap="flat" cmpd="sng">
            <a:solidFill>
              <a:srgbClr val="2E5E73"/>
            </a:solidFill>
            <a:prstDash val="solid"/>
            <a:round/>
            <a:headEnd type="none" w="med" len="med"/>
            <a:tailEnd type="oval" w="med" len="med"/>
          </a:ln>
        </p:spPr>
      </p:cxnSp>
      <p:pic>
        <p:nvPicPr>
          <p:cNvPr id="2" name="Google Shape;3515;p295">
            <a:extLst>
              <a:ext uri="{FF2B5EF4-FFF2-40B4-BE49-F238E27FC236}">
                <a16:creationId xmlns:a16="http://schemas.microsoft.com/office/drawing/2014/main" id="{59ECBE11-D5C4-4876-4894-28B87F1765EE}"/>
              </a:ext>
            </a:extLst>
          </p:cNvPr>
          <p:cNvPicPr preferRelativeResize="0"/>
          <p:nvPr/>
        </p:nvPicPr>
        <p:blipFill>
          <a:blip r:embed="rId3">
            <a:alphaModFix/>
          </a:blip>
          <a:stretch>
            <a:fillRect/>
          </a:stretch>
        </p:blipFill>
        <p:spPr>
          <a:xfrm>
            <a:off x="192875" y="284200"/>
            <a:ext cx="459000" cy="471541"/>
          </a:xfrm>
          <a:prstGeom prst="rect">
            <a:avLst/>
          </a:prstGeom>
          <a:noFill/>
          <a:ln>
            <a:noFill/>
          </a:ln>
        </p:spPr>
      </p:pic>
      <p:pic>
        <p:nvPicPr>
          <p:cNvPr id="3" name="Picture 2">
            <a:extLst>
              <a:ext uri="{FF2B5EF4-FFF2-40B4-BE49-F238E27FC236}">
                <a16:creationId xmlns:a16="http://schemas.microsoft.com/office/drawing/2014/main" id="{30224C52-CE8F-9A10-3B68-866FB291BB09}"/>
              </a:ext>
            </a:extLst>
          </p:cNvPr>
          <p:cNvPicPr>
            <a:picLocks noChangeAspect="1"/>
          </p:cNvPicPr>
          <p:nvPr/>
        </p:nvPicPr>
        <p:blipFill>
          <a:blip r:embed="rId4"/>
          <a:stretch>
            <a:fillRect/>
          </a:stretch>
        </p:blipFill>
        <p:spPr>
          <a:xfrm>
            <a:off x="381122" y="2001017"/>
            <a:ext cx="4058148" cy="1010650"/>
          </a:xfrm>
          <a:prstGeom prst="rect">
            <a:avLst/>
          </a:prstGeom>
        </p:spPr>
      </p:pic>
      <p:pic>
        <p:nvPicPr>
          <p:cNvPr id="5" name="Picture 4">
            <a:extLst>
              <a:ext uri="{FF2B5EF4-FFF2-40B4-BE49-F238E27FC236}">
                <a16:creationId xmlns:a16="http://schemas.microsoft.com/office/drawing/2014/main" id="{ACFE3A09-5A67-042F-8EF0-85E2558166D3}"/>
              </a:ext>
            </a:extLst>
          </p:cNvPr>
          <p:cNvPicPr>
            <a:picLocks noChangeAspect="1"/>
          </p:cNvPicPr>
          <p:nvPr/>
        </p:nvPicPr>
        <p:blipFill>
          <a:blip r:embed="rId5"/>
          <a:stretch>
            <a:fillRect/>
          </a:stretch>
        </p:blipFill>
        <p:spPr>
          <a:xfrm>
            <a:off x="4560221" y="1009680"/>
            <a:ext cx="3796306" cy="2275686"/>
          </a:xfrm>
          <a:prstGeom prst="rect">
            <a:avLst/>
          </a:prstGeom>
        </p:spPr>
      </p:pic>
      <p:sp>
        <p:nvSpPr>
          <p:cNvPr id="6" name="Google Shape;3000;p249">
            <a:extLst>
              <a:ext uri="{FF2B5EF4-FFF2-40B4-BE49-F238E27FC236}">
                <a16:creationId xmlns:a16="http://schemas.microsoft.com/office/drawing/2014/main" id="{B4B1E32B-C8C6-B17C-BC75-1310BEA1E371}"/>
              </a:ext>
            </a:extLst>
          </p:cNvPr>
          <p:cNvSpPr/>
          <p:nvPr/>
        </p:nvSpPr>
        <p:spPr>
          <a:xfrm>
            <a:off x="4781440" y="3579798"/>
            <a:ext cx="3645833" cy="1010649"/>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001;p249">
            <a:extLst>
              <a:ext uri="{FF2B5EF4-FFF2-40B4-BE49-F238E27FC236}">
                <a16:creationId xmlns:a16="http://schemas.microsoft.com/office/drawing/2014/main" id="{3ACB573F-0C14-B360-ED65-166B663C50B4}"/>
              </a:ext>
            </a:extLst>
          </p:cNvPr>
          <p:cNvSpPr txBox="1"/>
          <p:nvPr/>
        </p:nvSpPr>
        <p:spPr>
          <a:xfrm>
            <a:off x="5182515" y="3620212"/>
            <a:ext cx="3244758" cy="68015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dirty="0">
                <a:solidFill>
                  <a:srgbClr val="2E5E73"/>
                </a:solidFill>
                <a:latin typeface="Roboto Light"/>
                <a:ea typeface="Roboto Light"/>
                <a:cs typeface="Roboto Light"/>
                <a:sym typeface="Roboto Light"/>
              </a:rPr>
              <a:t>Drilling into 2024 performance shows more variation in trends</a:t>
            </a:r>
            <a:endParaRPr dirty="0">
              <a:solidFill>
                <a:srgbClr val="2E5E73"/>
              </a:solidFill>
              <a:latin typeface="Roboto Light"/>
              <a:ea typeface="Roboto Light"/>
              <a:cs typeface="Roboto Light"/>
              <a:sym typeface="Roboto Light"/>
            </a:endParaRPr>
          </a:p>
        </p:txBody>
      </p:sp>
      <p:sp>
        <p:nvSpPr>
          <p:cNvPr id="10" name="Google Shape;3005;p249">
            <a:extLst>
              <a:ext uri="{FF2B5EF4-FFF2-40B4-BE49-F238E27FC236}">
                <a16:creationId xmlns:a16="http://schemas.microsoft.com/office/drawing/2014/main" id="{E555948D-CE57-57D5-3C50-4D16ADAEDAE5}"/>
              </a:ext>
            </a:extLst>
          </p:cNvPr>
          <p:cNvSpPr/>
          <p:nvPr/>
        </p:nvSpPr>
        <p:spPr>
          <a:xfrm>
            <a:off x="4630965" y="3550403"/>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rgbClr val="082D49"/>
              </a:solidFill>
            </a:endParaRPr>
          </a:p>
        </p:txBody>
      </p:sp>
      <p:sp>
        <p:nvSpPr>
          <p:cNvPr id="11" name="TextBox 10">
            <a:extLst>
              <a:ext uri="{FF2B5EF4-FFF2-40B4-BE49-F238E27FC236}">
                <a16:creationId xmlns:a16="http://schemas.microsoft.com/office/drawing/2014/main" id="{727FA582-BD3A-E58F-10AE-A4D5349B505C}"/>
              </a:ext>
            </a:extLst>
          </p:cNvPr>
          <p:cNvSpPr txBox="1"/>
          <p:nvPr/>
        </p:nvSpPr>
        <p:spPr>
          <a:xfrm>
            <a:off x="3268295" y="35699"/>
            <a:ext cx="5830432" cy="830997"/>
          </a:xfrm>
          <a:prstGeom prst="rect">
            <a:avLst/>
          </a:prstGeom>
          <a:noFill/>
        </p:spPr>
        <p:txBody>
          <a:bodyPr wrap="square" rtlCol="0">
            <a:spAutoFit/>
          </a:bodyPr>
          <a:lstStyle/>
          <a:p>
            <a:pPr algn="ctr"/>
            <a:r>
              <a:rPr lang="en-US" sz="4800" dirty="0">
                <a:solidFill>
                  <a:schemeClr val="bg1">
                    <a:lumMod val="75000"/>
                  </a:schemeClr>
                </a:solidFill>
              </a:rPr>
              <a:t>DRAFT</a:t>
            </a:r>
          </a:p>
        </p:txBody>
      </p:sp>
      <p:sp>
        <p:nvSpPr>
          <p:cNvPr id="12" name="Google Shape;3000;p249">
            <a:extLst>
              <a:ext uri="{FF2B5EF4-FFF2-40B4-BE49-F238E27FC236}">
                <a16:creationId xmlns:a16="http://schemas.microsoft.com/office/drawing/2014/main" id="{4570BB3D-5723-2C12-12A9-33DF2B1892A2}"/>
              </a:ext>
            </a:extLst>
          </p:cNvPr>
          <p:cNvSpPr/>
          <p:nvPr/>
        </p:nvSpPr>
        <p:spPr>
          <a:xfrm>
            <a:off x="372400" y="3625069"/>
            <a:ext cx="4058148" cy="72057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001;p249">
            <a:extLst>
              <a:ext uri="{FF2B5EF4-FFF2-40B4-BE49-F238E27FC236}">
                <a16:creationId xmlns:a16="http://schemas.microsoft.com/office/drawing/2014/main" id="{A6537F12-62B8-6D29-3092-5CBE59047E26}"/>
              </a:ext>
            </a:extLst>
          </p:cNvPr>
          <p:cNvSpPr txBox="1"/>
          <p:nvPr/>
        </p:nvSpPr>
        <p:spPr>
          <a:xfrm>
            <a:off x="773474" y="3665482"/>
            <a:ext cx="3537721" cy="43239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dirty="0">
                <a:solidFill>
                  <a:srgbClr val="2E5E73"/>
                </a:solidFill>
                <a:latin typeface="Roboto Light"/>
                <a:ea typeface="Roboto Light"/>
                <a:cs typeface="Roboto Light"/>
                <a:sym typeface="Roboto Light"/>
              </a:rPr>
              <a:t>ADD SENTIMENT</a:t>
            </a:r>
            <a:endParaRPr dirty="0">
              <a:solidFill>
                <a:srgbClr val="2E5E73"/>
              </a:solidFill>
              <a:latin typeface="Roboto Light"/>
              <a:ea typeface="Roboto Light"/>
              <a:cs typeface="Roboto Light"/>
              <a:sym typeface="Roboto Light"/>
            </a:endParaRPr>
          </a:p>
        </p:txBody>
      </p:sp>
      <p:sp>
        <p:nvSpPr>
          <p:cNvPr id="14" name="Google Shape;3005;p249">
            <a:extLst>
              <a:ext uri="{FF2B5EF4-FFF2-40B4-BE49-F238E27FC236}">
                <a16:creationId xmlns:a16="http://schemas.microsoft.com/office/drawing/2014/main" id="{298D05B6-7089-19D9-BB6E-2596859A93A8}"/>
              </a:ext>
            </a:extLst>
          </p:cNvPr>
          <p:cNvSpPr/>
          <p:nvPr/>
        </p:nvSpPr>
        <p:spPr>
          <a:xfrm>
            <a:off x="221925" y="3595673"/>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rgbClr val="082D49"/>
              </a:solidFill>
            </a:endParaRPr>
          </a:p>
        </p:txBody>
      </p:sp>
    </p:spTree>
    <p:extLst>
      <p:ext uri="{BB962C8B-B14F-4D97-AF65-F5344CB8AC3E}">
        <p14:creationId xmlns:p14="http://schemas.microsoft.com/office/powerpoint/2010/main" val="1952566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993">
          <a:extLst>
            <a:ext uri="{FF2B5EF4-FFF2-40B4-BE49-F238E27FC236}">
              <a16:creationId xmlns:a16="http://schemas.microsoft.com/office/drawing/2014/main" id="{47404397-F065-0BB2-7FFD-17ACE5FB580F}"/>
            </a:ext>
          </a:extLst>
        </p:cNvPr>
        <p:cNvGrpSpPr/>
        <p:nvPr/>
      </p:nvGrpSpPr>
      <p:grpSpPr>
        <a:xfrm>
          <a:off x="0" y="0"/>
          <a:ext cx="0" cy="0"/>
          <a:chOff x="0" y="0"/>
          <a:chExt cx="0" cy="0"/>
        </a:xfrm>
      </p:grpSpPr>
      <p:sp>
        <p:nvSpPr>
          <p:cNvPr id="2994" name="Google Shape;2994;p249">
            <a:extLst>
              <a:ext uri="{FF2B5EF4-FFF2-40B4-BE49-F238E27FC236}">
                <a16:creationId xmlns:a16="http://schemas.microsoft.com/office/drawing/2014/main" id="{1B7EE63B-4468-8D19-0FA4-ABCE06B5314C}"/>
              </a:ext>
            </a:extLst>
          </p:cNvPr>
          <p:cNvSpPr/>
          <p:nvPr/>
        </p:nvSpPr>
        <p:spPr>
          <a:xfrm>
            <a:off x="136025" y="233625"/>
            <a:ext cx="572700" cy="572700"/>
          </a:xfrm>
          <a:prstGeom prst="ellipse">
            <a:avLst/>
          </a:prstGeom>
          <a:solidFill>
            <a:srgbClr val="FCB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5" name="Google Shape;2995;p249">
            <a:extLst>
              <a:ext uri="{FF2B5EF4-FFF2-40B4-BE49-F238E27FC236}">
                <a16:creationId xmlns:a16="http://schemas.microsoft.com/office/drawing/2014/main" id="{4982B6E6-77D2-6513-55EC-F9E6834896E4}"/>
              </a:ext>
            </a:extLst>
          </p:cNvPr>
          <p:cNvSpPr txBox="1"/>
          <p:nvPr/>
        </p:nvSpPr>
        <p:spPr>
          <a:xfrm>
            <a:off x="710300" y="127400"/>
            <a:ext cx="81222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solidFill>
                  <a:srgbClr val="2E5E73"/>
                </a:solidFill>
                <a:latin typeface="Roboto"/>
                <a:ea typeface="Roboto"/>
                <a:cs typeface="Roboto"/>
                <a:sym typeface="Roboto"/>
              </a:rPr>
              <a:t>Forecast and Expected Growth</a:t>
            </a:r>
            <a:endParaRPr sz="2400" b="1" dirty="0">
              <a:solidFill>
                <a:srgbClr val="2E5E73"/>
              </a:solidFill>
              <a:latin typeface="Roboto"/>
              <a:ea typeface="Roboto"/>
              <a:cs typeface="Roboto"/>
              <a:sym typeface="Roboto"/>
            </a:endParaRPr>
          </a:p>
        </p:txBody>
      </p:sp>
      <p:sp>
        <p:nvSpPr>
          <p:cNvPr id="3000" name="Google Shape;3000;p249">
            <a:extLst>
              <a:ext uri="{FF2B5EF4-FFF2-40B4-BE49-F238E27FC236}">
                <a16:creationId xmlns:a16="http://schemas.microsoft.com/office/drawing/2014/main" id="{39F058FB-8498-5FDE-7ED8-2D1C2FD07F34}"/>
              </a:ext>
            </a:extLst>
          </p:cNvPr>
          <p:cNvSpPr/>
          <p:nvPr/>
        </p:nvSpPr>
        <p:spPr>
          <a:xfrm>
            <a:off x="364853" y="1136875"/>
            <a:ext cx="7104256"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249">
            <a:extLst>
              <a:ext uri="{FF2B5EF4-FFF2-40B4-BE49-F238E27FC236}">
                <a16:creationId xmlns:a16="http://schemas.microsoft.com/office/drawing/2014/main" id="{66A52C6D-0D7E-3568-2460-AFABC6ED249E}"/>
              </a:ext>
            </a:extLst>
          </p:cNvPr>
          <p:cNvSpPr txBox="1"/>
          <p:nvPr/>
        </p:nvSpPr>
        <p:spPr>
          <a:xfrm>
            <a:off x="765927" y="1177288"/>
            <a:ext cx="6571397" cy="43239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dirty="0">
                <a:solidFill>
                  <a:srgbClr val="2E5E73"/>
                </a:solidFill>
                <a:latin typeface="Roboto Light"/>
                <a:ea typeface="Roboto Light"/>
                <a:cs typeface="Roboto Light"/>
                <a:sym typeface="Roboto Light"/>
              </a:rPr>
              <a:t>Forecasting forward shows highest growth in…</a:t>
            </a:r>
            <a:endParaRPr dirty="0">
              <a:solidFill>
                <a:srgbClr val="2E5E73"/>
              </a:solidFill>
              <a:latin typeface="Roboto Light"/>
              <a:ea typeface="Roboto Light"/>
              <a:cs typeface="Roboto Light"/>
              <a:sym typeface="Roboto Light"/>
            </a:endParaRPr>
          </a:p>
        </p:txBody>
      </p:sp>
      <p:sp>
        <p:nvSpPr>
          <p:cNvPr id="3005" name="Google Shape;3005;p249">
            <a:extLst>
              <a:ext uri="{FF2B5EF4-FFF2-40B4-BE49-F238E27FC236}">
                <a16:creationId xmlns:a16="http://schemas.microsoft.com/office/drawing/2014/main" id="{DF9E2424-B09E-0E44-3832-51CBBBE6056C}"/>
              </a:ext>
            </a:extLst>
          </p:cNvPr>
          <p:cNvSpPr/>
          <p:nvPr/>
        </p:nvSpPr>
        <p:spPr>
          <a:xfrm>
            <a:off x="214378" y="1107479"/>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rgbClr val="082D49"/>
              </a:solidFill>
            </a:endParaRPr>
          </a:p>
        </p:txBody>
      </p:sp>
      <p:cxnSp>
        <p:nvCxnSpPr>
          <p:cNvPr id="3009" name="Google Shape;3009;p249">
            <a:extLst>
              <a:ext uri="{FF2B5EF4-FFF2-40B4-BE49-F238E27FC236}">
                <a16:creationId xmlns:a16="http://schemas.microsoft.com/office/drawing/2014/main" id="{4AE9183D-4146-E817-8FAE-710BAFA3D75A}"/>
              </a:ext>
            </a:extLst>
          </p:cNvPr>
          <p:cNvCxnSpPr/>
          <p:nvPr/>
        </p:nvCxnSpPr>
        <p:spPr>
          <a:xfrm>
            <a:off x="-9375" y="929900"/>
            <a:ext cx="7346700" cy="0"/>
          </a:xfrm>
          <a:prstGeom prst="straightConnector1">
            <a:avLst/>
          </a:prstGeom>
          <a:noFill/>
          <a:ln w="19050" cap="flat" cmpd="sng">
            <a:solidFill>
              <a:srgbClr val="2E5E73"/>
            </a:solidFill>
            <a:prstDash val="solid"/>
            <a:round/>
            <a:headEnd type="none" w="med" len="med"/>
            <a:tailEnd type="oval" w="med" len="med"/>
          </a:ln>
        </p:spPr>
      </p:cxnSp>
      <p:pic>
        <p:nvPicPr>
          <p:cNvPr id="2" name="Google Shape;3515;p295">
            <a:extLst>
              <a:ext uri="{FF2B5EF4-FFF2-40B4-BE49-F238E27FC236}">
                <a16:creationId xmlns:a16="http://schemas.microsoft.com/office/drawing/2014/main" id="{4FB28740-AABC-11A3-846B-C1DA3582C642}"/>
              </a:ext>
            </a:extLst>
          </p:cNvPr>
          <p:cNvPicPr preferRelativeResize="0"/>
          <p:nvPr/>
        </p:nvPicPr>
        <p:blipFill>
          <a:blip r:embed="rId3">
            <a:alphaModFix/>
          </a:blip>
          <a:stretch>
            <a:fillRect/>
          </a:stretch>
        </p:blipFill>
        <p:spPr>
          <a:xfrm>
            <a:off x="192875" y="284200"/>
            <a:ext cx="459000" cy="471541"/>
          </a:xfrm>
          <a:prstGeom prst="rect">
            <a:avLst/>
          </a:prstGeom>
          <a:noFill/>
          <a:ln>
            <a:noFill/>
          </a:ln>
        </p:spPr>
      </p:pic>
      <p:pic>
        <p:nvPicPr>
          <p:cNvPr id="5" name="Picture 4">
            <a:extLst>
              <a:ext uri="{FF2B5EF4-FFF2-40B4-BE49-F238E27FC236}">
                <a16:creationId xmlns:a16="http://schemas.microsoft.com/office/drawing/2014/main" id="{02594A0B-C9E9-A38F-7246-D153A1BF8C7B}"/>
              </a:ext>
            </a:extLst>
          </p:cNvPr>
          <p:cNvPicPr>
            <a:picLocks noChangeAspect="1"/>
          </p:cNvPicPr>
          <p:nvPr/>
        </p:nvPicPr>
        <p:blipFill>
          <a:blip r:embed="rId4"/>
          <a:stretch>
            <a:fillRect/>
          </a:stretch>
        </p:blipFill>
        <p:spPr>
          <a:xfrm>
            <a:off x="63601" y="3205095"/>
            <a:ext cx="2819310" cy="1702519"/>
          </a:xfrm>
          <a:prstGeom prst="rect">
            <a:avLst/>
          </a:prstGeom>
        </p:spPr>
      </p:pic>
      <p:pic>
        <p:nvPicPr>
          <p:cNvPr id="6" name="Picture 5">
            <a:extLst>
              <a:ext uri="{FF2B5EF4-FFF2-40B4-BE49-F238E27FC236}">
                <a16:creationId xmlns:a16="http://schemas.microsoft.com/office/drawing/2014/main" id="{B349BAC7-F405-DD9F-90FB-C37621CA6310}"/>
              </a:ext>
            </a:extLst>
          </p:cNvPr>
          <p:cNvPicPr>
            <a:picLocks noChangeAspect="1"/>
          </p:cNvPicPr>
          <p:nvPr/>
        </p:nvPicPr>
        <p:blipFill>
          <a:blip r:embed="rId5"/>
          <a:stretch>
            <a:fillRect/>
          </a:stretch>
        </p:blipFill>
        <p:spPr>
          <a:xfrm>
            <a:off x="3038282" y="3220299"/>
            <a:ext cx="2819310" cy="1697816"/>
          </a:xfrm>
          <a:prstGeom prst="rect">
            <a:avLst/>
          </a:prstGeom>
        </p:spPr>
      </p:pic>
      <p:pic>
        <p:nvPicPr>
          <p:cNvPr id="7" name="Picture 6">
            <a:extLst>
              <a:ext uri="{FF2B5EF4-FFF2-40B4-BE49-F238E27FC236}">
                <a16:creationId xmlns:a16="http://schemas.microsoft.com/office/drawing/2014/main" id="{2D4FD58D-E94D-B39D-6F9F-F2664A1C2110}"/>
              </a:ext>
            </a:extLst>
          </p:cNvPr>
          <p:cNvPicPr>
            <a:picLocks noChangeAspect="1"/>
          </p:cNvPicPr>
          <p:nvPr/>
        </p:nvPicPr>
        <p:blipFill>
          <a:blip r:embed="rId6"/>
          <a:stretch>
            <a:fillRect/>
          </a:stretch>
        </p:blipFill>
        <p:spPr>
          <a:xfrm>
            <a:off x="6156356" y="3167933"/>
            <a:ext cx="2888830" cy="1739682"/>
          </a:xfrm>
          <a:prstGeom prst="rect">
            <a:avLst/>
          </a:prstGeom>
        </p:spPr>
      </p:pic>
      <p:sp>
        <p:nvSpPr>
          <p:cNvPr id="8" name="TextBox 7">
            <a:extLst>
              <a:ext uri="{FF2B5EF4-FFF2-40B4-BE49-F238E27FC236}">
                <a16:creationId xmlns:a16="http://schemas.microsoft.com/office/drawing/2014/main" id="{6EFE6FD4-E390-9B78-78EC-A996E419821F}"/>
              </a:ext>
            </a:extLst>
          </p:cNvPr>
          <p:cNvSpPr txBox="1"/>
          <p:nvPr/>
        </p:nvSpPr>
        <p:spPr>
          <a:xfrm>
            <a:off x="3186816" y="35699"/>
            <a:ext cx="5830432" cy="830997"/>
          </a:xfrm>
          <a:prstGeom prst="rect">
            <a:avLst/>
          </a:prstGeom>
          <a:noFill/>
        </p:spPr>
        <p:txBody>
          <a:bodyPr wrap="square" rtlCol="0">
            <a:spAutoFit/>
          </a:bodyPr>
          <a:lstStyle/>
          <a:p>
            <a:pPr algn="ctr"/>
            <a:r>
              <a:rPr lang="en-US" sz="4800" dirty="0">
                <a:solidFill>
                  <a:schemeClr val="bg1">
                    <a:lumMod val="75000"/>
                  </a:schemeClr>
                </a:solidFill>
              </a:rPr>
              <a:t>DRAFT</a:t>
            </a:r>
          </a:p>
        </p:txBody>
      </p:sp>
    </p:spTree>
    <p:extLst>
      <p:ext uri="{BB962C8B-B14F-4D97-AF65-F5344CB8AC3E}">
        <p14:creationId xmlns:p14="http://schemas.microsoft.com/office/powerpoint/2010/main" val="1678675685"/>
      </p:ext>
    </p:extLst>
  </p:cSld>
  <p:clrMapOvr>
    <a:masterClrMapping/>
  </p:clrMapOvr>
</p:sld>
</file>

<file path=ppt/theme/theme1.xml><?xml version="1.0" encoding="utf-8"?>
<a:theme xmlns:a="http://schemas.openxmlformats.org/drawingml/2006/main" name="Trilogy Bootcamps Theme">
  <a:themeElements>
    <a:clrScheme name="Simple Light">
      <a:dk1>
        <a:srgbClr val="005E77"/>
      </a:dk1>
      <a:lt1>
        <a:srgbClr val="FFFFFF"/>
      </a:lt1>
      <a:dk2>
        <a:srgbClr val="082D49"/>
      </a:dk2>
      <a:lt2>
        <a:srgbClr val="EEEEEE"/>
      </a:lt2>
      <a:accent1>
        <a:srgbClr val="FCB912"/>
      </a:accent1>
      <a:accent2>
        <a:srgbClr val="AADCF2"/>
      </a:accent2>
      <a:accent3>
        <a:srgbClr val="0077DB"/>
      </a:accent3>
      <a:accent4>
        <a:srgbClr val="00C7CC"/>
      </a:accent4>
      <a:accent5>
        <a:srgbClr val="002447"/>
      </a:accent5>
      <a:accent6>
        <a:srgbClr val="2E5E73"/>
      </a:accent6>
      <a:hlink>
        <a:srgbClr val="005E7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387</TotalTime>
  <Words>620</Words>
  <Application>Microsoft Macintosh PowerPoint</Application>
  <PresentationFormat>On-screen Show (16:9)</PresentationFormat>
  <Paragraphs>88</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Roboto Medium</vt:lpstr>
      <vt:lpstr>Roboto</vt:lpstr>
      <vt:lpstr>Roboto Light</vt:lpstr>
      <vt:lpstr>Aptos</vt:lpstr>
      <vt:lpstr>Trilogy Bootcamps Theme</vt:lpstr>
      <vt:lpstr>Technology Stock Analysis - DRAFT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Mittelstadt, Marianne</cp:lastModifiedBy>
  <cp:revision>12</cp:revision>
  <dcterms:modified xsi:type="dcterms:W3CDTF">2024-10-09T19:03:27Z</dcterms:modified>
</cp:coreProperties>
</file>