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91" r:id="rId1"/>
  </p:sldMasterIdLst>
  <p:notesMasterIdLst>
    <p:notesMasterId r:id="rId21"/>
  </p:notesMasterIdLst>
  <p:sldIdLst>
    <p:sldId id="256" r:id="rId2"/>
    <p:sldId id="323" r:id="rId3"/>
    <p:sldId id="257" r:id="rId4"/>
    <p:sldId id="321" r:id="rId5"/>
    <p:sldId id="307" r:id="rId6"/>
    <p:sldId id="308" r:id="rId7"/>
    <p:sldId id="258" r:id="rId8"/>
    <p:sldId id="316" r:id="rId9"/>
    <p:sldId id="309" r:id="rId10"/>
    <p:sldId id="311" r:id="rId11"/>
    <p:sldId id="318" r:id="rId12"/>
    <p:sldId id="312" r:id="rId13"/>
    <p:sldId id="314" r:id="rId14"/>
    <p:sldId id="313" r:id="rId15"/>
    <p:sldId id="315" r:id="rId16"/>
    <p:sldId id="319" r:id="rId17"/>
    <p:sldId id="322" r:id="rId18"/>
    <p:sldId id="301" r:id="rId19"/>
    <p:sldId id="305"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
      <p:font typeface="Roboto Light" panose="02000000000000000000" pitchFamily="2" charset="0"/>
      <p:regular r:id="rId26"/>
      <p:bold r:id="rId27"/>
      <p:italic r:id="rId28"/>
      <p:boldItalic r:id="rId29"/>
    </p:embeddedFont>
    <p:embeddedFont>
      <p:font typeface="Roboto Medium"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C42EF0-0C8A-4108-B988-8B7F51D12FE2}">
  <a:tblStyle styleId="{2FC42EF0-0C8A-4108-B988-8B7F51D12F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45"/>
    <p:restoredTop sz="87827"/>
  </p:normalViewPr>
  <p:slideViewPr>
    <p:cSldViewPr snapToGrid="0">
      <p:cViewPr varScale="1">
        <p:scale>
          <a:sx n="131" d="100"/>
          <a:sy n="131" d="100"/>
        </p:scale>
        <p:origin x="612" y="12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p:cNvGrpSpPr/>
        <p:nvPr/>
      </p:nvGrpSpPr>
      <p:grpSpPr>
        <a:xfrm>
          <a:off x="0" y="0"/>
          <a:ext cx="0" cy="0"/>
          <a:chOff x="0" y="0"/>
          <a:chExt cx="0" cy="0"/>
        </a:xfrm>
      </p:grpSpPr>
      <p:sp>
        <p:nvSpPr>
          <p:cNvPr id="2981" name="Google Shape;2981;g21f2d3f9243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21f2d3f9243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15D41899-EBAC-2C3B-0C8C-77C0E758F5F4}"/>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2FAF4DAC-BE88-2A7D-9A6D-F8BAC250BE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E1A6B47A-0657-8106-41E7-7AB8891E25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Pete</a:t>
            </a:r>
            <a:endParaRPr dirty="0"/>
          </a:p>
        </p:txBody>
      </p:sp>
    </p:spTree>
    <p:extLst>
      <p:ext uri="{BB962C8B-B14F-4D97-AF65-F5344CB8AC3E}">
        <p14:creationId xmlns:p14="http://schemas.microsoft.com/office/powerpoint/2010/main" val="4138237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39BFC608-87FF-58AE-C36B-B5C2BCD1A3C6}"/>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3F2A83D5-7B71-2CA3-70F0-858A1EAB35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432D638A-B870-2EA8-CC2C-41B9D7B42E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Pete</a:t>
            </a:r>
            <a:endParaRPr dirty="0"/>
          </a:p>
        </p:txBody>
      </p:sp>
    </p:spTree>
    <p:extLst>
      <p:ext uri="{BB962C8B-B14F-4D97-AF65-F5344CB8AC3E}">
        <p14:creationId xmlns:p14="http://schemas.microsoft.com/office/powerpoint/2010/main" val="2536427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1B1E7E16-5F26-4284-387E-3C6D92A0050D}"/>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9F2B9E33-A376-03BB-6A67-CB99E05CA3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AA78F191-060E-269B-29DD-374F715CC2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Mark</a:t>
            </a:r>
            <a:endParaRPr dirty="0"/>
          </a:p>
        </p:txBody>
      </p:sp>
    </p:spTree>
    <p:extLst>
      <p:ext uri="{BB962C8B-B14F-4D97-AF65-F5344CB8AC3E}">
        <p14:creationId xmlns:p14="http://schemas.microsoft.com/office/powerpoint/2010/main" val="2794242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314B9D4C-13FF-F1DC-BF2C-D52B6C76E312}"/>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90B46B95-9505-94CF-9BD8-D403C9C44A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0C00FFA6-69E4-0D0A-040B-633A07DF8C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Ethan</a:t>
            </a:r>
            <a:endParaRPr dirty="0"/>
          </a:p>
        </p:txBody>
      </p:sp>
    </p:spTree>
    <p:extLst>
      <p:ext uri="{BB962C8B-B14F-4D97-AF65-F5344CB8AC3E}">
        <p14:creationId xmlns:p14="http://schemas.microsoft.com/office/powerpoint/2010/main" val="8774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F4330962-58D2-793A-1F80-4F1BA173B7D6}"/>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CD4812F9-3A6E-2E86-F718-D61BC058D1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713A8E2E-8100-EED1-F9BE-057D896F84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Steve</a:t>
            </a:r>
            <a:endParaRPr dirty="0"/>
          </a:p>
        </p:txBody>
      </p:sp>
    </p:spTree>
    <p:extLst>
      <p:ext uri="{BB962C8B-B14F-4D97-AF65-F5344CB8AC3E}">
        <p14:creationId xmlns:p14="http://schemas.microsoft.com/office/powerpoint/2010/main" val="2368917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93F6C28A-BCD4-52DB-9955-53BCD0503B0A}"/>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4723893F-11FA-E6ED-9815-65E1F76545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4F059195-919D-31C4-D80D-7D385E601E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Mark</a:t>
            </a:r>
            <a:endParaRPr dirty="0"/>
          </a:p>
        </p:txBody>
      </p:sp>
    </p:spTree>
    <p:extLst>
      <p:ext uri="{BB962C8B-B14F-4D97-AF65-F5344CB8AC3E}">
        <p14:creationId xmlns:p14="http://schemas.microsoft.com/office/powerpoint/2010/main" val="2129193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93B6D444-6C53-6431-FE2B-B3E67AF86E37}"/>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6D2095E3-C343-A37D-2380-1920AC10EC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A8A7B90A-8A84-34C0-3D5B-AD36A4DCC2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Ethan</a:t>
            </a:r>
            <a:endParaRPr dirty="0"/>
          </a:p>
        </p:txBody>
      </p:sp>
    </p:spTree>
    <p:extLst>
      <p:ext uri="{BB962C8B-B14F-4D97-AF65-F5344CB8AC3E}">
        <p14:creationId xmlns:p14="http://schemas.microsoft.com/office/powerpoint/2010/main" val="3855742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1B075750-A5CB-38AD-A4E4-B0A2FE10A58A}"/>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FF5B9102-6626-483F-B418-E8BD9F40E5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EC29FCE2-FF83-5882-D72A-80DB98D336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Ethan</a:t>
            </a:r>
            <a:endParaRPr dirty="0"/>
          </a:p>
        </p:txBody>
      </p:sp>
    </p:spTree>
    <p:extLst>
      <p:ext uri="{BB962C8B-B14F-4D97-AF65-F5344CB8AC3E}">
        <p14:creationId xmlns:p14="http://schemas.microsoft.com/office/powerpoint/2010/main" val="1897253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7"/>
        <p:cNvGrpSpPr/>
        <p:nvPr/>
      </p:nvGrpSpPr>
      <p:grpSpPr>
        <a:xfrm>
          <a:off x="0" y="0"/>
          <a:ext cx="0" cy="0"/>
          <a:chOff x="0" y="0"/>
          <a:chExt cx="0" cy="0"/>
        </a:xfrm>
      </p:grpSpPr>
      <p:sp>
        <p:nvSpPr>
          <p:cNvPr id="3478" name="Google Shape;3478;g21caf3e8b06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9" name="Google Shape;3479;g21caf3e8b06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4"/>
        <p:cNvGrpSpPr/>
        <p:nvPr/>
      </p:nvGrpSpPr>
      <p:grpSpPr>
        <a:xfrm>
          <a:off x="0" y="0"/>
          <a:ext cx="0" cy="0"/>
          <a:chOff x="0" y="0"/>
          <a:chExt cx="0" cy="0"/>
        </a:xfrm>
      </p:grpSpPr>
      <p:sp>
        <p:nvSpPr>
          <p:cNvPr id="3525" name="Google Shape;3525;g22911063bbe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6" name="Google Shape;3526;g22911063bbe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33B2E870-CF0D-3ECF-DA61-0CCEC746495D}"/>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3F20578A-948A-9ADB-3512-3F41AB9DB7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87F10207-10F0-0E4E-6A32-B1643B93BE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Pete</a:t>
            </a:r>
            <a:endParaRPr dirty="0"/>
          </a:p>
        </p:txBody>
      </p:sp>
    </p:spTree>
    <p:extLst>
      <p:ext uri="{BB962C8B-B14F-4D97-AF65-F5344CB8AC3E}">
        <p14:creationId xmlns:p14="http://schemas.microsoft.com/office/powerpoint/2010/main" val="3534599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p:cNvGrpSpPr/>
        <p:nvPr/>
      </p:nvGrpSpPr>
      <p:grpSpPr>
        <a:xfrm>
          <a:off x="0" y="0"/>
          <a:ext cx="0" cy="0"/>
          <a:chOff x="0" y="0"/>
          <a:chExt cx="0" cy="0"/>
        </a:xfrm>
      </p:grpSpPr>
      <p:sp>
        <p:nvSpPr>
          <p:cNvPr id="2991" name="Google Shape;2991;g209a37a66c9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Pete</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6A144E3E-F2C7-1392-CAA2-03CDD1DFA34F}"/>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DE3B2CFE-985F-7E7F-8B53-66906E181D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915051E6-4F23-2E15-9DDB-E62C67A9D0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Pete</a:t>
            </a:r>
            <a:endParaRPr dirty="0"/>
          </a:p>
        </p:txBody>
      </p:sp>
    </p:spTree>
    <p:extLst>
      <p:ext uri="{BB962C8B-B14F-4D97-AF65-F5344CB8AC3E}">
        <p14:creationId xmlns:p14="http://schemas.microsoft.com/office/powerpoint/2010/main" val="3887761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862647C9-00A6-9E8B-AB45-FDF351AB859C}"/>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91CD856C-0C0C-D154-0FD5-6FA96E26E5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7562ABB4-47E1-B08A-3EFD-2B904BE8AC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Marianne</a:t>
            </a:r>
            <a:endParaRPr dirty="0"/>
          </a:p>
        </p:txBody>
      </p:sp>
    </p:spTree>
    <p:extLst>
      <p:ext uri="{BB962C8B-B14F-4D97-AF65-F5344CB8AC3E}">
        <p14:creationId xmlns:p14="http://schemas.microsoft.com/office/powerpoint/2010/main" val="2222671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025AF7F4-ABB4-3C9C-A1C3-6342144371BE}"/>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2C7EC35C-590D-C17C-AB18-99E36FAB9F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8030465E-4D37-B36A-A241-43C6F9678E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Steve</a:t>
            </a:r>
            <a:endParaRPr dirty="0"/>
          </a:p>
        </p:txBody>
      </p:sp>
    </p:spTree>
    <p:extLst>
      <p:ext uri="{BB962C8B-B14F-4D97-AF65-F5344CB8AC3E}">
        <p14:creationId xmlns:p14="http://schemas.microsoft.com/office/powerpoint/2010/main" val="696302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0"/>
        <p:cNvGrpSpPr/>
        <p:nvPr/>
      </p:nvGrpSpPr>
      <p:grpSpPr>
        <a:xfrm>
          <a:off x="0" y="0"/>
          <a:ext cx="0" cy="0"/>
          <a:chOff x="0" y="0"/>
          <a:chExt cx="0" cy="0"/>
        </a:xfrm>
      </p:grpSpPr>
      <p:sp>
        <p:nvSpPr>
          <p:cNvPr id="3011" name="Google Shape;3011;g255eb3fbdb4_0_2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2" name="Google Shape;3012;g255eb3fbdb4_0_2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0">
          <a:extLst>
            <a:ext uri="{FF2B5EF4-FFF2-40B4-BE49-F238E27FC236}">
              <a16:creationId xmlns:a16="http://schemas.microsoft.com/office/drawing/2014/main" id="{F7D1D02E-198F-4F4E-3F12-4761DB334630}"/>
            </a:ext>
          </a:extLst>
        </p:cNvPr>
        <p:cNvGrpSpPr/>
        <p:nvPr/>
      </p:nvGrpSpPr>
      <p:grpSpPr>
        <a:xfrm>
          <a:off x="0" y="0"/>
          <a:ext cx="0" cy="0"/>
          <a:chOff x="0" y="0"/>
          <a:chExt cx="0" cy="0"/>
        </a:xfrm>
      </p:grpSpPr>
      <p:sp>
        <p:nvSpPr>
          <p:cNvPr id="3011" name="Google Shape;3011;g255eb3fbdb4_0_2989:notes">
            <a:extLst>
              <a:ext uri="{FF2B5EF4-FFF2-40B4-BE49-F238E27FC236}">
                <a16:creationId xmlns:a16="http://schemas.microsoft.com/office/drawing/2014/main" id="{234BF2DC-CF3E-9E65-A688-64417E2DC3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2" name="Google Shape;3012;g255eb3fbdb4_0_2989:notes">
            <a:extLst>
              <a:ext uri="{FF2B5EF4-FFF2-40B4-BE49-F238E27FC236}">
                <a16:creationId xmlns:a16="http://schemas.microsoft.com/office/drawing/2014/main" id="{B3C68E72-3367-C333-706C-31EE5F1659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t>Marianne</a:t>
            </a:r>
            <a:endParaRPr dirty="0"/>
          </a:p>
        </p:txBody>
      </p:sp>
    </p:spTree>
    <p:extLst>
      <p:ext uri="{BB962C8B-B14F-4D97-AF65-F5344CB8AC3E}">
        <p14:creationId xmlns:p14="http://schemas.microsoft.com/office/powerpoint/2010/main" val="2010430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485FC7A5-EBA6-AF44-8386-7190FCC6C193}"/>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11A17AE3-BEF5-7AC5-D8EF-EC788E90EB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F73C8009-C028-B264-83F5-6DDCFDC848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Marianne</a:t>
            </a:r>
            <a:endParaRPr dirty="0"/>
          </a:p>
        </p:txBody>
      </p:sp>
    </p:spTree>
    <p:extLst>
      <p:ext uri="{BB962C8B-B14F-4D97-AF65-F5344CB8AC3E}">
        <p14:creationId xmlns:p14="http://schemas.microsoft.com/office/powerpoint/2010/main" val="3043174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2E5E73"/>
                </a:solidFill>
                <a:latin typeface="Roboto"/>
                <a:ea typeface="Roboto"/>
                <a:cs typeface="Roboto"/>
                <a:sym typeface="Roboto"/>
              </a:rPr>
              <a:t>Title Slide Example</a:t>
            </a:r>
            <a:endParaRPr sz="4000">
              <a:solidFill>
                <a:srgbClr val="2E5E73"/>
              </a:solidFill>
              <a:latin typeface="Roboto"/>
              <a:ea typeface="Roboto"/>
              <a:cs typeface="Roboto"/>
              <a:sym typeface="Roboto"/>
            </a:endParaRPr>
          </a:p>
        </p:txBody>
      </p:sp>
      <p:pic>
        <p:nvPicPr>
          <p:cNvPr id="10" name="Google Shape;10;p2"/>
          <p:cNvPicPr preferRelativeResize="0"/>
          <p:nvPr/>
        </p:nvPicPr>
        <p:blipFill>
          <a:blip r:embed="rId2">
            <a:alphaModFix/>
          </a:blip>
          <a:stretch>
            <a:fillRect/>
          </a:stretch>
        </p:blipFill>
        <p:spPr>
          <a:xfrm>
            <a:off x="4067525" y="1744050"/>
            <a:ext cx="902675" cy="886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22 2 1 1">
  <p:cSld name="CUSTOM_21_2_1_1">
    <p:spTree>
      <p:nvGrpSpPr>
        <p:cNvPr id="1" name="Shape 98"/>
        <p:cNvGrpSpPr/>
        <p:nvPr/>
      </p:nvGrpSpPr>
      <p:grpSpPr>
        <a:xfrm>
          <a:off x="0" y="0"/>
          <a:ext cx="0" cy="0"/>
          <a:chOff x="0" y="0"/>
          <a:chExt cx="0" cy="0"/>
        </a:xfrm>
      </p:grpSpPr>
      <p:sp>
        <p:nvSpPr>
          <p:cNvPr id="99" name="Google Shape;99;p11"/>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0" name="Google Shape;100;p11"/>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pic>
        <p:nvPicPr>
          <p:cNvPr id="102" name="Google Shape;102;p11"/>
          <p:cNvPicPr preferRelativeResize="0"/>
          <p:nvPr/>
        </p:nvPicPr>
        <p:blipFill>
          <a:blip r:embed="rId2">
            <a:alphaModFix/>
          </a:blip>
          <a:stretch>
            <a:fillRect/>
          </a:stretch>
        </p:blipFill>
        <p:spPr>
          <a:xfrm>
            <a:off x="189300" y="286700"/>
            <a:ext cx="466150" cy="4597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22 1">
  <p:cSld name="CUSTOM_21_1">
    <p:spTree>
      <p:nvGrpSpPr>
        <p:cNvPr id="1" name="Shape 103"/>
        <p:cNvGrpSpPr/>
        <p:nvPr/>
      </p:nvGrpSpPr>
      <p:grpSpPr>
        <a:xfrm>
          <a:off x="0" y="0"/>
          <a:ext cx="0" cy="0"/>
          <a:chOff x="0" y="0"/>
          <a:chExt cx="0" cy="0"/>
        </a:xfrm>
      </p:grpSpPr>
      <p:sp>
        <p:nvSpPr>
          <p:cNvPr id="104" name="Google Shape;104;p12"/>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 name="Google Shape;105;p12"/>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106" name="Google Shape;106;p12"/>
          <p:cNvPicPr preferRelativeResize="0"/>
          <p:nvPr/>
        </p:nvPicPr>
        <p:blipFill>
          <a:blip r:embed="rId2">
            <a:alphaModFix/>
          </a:blip>
          <a:stretch>
            <a:fillRect/>
          </a:stretch>
        </p:blipFill>
        <p:spPr>
          <a:xfrm>
            <a:off x="173938" y="271538"/>
            <a:ext cx="496875" cy="496875"/>
          </a:xfrm>
          <a:prstGeom prst="rect">
            <a:avLst/>
          </a:prstGeom>
          <a:noFill/>
          <a:ln>
            <a:noFill/>
          </a:ln>
        </p:spPr>
      </p:pic>
      <p:sp>
        <p:nvSpPr>
          <p:cNvPr id="107" name="Google Shape;107;p12"/>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2"/>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2"/>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2"/>
          <p:cNvSpPr/>
          <p:nvPr/>
        </p:nvSpPr>
        <p:spPr>
          <a:xfrm>
            <a:off x="953325" y="370531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2"/>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2"/>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113" name="Google Shape;113;p12"/>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114" name="Google Shape;114;p12"/>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115" name="Google Shape;115;p12"/>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116" name="Google Shape;116;p12"/>
          <p:cNvSpPr/>
          <p:nvPr/>
        </p:nvSpPr>
        <p:spPr>
          <a:xfrm>
            <a:off x="802850" y="366204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5</a:t>
            </a:r>
            <a:endParaRPr>
              <a:solidFill>
                <a:srgbClr val="082D49"/>
              </a:solidFill>
            </a:endParaRPr>
          </a:p>
        </p:txBody>
      </p:sp>
      <p:sp>
        <p:nvSpPr>
          <p:cNvPr id="117" name="Google Shape;117;p12"/>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12"/>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12"/>
          <p:cNvSpPr txBox="1">
            <a:spLocks noGrp="1"/>
          </p:cNvSpPr>
          <p:nvPr>
            <p:ph type="subTitle" idx="1"/>
          </p:nvPr>
        </p:nvSpPr>
        <p:spPr>
          <a:xfrm>
            <a:off x="1224625" y="112917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0" name="Google Shape;120;p12"/>
          <p:cNvSpPr txBox="1">
            <a:spLocks noGrp="1"/>
          </p:cNvSpPr>
          <p:nvPr>
            <p:ph type="subTitle" idx="3"/>
          </p:nvPr>
        </p:nvSpPr>
        <p:spPr>
          <a:xfrm>
            <a:off x="1224625" y="17936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12"/>
          <p:cNvSpPr txBox="1">
            <a:spLocks noGrp="1"/>
          </p:cNvSpPr>
          <p:nvPr>
            <p:ph type="subTitle" idx="4"/>
          </p:nvPr>
        </p:nvSpPr>
        <p:spPr>
          <a:xfrm>
            <a:off x="1224625" y="24357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2" name="Google Shape;122;p12"/>
          <p:cNvSpPr txBox="1">
            <a:spLocks noGrp="1"/>
          </p:cNvSpPr>
          <p:nvPr>
            <p:ph type="subTitle" idx="5"/>
          </p:nvPr>
        </p:nvSpPr>
        <p:spPr>
          <a:xfrm>
            <a:off x="1224625" y="306352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3" name="Google Shape;123;p12"/>
          <p:cNvSpPr txBox="1">
            <a:spLocks noGrp="1"/>
          </p:cNvSpPr>
          <p:nvPr>
            <p:ph type="subTitle" idx="6"/>
          </p:nvPr>
        </p:nvSpPr>
        <p:spPr>
          <a:xfrm>
            <a:off x="1224625" y="372803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 name="Google Shape;124;p1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2 1 1">
  <p:cSld name="CUSTOM_21_1_1">
    <p:spTree>
      <p:nvGrpSpPr>
        <p:cNvPr id="1" name="Shape 125"/>
        <p:cNvGrpSpPr/>
        <p:nvPr/>
      </p:nvGrpSpPr>
      <p:grpSpPr>
        <a:xfrm>
          <a:off x="0" y="0"/>
          <a:ext cx="0" cy="0"/>
          <a:chOff x="0" y="0"/>
          <a:chExt cx="0" cy="0"/>
        </a:xfrm>
      </p:grpSpPr>
      <p:sp>
        <p:nvSpPr>
          <p:cNvPr id="126" name="Google Shape;126;p13"/>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 name="Google Shape;127;p13"/>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128" name="Google Shape;128;p13"/>
          <p:cNvPicPr preferRelativeResize="0"/>
          <p:nvPr/>
        </p:nvPicPr>
        <p:blipFill>
          <a:blip r:embed="rId2">
            <a:alphaModFix/>
          </a:blip>
          <a:stretch>
            <a:fillRect/>
          </a:stretch>
        </p:blipFill>
        <p:spPr>
          <a:xfrm>
            <a:off x="173938" y="271538"/>
            <a:ext cx="496875" cy="496875"/>
          </a:xfrm>
          <a:prstGeom prst="rect">
            <a:avLst/>
          </a:prstGeom>
          <a:noFill/>
          <a:ln>
            <a:noFill/>
          </a:ln>
        </p:spPr>
      </p:pic>
      <p:sp>
        <p:nvSpPr>
          <p:cNvPr id="129" name="Google Shape;129;p13"/>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134" name="Google Shape;134;p13"/>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135" name="Google Shape;135;p13"/>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136" name="Google Shape;136;p13"/>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137" name="Google Shape;137;p13"/>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13"/>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 name="Google Shape;139;p13"/>
          <p:cNvSpPr txBox="1">
            <a:spLocks noGrp="1"/>
          </p:cNvSpPr>
          <p:nvPr>
            <p:ph type="subTitle" idx="1"/>
          </p:nvPr>
        </p:nvSpPr>
        <p:spPr>
          <a:xfrm>
            <a:off x="1224625" y="112917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13"/>
          <p:cNvSpPr txBox="1">
            <a:spLocks noGrp="1"/>
          </p:cNvSpPr>
          <p:nvPr>
            <p:ph type="subTitle" idx="3"/>
          </p:nvPr>
        </p:nvSpPr>
        <p:spPr>
          <a:xfrm>
            <a:off x="1224625" y="17936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1" name="Google Shape;141;p13"/>
          <p:cNvSpPr txBox="1">
            <a:spLocks noGrp="1"/>
          </p:cNvSpPr>
          <p:nvPr>
            <p:ph type="subTitle" idx="4"/>
          </p:nvPr>
        </p:nvSpPr>
        <p:spPr>
          <a:xfrm>
            <a:off x="1224625" y="24357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2" name="Google Shape;142;p13"/>
          <p:cNvSpPr txBox="1">
            <a:spLocks noGrp="1"/>
          </p:cNvSpPr>
          <p:nvPr>
            <p:ph type="subTitle" idx="5"/>
          </p:nvPr>
        </p:nvSpPr>
        <p:spPr>
          <a:xfrm>
            <a:off x="1224625" y="306352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3" name="Google Shape;143;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160"/>
        <p:cNvGrpSpPr/>
        <p:nvPr/>
      </p:nvGrpSpPr>
      <p:grpSpPr>
        <a:xfrm>
          <a:off x="0" y="0"/>
          <a:ext cx="0" cy="0"/>
          <a:chOff x="0" y="0"/>
          <a:chExt cx="0" cy="0"/>
        </a:xfrm>
      </p:grpSpPr>
      <p:sp>
        <p:nvSpPr>
          <p:cNvPr id="161" name="Google Shape;161;p15"/>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2" name="Google Shape;162;p15"/>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3" name="Google Shape;163;p15"/>
          <p:cNvSpPr txBox="1">
            <a:spLocks noGrp="1"/>
          </p:cNvSpPr>
          <p:nvPr>
            <p:ph type="body" idx="1"/>
          </p:nvPr>
        </p:nvSpPr>
        <p:spPr>
          <a:xfrm>
            <a:off x="590350" y="1121725"/>
            <a:ext cx="5319600" cy="33861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64" name="Google Shape;164;p15"/>
          <p:cNvSpPr txBox="1"/>
          <p:nvPr/>
        </p:nvSpPr>
        <p:spPr>
          <a:xfrm>
            <a:off x="1172100" y="4916650"/>
            <a:ext cx="7971900" cy="226800"/>
          </a:xfrm>
          <a:prstGeom prst="rect">
            <a:avLst/>
          </a:prstGeom>
          <a:noFill/>
          <a:ln>
            <a:noFill/>
          </a:ln>
        </p:spPr>
        <p:txBody>
          <a:bodyPr spcFirstLastPara="1" wrap="square" lIns="274300" tIns="45700" rIns="0" bIns="0" anchor="t" anchorCtr="0">
            <a:noAutofit/>
          </a:bodyPr>
          <a:lstStyle/>
          <a:p>
            <a:pPr marL="0" lvl="0" indent="0" algn="r" rtl="0">
              <a:spcBef>
                <a:spcPts val="0"/>
              </a:spcBef>
              <a:spcAft>
                <a:spcPts val="0"/>
              </a:spcAft>
              <a:buNone/>
            </a:pPr>
            <a:endParaRPr sz="900">
              <a:solidFill>
                <a:srgbClr val="2E5E73"/>
              </a:solidFill>
              <a:latin typeface="Roboto"/>
              <a:ea typeface="Roboto"/>
              <a:cs typeface="Roboto"/>
              <a:sym typeface="Roboto"/>
            </a:endParaRPr>
          </a:p>
        </p:txBody>
      </p:sp>
      <p:sp>
        <p:nvSpPr>
          <p:cNvPr id="165" name="Google Shape;165;p1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166"/>
        <p:cNvGrpSpPr/>
        <p:nvPr/>
      </p:nvGrpSpPr>
      <p:grpSpPr>
        <a:xfrm>
          <a:off x="0" y="0"/>
          <a:ext cx="0" cy="0"/>
          <a:chOff x="0" y="0"/>
          <a:chExt cx="0" cy="0"/>
        </a:xfrm>
      </p:grpSpPr>
      <p:sp>
        <p:nvSpPr>
          <p:cNvPr id="167" name="Google Shape;167;p16"/>
          <p:cNvSpPr/>
          <p:nvPr/>
        </p:nvSpPr>
        <p:spPr>
          <a:xfrm>
            <a:off x="5919625" y="0"/>
            <a:ext cx="3220500" cy="51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 name="Google Shape;169;p16"/>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 name="Google Shape;170;p16"/>
          <p:cNvSpPr txBox="1">
            <a:spLocks noGrp="1"/>
          </p:cNvSpPr>
          <p:nvPr>
            <p:ph type="body" idx="1"/>
          </p:nvPr>
        </p:nvSpPr>
        <p:spPr>
          <a:xfrm>
            <a:off x="590350" y="1121725"/>
            <a:ext cx="5319600" cy="33861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71" name="Google Shape;171;p16"/>
          <p:cNvSpPr txBox="1">
            <a:spLocks noGrp="1"/>
          </p:cNvSpPr>
          <p:nvPr>
            <p:ph type="title" idx="3"/>
          </p:nvPr>
        </p:nvSpPr>
        <p:spPr>
          <a:xfrm>
            <a:off x="6324825" y="544450"/>
            <a:ext cx="2425500" cy="6513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b="1">
                <a:latin typeface="Roboto"/>
                <a:ea typeface="Roboto"/>
                <a:cs typeface="Roboto"/>
                <a:sym typeface="Roboto"/>
              </a:defRPr>
            </a:lvl2pPr>
            <a:lvl3pPr lvl="2" rtl="0">
              <a:spcBef>
                <a:spcPts val="0"/>
              </a:spcBef>
              <a:spcAft>
                <a:spcPts val="0"/>
              </a:spcAft>
              <a:buSzPts val="1400"/>
              <a:buNone/>
              <a:defRPr sz="1400" b="1">
                <a:latin typeface="Roboto"/>
                <a:ea typeface="Roboto"/>
                <a:cs typeface="Roboto"/>
                <a:sym typeface="Roboto"/>
              </a:defRPr>
            </a:lvl3pPr>
            <a:lvl4pPr lvl="3" rtl="0">
              <a:spcBef>
                <a:spcPts val="0"/>
              </a:spcBef>
              <a:spcAft>
                <a:spcPts val="0"/>
              </a:spcAft>
              <a:buSzPts val="1400"/>
              <a:buNone/>
              <a:defRPr sz="1400" b="1">
                <a:latin typeface="Roboto"/>
                <a:ea typeface="Roboto"/>
                <a:cs typeface="Roboto"/>
                <a:sym typeface="Roboto"/>
              </a:defRPr>
            </a:lvl4pPr>
            <a:lvl5pPr lvl="4" rtl="0">
              <a:spcBef>
                <a:spcPts val="0"/>
              </a:spcBef>
              <a:spcAft>
                <a:spcPts val="0"/>
              </a:spcAft>
              <a:buSzPts val="1400"/>
              <a:buNone/>
              <a:defRPr sz="1400" b="1">
                <a:latin typeface="Roboto"/>
                <a:ea typeface="Roboto"/>
                <a:cs typeface="Roboto"/>
                <a:sym typeface="Roboto"/>
              </a:defRPr>
            </a:lvl5pPr>
            <a:lvl6pPr lvl="5" rtl="0">
              <a:spcBef>
                <a:spcPts val="0"/>
              </a:spcBef>
              <a:spcAft>
                <a:spcPts val="0"/>
              </a:spcAft>
              <a:buSzPts val="1400"/>
              <a:buNone/>
              <a:defRPr sz="1400" b="1">
                <a:latin typeface="Roboto"/>
                <a:ea typeface="Roboto"/>
                <a:cs typeface="Roboto"/>
                <a:sym typeface="Roboto"/>
              </a:defRPr>
            </a:lvl6pPr>
            <a:lvl7pPr lvl="6" rtl="0">
              <a:spcBef>
                <a:spcPts val="0"/>
              </a:spcBef>
              <a:spcAft>
                <a:spcPts val="0"/>
              </a:spcAft>
              <a:buSzPts val="1400"/>
              <a:buNone/>
              <a:defRPr sz="1400" b="1">
                <a:latin typeface="Roboto"/>
                <a:ea typeface="Roboto"/>
                <a:cs typeface="Roboto"/>
                <a:sym typeface="Roboto"/>
              </a:defRPr>
            </a:lvl7pPr>
            <a:lvl8pPr lvl="7" rtl="0">
              <a:spcBef>
                <a:spcPts val="0"/>
              </a:spcBef>
              <a:spcAft>
                <a:spcPts val="0"/>
              </a:spcAft>
              <a:buSzPts val="1400"/>
              <a:buNone/>
              <a:defRPr sz="1400" b="1">
                <a:latin typeface="Roboto"/>
                <a:ea typeface="Roboto"/>
                <a:cs typeface="Roboto"/>
                <a:sym typeface="Roboto"/>
              </a:defRPr>
            </a:lvl8pPr>
            <a:lvl9pPr lvl="8" rtl="0">
              <a:spcBef>
                <a:spcPts val="0"/>
              </a:spcBef>
              <a:spcAft>
                <a:spcPts val="0"/>
              </a:spcAft>
              <a:buSzPts val="1400"/>
              <a:buNone/>
              <a:defRPr sz="1400" b="1">
                <a:latin typeface="Roboto"/>
                <a:ea typeface="Roboto"/>
                <a:cs typeface="Roboto"/>
                <a:sym typeface="Roboto"/>
              </a:defRPr>
            </a:lvl9pPr>
          </a:lstStyle>
          <a:p>
            <a:endParaRPr/>
          </a:p>
        </p:txBody>
      </p:sp>
      <p:sp>
        <p:nvSpPr>
          <p:cNvPr id="172" name="Google Shape;172;p16"/>
          <p:cNvSpPr txBox="1">
            <a:spLocks noGrp="1"/>
          </p:cNvSpPr>
          <p:nvPr>
            <p:ph type="subTitle" idx="4"/>
          </p:nvPr>
        </p:nvSpPr>
        <p:spPr>
          <a:xfrm>
            <a:off x="6324700" y="1121900"/>
            <a:ext cx="2425500" cy="3386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3" name="Google Shape;173;p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5">
  <p:cSld name="CUSTOM_4">
    <p:spTree>
      <p:nvGrpSpPr>
        <p:cNvPr id="1" name="Shape 174"/>
        <p:cNvGrpSpPr/>
        <p:nvPr/>
      </p:nvGrpSpPr>
      <p:grpSpPr>
        <a:xfrm>
          <a:off x="0" y="0"/>
          <a:ext cx="0" cy="0"/>
          <a:chOff x="0" y="0"/>
          <a:chExt cx="0" cy="0"/>
        </a:xfrm>
      </p:grpSpPr>
      <p:sp>
        <p:nvSpPr>
          <p:cNvPr id="175" name="Google Shape;175;p17"/>
          <p:cNvSpPr/>
          <p:nvPr/>
        </p:nvSpPr>
        <p:spPr>
          <a:xfrm>
            <a:off x="459099" y="1336050"/>
            <a:ext cx="2471400" cy="24714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6" name="Google Shape;176;p17"/>
          <p:cNvPicPr preferRelativeResize="0"/>
          <p:nvPr/>
        </p:nvPicPr>
        <p:blipFill>
          <a:blip r:embed="rId2">
            <a:alphaModFix/>
          </a:blip>
          <a:stretch>
            <a:fillRect/>
          </a:stretch>
        </p:blipFill>
        <p:spPr>
          <a:xfrm>
            <a:off x="772288" y="1643513"/>
            <a:ext cx="1856475" cy="1856475"/>
          </a:xfrm>
          <a:prstGeom prst="rect">
            <a:avLst/>
          </a:prstGeom>
          <a:noFill/>
          <a:ln>
            <a:noFill/>
          </a:ln>
        </p:spPr>
      </p:pic>
      <p:pic>
        <p:nvPicPr>
          <p:cNvPr id="177" name="Google Shape;177;p17"/>
          <p:cNvPicPr preferRelativeResize="0"/>
          <p:nvPr/>
        </p:nvPicPr>
        <p:blipFill>
          <a:blip r:embed="rId3">
            <a:alphaModFix amt="11000"/>
          </a:blip>
          <a:stretch>
            <a:fillRect/>
          </a:stretch>
        </p:blipFill>
        <p:spPr>
          <a:xfrm>
            <a:off x="5672475" y="2991225"/>
            <a:ext cx="3471525" cy="2243875"/>
          </a:xfrm>
          <a:prstGeom prst="rect">
            <a:avLst/>
          </a:prstGeom>
          <a:noFill/>
          <a:ln>
            <a:noFill/>
          </a:ln>
        </p:spPr>
      </p:pic>
      <p:sp>
        <p:nvSpPr>
          <p:cNvPr id="178" name="Google Shape;178;p17"/>
          <p:cNvSpPr txBox="1">
            <a:spLocks noGrp="1"/>
          </p:cNvSpPr>
          <p:nvPr>
            <p:ph type="title"/>
          </p:nvPr>
        </p:nvSpPr>
        <p:spPr>
          <a:xfrm>
            <a:off x="3141250" y="1925250"/>
            <a:ext cx="5555100" cy="1304700"/>
          </a:xfrm>
          <a:prstGeom prst="rect">
            <a:avLst/>
          </a:prstGeom>
        </p:spPr>
        <p:txBody>
          <a:bodyPr spcFirstLastPara="1" wrap="square" lIns="91425" tIns="91425" rIns="91425" bIns="91425" anchor="t" anchorCtr="0">
            <a:normAutofit/>
          </a:bodyPr>
          <a:lstStyle>
            <a:lvl1pPr lvl="0" rtl="0">
              <a:spcBef>
                <a:spcPts val="0"/>
              </a:spcBef>
              <a:spcAft>
                <a:spcPts val="0"/>
              </a:spcAft>
              <a:buSzPts val="3800"/>
              <a:buNone/>
              <a:defRPr sz="3800">
                <a:latin typeface="Roboto Light"/>
                <a:ea typeface="Roboto Light"/>
                <a:cs typeface="Roboto Light"/>
                <a:sym typeface="Roboto Light"/>
              </a:defRPr>
            </a:lvl1pPr>
            <a:lvl2pPr lvl="1"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5 1">
  <p:cSld name="CUSTOM_4_1">
    <p:spTree>
      <p:nvGrpSpPr>
        <p:cNvPr id="1" name="Shape 179"/>
        <p:cNvGrpSpPr/>
        <p:nvPr/>
      </p:nvGrpSpPr>
      <p:grpSpPr>
        <a:xfrm>
          <a:off x="0" y="0"/>
          <a:ext cx="0" cy="0"/>
          <a:chOff x="0" y="0"/>
          <a:chExt cx="0" cy="0"/>
        </a:xfrm>
      </p:grpSpPr>
      <p:sp>
        <p:nvSpPr>
          <p:cNvPr id="180" name="Google Shape;180;p18"/>
          <p:cNvSpPr/>
          <p:nvPr/>
        </p:nvSpPr>
        <p:spPr>
          <a:xfrm>
            <a:off x="459099" y="1336050"/>
            <a:ext cx="2471400" cy="24714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1" name="Google Shape;181;p18"/>
          <p:cNvPicPr preferRelativeResize="0"/>
          <p:nvPr/>
        </p:nvPicPr>
        <p:blipFill>
          <a:blip r:embed="rId2">
            <a:alphaModFix amt="11000"/>
          </a:blip>
          <a:stretch>
            <a:fillRect/>
          </a:stretch>
        </p:blipFill>
        <p:spPr>
          <a:xfrm>
            <a:off x="5672475" y="2991225"/>
            <a:ext cx="3471525" cy="2243875"/>
          </a:xfrm>
          <a:prstGeom prst="rect">
            <a:avLst/>
          </a:prstGeom>
          <a:noFill/>
          <a:ln>
            <a:noFill/>
          </a:ln>
        </p:spPr>
      </p:pic>
      <p:sp>
        <p:nvSpPr>
          <p:cNvPr id="182" name="Google Shape;182;p18"/>
          <p:cNvSpPr txBox="1">
            <a:spLocks noGrp="1"/>
          </p:cNvSpPr>
          <p:nvPr>
            <p:ph type="title"/>
          </p:nvPr>
        </p:nvSpPr>
        <p:spPr>
          <a:xfrm>
            <a:off x="3141250" y="1925250"/>
            <a:ext cx="5555100" cy="1304700"/>
          </a:xfrm>
          <a:prstGeom prst="rect">
            <a:avLst/>
          </a:prstGeom>
        </p:spPr>
        <p:txBody>
          <a:bodyPr spcFirstLastPara="1" wrap="square" lIns="91425" tIns="91425" rIns="91425" bIns="91425" anchor="t" anchorCtr="0">
            <a:normAutofit/>
          </a:bodyPr>
          <a:lstStyle>
            <a:lvl1pPr lvl="0" rtl="0">
              <a:spcBef>
                <a:spcPts val="0"/>
              </a:spcBef>
              <a:spcAft>
                <a:spcPts val="0"/>
              </a:spcAft>
              <a:buSzPts val="3800"/>
              <a:buNone/>
              <a:defRPr sz="3800">
                <a:latin typeface="Roboto Light"/>
                <a:ea typeface="Roboto Light"/>
                <a:cs typeface="Roboto Light"/>
                <a:sym typeface="Roboto Light"/>
              </a:defRPr>
            </a:lvl1pPr>
            <a:lvl2pPr lvl="1"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9pPr>
          </a:lstStyle>
          <a:p>
            <a:endParaRPr/>
          </a:p>
        </p:txBody>
      </p:sp>
      <p:pic>
        <p:nvPicPr>
          <p:cNvPr id="183" name="Google Shape;183;p18"/>
          <p:cNvPicPr preferRelativeResize="0"/>
          <p:nvPr/>
        </p:nvPicPr>
        <p:blipFill>
          <a:blip r:embed="rId3">
            <a:alphaModFix/>
          </a:blip>
          <a:stretch>
            <a:fillRect/>
          </a:stretch>
        </p:blipFill>
        <p:spPr>
          <a:xfrm>
            <a:off x="1242338" y="1946150"/>
            <a:ext cx="904875" cy="13430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1">
  <p:cSld name="CUSTOM_25">
    <p:spTree>
      <p:nvGrpSpPr>
        <p:cNvPr id="1" name="Shape 184"/>
        <p:cNvGrpSpPr/>
        <p:nvPr/>
      </p:nvGrpSpPr>
      <p:grpSpPr>
        <a:xfrm>
          <a:off x="0" y="0"/>
          <a:ext cx="0" cy="0"/>
          <a:chOff x="0" y="0"/>
          <a:chExt cx="0" cy="0"/>
        </a:xfrm>
      </p:grpSpPr>
      <p:sp>
        <p:nvSpPr>
          <p:cNvPr id="185" name="Google Shape;185;p19"/>
          <p:cNvSpPr/>
          <p:nvPr/>
        </p:nvSpPr>
        <p:spPr>
          <a:xfrm>
            <a:off x="425994" y="1687050"/>
            <a:ext cx="1985400" cy="1985400"/>
          </a:xfrm>
          <a:prstGeom prst="rect">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2528198" y="1687050"/>
            <a:ext cx="1985400" cy="1985400"/>
          </a:xfrm>
          <a:prstGeom prst="rect">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a:off x="4630402" y="1687050"/>
            <a:ext cx="1985400" cy="1985400"/>
          </a:xfrm>
          <a:prstGeom prst="rect">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6732606" y="1687050"/>
            <a:ext cx="1985400" cy="1985400"/>
          </a:xfrm>
          <a:prstGeom prst="rect">
            <a:avLst/>
          </a:prstGeom>
          <a:solidFill>
            <a:srgbClr val="AADC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19"/>
          <p:cNvGrpSpPr/>
          <p:nvPr/>
        </p:nvGrpSpPr>
        <p:grpSpPr>
          <a:xfrm>
            <a:off x="2252708" y="2450242"/>
            <a:ext cx="459000" cy="459000"/>
            <a:chOff x="4898908" y="4195167"/>
            <a:chExt cx="459000" cy="459000"/>
          </a:xfrm>
        </p:grpSpPr>
        <p:sp>
          <p:nvSpPr>
            <p:cNvPr id="190" name="Google Shape;190;p19"/>
            <p:cNvSpPr/>
            <p:nvPr/>
          </p:nvSpPr>
          <p:spPr>
            <a:xfrm>
              <a:off x="4898908" y="4195167"/>
              <a:ext cx="459000" cy="4590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a:solidFill>
                  <a:srgbClr val="082D49"/>
                </a:solidFill>
              </a:endParaRPr>
            </a:p>
          </p:txBody>
        </p:sp>
        <p:sp>
          <p:nvSpPr>
            <p:cNvPr id="191" name="Google Shape;191;p19"/>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19"/>
          <p:cNvGrpSpPr/>
          <p:nvPr/>
        </p:nvGrpSpPr>
        <p:grpSpPr>
          <a:xfrm>
            <a:off x="4342508" y="2450242"/>
            <a:ext cx="459000" cy="459000"/>
            <a:chOff x="4898908" y="4195167"/>
            <a:chExt cx="459000" cy="459000"/>
          </a:xfrm>
        </p:grpSpPr>
        <p:sp>
          <p:nvSpPr>
            <p:cNvPr id="193" name="Google Shape;193;p19"/>
            <p:cNvSpPr/>
            <p:nvPr/>
          </p:nvSpPr>
          <p:spPr>
            <a:xfrm>
              <a:off x="4898908" y="4195167"/>
              <a:ext cx="459000" cy="4590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a:solidFill>
                  <a:srgbClr val="082D49"/>
                </a:solidFill>
              </a:endParaRPr>
            </a:p>
          </p:txBody>
        </p:sp>
        <p:sp>
          <p:nvSpPr>
            <p:cNvPr id="194" name="Google Shape;194;p19"/>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19"/>
          <p:cNvGrpSpPr/>
          <p:nvPr/>
        </p:nvGrpSpPr>
        <p:grpSpPr>
          <a:xfrm>
            <a:off x="6432308" y="2450242"/>
            <a:ext cx="459000" cy="459000"/>
            <a:chOff x="4898908" y="4195167"/>
            <a:chExt cx="459000" cy="459000"/>
          </a:xfrm>
        </p:grpSpPr>
        <p:sp>
          <p:nvSpPr>
            <p:cNvPr id="196" name="Google Shape;196;p19"/>
            <p:cNvSpPr/>
            <p:nvPr/>
          </p:nvSpPr>
          <p:spPr>
            <a:xfrm>
              <a:off x="4898908" y="4195167"/>
              <a:ext cx="459000" cy="4590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a:solidFill>
                  <a:srgbClr val="082D49"/>
                </a:solidFill>
              </a:endParaRPr>
            </a:p>
          </p:txBody>
        </p:sp>
        <p:sp>
          <p:nvSpPr>
            <p:cNvPr id="197" name="Google Shape;197;p19"/>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19"/>
          <p:cNvSpPr txBox="1">
            <a:spLocks noGrp="1"/>
          </p:cNvSpPr>
          <p:nvPr>
            <p:ph type="title"/>
          </p:nvPr>
        </p:nvSpPr>
        <p:spPr>
          <a:xfrm>
            <a:off x="33005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9" name="Google Shape;199;p19"/>
          <p:cNvSpPr txBox="1">
            <a:spLocks noGrp="1"/>
          </p:cNvSpPr>
          <p:nvPr>
            <p:ph type="title" idx="2"/>
          </p:nvPr>
        </p:nvSpPr>
        <p:spPr>
          <a:xfrm>
            <a:off x="34860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0" name="Google Shape;200;p19"/>
          <p:cNvSpPr txBox="1"/>
          <p:nvPr/>
        </p:nvSpPr>
        <p:spPr>
          <a:xfrm>
            <a:off x="537875" y="2459250"/>
            <a:ext cx="1731300" cy="4464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sz="1700">
              <a:solidFill>
                <a:schemeClr val="lt1"/>
              </a:solidFill>
              <a:latin typeface="Roboto Light"/>
              <a:ea typeface="Roboto Light"/>
              <a:cs typeface="Roboto Light"/>
              <a:sym typeface="Roboto Light"/>
            </a:endParaRPr>
          </a:p>
        </p:txBody>
      </p:sp>
      <p:sp>
        <p:nvSpPr>
          <p:cNvPr id="201" name="Google Shape;201;p19"/>
          <p:cNvSpPr txBox="1"/>
          <p:nvPr/>
        </p:nvSpPr>
        <p:spPr>
          <a:xfrm>
            <a:off x="2702913" y="2459250"/>
            <a:ext cx="1731300" cy="4464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sz="1700">
              <a:solidFill>
                <a:schemeClr val="dk1"/>
              </a:solidFill>
              <a:latin typeface="Roboto Light"/>
              <a:ea typeface="Roboto Light"/>
              <a:cs typeface="Roboto Light"/>
              <a:sym typeface="Roboto Light"/>
            </a:endParaRPr>
          </a:p>
        </p:txBody>
      </p:sp>
      <p:sp>
        <p:nvSpPr>
          <p:cNvPr id="202" name="Google Shape;202;p19"/>
          <p:cNvSpPr txBox="1"/>
          <p:nvPr/>
        </p:nvSpPr>
        <p:spPr>
          <a:xfrm>
            <a:off x="6891288" y="2459250"/>
            <a:ext cx="1731300" cy="4464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sz="1700">
              <a:solidFill>
                <a:schemeClr val="dk1"/>
              </a:solidFill>
              <a:latin typeface="Roboto Light"/>
              <a:ea typeface="Roboto Light"/>
              <a:cs typeface="Roboto Light"/>
              <a:sym typeface="Roboto Light"/>
            </a:endParaRPr>
          </a:p>
        </p:txBody>
      </p:sp>
      <p:sp>
        <p:nvSpPr>
          <p:cNvPr id="203" name="Google Shape;203;p19"/>
          <p:cNvSpPr txBox="1"/>
          <p:nvPr/>
        </p:nvSpPr>
        <p:spPr>
          <a:xfrm>
            <a:off x="4757438" y="2459250"/>
            <a:ext cx="1731300" cy="4464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sz="1700">
              <a:solidFill>
                <a:schemeClr val="dk1"/>
              </a:solidFill>
              <a:latin typeface="Roboto Light"/>
              <a:ea typeface="Roboto Light"/>
              <a:cs typeface="Roboto Light"/>
              <a:sym typeface="Roboto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1 1">
  <p:cSld name="CUSTOM_25_1">
    <p:spTree>
      <p:nvGrpSpPr>
        <p:cNvPr id="1" name="Shape 204"/>
        <p:cNvGrpSpPr/>
        <p:nvPr/>
      </p:nvGrpSpPr>
      <p:grpSpPr>
        <a:xfrm>
          <a:off x="0" y="0"/>
          <a:ext cx="0" cy="0"/>
          <a:chOff x="0" y="0"/>
          <a:chExt cx="0" cy="0"/>
        </a:xfrm>
      </p:grpSpPr>
      <p:sp>
        <p:nvSpPr>
          <p:cNvPr id="205" name="Google Shape;205;p20"/>
          <p:cNvSpPr txBox="1">
            <a:spLocks noGrp="1"/>
          </p:cNvSpPr>
          <p:nvPr>
            <p:ph type="title"/>
          </p:nvPr>
        </p:nvSpPr>
        <p:spPr>
          <a:xfrm>
            <a:off x="33005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6" name="Google Shape;206;p20"/>
          <p:cNvSpPr txBox="1">
            <a:spLocks noGrp="1"/>
          </p:cNvSpPr>
          <p:nvPr>
            <p:ph type="title" idx="2"/>
          </p:nvPr>
        </p:nvSpPr>
        <p:spPr>
          <a:xfrm>
            <a:off x="34860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7" name="Google Shape;207;p20"/>
          <p:cNvSpPr txBox="1"/>
          <p:nvPr/>
        </p:nvSpPr>
        <p:spPr>
          <a:xfrm>
            <a:off x="304800" y="1086450"/>
            <a:ext cx="2024100" cy="3682200"/>
          </a:xfrm>
          <a:prstGeom prst="rect">
            <a:avLst/>
          </a:prstGeom>
          <a:solidFill>
            <a:srgbClr val="00C7CC"/>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Medium"/>
              <a:ea typeface="Roboto Medium"/>
              <a:cs typeface="Roboto Medium"/>
              <a:sym typeface="Roboto Medium"/>
            </a:endParaRPr>
          </a:p>
        </p:txBody>
      </p:sp>
      <p:sp>
        <p:nvSpPr>
          <p:cNvPr id="208" name="Google Shape;208;p20"/>
          <p:cNvSpPr txBox="1"/>
          <p:nvPr/>
        </p:nvSpPr>
        <p:spPr>
          <a:xfrm>
            <a:off x="2475917" y="1086450"/>
            <a:ext cx="2024100" cy="3682200"/>
          </a:xfrm>
          <a:prstGeom prst="rect">
            <a:avLst/>
          </a:prstGeom>
          <a:solidFill>
            <a:srgbClr val="FCB91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Medium"/>
              <a:ea typeface="Roboto Medium"/>
              <a:cs typeface="Roboto Medium"/>
              <a:sym typeface="Roboto Medium"/>
            </a:endParaRPr>
          </a:p>
        </p:txBody>
      </p:sp>
      <p:sp>
        <p:nvSpPr>
          <p:cNvPr id="209" name="Google Shape;209;p20"/>
          <p:cNvSpPr txBox="1"/>
          <p:nvPr/>
        </p:nvSpPr>
        <p:spPr>
          <a:xfrm>
            <a:off x="4647033" y="1086450"/>
            <a:ext cx="2024100" cy="3682200"/>
          </a:xfrm>
          <a:prstGeom prst="rect">
            <a:avLst/>
          </a:prstGeom>
          <a:solidFill>
            <a:srgbClr val="2E5E73"/>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Medium"/>
              <a:ea typeface="Roboto Medium"/>
              <a:cs typeface="Roboto Medium"/>
              <a:sym typeface="Roboto Medium"/>
            </a:endParaRPr>
          </a:p>
        </p:txBody>
      </p:sp>
      <p:sp>
        <p:nvSpPr>
          <p:cNvPr id="210" name="Google Shape;210;p20"/>
          <p:cNvSpPr txBox="1"/>
          <p:nvPr/>
        </p:nvSpPr>
        <p:spPr>
          <a:xfrm>
            <a:off x="6818150" y="1086450"/>
            <a:ext cx="2024100" cy="3682200"/>
          </a:xfrm>
          <a:prstGeom prst="rect">
            <a:avLst/>
          </a:prstGeom>
          <a:solidFill>
            <a:srgbClr val="AADCF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Medium"/>
              <a:ea typeface="Roboto Medium"/>
              <a:cs typeface="Roboto Medium"/>
              <a:sym typeface="Roboto Medium"/>
            </a:endParaRPr>
          </a:p>
        </p:txBody>
      </p:sp>
      <p:sp>
        <p:nvSpPr>
          <p:cNvPr id="211" name="Google Shape;211;p20"/>
          <p:cNvSpPr/>
          <p:nvPr/>
        </p:nvSpPr>
        <p:spPr>
          <a:xfrm>
            <a:off x="6964850" y="1133784"/>
            <a:ext cx="1730700" cy="268800"/>
          </a:xfrm>
          <a:prstGeom prst="roundRect">
            <a:avLst>
              <a:gd name="adj" fmla="val 16500"/>
            </a:avLst>
          </a:prstGeom>
          <a:noFill/>
          <a:ln>
            <a:noFill/>
          </a:ln>
        </p:spPr>
        <p:txBody>
          <a:bodyPr spcFirstLastPara="1" wrap="square" lIns="0" tIns="128000" rIns="0" bIns="0" anchor="ctr" anchorCtr="0">
            <a:noAutofit/>
          </a:bodyPr>
          <a:lstStyle/>
          <a:p>
            <a:pPr marL="0" marR="0" lvl="0" indent="0" algn="ctr" rtl="0">
              <a:lnSpc>
                <a:spcPct val="100000"/>
              </a:lnSpc>
              <a:spcBef>
                <a:spcPts val="0"/>
              </a:spcBef>
              <a:spcAft>
                <a:spcPts val="1000"/>
              </a:spcAft>
              <a:buClr>
                <a:srgbClr val="000000"/>
              </a:buClr>
              <a:buSzPts val="1100"/>
              <a:buFont typeface="Arial"/>
              <a:buNone/>
            </a:pPr>
            <a:r>
              <a:rPr lang="en" sz="1700" b="1">
                <a:solidFill>
                  <a:srgbClr val="2E5E73"/>
                </a:solidFill>
                <a:latin typeface="Roboto"/>
                <a:ea typeface="Roboto"/>
                <a:cs typeface="Roboto"/>
                <a:sym typeface="Roboto"/>
              </a:rPr>
              <a:t>Title</a:t>
            </a:r>
            <a:endParaRPr sz="1700" b="1">
              <a:solidFill>
                <a:srgbClr val="2E5E73"/>
              </a:solidFill>
              <a:latin typeface="Roboto"/>
              <a:ea typeface="Roboto"/>
              <a:cs typeface="Roboto"/>
              <a:sym typeface="Roboto"/>
            </a:endParaRPr>
          </a:p>
        </p:txBody>
      </p:sp>
      <p:sp>
        <p:nvSpPr>
          <p:cNvPr id="212" name="Google Shape;212;p20"/>
          <p:cNvSpPr/>
          <p:nvPr/>
        </p:nvSpPr>
        <p:spPr>
          <a:xfrm>
            <a:off x="7116375" y="206201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txBox="1"/>
          <p:nvPr/>
        </p:nvSpPr>
        <p:spPr>
          <a:xfrm>
            <a:off x="7271838" y="204041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14" name="Google Shape;214;p20"/>
          <p:cNvSpPr/>
          <p:nvPr/>
        </p:nvSpPr>
        <p:spPr>
          <a:xfrm>
            <a:off x="6948614" y="203260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2</a:t>
            </a:r>
            <a:endParaRPr>
              <a:solidFill>
                <a:srgbClr val="2E5E73"/>
              </a:solidFill>
            </a:endParaRPr>
          </a:p>
        </p:txBody>
      </p:sp>
      <p:sp>
        <p:nvSpPr>
          <p:cNvPr id="215" name="Google Shape;215;p20"/>
          <p:cNvSpPr/>
          <p:nvPr/>
        </p:nvSpPr>
        <p:spPr>
          <a:xfrm>
            <a:off x="4793738" y="1133784"/>
            <a:ext cx="1730700" cy="268800"/>
          </a:xfrm>
          <a:prstGeom prst="roundRect">
            <a:avLst>
              <a:gd name="adj" fmla="val 16500"/>
            </a:avLst>
          </a:prstGeom>
          <a:noFill/>
          <a:ln>
            <a:noFill/>
          </a:ln>
        </p:spPr>
        <p:txBody>
          <a:bodyPr spcFirstLastPara="1" wrap="square" lIns="0" tIns="128000" rIns="0" bIns="0" anchor="ctr" anchorCtr="0">
            <a:noAutofit/>
          </a:bodyPr>
          <a:lstStyle/>
          <a:p>
            <a:pPr marL="0" marR="0" lvl="0" indent="0" algn="ctr" rtl="0">
              <a:lnSpc>
                <a:spcPct val="100000"/>
              </a:lnSpc>
              <a:spcBef>
                <a:spcPts val="0"/>
              </a:spcBef>
              <a:spcAft>
                <a:spcPts val="1000"/>
              </a:spcAft>
              <a:buClr>
                <a:srgbClr val="000000"/>
              </a:buClr>
              <a:buSzPts val="1100"/>
              <a:buFont typeface="Arial"/>
              <a:buNone/>
            </a:pPr>
            <a:r>
              <a:rPr lang="en" sz="1700" b="1">
                <a:solidFill>
                  <a:srgbClr val="FFFFFF"/>
                </a:solidFill>
                <a:latin typeface="Roboto"/>
                <a:ea typeface="Roboto"/>
                <a:cs typeface="Roboto"/>
                <a:sym typeface="Roboto"/>
              </a:rPr>
              <a:t>Title</a:t>
            </a:r>
            <a:endParaRPr sz="1700" b="1">
              <a:solidFill>
                <a:srgbClr val="FFFFFF"/>
              </a:solidFill>
              <a:latin typeface="Roboto"/>
              <a:ea typeface="Roboto"/>
              <a:cs typeface="Roboto"/>
              <a:sym typeface="Roboto"/>
            </a:endParaRPr>
          </a:p>
        </p:txBody>
      </p:sp>
      <p:sp>
        <p:nvSpPr>
          <p:cNvPr id="216" name="Google Shape;216;p20"/>
          <p:cNvSpPr/>
          <p:nvPr/>
        </p:nvSpPr>
        <p:spPr>
          <a:xfrm>
            <a:off x="2622625" y="1133784"/>
            <a:ext cx="1730700" cy="268800"/>
          </a:xfrm>
          <a:prstGeom prst="roundRect">
            <a:avLst>
              <a:gd name="adj" fmla="val 16500"/>
            </a:avLst>
          </a:prstGeom>
          <a:noFill/>
          <a:ln>
            <a:noFill/>
          </a:ln>
        </p:spPr>
        <p:txBody>
          <a:bodyPr spcFirstLastPara="1" wrap="square" lIns="0" tIns="128000" rIns="0" bIns="0" anchor="ctr" anchorCtr="0">
            <a:noAutofit/>
          </a:bodyPr>
          <a:lstStyle/>
          <a:p>
            <a:pPr marL="0" marR="0" lvl="0" indent="0" algn="ctr" rtl="0">
              <a:lnSpc>
                <a:spcPct val="100000"/>
              </a:lnSpc>
              <a:spcBef>
                <a:spcPts val="0"/>
              </a:spcBef>
              <a:spcAft>
                <a:spcPts val="1000"/>
              </a:spcAft>
              <a:buClr>
                <a:srgbClr val="000000"/>
              </a:buClr>
              <a:buSzPts val="1100"/>
              <a:buFont typeface="Arial"/>
              <a:buNone/>
            </a:pPr>
            <a:r>
              <a:rPr lang="en" sz="1700" b="1">
                <a:solidFill>
                  <a:srgbClr val="082D49"/>
                </a:solidFill>
                <a:latin typeface="Roboto"/>
                <a:ea typeface="Roboto"/>
                <a:cs typeface="Roboto"/>
                <a:sym typeface="Roboto"/>
              </a:rPr>
              <a:t>Title</a:t>
            </a:r>
            <a:endParaRPr sz="1700" b="1">
              <a:solidFill>
                <a:srgbClr val="082D49"/>
              </a:solidFill>
              <a:latin typeface="Roboto"/>
              <a:ea typeface="Roboto"/>
              <a:cs typeface="Roboto"/>
              <a:sym typeface="Roboto"/>
            </a:endParaRPr>
          </a:p>
        </p:txBody>
      </p:sp>
      <p:sp>
        <p:nvSpPr>
          <p:cNvPr id="217" name="Google Shape;217;p20"/>
          <p:cNvSpPr/>
          <p:nvPr/>
        </p:nvSpPr>
        <p:spPr>
          <a:xfrm>
            <a:off x="451525" y="1133784"/>
            <a:ext cx="1730700" cy="268800"/>
          </a:xfrm>
          <a:prstGeom prst="roundRect">
            <a:avLst>
              <a:gd name="adj" fmla="val 16500"/>
            </a:avLst>
          </a:prstGeom>
          <a:noFill/>
          <a:ln>
            <a:noFill/>
          </a:ln>
        </p:spPr>
        <p:txBody>
          <a:bodyPr spcFirstLastPara="1" wrap="square" lIns="0" tIns="128000" rIns="0" bIns="0" anchor="ctr" anchorCtr="0">
            <a:noAutofit/>
          </a:bodyPr>
          <a:lstStyle/>
          <a:p>
            <a:pPr marL="0" marR="0" lvl="0" indent="0" algn="ctr" rtl="0">
              <a:lnSpc>
                <a:spcPct val="100000"/>
              </a:lnSpc>
              <a:spcBef>
                <a:spcPts val="0"/>
              </a:spcBef>
              <a:spcAft>
                <a:spcPts val="1000"/>
              </a:spcAft>
              <a:buClr>
                <a:srgbClr val="000000"/>
              </a:buClr>
              <a:buSzPts val="1100"/>
              <a:buFont typeface="Arial"/>
              <a:buNone/>
            </a:pPr>
            <a:r>
              <a:rPr lang="en" sz="1700" b="1">
                <a:solidFill>
                  <a:srgbClr val="FFFFFF"/>
                </a:solidFill>
                <a:latin typeface="Roboto"/>
                <a:ea typeface="Roboto"/>
                <a:cs typeface="Roboto"/>
                <a:sym typeface="Roboto"/>
              </a:rPr>
              <a:t>Title</a:t>
            </a:r>
            <a:endParaRPr sz="1700" b="1">
              <a:solidFill>
                <a:srgbClr val="FFFFFF"/>
              </a:solidFill>
              <a:latin typeface="Roboto"/>
              <a:ea typeface="Roboto"/>
              <a:cs typeface="Roboto"/>
              <a:sym typeface="Roboto"/>
            </a:endParaRPr>
          </a:p>
        </p:txBody>
      </p:sp>
      <p:sp>
        <p:nvSpPr>
          <p:cNvPr id="218" name="Google Shape;218;p20"/>
          <p:cNvSpPr/>
          <p:nvPr/>
        </p:nvSpPr>
        <p:spPr>
          <a:xfrm>
            <a:off x="603050" y="2062019"/>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txBox="1"/>
          <p:nvPr/>
        </p:nvSpPr>
        <p:spPr>
          <a:xfrm>
            <a:off x="758513" y="2040419"/>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20" name="Google Shape;220;p20"/>
          <p:cNvSpPr/>
          <p:nvPr/>
        </p:nvSpPr>
        <p:spPr>
          <a:xfrm>
            <a:off x="435289" y="2032611"/>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2</a:t>
            </a:r>
            <a:endParaRPr>
              <a:solidFill>
                <a:srgbClr val="2E5E73"/>
              </a:solidFill>
            </a:endParaRPr>
          </a:p>
        </p:txBody>
      </p:sp>
      <p:sp>
        <p:nvSpPr>
          <p:cNvPr id="221" name="Google Shape;221;p20"/>
          <p:cNvSpPr/>
          <p:nvPr/>
        </p:nvSpPr>
        <p:spPr>
          <a:xfrm>
            <a:off x="603050" y="1618216"/>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0"/>
          <p:cNvSpPr txBox="1"/>
          <p:nvPr/>
        </p:nvSpPr>
        <p:spPr>
          <a:xfrm>
            <a:off x="758513" y="1596616"/>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23" name="Google Shape;223;p20"/>
          <p:cNvSpPr/>
          <p:nvPr/>
        </p:nvSpPr>
        <p:spPr>
          <a:xfrm>
            <a:off x="435289" y="1588808"/>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1</a:t>
            </a:r>
            <a:endParaRPr>
              <a:solidFill>
                <a:srgbClr val="2E5E73"/>
              </a:solidFill>
            </a:endParaRPr>
          </a:p>
        </p:txBody>
      </p:sp>
      <p:sp>
        <p:nvSpPr>
          <p:cNvPr id="224" name="Google Shape;224;p20"/>
          <p:cNvSpPr/>
          <p:nvPr/>
        </p:nvSpPr>
        <p:spPr>
          <a:xfrm>
            <a:off x="603050" y="2505822"/>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0"/>
          <p:cNvSpPr txBox="1"/>
          <p:nvPr/>
        </p:nvSpPr>
        <p:spPr>
          <a:xfrm>
            <a:off x="758513" y="2484222"/>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26" name="Google Shape;226;p20"/>
          <p:cNvSpPr/>
          <p:nvPr/>
        </p:nvSpPr>
        <p:spPr>
          <a:xfrm>
            <a:off x="435289" y="247641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3</a:t>
            </a:r>
            <a:endParaRPr>
              <a:solidFill>
                <a:srgbClr val="2E5E73"/>
              </a:solidFill>
            </a:endParaRPr>
          </a:p>
        </p:txBody>
      </p:sp>
      <p:sp>
        <p:nvSpPr>
          <p:cNvPr id="227" name="Google Shape;227;p20"/>
          <p:cNvSpPr/>
          <p:nvPr/>
        </p:nvSpPr>
        <p:spPr>
          <a:xfrm>
            <a:off x="603050" y="2949625"/>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txBox="1"/>
          <p:nvPr/>
        </p:nvSpPr>
        <p:spPr>
          <a:xfrm>
            <a:off x="758513" y="2928025"/>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29" name="Google Shape;229;p20"/>
          <p:cNvSpPr/>
          <p:nvPr/>
        </p:nvSpPr>
        <p:spPr>
          <a:xfrm>
            <a:off x="435289" y="2920216"/>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4</a:t>
            </a:r>
            <a:endParaRPr>
              <a:solidFill>
                <a:srgbClr val="2E5E73"/>
              </a:solidFill>
            </a:endParaRPr>
          </a:p>
        </p:txBody>
      </p:sp>
      <p:sp>
        <p:nvSpPr>
          <p:cNvPr id="230" name="Google Shape;230;p20"/>
          <p:cNvSpPr/>
          <p:nvPr/>
        </p:nvSpPr>
        <p:spPr>
          <a:xfrm>
            <a:off x="603050" y="3393427"/>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txBox="1"/>
          <p:nvPr/>
        </p:nvSpPr>
        <p:spPr>
          <a:xfrm>
            <a:off x="758513" y="3371827"/>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32" name="Google Shape;232;p20"/>
          <p:cNvSpPr/>
          <p:nvPr/>
        </p:nvSpPr>
        <p:spPr>
          <a:xfrm>
            <a:off x="435289" y="3364019"/>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5</a:t>
            </a:r>
            <a:endParaRPr>
              <a:solidFill>
                <a:srgbClr val="2E5E73"/>
              </a:solidFill>
            </a:endParaRPr>
          </a:p>
        </p:txBody>
      </p:sp>
      <p:sp>
        <p:nvSpPr>
          <p:cNvPr id="233" name="Google Shape;233;p20"/>
          <p:cNvSpPr/>
          <p:nvPr/>
        </p:nvSpPr>
        <p:spPr>
          <a:xfrm>
            <a:off x="603050" y="3837230"/>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0"/>
          <p:cNvSpPr txBox="1"/>
          <p:nvPr/>
        </p:nvSpPr>
        <p:spPr>
          <a:xfrm>
            <a:off x="758513" y="3815630"/>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35" name="Google Shape;235;p20"/>
          <p:cNvSpPr/>
          <p:nvPr/>
        </p:nvSpPr>
        <p:spPr>
          <a:xfrm>
            <a:off x="435289" y="3807822"/>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6</a:t>
            </a:r>
            <a:endParaRPr>
              <a:solidFill>
                <a:srgbClr val="2E5E73"/>
              </a:solidFill>
            </a:endParaRPr>
          </a:p>
        </p:txBody>
      </p:sp>
      <p:sp>
        <p:nvSpPr>
          <p:cNvPr id="236" name="Google Shape;236;p20"/>
          <p:cNvSpPr/>
          <p:nvPr/>
        </p:nvSpPr>
        <p:spPr>
          <a:xfrm>
            <a:off x="603050" y="428103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0"/>
          <p:cNvSpPr txBox="1"/>
          <p:nvPr/>
        </p:nvSpPr>
        <p:spPr>
          <a:xfrm>
            <a:off x="758513" y="425943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38" name="Google Shape;238;p20"/>
          <p:cNvSpPr/>
          <p:nvPr/>
        </p:nvSpPr>
        <p:spPr>
          <a:xfrm>
            <a:off x="435289" y="4251625"/>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7</a:t>
            </a:r>
            <a:endParaRPr>
              <a:solidFill>
                <a:srgbClr val="2E5E73"/>
              </a:solidFill>
            </a:endParaRPr>
          </a:p>
        </p:txBody>
      </p:sp>
      <p:sp>
        <p:nvSpPr>
          <p:cNvPr id="239" name="Google Shape;239;p20"/>
          <p:cNvSpPr/>
          <p:nvPr/>
        </p:nvSpPr>
        <p:spPr>
          <a:xfrm>
            <a:off x="7116375" y="1618216"/>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0"/>
          <p:cNvSpPr txBox="1"/>
          <p:nvPr/>
        </p:nvSpPr>
        <p:spPr>
          <a:xfrm>
            <a:off x="7271838" y="1596616"/>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41" name="Google Shape;241;p20"/>
          <p:cNvSpPr/>
          <p:nvPr/>
        </p:nvSpPr>
        <p:spPr>
          <a:xfrm>
            <a:off x="6948614" y="1588808"/>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1</a:t>
            </a:r>
            <a:endParaRPr>
              <a:solidFill>
                <a:srgbClr val="2E5E73"/>
              </a:solidFill>
            </a:endParaRPr>
          </a:p>
        </p:txBody>
      </p:sp>
      <p:sp>
        <p:nvSpPr>
          <p:cNvPr id="242" name="Google Shape;242;p20"/>
          <p:cNvSpPr/>
          <p:nvPr/>
        </p:nvSpPr>
        <p:spPr>
          <a:xfrm>
            <a:off x="7116375" y="2505822"/>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0"/>
          <p:cNvSpPr txBox="1"/>
          <p:nvPr/>
        </p:nvSpPr>
        <p:spPr>
          <a:xfrm>
            <a:off x="7271838" y="2484222"/>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44" name="Google Shape;244;p20"/>
          <p:cNvSpPr/>
          <p:nvPr/>
        </p:nvSpPr>
        <p:spPr>
          <a:xfrm>
            <a:off x="6948614" y="247641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3</a:t>
            </a:r>
            <a:endParaRPr>
              <a:solidFill>
                <a:srgbClr val="2E5E73"/>
              </a:solidFill>
            </a:endParaRPr>
          </a:p>
        </p:txBody>
      </p:sp>
      <p:sp>
        <p:nvSpPr>
          <p:cNvPr id="245" name="Google Shape;245;p20"/>
          <p:cNvSpPr/>
          <p:nvPr/>
        </p:nvSpPr>
        <p:spPr>
          <a:xfrm>
            <a:off x="2774137" y="2062019"/>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0"/>
          <p:cNvSpPr txBox="1"/>
          <p:nvPr/>
        </p:nvSpPr>
        <p:spPr>
          <a:xfrm>
            <a:off x="2929600" y="2040419"/>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47" name="Google Shape;247;p20"/>
          <p:cNvSpPr/>
          <p:nvPr/>
        </p:nvSpPr>
        <p:spPr>
          <a:xfrm>
            <a:off x="2606377" y="2032611"/>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2</a:t>
            </a:r>
            <a:endParaRPr>
              <a:solidFill>
                <a:srgbClr val="2E5E73"/>
              </a:solidFill>
            </a:endParaRPr>
          </a:p>
        </p:txBody>
      </p:sp>
      <p:sp>
        <p:nvSpPr>
          <p:cNvPr id="248" name="Google Shape;248;p20"/>
          <p:cNvSpPr/>
          <p:nvPr/>
        </p:nvSpPr>
        <p:spPr>
          <a:xfrm>
            <a:off x="2774137" y="1618216"/>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0"/>
          <p:cNvSpPr txBox="1"/>
          <p:nvPr/>
        </p:nvSpPr>
        <p:spPr>
          <a:xfrm>
            <a:off x="2929600" y="1596616"/>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50" name="Google Shape;250;p20"/>
          <p:cNvSpPr/>
          <p:nvPr/>
        </p:nvSpPr>
        <p:spPr>
          <a:xfrm>
            <a:off x="2606377" y="1588808"/>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1</a:t>
            </a:r>
            <a:endParaRPr>
              <a:solidFill>
                <a:srgbClr val="2E5E73"/>
              </a:solidFill>
            </a:endParaRPr>
          </a:p>
        </p:txBody>
      </p:sp>
      <p:sp>
        <p:nvSpPr>
          <p:cNvPr id="251" name="Google Shape;251;p20"/>
          <p:cNvSpPr/>
          <p:nvPr/>
        </p:nvSpPr>
        <p:spPr>
          <a:xfrm>
            <a:off x="2774137" y="2505822"/>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0"/>
          <p:cNvSpPr txBox="1"/>
          <p:nvPr/>
        </p:nvSpPr>
        <p:spPr>
          <a:xfrm>
            <a:off x="2929600" y="2484222"/>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53" name="Google Shape;253;p20"/>
          <p:cNvSpPr/>
          <p:nvPr/>
        </p:nvSpPr>
        <p:spPr>
          <a:xfrm>
            <a:off x="2606377" y="247641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3</a:t>
            </a:r>
            <a:endParaRPr>
              <a:solidFill>
                <a:srgbClr val="2E5E73"/>
              </a:solidFill>
            </a:endParaRPr>
          </a:p>
        </p:txBody>
      </p:sp>
      <p:sp>
        <p:nvSpPr>
          <p:cNvPr id="254" name="Google Shape;254;p20"/>
          <p:cNvSpPr/>
          <p:nvPr/>
        </p:nvSpPr>
        <p:spPr>
          <a:xfrm>
            <a:off x="4945275" y="2062019"/>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0"/>
          <p:cNvSpPr txBox="1"/>
          <p:nvPr/>
        </p:nvSpPr>
        <p:spPr>
          <a:xfrm>
            <a:off x="5100738" y="2040419"/>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56" name="Google Shape;256;p20"/>
          <p:cNvSpPr/>
          <p:nvPr/>
        </p:nvSpPr>
        <p:spPr>
          <a:xfrm>
            <a:off x="4777514" y="2032611"/>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2</a:t>
            </a:r>
            <a:endParaRPr>
              <a:solidFill>
                <a:srgbClr val="2E5E73"/>
              </a:solidFill>
            </a:endParaRPr>
          </a:p>
        </p:txBody>
      </p:sp>
      <p:sp>
        <p:nvSpPr>
          <p:cNvPr id="257" name="Google Shape;257;p20"/>
          <p:cNvSpPr/>
          <p:nvPr/>
        </p:nvSpPr>
        <p:spPr>
          <a:xfrm>
            <a:off x="4945275" y="1618216"/>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0"/>
          <p:cNvSpPr txBox="1"/>
          <p:nvPr/>
        </p:nvSpPr>
        <p:spPr>
          <a:xfrm>
            <a:off x="5100738" y="1596616"/>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59" name="Google Shape;259;p20"/>
          <p:cNvSpPr/>
          <p:nvPr/>
        </p:nvSpPr>
        <p:spPr>
          <a:xfrm>
            <a:off x="4777514" y="1588808"/>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1</a:t>
            </a:r>
            <a:endParaRPr>
              <a:solidFill>
                <a:srgbClr val="2E5E73"/>
              </a:solidFill>
            </a:endParaRPr>
          </a:p>
        </p:txBody>
      </p:sp>
      <p:sp>
        <p:nvSpPr>
          <p:cNvPr id="260" name="Google Shape;260;p20"/>
          <p:cNvSpPr/>
          <p:nvPr/>
        </p:nvSpPr>
        <p:spPr>
          <a:xfrm>
            <a:off x="2774137" y="2949625"/>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0"/>
          <p:cNvSpPr txBox="1"/>
          <p:nvPr/>
        </p:nvSpPr>
        <p:spPr>
          <a:xfrm>
            <a:off x="2929600" y="2928025"/>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62" name="Google Shape;262;p20"/>
          <p:cNvSpPr/>
          <p:nvPr/>
        </p:nvSpPr>
        <p:spPr>
          <a:xfrm>
            <a:off x="2606377" y="2920216"/>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4</a:t>
            </a:r>
            <a:endParaRPr>
              <a:solidFill>
                <a:srgbClr val="2E5E73"/>
              </a:solidFill>
            </a:endParaRPr>
          </a:p>
        </p:txBody>
      </p:sp>
      <p:sp>
        <p:nvSpPr>
          <p:cNvPr id="263" name="Google Shape;263;p20"/>
          <p:cNvSpPr/>
          <p:nvPr/>
        </p:nvSpPr>
        <p:spPr>
          <a:xfrm>
            <a:off x="2774137" y="3393427"/>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0"/>
          <p:cNvSpPr txBox="1"/>
          <p:nvPr/>
        </p:nvSpPr>
        <p:spPr>
          <a:xfrm>
            <a:off x="2929600" y="3371827"/>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65" name="Google Shape;265;p20"/>
          <p:cNvSpPr/>
          <p:nvPr/>
        </p:nvSpPr>
        <p:spPr>
          <a:xfrm>
            <a:off x="2606377" y="3364019"/>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5</a:t>
            </a:r>
            <a:endParaRPr>
              <a:solidFill>
                <a:srgbClr val="2E5E73"/>
              </a:solidFill>
            </a:endParaRPr>
          </a:p>
        </p:txBody>
      </p:sp>
      <p:sp>
        <p:nvSpPr>
          <p:cNvPr id="266" name="Google Shape;266;p20"/>
          <p:cNvSpPr/>
          <p:nvPr/>
        </p:nvSpPr>
        <p:spPr>
          <a:xfrm>
            <a:off x="2774137" y="3837230"/>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0"/>
          <p:cNvSpPr txBox="1"/>
          <p:nvPr/>
        </p:nvSpPr>
        <p:spPr>
          <a:xfrm>
            <a:off x="2929600" y="3815630"/>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68" name="Google Shape;268;p20"/>
          <p:cNvSpPr/>
          <p:nvPr/>
        </p:nvSpPr>
        <p:spPr>
          <a:xfrm>
            <a:off x="2606377" y="3807822"/>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6</a:t>
            </a:r>
            <a:endParaRPr>
              <a:solidFill>
                <a:srgbClr val="2E5E73"/>
              </a:solidFill>
            </a:endParaRPr>
          </a:p>
        </p:txBody>
      </p:sp>
      <p:sp>
        <p:nvSpPr>
          <p:cNvPr id="269" name="Google Shape;269;p20"/>
          <p:cNvSpPr/>
          <p:nvPr/>
        </p:nvSpPr>
        <p:spPr>
          <a:xfrm>
            <a:off x="2774137" y="428103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0"/>
          <p:cNvSpPr txBox="1"/>
          <p:nvPr/>
        </p:nvSpPr>
        <p:spPr>
          <a:xfrm>
            <a:off x="2929600" y="425943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71" name="Google Shape;271;p20"/>
          <p:cNvSpPr/>
          <p:nvPr/>
        </p:nvSpPr>
        <p:spPr>
          <a:xfrm>
            <a:off x="2606377" y="4251625"/>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7</a:t>
            </a:r>
            <a:endParaRPr>
              <a:solidFill>
                <a:srgbClr val="2E5E73"/>
              </a:solidFill>
            </a:endParaRPr>
          </a:p>
        </p:txBody>
      </p:sp>
      <p:sp>
        <p:nvSpPr>
          <p:cNvPr id="272" name="Google Shape;272;p20"/>
          <p:cNvSpPr/>
          <p:nvPr/>
        </p:nvSpPr>
        <p:spPr>
          <a:xfrm>
            <a:off x="4945262" y="2949625"/>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txBox="1"/>
          <p:nvPr/>
        </p:nvSpPr>
        <p:spPr>
          <a:xfrm>
            <a:off x="5100725" y="2928025"/>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74" name="Google Shape;274;p20"/>
          <p:cNvSpPr/>
          <p:nvPr/>
        </p:nvSpPr>
        <p:spPr>
          <a:xfrm>
            <a:off x="4777502" y="2920216"/>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4</a:t>
            </a:r>
            <a:endParaRPr>
              <a:solidFill>
                <a:srgbClr val="2E5E73"/>
              </a:solidFill>
            </a:endParaRPr>
          </a:p>
        </p:txBody>
      </p:sp>
      <p:sp>
        <p:nvSpPr>
          <p:cNvPr id="275" name="Google Shape;275;p20"/>
          <p:cNvSpPr/>
          <p:nvPr/>
        </p:nvSpPr>
        <p:spPr>
          <a:xfrm>
            <a:off x="4945262" y="3393427"/>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txBox="1"/>
          <p:nvPr/>
        </p:nvSpPr>
        <p:spPr>
          <a:xfrm>
            <a:off x="5100725" y="3371827"/>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77" name="Google Shape;277;p20"/>
          <p:cNvSpPr/>
          <p:nvPr/>
        </p:nvSpPr>
        <p:spPr>
          <a:xfrm>
            <a:off x="4777502" y="3364019"/>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5</a:t>
            </a:r>
            <a:endParaRPr>
              <a:solidFill>
                <a:srgbClr val="2E5E73"/>
              </a:solidFill>
            </a:endParaRPr>
          </a:p>
        </p:txBody>
      </p:sp>
      <p:sp>
        <p:nvSpPr>
          <p:cNvPr id="278" name="Google Shape;278;p20"/>
          <p:cNvSpPr/>
          <p:nvPr/>
        </p:nvSpPr>
        <p:spPr>
          <a:xfrm>
            <a:off x="4945262" y="3837230"/>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txBox="1"/>
          <p:nvPr/>
        </p:nvSpPr>
        <p:spPr>
          <a:xfrm>
            <a:off x="5100725" y="3815630"/>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80" name="Google Shape;280;p20"/>
          <p:cNvSpPr/>
          <p:nvPr/>
        </p:nvSpPr>
        <p:spPr>
          <a:xfrm>
            <a:off x="4777502" y="3807822"/>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6</a:t>
            </a:r>
            <a:endParaRPr>
              <a:solidFill>
                <a:srgbClr val="2E5E73"/>
              </a:solidFill>
            </a:endParaRPr>
          </a:p>
        </p:txBody>
      </p:sp>
      <p:sp>
        <p:nvSpPr>
          <p:cNvPr id="281" name="Google Shape;281;p20"/>
          <p:cNvSpPr/>
          <p:nvPr/>
        </p:nvSpPr>
        <p:spPr>
          <a:xfrm>
            <a:off x="4945262" y="428103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txBox="1"/>
          <p:nvPr/>
        </p:nvSpPr>
        <p:spPr>
          <a:xfrm>
            <a:off x="5100725" y="425943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83" name="Google Shape;283;p20"/>
          <p:cNvSpPr/>
          <p:nvPr/>
        </p:nvSpPr>
        <p:spPr>
          <a:xfrm>
            <a:off x="4777502" y="4251625"/>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7</a:t>
            </a:r>
            <a:endParaRPr>
              <a:solidFill>
                <a:srgbClr val="2E5E73"/>
              </a:solidFill>
            </a:endParaRPr>
          </a:p>
        </p:txBody>
      </p:sp>
      <p:sp>
        <p:nvSpPr>
          <p:cNvPr id="284" name="Google Shape;284;p20"/>
          <p:cNvSpPr/>
          <p:nvPr/>
        </p:nvSpPr>
        <p:spPr>
          <a:xfrm>
            <a:off x="7116387" y="2949625"/>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0"/>
          <p:cNvSpPr txBox="1"/>
          <p:nvPr/>
        </p:nvSpPr>
        <p:spPr>
          <a:xfrm>
            <a:off x="7271850" y="2928025"/>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86" name="Google Shape;286;p20"/>
          <p:cNvSpPr/>
          <p:nvPr/>
        </p:nvSpPr>
        <p:spPr>
          <a:xfrm>
            <a:off x="6948627" y="2920216"/>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4</a:t>
            </a:r>
            <a:endParaRPr>
              <a:solidFill>
                <a:srgbClr val="2E5E73"/>
              </a:solidFill>
            </a:endParaRPr>
          </a:p>
        </p:txBody>
      </p:sp>
      <p:sp>
        <p:nvSpPr>
          <p:cNvPr id="287" name="Google Shape;287;p20"/>
          <p:cNvSpPr/>
          <p:nvPr/>
        </p:nvSpPr>
        <p:spPr>
          <a:xfrm>
            <a:off x="7116387" y="3393427"/>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0"/>
          <p:cNvSpPr txBox="1"/>
          <p:nvPr/>
        </p:nvSpPr>
        <p:spPr>
          <a:xfrm>
            <a:off x="7271850" y="3371827"/>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89" name="Google Shape;289;p20"/>
          <p:cNvSpPr/>
          <p:nvPr/>
        </p:nvSpPr>
        <p:spPr>
          <a:xfrm>
            <a:off x="6948627" y="3364019"/>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5</a:t>
            </a:r>
            <a:endParaRPr>
              <a:solidFill>
                <a:srgbClr val="2E5E73"/>
              </a:solidFill>
            </a:endParaRPr>
          </a:p>
        </p:txBody>
      </p:sp>
      <p:sp>
        <p:nvSpPr>
          <p:cNvPr id="290" name="Google Shape;290;p20"/>
          <p:cNvSpPr/>
          <p:nvPr/>
        </p:nvSpPr>
        <p:spPr>
          <a:xfrm>
            <a:off x="7116387" y="3837230"/>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0"/>
          <p:cNvSpPr txBox="1"/>
          <p:nvPr/>
        </p:nvSpPr>
        <p:spPr>
          <a:xfrm>
            <a:off x="7271850" y="3815630"/>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92" name="Google Shape;292;p20"/>
          <p:cNvSpPr/>
          <p:nvPr/>
        </p:nvSpPr>
        <p:spPr>
          <a:xfrm>
            <a:off x="6948627" y="3807822"/>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6</a:t>
            </a:r>
            <a:endParaRPr>
              <a:solidFill>
                <a:srgbClr val="2E5E73"/>
              </a:solidFill>
            </a:endParaRPr>
          </a:p>
        </p:txBody>
      </p:sp>
      <p:sp>
        <p:nvSpPr>
          <p:cNvPr id="293" name="Google Shape;293;p20"/>
          <p:cNvSpPr/>
          <p:nvPr/>
        </p:nvSpPr>
        <p:spPr>
          <a:xfrm>
            <a:off x="7116387" y="428103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0"/>
          <p:cNvSpPr txBox="1"/>
          <p:nvPr/>
        </p:nvSpPr>
        <p:spPr>
          <a:xfrm>
            <a:off x="7271850" y="425943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95" name="Google Shape;295;p20"/>
          <p:cNvSpPr/>
          <p:nvPr/>
        </p:nvSpPr>
        <p:spPr>
          <a:xfrm>
            <a:off x="6948627" y="4251625"/>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7</a:t>
            </a:r>
            <a:endParaRPr>
              <a:solidFill>
                <a:srgbClr val="2E5E73"/>
              </a:solidFill>
            </a:endParaRPr>
          </a:p>
        </p:txBody>
      </p:sp>
      <p:sp>
        <p:nvSpPr>
          <p:cNvPr id="296" name="Google Shape;296;p20"/>
          <p:cNvSpPr/>
          <p:nvPr/>
        </p:nvSpPr>
        <p:spPr>
          <a:xfrm>
            <a:off x="4945275" y="2505822"/>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0"/>
          <p:cNvSpPr txBox="1"/>
          <p:nvPr/>
        </p:nvSpPr>
        <p:spPr>
          <a:xfrm>
            <a:off x="5100738" y="2484222"/>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98" name="Google Shape;298;p20"/>
          <p:cNvSpPr/>
          <p:nvPr/>
        </p:nvSpPr>
        <p:spPr>
          <a:xfrm>
            <a:off x="4777514" y="247641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3</a:t>
            </a:r>
            <a:endParaRPr>
              <a:solidFill>
                <a:srgbClr val="2E5E73"/>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efinition">
  <p:cSld name="CUSTOM_22">
    <p:spTree>
      <p:nvGrpSpPr>
        <p:cNvPr id="1" name="Shape 299"/>
        <p:cNvGrpSpPr/>
        <p:nvPr/>
      </p:nvGrpSpPr>
      <p:grpSpPr>
        <a:xfrm>
          <a:off x="0" y="0"/>
          <a:ext cx="0" cy="0"/>
          <a:chOff x="0" y="0"/>
          <a:chExt cx="0" cy="0"/>
        </a:xfrm>
      </p:grpSpPr>
      <p:sp>
        <p:nvSpPr>
          <p:cNvPr id="300" name="Google Shape;300;p21"/>
          <p:cNvSpPr txBox="1">
            <a:spLocks noGrp="1"/>
          </p:cNvSpPr>
          <p:nvPr>
            <p:ph type="title"/>
          </p:nvPr>
        </p:nvSpPr>
        <p:spPr>
          <a:xfrm>
            <a:off x="1959725" y="16412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a:latin typeface="Roboto Light"/>
                <a:ea typeface="Roboto Light"/>
                <a:cs typeface="Roboto Light"/>
                <a:sym typeface="Roboto Light"/>
              </a:defRPr>
            </a:lvl1pPr>
            <a:lvl2pPr lvl="1">
              <a:spcBef>
                <a:spcPts val="0"/>
              </a:spcBef>
              <a:spcAft>
                <a:spcPts val="0"/>
              </a:spcAft>
              <a:buSzPts val="2800"/>
              <a:buNone/>
              <a:defRPr>
                <a:latin typeface="Roboto Light"/>
                <a:ea typeface="Roboto Light"/>
                <a:cs typeface="Roboto Light"/>
                <a:sym typeface="Roboto Light"/>
              </a:defRPr>
            </a:lvl2pPr>
            <a:lvl3pPr lvl="2">
              <a:spcBef>
                <a:spcPts val="0"/>
              </a:spcBef>
              <a:spcAft>
                <a:spcPts val="0"/>
              </a:spcAft>
              <a:buSzPts val="2800"/>
              <a:buNone/>
              <a:defRPr>
                <a:latin typeface="Roboto Light"/>
                <a:ea typeface="Roboto Light"/>
                <a:cs typeface="Roboto Light"/>
                <a:sym typeface="Roboto Light"/>
              </a:defRPr>
            </a:lvl3pPr>
            <a:lvl4pPr lvl="3">
              <a:spcBef>
                <a:spcPts val="0"/>
              </a:spcBef>
              <a:spcAft>
                <a:spcPts val="0"/>
              </a:spcAft>
              <a:buSzPts val="2800"/>
              <a:buNone/>
              <a:defRPr>
                <a:latin typeface="Roboto Light"/>
                <a:ea typeface="Roboto Light"/>
                <a:cs typeface="Roboto Light"/>
                <a:sym typeface="Roboto Light"/>
              </a:defRPr>
            </a:lvl4pPr>
            <a:lvl5pPr lvl="4">
              <a:spcBef>
                <a:spcPts val="0"/>
              </a:spcBef>
              <a:spcAft>
                <a:spcPts val="0"/>
              </a:spcAft>
              <a:buSzPts val="2800"/>
              <a:buNone/>
              <a:defRPr>
                <a:latin typeface="Roboto Light"/>
                <a:ea typeface="Roboto Light"/>
                <a:cs typeface="Roboto Light"/>
                <a:sym typeface="Roboto Light"/>
              </a:defRPr>
            </a:lvl5pPr>
            <a:lvl6pPr lvl="5">
              <a:spcBef>
                <a:spcPts val="0"/>
              </a:spcBef>
              <a:spcAft>
                <a:spcPts val="0"/>
              </a:spcAft>
              <a:buSzPts val="2800"/>
              <a:buNone/>
              <a:defRPr>
                <a:latin typeface="Roboto Light"/>
                <a:ea typeface="Roboto Light"/>
                <a:cs typeface="Roboto Light"/>
                <a:sym typeface="Roboto Light"/>
              </a:defRPr>
            </a:lvl6pPr>
            <a:lvl7pPr lvl="6">
              <a:spcBef>
                <a:spcPts val="0"/>
              </a:spcBef>
              <a:spcAft>
                <a:spcPts val="0"/>
              </a:spcAft>
              <a:buSzPts val="2800"/>
              <a:buNone/>
              <a:defRPr>
                <a:latin typeface="Roboto Light"/>
                <a:ea typeface="Roboto Light"/>
                <a:cs typeface="Roboto Light"/>
                <a:sym typeface="Roboto Light"/>
              </a:defRPr>
            </a:lvl7pPr>
            <a:lvl8pPr lvl="7">
              <a:spcBef>
                <a:spcPts val="0"/>
              </a:spcBef>
              <a:spcAft>
                <a:spcPts val="0"/>
              </a:spcAft>
              <a:buSzPts val="2800"/>
              <a:buNone/>
              <a:defRPr>
                <a:latin typeface="Roboto Light"/>
                <a:ea typeface="Roboto Light"/>
                <a:cs typeface="Roboto Light"/>
                <a:sym typeface="Roboto Light"/>
              </a:defRPr>
            </a:lvl8pPr>
            <a:lvl9pPr lvl="8">
              <a:spcBef>
                <a:spcPts val="0"/>
              </a:spcBef>
              <a:spcAft>
                <a:spcPts val="0"/>
              </a:spcAft>
              <a:buSzPts val="2800"/>
              <a:buNone/>
              <a:defRPr>
                <a:latin typeface="Roboto Light"/>
                <a:ea typeface="Roboto Light"/>
                <a:cs typeface="Roboto Light"/>
                <a:sym typeface="Roboto Light"/>
              </a:defRPr>
            </a:lvl9pPr>
          </a:lstStyle>
          <a:p>
            <a:endParaRPr/>
          </a:p>
        </p:txBody>
      </p:sp>
      <p:pic>
        <p:nvPicPr>
          <p:cNvPr id="301" name="Google Shape;301;p21"/>
          <p:cNvPicPr preferRelativeResize="0"/>
          <p:nvPr/>
        </p:nvPicPr>
        <p:blipFill>
          <a:blip r:embed="rId2">
            <a:alphaModFix amt="11000"/>
          </a:blip>
          <a:stretch>
            <a:fillRect/>
          </a:stretch>
        </p:blipFill>
        <p:spPr>
          <a:xfrm>
            <a:off x="5672475" y="2991225"/>
            <a:ext cx="3471525" cy="2243875"/>
          </a:xfrm>
          <a:prstGeom prst="rect">
            <a:avLst/>
          </a:prstGeom>
          <a:noFill/>
          <a:ln>
            <a:noFill/>
          </a:ln>
        </p:spPr>
      </p:pic>
      <p:sp>
        <p:nvSpPr>
          <p:cNvPr id="302" name="Google Shape;302;p21"/>
          <p:cNvSpPr/>
          <p:nvPr/>
        </p:nvSpPr>
        <p:spPr>
          <a:xfrm rot="10800000" flipH="1">
            <a:off x="688800" y="692100"/>
            <a:ext cx="7766400" cy="3759300"/>
          </a:xfrm>
          <a:prstGeom prst="bracePair">
            <a:avLst/>
          </a:prstGeom>
          <a:noFill/>
          <a:ln w="76200" cap="flat" cmpd="sng">
            <a:solidFill>
              <a:srgbClr val="FCB91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1"/>
          <p:cNvSpPr/>
          <p:nvPr/>
        </p:nvSpPr>
        <p:spPr>
          <a:xfrm>
            <a:off x="1104268" y="1039688"/>
            <a:ext cx="6935464" cy="3131678"/>
          </a:xfrm>
          <a:custGeom>
            <a:avLst/>
            <a:gdLst/>
            <a:ahLst/>
            <a:cxnLst/>
            <a:rect l="l" t="t" r="r" b="b"/>
            <a:pathLst>
              <a:path w="284824" h="128611" extrusionOk="0">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1"/>
          <p:cNvSpPr txBox="1">
            <a:spLocks noGrp="1"/>
          </p:cNvSpPr>
          <p:nvPr>
            <p:ph type="title" idx="2"/>
          </p:nvPr>
        </p:nvSpPr>
        <p:spPr>
          <a:xfrm>
            <a:off x="1450375" y="1039700"/>
            <a:ext cx="6244200" cy="3131700"/>
          </a:xfrm>
          <a:prstGeom prst="rect">
            <a:avLst/>
          </a:prstGeom>
        </p:spPr>
        <p:txBody>
          <a:bodyPr spcFirstLastPara="1" wrap="square" lIns="91425" tIns="91425" rIns="91425" bIns="91425" anchor="ctr" anchorCtr="0">
            <a:normAutofit/>
          </a:bodyPr>
          <a:lstStyle>
            <a:lvl1pPr lvl="0" rtl="0">
              <a:spcBef>
                <a:spcPts val="0"/>
              </a:spcBef>
              <a:spcAft>
                <a:spcPts val="0"/>
              </a:spcAft>
              <a:buSzPts val="3400"/>
              <a:buNone/>
              <a:defRPr sz="3400">
                <a:latin typeface="Roboto Light"/>
                <a:ea typeface="Roboto Light"/>
                <a:cs typeface="Roboto Light"/>
                <a:sym typeface="Roboto Light"/>
              </a:defRPr>
            </a:lvl1pPr>
            <a:lvl2pPr lvl="1"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page" type="secHead">
  <p:cSld name="SECTION_HEADER">
    <p:spTree>
      <p:nvGrpSpPr>
        <p:cNvPr id="1" name="Shape 11"/>
        <p:cNvGrpSpPr/>
        <p:nvPr/>
      </p:nvGrpSpPr>
      <p:grpSpPr>
        <a:xfrm>
          <a:off x="0" y="0"/>
          <a:ext cx="0" cy="0"/>
          <a:chOff x="0" y="0"/>
          <a:chExt cx="0" cy="0"/>
        </a:xfrm>
      </p:grpSpPr>
      <p:cxnSp>
        <p:nvCxnSpPr>
          <p:cNvPr id="12" name="Google Shape;12;p3"/>
          <p:cNvCxnSpPr/>
          <p:nvPr/>
        </p:nvCxnSpPr>
        <p:spPr>
          <a:xfrm>
            <a:off x="4347750" y="1976050"/>
            <a:ext cx="968700" cy="0"/>
          </a:xfrm>
          <a:prstGeom prst="straightConnector1">
            <a:avLst/>
          </a:prstGeom>
          <a:noFill/>
          <a:ln w="19050" cap="flat" cmpd="sng">
            <a:solidFill>
              <a:srgbClr val="FFFFFF"/>
            </a:solidFill>
            <a:prstDash val="solid"/>
            <a:round/>
            <a:headEnd type="none" w="med" len="med"/>
            <a:tailEnd type="none" w="med" len="med"/>
          </a:ln>
        </p:spPr>
      </p:cxnSp>
      <p:cxnSp>
        <p:nvCxnSpPr>
          <p:cNvPr id="13" name="Google Shape;13;p3"/>
          <p:cNvCxnSpPr/>
          <p:nvPr/>
        </p:nvCxnSpPr>
        <p:spPr>
          <a:xfrm>
            <a:off x="4358200" y="1975950"/>
            <a:ext cx="5446500" cy="0"/>
          </a:xfrm>
          <a:prstGeom prst="straightConnector1">
            <a:avLst/>
          </a:prstGeom>
          <a:noFill/>
          <a:ln w="19050" cap="flat" cmpd="sng">
            <a:solidFill>
              <a:srgbClr val="FFFFFF"/>
            </a:solidFill>
            <a:prstDash val="solid"/>
            <a:round/>
            <a:headEnd type="none" w="med" len="med"/>
            <a:tailEnd type="oval" w="med" len="med"/>
          </a:ln>
        </p:spPr>
      </p:cxnSp>
      <p:sp>
        <p:nvSpPr>
          <p:cNvPr id="14" name="Google Shape;14;p3"/>
          <p:cNvSpPr txBox="1">
            <a:spLocks noGrp="1"/>
          </p:cNvSpPr>
          <p:nvPr>
            <p:ph type="title"/>
          </p:nvPr>
        </p:nvSpPr>
        <p:spPr>
          <a:xfrm>
            <a:off x="4234700" y="1975950"/>
            <a:ext cx="4909200" cy="12048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000"/>
              <a:buNone/>
              <a:defRPr sz="4000" b="0">
                <a:solidFill>
                  <a:schemeClr val="lt1"/>
                </a:solidFill>
              </a:defRPr>
            </a:lvl1pPr>
            <a:lvl2pPr lvl="1"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2pPr>
            <a:lvl3pPr lvl="2"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3pPr>
            <a:lvl4pPr lvl="3"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4pPr>
            <a:lvl5pPr lvl="4"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5pPr>
            <a:lvl6pPr lvl="5"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6pPr>
            <a:lvl7pPr lvl="6"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7pPr>
            <a:lvl8pPr lvl="7"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8pPr>
            <a:lvl9pPr lvl="8"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9pPr>
          </a:lstStyle>
          <a:p>
            <a:endParaRPr/>
          </a:p>
        </p:txBody>
      </p:sp>
      <p:sp>
        <p:nvSpPr>
          <p:cNvPr id="15" name="Google Shape;15;p3"/>
          <p:cNvSpPr txBox="1">
            <a:spLocks noGrp="1"/>
          </p:cNvSpPr>
          <p:nvPr>
            <p:ph type="subTitle" idx="1"/>
          </p:nvPr>
        </p:nvSpPr>
        <p:spPr>
          <a:xfrm>
            <a:off x="4234700" y="1475700"/>
            <a:ext cx="2859000" cy="4902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200"/>
              <a:buFont typeface="Roboto"/>
              <a:buNone/>
              <a:defRPr sz="1200">
                <a:solidFill>
                  <a:schemeClr val="lt1"/>
                </a:solidFill>
                <a:latin typeface="Roboto"/>
                <a:ea typeface="Roboto"/>
                <a:cs typeface="Roboto"/>
                <a:sym typeface="Roboto"/>
              </a:defRPr>
            </a:lvl1pPr>
            <a:lvl2pPr lvl="1"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16" name="Google Shape;16;p3"/>
          <p:cNvSpPr txBox="1">
            <a:spLocks noGrp="1"/>
          </p:cNvSpPr>
          <p:nvPr>
            <p:ph type="subTitle" idx="2"/>
          </p:nvPr>
        </p:nvSpPr>
        <p:spPr>
          <a:xfrm>
            <a:off x="4271500" y="3046550"/>
            <a:ext cx="3536700" cy="4902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200"/>
              <a:buNone/>
              <a:defRPr sz="12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17" name="Google Shape;17;p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6">
  <p:cSld name="CUSTOM_5">
    <p:spTree>
      <p:nvGrpSpPr>
        <p:cNvPr id="1" name="Shape 305"/>
        <p:cNvGrpSpPr/>
        <p:nvPr/>
      </p:nvGrpSpPr>
      <p:grpSpPr>
        <a:xfrm>
          <a:off x="0" y="0"/>
          <a:ext cx="0" cy="0"/>
          <a:chOff x="0" y="0"/>
          <a:chExt cx="0" cy="0"/>
        </a:xfrm>
      </p:grpSpPr>
      <p:graphicFrame>
        <p:nvGraphicFramePr>
          <p:cNvPr id="306" name="Google Shape;306;p22"/>
          <p:cNvGraphicFramePr/>
          <p:nvPr/>
        </p:nvGraphicFramePr>
        <p:xfrm>
          <a:off x="742075" y="1033975"/>
          <a:ext cx="3000000" cy="3000000"/>
        </p:xfrm>
        <a:graphic>
          <a:graphicData uri="http://schemas.openxmlformats.org/drawingml/2006/table">
            <a:tbl>
              <a:tblPr>
                <a:noFill/>
                <a:tableStyleId>{2FC42EF0-0C8A-4108-B988-8B7F51D12FE2}</a:tableStyleId>
              </a:tblPr>
              <a:tblGrid>
                <a:gridCol w="382850">
                  <a:extLst>
                    <a:ext uri="{9D8B030D-6E8A-4147-A177-3AD203B41FA5}">
                      <a16:colId xmlns:a16="http://schemas.microsoft.com/office/drawing/2014/main" val="20000"/>
                    </a:ext>
                  </a:extLst>
                </a:gridCol>
                <a:gridCol w="1590400">
                  <a:extLst>
                    <a:ext uri="{9D8B030D-6E8A-4147-A177-3AD203B41FA5}">
                      <a16:colId xmlns:a16="http://schemas.microsoft.com/office/drawing/2014/main" val="20001"/>
                    </a:ext>
                  </a:extLst>
                </a:gridCol>
                <a:gridCol w="1883100">
                  <a:extLst>
                    <a:ext uri="{9D8B030D-6E8A-4147-A177-3AD203B41FA5}">
                      <a16:colId xmlns:a16="http://schemas.microsoft.com/office/drawing/2014/main" val="20002"/>
                    </a:ext>
                  </a:extLst>
                </a:gridCol>
                <a:gridCol w="1901750">
                  <a:extLst>
                    <a:ext uri="{9D8B030D-6E8A-4147-A177-3AD203B41FA5}">
                      <a16:colId xmlns:a16="http://schemas.microsoft.com/office/drawing/2014/main" val="20003"/>
                    </a:ext>
                  </a:extLst>
                </a:gridCol>
                <a:gridCol w="1901750">
                  <a:extLst>
                    <a:ext uri="{9D8B030D-6E8A-4147-A177-3AD203B41FA5}">
                      <a16:colId xmlns:a16="http://schemas.microsoft.com/office/drawing/2014/main" val="20004"/>
                    </a:ext>
                  </a:extLst>
                </a:gridCol>
              </a:tblGrid>
              <a:tr h="442475">
                <a:tc>
                  <a:txBody>
                    <a:bodyPr/>
                    <a:lstStyle/>
                    <a:p>
                      <a:pPr marL="0" lvl="0" indent="0" algn="ctr" rtl="0">
                        <a:spcBef>
                          <a:spcPts val="0"/>
                        </a:spcBef>
                        <a:spcAft>
                          <a:spcPts val="0"/>
                        </a:spcAft>
                        <a:buNone/>
                      </a:pPr>
                      <a:r>
                        <a:rPr lang="en" b="1">
                          <a:solidFill>
                            <a:srgbClr val="082D49"/>
                          </a:solidFill>
                          <a:latin typeface="Roboto"/>
                          <a:ea typeface="Roboto"/>
                          <a:cs typeface="Roboto"/>
                          <a:sym typeface="Roboto"/>
                        </a:rPr>
                        <a:t>Id</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 b="1">
                          <a:solidFill>
                            <a:srgbClr val="082D49"/>
                          </a:solidFill>
                          <a:latin typeface="Roboto"/>
                          <a:ea typeface="Roboto"/>
                          <a:cs typeface="Roboto"/>
                          <a:sym typeface="Roboto"/>
                        </a:rPr>
                        <a:t>First Name</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 b="1">
                          <a:solidFill>
                            <a:srgbClr val="082D49"/>
                          </a:solidFill>
                          <a:latin typeface="Roboto"/>
                          <a:ea typeface="Roboto"/>
                          <a:cs typeface="Roboto"/>
                          <a:sym typeface="Roboto"/>
                        </a:rPr>
                        <a:t>Last Name</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 b="1">
                          <a:solidFill>
                            <a:srgbClr val="082D49"/>
                          </a:solidFill>
                          <a:latin typeface="Roboto"/>
                          <a:ea typeface="Roboto"/>
                          <a:cs typeface="Roboto"/>
                          <a:sym typeface="Roboto"/>
                        </a:rPr>
                        <a:t>Email</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 b="1">
                          <a:solidFill>
                            <a:srgbClr val="082D49"/>
                          </a:solidFill>
                          <a:latin typeface="Roboto"/>
                          <a:ea typeface="Roboto"/>
                          <a:cs typeface="Roboto"/>
                          <a:sym typeface="Roboto"/>
                        </a:rPr>
                        <a:t>Yes/No</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1</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100"/>
                        <a:buFont typeface="Arial"/>
                        <a:buNone/>
                      </a:pPr>
                      <a:r>
                        <a:rPr lang="en">
                          <a:solidFill>
                            <a:srgbClr val="082D49"/>
                          </a:solidFill>
                          <a:latin typeface="Roboto"/>
                          <a:ea typeface="Roboto"/>
                          <a:cs typeface="Roboto"/>
                          <a:sym typeface="Roboto"/>
                        </a:rPr>
                        <a:t>“Y”</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2</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extLst>
                  <a:ext uri="{0D108BD9-81ED-4DB2-BD59-A6C34878D82A}">
                    <a16:rowId xmlns:a16="http://schemas.microsoft.com/office/drawing/2014/main" val="10002"/>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3</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100"/>
                        <a:buFont typeface="Arial"/>
                        <a:buNone/>
                      </a:pPr>
                      <a:r>
                        <a:rPr lang="en">
                          <a:solidFill>
                            <a:srgbClr val="082D49"/>
                          </a:solidFill>
                          <a:latin typeface="Roboto"/>
                          <a:ea typeface="Roboto"/>
                          <a:cs typeface="Roboto"/>
                          <a:sym typeface="Roboto"/>
                        </a:rPr>
                        <a:t>“Y”</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4</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“Y”</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5</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“Y”</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307" name="Google Shape;307;p22"/>
          <p:cNvSpPr txBox="1">
            <a:spLocks noGrp="1"/>
          </p:cNvSpPr>
          <p:nvPr>
            <p:ph type="title"/>
          </p:nvPr>
        </p:nvSpPr>
        <p:spPr>
          <a:xfrm>
            <a:off x="724200" y="127400"/>
            <a:ext cx="81807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8" name="Google Shape;308;p22"/>
          <p:cNvSpPr txBox="1">
            <a:spLocks noGrp="1"/>
          </p:cNvSpPr>
          <p:nvPr>
            <p:ph type="title" idx="2"/>
          </p:nvPr>
        </p:nvSpPr>
        <p:spPr>
          <a:xfrm>
            <a:off x="742750" y="478650"/>
            <a:ext cx="81528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9" name="Google Shape;309;p2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ustom Layout 7">
  <p:cSld name="CUSTOM_6">
    <p:spTree>
      <p:nvGrpSpPr>
        <p:cNvPr id="1" name="Shape 310"/>
        <p:cNvGrpSpPr/>
        <p:nvPr/>
      </p:nvGrpSpPr>
      <p:grpSpPr>
        <a:xfrm>
          <a:off x="0" y="0"/>
          <a:ext cx="0" cy="0"/>
          <a:chOff x="0" y="0"/>
          <a:chExt cx="0" cy="0"/>
        </a:xfrm>
      </p:grpSpPr>
      <p:sp>
        <p:nvSpPr>
          <p:cNvPr id="311" name="Google Shape;311;p23"/>
          <p:cNvSpPr>
            <a:spLocks noGrp="1"/>
          </p:cNvSpPr>
          <p:nvPr>
            <p:ph type="pic" idx="2"/>
          </p:nvPr>
        </p:nvSpPr>
        <p:spPr>
          <a:xfrm>
            <a:off x="5923375" y="150"/>
            <a:ext cx="3220500" cy="5143500"/>
          </a:xfrm>
          <a:prstGeom prst="rect">
            <a:avLst/>
          </a:prstGeom>
          <a:noFill/>
          <a:ln>
            <a:noFill/>
          </a:ln>
        </p:spPr>
      </p:sp>
      <p:sp>
        <p:nvSpPr>
          <p:cNvPr id="312" name="Google Shape;312;p23"/>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3" name="Google Shape;313;p23"/>
          <p:cNvSpPr txBox="1">
            <a:spLocks noGrp="1"/>
          </p:cNvSpPr>
          <p:nvPr>
            <p:ph type="title" idx="3"/>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4" name="Google Shape;314;p23"/>
          <p:cNvSpPr txBox="1">
            <a:spLocks noGrp="1"/>
          </p:cNvSpPr>
          <p:nvPr>
            <p:ph type="body" idx="1"/>
          </p:nvPr>
        </p:nvSpPr>
        <p:spPr>
          <a:xfrm>
            <a:off x="590350" y="1121725"/>
            <a:ext cx="5319600" cy="33861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8">
  <p:cSld name="CUSTOM_7">
    <p:spTree>
      <p:nvGrpSpPr>
        <p:cNvPr id="1" name="Shape 315"/>
        <p:cNvGrpSpPr/>
        <p:nvPr/>
      </p:nvGrpSpPr>
      <p:grpSpPr>
        <a:xfrm>
          <a:off x="0" y="0"/>
          <a:ext cx="0" cy="0"/>
          <a:chOff x="0" y="0"/>
          <a:chExt cx="0" cy="0"/>
        </a:xfrm>
      </p:grpSpPr>
      <p:sp>
        <p:nvSpPr>
          <p:cNvPr id="316" name="Google Shape;316;p24"/>
          <p:cNvSpPr>
            <a:spLocks noGrp="1"/>
          </p:cNvSpPr>
          <p:nvPr>
            <p:ph type="pic" idx="2"/>
          </p:nvPr>
        </p:nvSpPr>
        <p:spPr>
          <a:xfrm>
            <a:off x="0" y="150"/>
            <a:ext cx="3220500" cy="5143500"/>
          </a:xfrm>
          <a:prstGeom prst="rect">
            <a:avLst/>
          </a:prstGeom>
          <a:noFill/>
          <a:ln>
            <a:noFill/>
          </a:ln>
        </p:spPr>
      </p:sp>
      <p:sp>
        <p:nvSpPr>
          <p:cNvPr id="317" name="Google Shape;317;p24"/>
          <p:cNvSpPr txBox="1">
            <a:spLocks noGrp="1"/>
          </p:cNvSpPr>
          <p:nvPr>
            <p:ph type="title"/>
          </p:nvPr>
        </p:nvSpPr>
        <p:spPr>
          <a:xfrm>
            <a:off x="3710050" y="127400"/>
            <a:ext cx="51948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8" name="Google Shape;318;p24"/>
          <p:cNvSpPr txBox="1">
            <a:spLocks noGrp="1"/>
          </p:cNvSpPr>
          <p:nvPr>
            <p:ph type="title" idx="3"/>
          </p:nvPr>
        </p:nvSpPr>
        <p:spPr>
          <a:xfrm>
            <a:off x="3721829" y="478650"/>
            <a:ext cx="51771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9" name="Google Shape;319;p24"/>
          <p:cNvSpPr txBox="1">
            <a:spLocks noGrp="1"/>
          </p:cNvSpPr>
          <p:nvPr>
            <p:ph type="body" idx="1"/>
          </p:nvPr>
        </p:nvSpPr>
        <p:spPr>
          <a:xfrm>
            <a:off x="3585225" y="1121725"/>
            <a:ext cx="5319600" cy="33861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20" name="Google Shape;320;p2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ustom Layout 9">
  <p:cSld name="CUSTOM_8">
    <p:spTree>
      <p:nvGrpSpPr>
        <p:cNvPr id="1" name="Shape 321"/>
        <p:cNvGrpSpPr/>
        <p:nvPr/>
      </p:nvGrpSpPr>
      <p:grpSpPr>
        <a:xfrm>
          <a:off x="0" y="0"/>
          <a:ext cx="0" cy="0"/>
          <a:chOff x="0" y="0"/>
          <a:chExt cx="0" cy="0"/>
        </a:xfrm>
      </p:grpSpPr>
      <p:cxnSp>
        <p:nvCxnSpPr>
          <p:cNvPr id="322" name="Google Shape;322;p25"/>
          <p:cNvCxnSpPr/>
          <p:nvPr/>
        </p:nvCxnSpPr>
        <p:spPr>
          <a:xfrm rot="10800000">
            <a:off x="2919275" y="2376436"/>
            <a:ext cx="585300" cy="0"/>
          </a:xfrm>
          <a:prstGeom prst="straightConnector1">
            <a:avLst/>
          </a:prstGeom>
          <a:noFill/>
          <a:ln w="9525" cap="rnd" cmpd="sng">
            <a:solidFill>
              <a:srgbClr val="2E5E73"/>
            </a:solidFill>
            <a:prstDash val="solid"/>
            <a:round/>
            <a:headEnd type="none" w="med" len="med"/>
            <a:tailEnd type="oval" w="med" len="med"/>
          </a:ln>
        </p:spPr>
      </p:cxnSp>
      <p:cxnSp>
        <p:nvCxnSpPr>
          <p:cNvPr id="323" name="Google Shape;323;p25"/>
          <p:cNvCxnSpPr/>
          <p:nvPr/>
        </p:nvCxnSpPr>
        <p:spPr>
          <a:xfrm rot="10800000">
            <a:off x="2919275" y="3815850"/>
            <a:ext cx="585300" cy="0"/>
          </a:xfrm>
          <a:prstGeom prst="straightConnector1">
            <a:avLst/>
          </a:prstGeom>
          <a:noFill/>
          <a:ln w="9525" cap="rnd" cmpd="sng">
            <a:solidFill>
              <a:srgbClr val="2E5E73"/>
            </a:solidFill>
            <a:prstDash val="solid"/>
            <a:round/>
            <a:headEnd type="none" w="med" len="med"/>
            <a:tailEnd type="oval" w="med" len="med"/>
          </a:ln>
        </p:spPr>
      </p:cxnSp>
      <p:sp>
        <p:nvSpPr>
          <p:cNvPr id="324" name="Google Shape;324;p25"/>
          <p:cNvSpPr>
            <a:spLocks noGrp="1"/>
          </p:cNvSpPr>
          <p:nvPr>
            <p:ph type="pic" idx="2"/>
          </p:nvPr>
        </p:nvSpPr>
        <p:spPr>
          <a:xfrm>
            <a:off x="3586025" y="1555425"/>
            <a:ext cx="4930500" cy="2667300"/>
          </a:xfrm>
          <a:prstGeom prst="rect">
            <a:avLst/>
          </a:prstGeom>
          <a:noFill/>
          <a:ln>
            <a:noFill/>
          </a:ln>
          <a:effectLst>
            <a:outerShdw blurRad="57150" dist="19050" dir="5400000" algn="bl" rotWithShape="0">
              <a:srgbClr val="000000">
                <a:alpha val="50000"/>
              </a:srgbClr>
            </a:outerShdw>
          </a:effectLst>
        </p:spPr>
      </p:sp>
      <p:sp>
        <p:nvSpPr>
          <p:cNvPr id="325" name="Google Shape;325;p25"/>
          <p:cNvSpPr txBox="1">
            <a:spLocks noGrp="1"/>
          </p:cNvSpPr>
          <p:nvPr>
            <p:ph type="title"/>
          </p:nvPr>
        </p:nvSpPr>
        <p:spPr>
          <a:xfrm>
            <a:off x="724200" y="2188600"/>
            <a:ext cx="2113500" cy="1058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6" name="Google Shape;326;p25"/>
          <p:cNvSpPr txBox="1">
            <a:spLocks noGrp="1"/>
          </p:cNvSpPr>
          <p:nvPr>
            <p:ph type="title" idx="3"/>
          </p:nvPr>
        </p:nvSpPr>
        <p:spPr>
          <a:xfrm>
            <a:off x="724325" y="3626125"/>
            <a:ext cx="2113500" cy="86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7" name="Google Shape;327;p25"/>
          <p:cNvSpPr txBox="1">
            <a:spLocks noGrp="1"/>
          </p:cNvSpPr>
          <p:nvPr>
            <p:ph type="title" idx="4"/>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8" name="Google Shape;328;p25"/>
          <p:cNvSpPr txBox="1">
            <a:spLocks noGrp="1"/>
          </p:cNvSpPr>
          <p:nvPr>
            <p:ph type="title" idx="5"/>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9" name="Google Shape;329;p2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Layout 10">
  <p:cSld name="CUSTOM_9">
    <p:spTree>
      <p:nvGrpSpPr>
        <p:cNvPr id="1" name="Shape 330"/>
        <p:cNvGrpSpPr/>
        <p:nvPr/>
      </p:nvGrpSpPr>
      <p:grpSpPr>
        <a:xfrm>
          <a:off x="0" y="0"/>
          <a:ext cx="0" cy="0"/>
          <a:chOff x="0" y="0"/>
          <a:chExt cx="0" cy="0"/>
        </a:xfrm>
      </p:grpSpPr>
      <p:cxnSp>
        <p:nvCxnSpPr>
          <p:cNvPr id="331" name="Google Shape;331;p26"/>
          <p:cNvCxnSpPr/>
          <p:nvPr/>
        </p:nvCxnSpPr>
        <p:spPr>
          <a:xfrm rot="10800000">
            <a:off x="1707150" y="2376425"/>
            <a:ext cx="471300" cy="0"/>
          </a:xfrm>
          <a:prstGeom prst="straightConnector1">
            <a:avLst/>
          </a:prstGeom>
          <a:noFill/>
          <a:ln w="9525" cap="rnd" cmpd="sng">
            <a:solidFill>
              <a:srgbClr val="2E5E73"/>
            </a:solidFill>
            <a:prstDash val="solid"/>
            <a:round/>
            <a:headEnd type="none" w="med" len="med"/>
            <a:tailEnd type="oval" w="med" len="med"/>
          </a:ln>
        </p:spPr>
      </p:cxnSp>
      <p:cxnSp>
        <p:nvCxnSpPr>
          <p:cNvPr id="332" name="Google Shape;332;p26"/>
          <p:cNvCxnSpPr/>
          <p:nvPr/>
        </p:nvCxnSpPr>
        <p:spPr>
          <a:xfrm rot="10800000">
            <a:off x="7122675" y="3812211"/>
            <a:ext cx="270000" cy="0"/>
          </a:xfrm>
          <a:prstGeom prst="straightConnector1">
            <a:avLst/>
          </a:prstGeom>
          <a:noFill/>
          <a:ln w="9525" cap="rnd" cmpd="sng">
            <a:solidFill>
              <a:srgbClr val="2E5E73"/>
            </a:solidFill>
            <a:prstDash val="solid"/>
            <a:round/>
            <a:headEnd type="oval" w="med" len="med"/>
            <a:tailEnd type="none" w="med" len="med"/>
          </a:ln>
        </p:spPr>
      </p:cxnSp>
      <p:sp>
        <p:nvSpPr>
          <p:cNvPr id="333" name="Google Shape;333;p26"/>
          <p:cNvSpPr>
            <a:spLocks noGrp="1"/>
          </p:cNvSpPr>
          <p:nvPr>
            <p:ph type="pic" idx="2"/>
          </p:nvPr>
        </p:nvSpPr>
        <p:spPr>
          <a:xfrm>
            <a:off x="2292525" y="1555425"/>
            <a:ext cx="4744800" cy="2566800"/>
          </a:xfrm>
          <a:prstGeom prst="rect">
            <a:avLst/>
          </a:prstGeom>
          <a:noFill/>
          <a:ln>
            <a:noFill/>
          </a:ln>
          <a:effectLst>
            <a:outerShdw blurRad="57150" dist="19050" dir="5400000" algn="bl" rotWithShape="0">
              <a:srgbClr val="000000">
                <a:alpha val="50000"/>
              </a:srgbClr>
            </a:outerShdw>
          </a:effectLst>
        </p:spPr>
      </p:sp>
      <p:sp>
        <p:nvSpPr>
          <p:cNvPr id="334" name="Google Shape;334;p26"/>
          <p:cNvSpPr txBox="1">
            <a:spLocks noGrp="1"/>
          </p:cNvSpPr>
          <p:nvPr>
            <p:ph type="title"/>
          </p:nvPr>
        </p:nvSpPr>
        <p:spPr>
          <a:xfrm>
            <a:off x="724200" y="2156025"/>
            <a:ext cx="1014900" cy="13656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5" name="Google Shape;335;p26"/>
          <p:cNvSpPr txBox="1">
            <a:spLocks noGrp="1"/>
          </p:cNvSpPr>
          <p:nvPr>
            <p:ph type="title" idx="3"/>
          </p:nvPr>
        </p:nvSpPr>
        <p:spPr>
          <a:xfrm>
            <a:off x="7478025" y="2213525"/>
            <a:ext cx="1305000" cy="1800600"/>
          </a:xfrm>
          <a:prstGeom prst="rect">
            <a:avLst/>
          </a:prstGeom>
        </p:spPr>
        <p:txBody>
          <a:bodyPr spcFirstLastPara="1" wrap="square" lIns="91425" tIns="91425" rIns="91425" bIns="91425" anchor="b"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6" name="Google Shape;336;p26"/>
          <p:cNvSpPr txBox="1">
            <a:spLocks noGrp="1"/>
          </p:cNvSpPr>
          <p:nvPr>
            <p:ph type="title" idx="4"/>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7" name="Google Shape;337;p26"/>
          <p:cNvSpPr txBox="1">
            <a:spLocks noGrp="1"/>
          </p:cNvSpPr>
          <p:nvPr>
            <p:ph type="title" idx="5"/>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8" name="Google Shape;338;p2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11 2">
  <p:cSld name="CUSTOM_10_2">
    <p:spTree>
      <p:nvGrpSpPr>
        <p:cNvPr id="1" name="Shape 339"/>
        <p:cNvGrpSpPr/>
        <p:nvPr/>
      </p:nvGrpSpPr>
      <p:grpSpPr>
        <a:xfrm>
          <a:off x="0" y="0"/>
          <a:ext cx="0" cy="0"/>
          <a:chOff x="0" y="0"/>
          <a:chExt cx="0" cy="0"/>
        </a:xfrm>
      </p:grpSpPr>
      <p:sp>
        <p:nvSpPr>
          <p:cNvPr id="340" name="Google Shape;340;p27"/>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Time’s up!</a:t>
            </a:r>
            <a:endParaRPr sz="4000" b="1">
              <a:solidFill>
                <a:srgbClr val="2E5E73"/>
              </a:solidFill>
              <a:latin typeface="Roboto"/>
              <a:ea typeface="Roboto"/>
              <a:cs typeface="Roboto"/>
              <a:sym typeface="Roboto"/>
            </a:endParaRPr>
          </a:p>
          <a:p>
            <a:pPr marL="0" lvl="0" indent="0" algn="ctr" rtl="0">
              <a:spcBef>
                <a:spcPts val="0"/>
              </a:spcBef>
              <a:spcAft>
                <a:spcPts val="0"/>
              </a:spcAft>
              <a:buNone/>
            </a:pPr>
            <a:r>
              <a:rPr lang="en" sz="4000">
                <a:solidFill>
                  <a:srgbClr val="2E5E73"/>
                </a:solidFill>
                <a:latin typeface="Roboto Light"/>
                <a:ea typeface="Roboto Light"/>
                <a:cs typeface="Roboto Light"/>
                <a:sym typeface="Roboto Light"/>
              </a:rPr>
              <a:t>Let’s review</a:t>
            </a:r>
            <a:endParaRPr sz="4000">
              <a:solidFill>
                <a:srgbClr val="2E5E73"/>
              </a:solidFill>
              <a:latin typeface="Roboto Light"/>
              <a:ea typeface="Roboto Light"/>
              <a:cs typeface="Roboto Light"/>
              <a:sym typeface="Roboto Light"/>
            </a:endParaRPr>
          </a:p>
        </p:txBody>
      </p:sp>
      <p:pic>
        <p:nvPicPr>
          <p:cNvPr id="341" name="Google Shape;341;p27"/>
          <p:cNvPicPr preferRelativeResize="0"/>
          <p:nvPr/>
        </p:nvPicPr>
        <p:blipFill>
          <a:blip r:embed="rId2">
            <a:alphaModFix/>
          </a:blip>
          <a:stretch>
            <a:fillRect/>
          </a:stretch>
        </p:blipFill>
        <p:spPr>
          <a:xfrm>
            <a:off x="3975000" y="1536950"/>
            <a:ext cx="1194000" cy="114906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Layout 11 1">
  <p:cSld name="CUSTOM_10_1">
    <p:spTree>
      <p:nvGrpSpPr>
        <p:cNvPr id="1" name="Shape 342"/>
        <p:cNvGrpSpPr/>
        <p:nvPr/>
      </p:nvGrpSpPr>
      <p:grpSpPr>
        <a:xfrm>
          <a:off x="0" y="0"/>
          <a:ext cx="0" cy="0"/>
          <a:chOff x="0" y="0"/>
          <a:chExt cx="0" cy="0"/>
        </a:xfrm>
      </p:grpSpPr>
      <p:sp>
        <p:nvSpPr>
          <p:cNvPr id="343" name="Google Shape;343;p28"/>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Break</a:t>
            </a:r>
            <a:endParaRPr sz="4000" b="1">
              <a:solidFill>
                <a:srgbClr val="2E5E73"/>
              </a:solidFill>
              <a:latin typeface="Roboto"/>
              <a:ea typeface="Roboto"/>
              <a:cs typeface="Roboto"/>
              <a:sym typeface="Roboto"/>
            </a:endParaRPr>
          </a:p>
          <a:p>
            <a:pPr marL="0" lvl="0" indent="0" algn="ctr" rtl="0">
              <a:spcBef>
                <a:spcPts val="0"/>
              </a:spcBef>
              <a:spcAft>
                <a:spcPts val="0"/>
              </a:spcAft>
              <a:buNone/>
            </a:pPr>
            <a:r>
              <a:rPr lang="en" sz="4000">
                <a:solidFill>
                  <a:srgbClr val="2E5E73"/>
                </a:solidFill>
                <a:latin typeface="Roboto Light"/>
                <a:ea typeface="Roboto Light"/>
                <a:cs typeface="Roboto Light"/>
                <a:sym typeface="Roboto Light"/>
              </a:rPr>
              <a:t>15 mins</a:t>
            </a:r>
            <a:endParaRPr sz="4000">
              <a:solidFill>
                <a:srgbClr val="2E5E73"/>
              </a:solidFill>
              <a:latin typeface="Roboto Light"/>
              <a:ea typeface="Roboto Light"/>
              <a:cs typeface="Roboto Light"/>
              <a:sym typeface="Roboto Light"/>
            </a:endParaRPr>
          </a:p>
        </p:txBody>
      </p:sp>
      <p:pic>
        <p:nvPicPr>
          <p:cNvPr id="344" name="Google Shape;344;p28"/>
          <p:cNvPicPr preferRelativeResize="0"/>
          <p:nvPr/>
        </p:nvPicPr>
        <p:blipFill>
          <a:blip r:embed="rId2">
            <a:alphaModFix/>
          </a:blip>
          <a:stretch>
            <a:fillRect/>
          </a:stretch>
        </p:blipFill>
        <p:spPr>
          <a:xfrm>
            <a:off x="3934827" y="1454325"/>
            <a:ext cx="1274325" cy="1234083"/>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ustom Layout 11 1 1">
  <p:cSld name="CUSTOM_10_1_1">
    <p:spTree>
      <p:nvGrpSpPr>
        <p:cNvPr id="1" name="Shape 345"/>
        <p:cNvGrpSpPr/>
        <p:nvPr/>
      </p:nvGrpSpPr>
      <p:grpSpPr>
        <a:xfrm>
          <a:off x="0" y="0"/>
          <a:ext cx="0" cy="0"/>
          <a:chOff x="0" y="0"/>
          <a:chExt cx="0" cy="0"/>
        </a:xfrm>
      </p:grpSpPr>
      <p:sp>
        <p:nvSpPr>
          <p:cNvPr id="346" name="Google Shape;346;p29"/>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2E5E73"/>
                </a:solidFill>
                <a:latin typeface="Roboto Light"/>
                <a:ea typeface="Roboto Light"/>
                <a:cs typeface="Roboto Light"/>
                <a:sym typeface="Roboto Light"/>
              </a:rPr>
              <a:t>Time for a quick </a:t>
            </a:r>
            <a:r>
              <a:rPr lang="en" sz="4000" b="1">
                <a:solidFill>
                  <a:srgbClr val="2E5E73"/>
                </a:solidFill>
                <a:latin typeface="Roboto"/>
                <a:ea typeface="Roboto"/>
                <a:cs typeface="Roboto"/>
                <a:sym typeface="Roboto"/>
              </a:rPr>
              <a:t>video</a:t>
            </a:r>
            <a:endParaRPr sz="4000">
              <a:solidFill>
                <a:srgbClr val="2E5E73"/>
              </a:solidFill>
              <a:latin typeface="Roboto Light"/>
              <a:ea typeface="Roboto Light"/>
              <a:cs typeface="Roboto Light"/>
              <a:sym typeface="Roboto Light"/>
            </a:endParaRPr>
          </a:p>
        </p:txBody>
      </p:sp>
      <p:pic>
        <p:nvPicPr>
          <p:cNvPr id="347" name="Google Shape;347;p29"/>
          <p:cNvPicPr preferRelativeResize="0"/>
          <p:nvPr/>
        </p:nvPicPr>
        <p:blipFill>
          <a:blip r:embed="rId2">
            <a:alphaModFix/>
          </a:blip>
          <a:stretch>
            <a:fillRect/>
          </a:stretch>
        </p:blipFill>
        <p:spPr>
          <a:xfrm>
            <a:off x="3915850" y="1659175"/>
            <a:ext cx="1312300" cy="9457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ustom Layout 11 1 1 1">
  <p:cSld name="CUSTOM_10_1_1_1">
    <p:spTree>
      <p:nvGrpSpPr>
        <p:cNvPr id="1" name="Shape 348"/>
        <p:cNvGrpSpPr/>
        <p:nvPr/>
      </p:nvGrpSpPr>
      <p:grpSpPr>
        <a:xfrm>
          <a:off x="0" y="0"/>
          <a:ext cx="0" cy="0"/>
          <a:chOff x="0" y="0"/>
          <a:chExt cx="0" cy="0"/>
        </a:xfrm>
      </p:grpSpPr>
      <p:sp>
        <p:nvSpPr>
          <p:cNvPr id="349" name="Google Shape;349;p30"/>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Peer </a:t>
            </a:r>
            <a:r>
              <a:rPr lang="en" sz="4000">
                <a:solidFill>
                  <a:srgbClr val="2E5E73"/>
                </a:solidFill>
                <a:latin typeface="Roboto Light"/>
                <a:ea typeface="Roboto Light"/>
                <a:cs typeface="Roboto Light"/>
                <a:sym typeface="Roboto Light"/>
              </a:rPr>
              <a:t>review</a:t>
            </a:r>
            <a:endParaRPr sz="4000">
              <a:solidFill>
                <a:srgbClr val="2E5E73"/>
              </a:solidFill>
              <a:latin typeface="Roboto Light"/>
              <a:ea typeface="Roboto Light"/>
              <a:cs typeface="Roboto Light"/>
              <a:sym typeface="Roboto Light"/>
            </a:endParaRPr>
          </a:p>
        </p:txBody>
      </p:sp>
      <p:pic>
        <p:nvPicPr>
          <p:cNvPr id="350" name="Google Shape;350;p30"/>
          <p:cNvPicPr preferRelativeResize="0"/>
          <p:nvPr/>
        </p:nvPicPr>
        <p:blipFill>
          <a:blip r:embed="rId2">
            <a:alphaModFix/>
          </a:blip>
          <a:stretch>
            <a:fillRect/>
          </a:stretch>
        </p:blipFill>
        <p:spPr>
          <a:xfrm>
            <a:off x="3926225" y="1453000"/>
            <a:ext cx="1291550" cy="129155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11 1 1 1 2">
  <p:cSld name="CUSTOM_10_1_1_1_2">
    <p:spTree>
      <p:nvGrpSpPr>
        <p:cNvPr id="1" name="Shape 351"/>
        <p:cNvGrpSpPr/>
        <p:nvPr/>
      </p:nvGrpSpPr>
      <p:grpSpPr>
        <a:xfrm>
          <a:off x="0" y="0"/>
          <a:ext cx="0" cy="0"/>
          <a:chOff x="0" y="0"/>
          <a:chExt cx="0" cy="0"/>
        </a:xfrm>
      </p:grpSpPr>
      <p:sp>
        <p:nvSpPr>
          <p:cNvPr id="352" name="Google Shape;352;p31"/>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2E5E73"/>
                </a:solidFill>
                <a:latin typeface="Roboto"/>
                <a:ea typeface="Roboto"/>
                <a:cs typeface="Roboto"/>
                <a:sym typeface="Roboto"/>
              </a:rPr>
              <a:t>Let’s </a:t>
            </a:r>
            <a:r>
              <a:rPr lang="en" sz="4000" b="1">
                <a:solidFill>
                  <a:srgbClr val="2E5E73"/>
                </a:solidFill>
                <a:latin typeface="Roboto"/>
                <a:ea typeface="Roboto"/>
                <a:cs typeface="Roboto"/>
                <a:sym typeface="Roboto"/>
              </a:rPr>
              <a:t>recap</a:t>
            </a:r>
            <a:endParaRPr sz="4000" b="1">
              <a:solidFill>
                <a:srgbClr val="2E5E73"/>
              </a:solidFill>
              <a:latin typeface="Roboto"/>
              <a:ea typeface="Roboto"/>
              <a:cs typeface="Roboto"/>
              <a:sym typeface="Roboto"/>
            </a:endParaRPr>
          </a:p>
        </p:txBody>
      </p:sp>
      <p:pic>
        <p:nvPicPr>
          <p:cNvPr id="353" name="Google Shape;353;p31"/>
          <p:cNvPicPr preferRelativeResize="0"/>
          <p:nvPr/>
        </p:nvPicPr>
        <p:blipFill>
          <a:blip r:embed="rId2">
            <a:alphaModFix/>
          </a:blip>
          <a:stretch>
            <a:fillRect/>
          </a:stretch>
        </p:blipFill>
        <p:spPr>
          <a:xfrm>
            <a:off x="3926225" y="1435359"/>
            <a:ext cx="1291550" cy="132683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section">
  <p:cSld name="SECTION_HEADER_1">
    <p:spTree>
      <p:nvGrpSpPr>
        <p:cNvPr id="1" name="Shape 18"/>
        <p:cNvGrpSpPr/>
        <p:nvPr/>
      </p:nvGrpSpPr>
      <p:grpSpPr>
        <a:xfrm>
          <a:off x="0" y="0"/>
          <a:ext cx="0" cy="0"/>
          <a:chOff x="0" y="0"/>
          <a:chExt cx="0" cy="0"/>
        </a:xfrm>
      </p:grpSpPr>
      <p:cxnSp>
        <p:nvCxnSpPr>
          <p:cNvPr id="19" name="Google Shape;19;p4"/>
          <p:cNvCxnSpPr/>
          <p:nvPr/>
        </p:nvCxnSpPr>
        <p:spPr>
          <a:xfrm>
            <a:off x="0" y="1975950"/>
            <a:ext cx="5532900" cy="0"/>
          </a:xfrm>
          <a:prstGeom prst="straightConnector1">
            <a:avLst/>
          </a:prstGeom>
          <a:noFill/>
          <a:ln w="19050" cap="flat" cmpd="sng">
            <a:solidFill>
              <a:srgbClr val="FFFFFF"/>
            </a:solidFill>
            <a:prstDash val="solid"/>
            <a:round/>
            <a:headEnd type="none" w="med" len="med"/>
            <a:tailEnd type="oval" w="med" len="med"/>
          </a:ln>
        </p:spPr>
      </p:cxnSp>
      <p:sp>
        <p:nvSpPr>
          <p:cNvPr id="20" name="Google Shape;20;p4"/>
          <p:cNvSpPr txBox="1">
            <a:spLocks noGrp="1"/>
          </p:cNvSpPr>
          <p:nvPr>
            <p:ph type="title"/>
          </p:nvPr>
        </p:nvSpPr>
        <p:spPr>
          <a:xfrm>
            <a:off x="4234700" y="1975950"/>
            <a:ext cx="4909200" cy="20010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000"/>
              <a:buNone/>
              <a:defRPr sz="4000" b="0">
                <a:solidFill>
                  <a:schemeClr val="lt1"/>
                </a:solidFill>
              </a:defRPr>
            </a:lvl1pPr>
            <a:lvl2pPr lvl="1"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2pPr>
            <a:lvl3pPr lvl="2"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3pPr>
            <a:lvl4pPr lvl="3"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4pPr>
            <a:lvl5pPr lvl="4"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5pPr>
            <a:lvl6pPr lvl="5"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6pPr>
            <a:lvl7pPr lvl="6"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7pPr>
            <a:lvl8pPr lvl="7"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8pPr>
            <a:lvl9pPr lvl="8"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9pPr>
          </a:lstStyle>
          <a:p>
            <a:endParaRPr/>
          </a:p>
        </p:txBody>
      </p:sp>
      <p:sp>
        <p:nvSpPr>
          <p:cNvPr id="21" name="Google Shape;21;p4"/>
          <p:cNvSpPr txBox="1">
            <a:spLocks noGrp="1"/>
          </p:cNvSpPr>
          <p:nvPr>
            <p:ph type="subTitle" idx="1"/>
          </p:nvPr>
        </p:nvSpPr>
        <p:spPr>
          <a:xfrm>
            <a:off x="4234700" y="761025"/>
            <a:ext cx="1656900" cy="1204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200"/>
              <a:buFont typeface="Roboto"/>
              <a:buNone/>
              <a:defRPr sz="1200">
                <a:solidFill>
                  <a:schemeClr val="lt1"/>
                </a:solidFill>
                <a:latin typeface="Roboto"/>
                <a:ea typeface="Roboto"/>
                <a:cs typeface="Roboto"/>
                <a:sym typeface="Roboto"/>
              </a:defRPr>
            </a:lvl1pPr>
            <a:lvl2pPr lvl="1"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22" name="Google Shape;22;p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ustom Layout 11 1 1 1 2 2">
  <p:cSld name="CUSTOM_10_1_1_1_2_2">
    <p:spTree>
      <p:nvGrpSpPr>
        <p:cNvPr id="1" name="Shape 354"/>
        <p:cNvGrpSpPr/>
        <p:nvPr/>
      </p:nvGrpSpPr>
      <p:grpSpPr>
        <a:xfrm>
          <a:off x="0" y="0"/>
          <a:ext cx="0" cy="0"/>
          <a:chOff x="0" y="0"/>
          <a:chExt cx="0" cy="0"/>
        </a:xfrm>
      </p:grpSpPr>
      <p:sp>
        <p:nvSpPr>
          <p:cNvPr id="355" name="Google Shape;355;p32"/>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Next</a:t>
            </a:r>
            <a:endParaRPr sz="4000" b="1">
              <a:solidFill>
                <a:srgbClr val="2E5E73"/>
              </a:solidFill>
              <a:latin typeface="Roboto"/>
              <a:ea typeface="Roboto"/>
              <a:cs typeface="Roboto"/>
              <a:sym typeface="Roboto"/>
            </a:endParaRPr>
          </a:p>
        </p:txBody>
      </p:sp>
      <p:grpSp>
        <p:nvGrpSpPr>
          <p:cNvPr id="356" name="Google Shape;356;p32"/>
          <p:cNvGrpSpPr/>
          <p:nvPr/>
        </p:nvGrpSpPr>
        <p:grpSpPr>
          <a:xfrm>
            <a:off x="3926232" y="1470628"/>
            <a:ext cx="1291534" cy="1291580"/>
            <a:chOff x="4898908" y="4195167"/>
            <a:chExt cx="459000" cy="459000"/>
          </a:xfrm>
        </p:grpSpPr>
        <p:sp>
          <p:nvSpPr>
            <p:cNvPr id="357" name="Google Shape;357;p32"/>
            <p:cNvSpPr/>
            <p:nvPr/>
          </p:nvSpPr>
          <p:spPr>
            <a:xfrm>
              <a:off x="4898908" y="4195167"/>
              <a:ext cx="459000" cy="459000"/>
            </a:xfrm>
            <a:prstGeom prst="ellipse">
              <a:avLst/>
            </a:prstGeom>
            <a:noFill/>
            <a:ln w="19050" cap="flat" cmpd="sng">
              <a:solidFill>
                <a:srgbClr val="28363B"/>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a:solidFill>
                  <a:srgbClr val="082D49"/>
                </a:solidFill>
              </a:endParaRPr>
            </a:p>
          </p:txBody>
        </p:sp>
        <p:sp>
          <p:nvSpPr>
            <p:cNvPr id="358" name="Google Shape;358;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8363B"/>
                </a:solidFil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 Layout 11 1 1 1 2 1">
  <p:cSld name="CUSTOM_10_1_1_1_2_1">
    <p:spTree>
      <p:nvGrpSpPr>
        <p:cNvPr id="1" name="Shape 359"/>
        <p:cNvGrpSpPr/>
        <p:nvPr/>
      </p:nvGrpSpPr>
      <p:grpSpPr>
        <a:xfrm>
          <a:off x="0" y="0"/>
          <a:ext cx="0" cy="0"/>
          <a:chOff x="0" y="0"/>
          <a:chExt cx="0" cy="0"/>
        </a:xfrm>
      </p:grpSpPr>
      <p:sp>
        <p:nvSpPr>
          <p:cNvPr id="360" name="Google Shape;360;p33"/>
          <p:cNvSpPr/>
          <p:nvPr/>
        </p:nvSpPr>
        <p:spPr>
          <a:xfrm>
            <a:off x="4447475" y="925050"/>
            <a:ext cx="1281000" cy="12810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2E5E73"/>
                </a:solidFill>
                <a:latin typeface="Roboto"/>
                <a:ea typeface="Roboto"/>
                <a:cs typeface="Roboto"/>
                <a:sym typeface="Roboto"/>
              </a:rPr>
              <a:t>The </a:t>
            </a:r>
            <a:r>
              <a:rPr lang="en" sz="4000" b="1">
                <a:solidFill>
                  <a:srgbClr val="2E5E73"/>
                </a:solidFill>
                <a:latin typeface="Roboto"/>
                <a:ea typeface="Roboto"/>
                <a:cs typeface="Roboto"/>
                <a:sym typeface="Roboto"/>
              </a:rPr>
              <a:t>end</a:t>
            </a:r>
            <a:endParaRPr sz="4000" b="1">
              <a:solidFill>
                <a:srgbClr val="2E5E73"/>
              </a:solidFill>
              <a:latin typeface="Roboto"/>
              <a:ea typeface="Roboto"/>
              <a:cs typeface="Roboto"/>
              <a:sym typeface="Roboto"/>
            </a:endParaRPr>
          </a:p>
        </p:txBody>
      </p:sp>
      <p:pic>
        <p:nvPicPr>
          <p:cNvPr id="362" name="Google Shape;362;p33"/>
          <p:cNvPicPr preferRelativeResize="0"/>
          <p:nvPr/>
        </p:nvPicPr>
        <p:blipFill>
          <a:blip r:embed="rId2">
            <a:alphaModFix/>
          </a:blip>
          <a:stretch>
            <a:fillRect/>
          </a:stretch>
        </p:blipFill>
        <p:spPr>
          <a:xfrm>
            <a:off x="3819450" y="1325700"/>
            <a:ext cx="1612400" cy="16124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 11 1 1 1 1">
  <p:cSld name="CUSTOM_10_1_1_1_1">
    <p:spTree>
      <p:nvGrpSpPr>
        <p:cNvPr id="1" name="Shape 363"/>
        <p:cNvGrpSpPr/>
        <p:nvPr/>
      </p:nvGrpSpPr>
      <p:grpSpPr>
        <a:xfrm>
          <a:off x="0" y="0"/>
          <a:ext cx="0" cy="0"/>
          <a:chOff x="0" y="0"/>
          <a:chExt cx="0" cy="0"/>
        </a:xfrm>
      </p:grpSpPr>
      <p:sp>
        <p:nvSpPr>
          <p:cNvPr id="364" name="Google Shape;364;p34"/>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Questions?</a:t>
            </a:r>
            <a:endParaRPr sz="4000">
              <a:solidFill>
                <a:srgbClr val="2E5E73"/>
              </a:solidFill>
              <a:latin typeface="Roboto Light"/>
              <a:ea typeface="Roboto Light"/>
              <a:cs typeface="Roboto Light"/>
              <a:sym typeface="Roboto Light"/>
            </a:endParaRPr>
          </a:p>
        </p:txBody>
      </p:sp>
      <p:pic>
        <p:nvPicPr>
          <p:cNvPr id="365" name="Google Shape;365;p34"/>
          <p:cNvPicPr preferRelativeResize="0"/>
          <p:nvPr/>
        </p:nvPicPr>
        <p:blipFill>
          <a:blip r:embed="rId2">
            <a:alphaModFix/>
          </a:blip>
          <a:stretch>
            <a:fillRect/>
          </a:stretch>
        </p:blipFill>
        <p:spPr>
          <a:xfrm>
            <a:off x="3762650" y="1443625"/>
            <a:ext cx="1345550" cy="1054620"/>
          </a:xfrm>
          <a:prstGeom prst="rect">
            <a:avLst/>
          </a:prstGeom>
          <a:noFill/>
          <a:ln>
            <a:noFill/>
          </a:ln>
        </p:spPr>
      </p:pic>
      <p:pic>
        <p:nvPicPr>
          <p:cNvPr id="366" name="Google Shape;366;p34"/>
          <p:cNvPicPr preferRelativeResize="0"/>
          <p:nvPr/>
        </p:nvPicPr>
        <p:blipFill rotWithShape="1">
          <a:blip r:embed="rId3">
            <a:alphaModFix/>
          </a:blip>
          <a:srcRect b="9853"/>
          <a:stretch/>
        </p:blipFill>
        <p:spPr>
          <a:xfrm>
            <a:off x="653025" y="3974475"/>
            <a:ext cx="870750" cy="1194250"/>
          </a:xfrm>
          <a:prstGeom prst="rect">
            <a:avLst/>
          </a:prstGeom>
          <a:noFill/>
          <a:ln>
            <a:noFill/>
          </a:ln>
        </p:spPr>
      </p:pic>
      <p:pic>
        <p:nvPicPr>
          <p:cNvPr id="367" name="Google Shape;367;p34"/>
          <p:cNvPicPr preferRelativeResize="0"/>
          <p:nvPr/>
        </p:nvPicPr>
        <p:blipFill rotWithShape="1">
          <a:blip r:embed="rId3">
            <a:alphaModFix/>
          </a:blip>
          <a:srcRect b="19665"/>
          <a:stretch/>
        </p:blipFill>
        <p:spPr>
          <a:xfrm flipH="1">
            <a:off x="1651350" y="4211600"/>
            <a:ext cx="783075" cy="957125"/>
          </a:xfrm>
          <a:prstGeom prst="rect">
            <a:avLst/>
          </a:prstGeom>
          <a:noFill/>
          <a:ln>
            <a:noFill/>
          </a:ln>
        </p:spPr>
      </p:pic>
      <p:pic>
        <p:nvPicPr>
          <p:cNvPr id="368" name="Google Shape;368;p34"/>
          <p:cNvPicPr preferRelativeResize="0"/>
          <p:nvPr/>
        </p:nvPicPr>
        <p:blipFill rotWithShape="1">
          <a:blip r:embed="rId3">
            <a:alphaModFix/>
          </a:blip>
          <a:srcRect b="30598"/>
          <a:stretch/>
        </p:blipFill>
        <p:spPr>
          <a:xfrm flipH="1">
            <a:off x="3638200" y="4387525"/>
            <a:ext cx="712575" cy="752400"/>
          </a:xfrm>
          <a:prstGeom prst="rect">
            <a:avLst/>
          </a:prstGeom>
          <a:noFill/>
          <a:ln>
            <a:noFill/>
          </a:ln>
        </p:spPr>
      </p:pic>
      <p:pic>
        <p:nvPicPr>
          <p:cNvPr id="369" name="Google Shape;369;p34"/>
          <p:cNvPicPr preferRelativeResize="0"/>
          <p:nvPr/>
        </p:nvPicPr>
        <p:blipFill rotWithShape="1">
          <a:blip r:embed="rId3">
            <a:alphaModFix/>
          </a:blip>
          <a:srcRect b="9853"/>
          <a:stretch/>
        </p:blipFill>
        <p:spPr>
          <a:xfrm>
            <a:off x="2655487" y="3820875"/>
            <a:ext cx="982713" cy="1347850"/>
          </a:xfrm>
          <a:prstGeom prst="rect">
            <a:avLst/>
          </a:prstGeom>
          <a:noFill/>
          <a:ln>
            <a:noFill/>
          </a:ln>
        </p:spPr>
      </p:pic>
      <p:pic>
        <p:nvPicPr>
          <p:cNvPr id="370" name="Google Shape;370;p34"/>
          <p:cNvPicPr preferRelativeResize="0"/>
          <p:nvPr/>
        </p:nvPicPr>
        <p:blipFill rotWithShape="1">
          <a:blip r:embed="rId3">
            <a:alphaModFix/>
          </a:blip>
          <a:srcRect b="9853"/>
          <a:stretch/>
        </p:blipFill>
        <p:spPr>
          <a:xfrm>
            <a:off x="4517888" y="3982537"/>
            <a:ext cx="870750" cy="1194250"/>
          </a:xfrm>
          <a:prstGeom prst="rect">
            <a:avLst/>
          </a:prstGeom>
          <a:noFill/>
          <a:ln>
            <a:noFill/>
          </a:ln>
        </p:spPr>
      </p:pic>
      <p:pic>
        <p:nvPicPr>
          <p:cNvPr id="371" name="Google Shape;371;p34"/>
          <p:cNvPicPr preferRelativeResize="0"/>
          <p:nvPr/>
        </p:nvPicPr>
        <p:blipFill rotWithShape="1">
          <a:blip r:embed="rId3">
            <a:alphaModFix/>
          </a:blip>
          <a:srcRect b="5687"/>
          <a:stretch/>
        </p:blipFill>
        <p:spPr>
          <a:xfrm flipH="1">
            <a:off x="5979175" y="4016252"/>
            <a:ext cx="783075" cy="1123675"/>
          </a:xfrm>
          <a:prstGeom prst="rect">
            <a:avLst/>
          </a:prstGeom>
          <a:noFill/>
          <a:ln>
            <a:noFill/>
          </a:ln>
        </p:spPr>
      </p:pic>
      <p:pic>
        <p:nvPicPr>
          <p:cNvPr id="372" name="Google Shape;372;p34"/>
          <p:cNvPicPr preferRelativeResize="0"/>
          <p:nvPr/>
        </p:nvPicPr>
        <p:blipFill rotWithShape="1">
          <a:blip r:embed="rId3">
            <a:alphaModFix/>
          </a:blip>
          <a:srcRect/>
          <a:stretch/>
        </p:blipFill>
        <p:spPr>
          <a:xfrm>
            <a:off x="7223650" y="3820875"/>
            <a:ext cx="870750" cy="13248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Layout 11 1 1 1 1 1">
  <p:cSld name="CUSTOM_10_1_1_1_1_1">
    <p:spTree>
      <p:nvGrpSpPr>
        <p:cNvPr id="1" name="Shape 373"/>
        <p:cNvGrpSpPr/>
        <p:nvPr/>
      </p:nvGrpSpPr>
      <p:grpSpPr>
        <a:xfrm>
          <a:off x="0" y="0"/>
          <a:ext cx="0" cy="0"/>
          <a:chOff x="0" y="0"/>
          <a:chExt cx="0" cy="0"/>
        </a:xfrm>
      </p:grpSpPr>
      <p:sp>
        <p:nvSpPr>
          <p:cNvPr id="374" name="Google Shape;374;p35"/>
          <p:cNvSpPr/>
          <p:nvPr/>
        </p:nvSpPr>
        <p:spPr>
          <a:xfrm flipH="1">
            <a:off x="1251238" y="1174875"/>
            <a:ext cx="2443200" cy="2443500"/>
          </a:xfrm>
          <a:prstGeom prst="wedgeEllipseCallout">
            <a:avLst>
              <a:gd name="adj1" fmla="val -20833"/>
              <a:gd name="adj2" fmla="val 62500"/>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a:off x="5449563" y="1174875"/>
            <a:ext cx="2443200" cy="2443500"/>
          </a:xfrm>
          <a:prstGeom prst="wedgeEllipseCallout">
            <a:avLst>
              <a:gd name="adj1" fmla="val -20833"/>
              <a:gd name="adj2" fmla="val 62500"/>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a:off x="3586938" y="1399275"/>
            <a:ext cx="1994400" cy="1994700"/>
          </a:xfrm>
          <a:prstGeom prst="wedgeEllipseCallout">
            <a:avLst>
              <a:gd name="adj1" fmla="val -20833"/>
              <a:gd name="adj2" fmla="val 62500"/>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txBox="1"/>
          <p:nvPr/>
        </p:nvSpPr>
        <p:spPr>
          <a:xfrm>
            <a:off x="1418338" y="2020425"/>
            <a:ext cx="21090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FFFFFF"/>
                </a:solidFill>
                <a:latin typeface="Roboto"/>
                <a:ea typeface="Roboto"/>
                <a:cs typeface="Roboto"/>
                <a:sym typeface="Roboto"/>
              </a:rPr>
              <a:t>Share</a:t>
            </a:r>
            <a:endParaRPr sz="4000" b="1">
              <a:solidFill>
                <a:srgbClr val="FFFFFF"/>
              </a:solidFill>
              <a:latin typeface="Roboto"/>
              <a:ea typeface="Roboto"/>
              <a:cs typeface="Roboto"/>
              <a:sym typeface="Roboto"/>
            </a:endParaRPr>
          </a:p>
        </p:txBody>
      </p:sp>
      <p:sp>
        <p:nvSpPr>
          <p:cNvPr id="378" name="Google Shape;378;p35"/>
          <p:cNvSpPr txBox="1"/>
          <p:nvPr/>
        </p:nvSpPr>
        <p:spPr>
          <a:xfrm>
            <a:off x="3529638" y="2020425"/>
            <a:ext cx="21090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FFFFFF"/>
                </a:solidFill>
                <a:latin typeface="Roboto"/>
                <a:ea typeface="Roboto"/>
                <a:cs typeface="Roboto"/>
                <a:sym typeface="Roboto"/>
              </a:rPr>
              <a:t>Your</a:t>
            </a:r>
            <a:endParaRPr sz="4000" b="1">
              <a:solidFill>
                <a:srgbClr val="FFFFFF"/>
              </a:solidFill>
              <a:latin typeface="Roboto"/>
              <a:ea typeface="Roboto"/>
              <a:cs typeface="Roboto"/>
              <a:sym typeface="Roboto"/>
            </a:endParaRPr>
          </a:p>
        </p:txBody>
      </p:sp>
      <p:sp>
        <p:nvSpPr>
          <p:cNvPr id="379" name="Google Shape;379;p35"/>
          <p:cNvSpPr txBox="1"/>
          <p:nvPr/>
        </p:nvSpPr>
        <p:spPr>
          <a:xfrm>
            <a:off x="5469363" y="2020425"/>
            <a:ext cx="2403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FFFFFF"/>
                </a:solidFill>
                <a:latin typeface="Roboto"/>
                <a:ea typeface="Roboto"/>
                <a:cs typeface="Roboto"/>
                <a:sym typeface="Roboto"/>
              </a:rPr>
              <a:t>Answers</a:t>
            </a:r>
            <a:endParaRPr sz="4000" b="1">
              <a:solidFill>
                <a:srgbClr val="FFFFFF"/>
              </a:solidFill>
              <a:latin typeface="Roboto"/>
              <a:ea typeface="Roboto"/>
              <a:cs typeface="Roboto"/>
              <a:sym typeface="Robot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ustom Layout 12 1">
  <p:cSld name="CUSTOM_11_1">
    <p:spTree>
      <p:nvGrpSpPr>
        <p:cNvPr id="1" name="Shape 396"/>
        <p:cNvGrpSpPr/>
        <p:nvPr/>
      </p:nvGrpSpPr>
      <p:grpSpPr>
        <a:xfrm>
          <a:off x="0" y="0"/>
          <a:ext cx="0" cy="0"/>
          <a:chOff x="0" y="0"/>
          <a:chExt cx="0" cy="0"/>
        </a:xfrm>
      </p:grpSpPr>
      <p:sp>
        <p:nvSpPr>
          <p:cNvPr id="397" name="Google Shape;397;p37"/>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7"/>
          <p:cNvSpPr/>
          <p:nvPr/>
        </p:nvSpPr>
        <p:spPr>
          <a:xfrm>
            <a:off x="953325" y="370531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403" name="Google Shape;403;p37"/>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404" name="Google Shape;404;p37"/>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405" name="Google Shape;405;p37"/>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406" name="Google Shape;406;p37"/>
          <p:cNvSpPr/>
          <p:nvPr/>
        </p:nvSpPr>
        <p:spPr>
          <a:xfrm>
            <a:off x="802850" y="366204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5</a:t>
            </a:r>
            <a:endParaRPr>
              <a:solidFill>
                <a:srgbClr val="082D49"/>
              </a:solidFill>
            </a:endParaRPr>
          </a:p>
        </p:txBody>
      </p:sp>
      <p:sp>
        <p:nvSpPr>
          <p:cNvPr id="407" name="Google Shape;407;p37"/>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8" name="Google Shape;408;p37"/>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9" name="Google Shape;409;p37"/>
          <p:cNvSpPr txBox="1">
            <a:spLocks noGrp="1"/>
          </p:cNvSpPr>
          <p:nvPr>
            <p:ph type="subTitle" idx="1"/>
          </p:nvPr>
        </p:nvSpPr>
        <p:spPr>
          <a:xfrm>
            <a:off x="1354400" y="112917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0" name="Google Shape;410;p37"/>
          <p:cNvSpPr txBox="1">
            <a:spLocks noGrp="1"/>
          </p:cNvSpPr>
          <p:nvPr>
            <p:ph type="subTitle" idx="3"/>
          </p:nvPr>
        </p:nvSpPr>
        <p:spPr>
          <a:xfrm>
            <a:off x="1354400" y="1771638"/>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1" name="Google Shape;411;p37"/>
          <p:cNvSpPr txBox="1">
            <a:spLocks noGrp="1"/>
          </p:cNvSpPr>
          <p:nvPr>
            <p:ph type="subTitle" idx="4"/>
          </p:nvPr>
        </p:nvSpPr>
        <p:spPr>
          <a:xfrm>
            <a:off x="1354400" y="241742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2" name="Google Shape;412;p37"/>
          <p:cNvSpPr txBox="1">
            <a:spLocks noGrp="1"/>
          </p:cNvSpPr>
          <p:nvPr>
            <p:ph type="subTitle" idx="5"/>
          </p:nvPr>
        </p:nvSpPr>
        <p:spPr>
          <a:xfrm>
            <a:off x="1354400" y="3063213"/>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3" name="Google Shape;413;p37"/>
          <p:cNvSpPr txBox="1">
            <a:spLocks noGrp="1"/>
          </p:cNvSpPr>
          <p:nvPr>
            <p:ph type="subTitle" idx="6"/>
          </p:nvPr>
        </p:nvSpPr>
        <p:spPr>
          <a:xfrm>
            <a:off x="1354400" y="370562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4" name="Google Shape;414;p3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12 1 1">
  <p:cSld name="CUSTOM_11_1_1">
    <p:spTree>
      <p:nvGrpSpPr>
        <p:cNvPr id="1" name="Shape 415"/>
        <p:cNvGrpSpPr/>
        <p:nvPr/>
      </p:nvGrpSpPr>
      <p:grpSpPr>
        <a:xfrm>
          <a:off x="0" y="0"/>
          <a:ext cx="0" cy="0"/>
          <a:chOff x="0" y="0"/>
          <a:chExt cx="0" cy="0"/>
        </a:xfrm>
      </p:grpSpPr>
      <p:sp>
        <p:nvSpPr>
          <p:cNvPr id="416" name="Google Shape;416;p38"/>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421" name="Google Shape;421;p38"/>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422" name="Google Shape;422;p38"/>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423" name="Google Shape;423;p38"/>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424" name="Google Shape;424;p38"/>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5" name="Google Shape;425;p38"/>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6" name="Google Shape;426;p38"/>
          <p:cNvSpPr txBox="1">
            <a:spLocks noGrp="1"/>
          </p:cNvSpPr>
          <p:nvPr>
            <p:ph type="subTitle" idx="1"/>
          </p:nvPr>
        </p:nvSpPr>
        <p:spPr>
          <a:xfrm>
            <a:off x="1354400" y="112917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7" name="Google Shape;427;p38"/>
          <p:cNvSpPr txBox="1">
            <a:spLocks noGrp="1"/>
          </p:cNvSpPr>
          <p:nvPr>
            <p:ph type="subTitle" idx="3"/>
          </p:nvPr>
        </p:nvSpPr>
        <p:spPr>
          <a:xfrm>
            <a:off x="1354400" y="1771638"/>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8" name="Google Shape;428;p38"/>
          <p:cNvSpPr txBox="1">
            <a:spLocks noGrp="1"/>
          </p:cNvSpPr>
          <p:nvPr>
            <p:ph type="subTitle" idx="4"/>
          </p:nvPr>
        </p:nvSpPr>
        <p:spPr>
          <a:xfrm>
            <a:off x="1354400" y="241742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9" name="Google Shape;429;p38"/>
          <p:cNvSpPr txBox="1">
            <a:spLocks noGrp="1"/>
          </p:cNvSpPr>
          <p:nvPr>
            <p:ph type="subTitle" idx="5"/>
          </p:nvPr>
        </p:nvSpPr>
        <p:spPr>
          <a:xfrm>
            <a:off x="1354400" y="3063213"/>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30" name="Google Shape;430;p3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ustom Layout 13">
  <p:cSld name="CUSTOM_12">
    <p:spTree>
      <p:nvGrpSpPr>
        <p:cNvPr id="1" name="Shape 431"/>
        <p:cNvGrpSpPr/>
        <p:nvPr/>
      </p:nvGrpSpPr>
      <p:grpSpPr>
        <a:xfrm>
          <a:off x="0" y="0"/>
          <a:ext cx="0" cy="0"/>
          <a:chOff x="0" y="0"/>
          <a:chExt cx="0" cy="0"/>
        </a:xfrm>
      </p:grpSpPr>
      <p:sp>
        <p:nvSpPr>
          <p:cNvPr id="432" name="Google Shape;432;p39"/>
          <p:cNvSpPr txBox="1"/>
          <p:nvPr/>
        </p:nvSpPr>
        <p:spPr>
          <a:xfrm>
            <a:off x="705516" y="1475925"/>
            <a:ext cx="1026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b="1">
                <a:solidFill>
                  <a:srgbClr val="2E5E73"/>
                </a:solidFill>
                <a:latin typeface="Roboto"/>
                <a:ea typeface="Roboto"/>
                <a:cs typeface="Roboto"/>
                <a:sym typeface="Roboto"/>
              </a:rPr>
              <a:t>01.</a:t>
            </a:r>
            <a:endParaRPr sz="4000" b="1">
              <a:solidFill>
                <a:srgbClr val="2E5E73"/>
              </a:solidFill>
              <a:latin typeface="Roboto"/>
              <a:ea typeface="Roboto"/>
              <a:cs typeface="Roboto"/>
              <a:sym typeface="Roboto"/>
            </a:endParaRPr>
          </a:p>
        </p:txBody>
      </p:sp>
      <p:sp>
        <p:nvSpPr>
          <p:cNvPr id="433" name="Google Shape;433;p39"/>
          <p:cNvSpPr txBox="1"/>
          <p:nvPr/>
        </p:nvSpPr>
        <p:spPr>
          <a:xfrm>
            <a:off x="3780364" y="1475925"/>
            <a:ext cx="1026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b="1">
                <a:solidFill>
                  <a:srgbClr val="2E5E73"/>
                </a:solidFill>
                <a:latin typeface="Roboto"/>
                <a:ea typeface="Roboto"/>
                <a:cs typeface="Roboto"/>
                <a:sym typeface="Roboto"/>
              </a:rPr>
              <a:t>02.</a:t>
            </a:r>
            <a:endParaRPr sz="4000" b="1">
              <a:solidFill>
                <a:srgbClr val="2E5E73"/>
              </a:solidFill>
              <a:latin typeface="Roboto"/>
              <a:ea typeface="Roboto"/>
              <a:cs typeface="Roboto"/>
              <a:sym typeface="Roboto"/>
            </a:endParaRPr>
          </a:p>
        </p:txBody>
      </p:sp>
      <p:sp>
        <p:nvSpPr>
          <p:cNvPr id="434" name="Google Shape;434;p39"/>
          <p:cNvSpPr txBox="1"/>
          <p:nvPr/>
        </p:nvSpPr>
        <p:spPr>
          <a:xfrm>
            <a:off x="6846058" y="1475925"/>
            <a:ext cx="1026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b="1">
                <a:solidFill>
                  <a:srgbClr val="2E5E73"/>
                </a:solidFill>
                <a:latin typeface="Roboto"/>
                <a:ea typeface="Roboto"/>
                <a:cs typeface="Roboto"/>
                <a:sym typeface="Roboto"/>
              </a:rPr>
              <a:t>03.</a:t>
            </a:r>
            <a:endParaRPr sz="4000" b="1">
              <a:solidFill>
                <a:srgbClr val="2E5E73"/>
              </a:solidFill>
              <a:latin typeface="Roboto"/>
              <a:ea typeface="Roboto"/>
              <a:cs typeface="Roboto"/>
              <a:sym typeface="Roboto"/>
            </a:endParaRPr>
          </a:p>
        </p:txBody>
      </p:sp>
      <p:cxnSp>
        <p:nvCxnSpPr>
          <p:cNvPr id="435" name="Google Shape;435;p39"/>
          <p:cNvCxnSpPr/>
          <p:nvPr/>
        </p:nvCxnSpPr>
        <p:spPr>
          <a:xfrm>
            <a:off x="820566" y="2314925"/>
            <a:ext cx="1809900" cy="0"/>
          </a:xfrm>
          <a:prstGeom prst="straightConnector1">
            <a:avLst/>
          </a:prstGeom>
          <a:noFill/>
          <a:ln w="19050" cap="flat" cmpd="sng">
            <a:solidFill>
              <a:srgbClr val="2E5E73"/>
            </a:solidFill>
            <a:prstDash val="solid"/>
            <a:round/>
            <a:headEnd type="none" w="med" len="med"/>
            <a:tailEnd type="none" w="med" len="med"/>
          </a:ln>
        </p:spPr>
      </p:cxnSp>
      <p:cxnSp>
        <p:nvCxnSpPr>
          <p:cNvPr id="436" name="Google Shape;436;p39"/>
          <p:cNvCxnSpPr/>
          <p:nvPr/>
        </p:nvCxnSpPr>
        <p:spPr>
          <a:xfrm>
            <a:off x="3894916" y="2314925"/>
            <a:ext cx="1809900" cy="0"/>
          </a:xfrm>
          <a:prstGeom prst="straightConnector1">
            <a:avLst/>
          </a:prstGeom>
          <a:noFill/>
          <a:ln w="19050" cap="flat" cmpd="sng">
            <a:solidFill>
              <a:srgbClr val="2E5E73"/>
            </a:solidFill>
            <a:prstDash val="solid"/>
            <a:round/>
            <a:headEnd type="none" w="med" len="med"/>
            <a:tailEnd type="none" w="med" len="med"/>
          </a:ln>
        </p:spPr>
      </p:cxnSp>
      <p:cxnSp>
        <p:nvCxnSpPr>
          <p:cNvPr id="437" name="Google Shape;437;p39"/>
          <p:cNvCxnSpPr/>
          <p:nvPr/>
        </p:nvCxnSpPr>
        <p:spPr>
          <a:xfrm>
            <a:off x="6954158" y="2314925"/>
            <a:ext cx="1809900" cy="0"/>
          </a:xfrm>
          <a:prstGeom prst="straightConnector1">
            <a:avLst/>
          </a:prstGeom>
          <a:noFill/>
          <a:ln w="19050" cap="flat" cmpd="sng">
            <a:solidFill>
              <a:srgbClr val="2E5E73"/>
            </a:solidFill>
            <a:prstDash val="solid"/>
            <a:round/>
            <a:headEnd type="none" w="med" len="med"/>
            <a:tailEnd type="none" w="med" len="med"/>
          </a:ln>
        </p:spPr>
      </p:cxnSp>
      <p:sp>
        <p:nvSpPr>
          <p:cNvPr id="438" name="Google Shape;438;p39"/>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9" name="Google Shape;439;p39"/>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0" name="Google Shape;440;p39"/>
          <p:cNvSpPr txBox="1">
            <a:spLocks noGrp="1"/>
          </p:cNvSpPr>
          <p:nvPr>
            <p:ph type="subTitle" idx="1"/>
          </p:nvPr>
        </p:nvSpPr>
        <p:spPr>
          <a:xfrm>
            <a:off x="705500" y="3044000"/>
            <a:ext cx="19245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1" name="Google Shape;441;p39"/>
          <p:cNvSpPr txBox="1">
            <a:spLocks noGrp="1"/>
          </p:cNvSpPr>
          <p:nvPr>
            <p:ph type="subTitle" idx="3"/>
          </p:nvPr>
        </p:nvSpPr>
        <p:spPr>
          <a:xfrm>
            <a:off x="3780350" y="3044000"/>
            <a:ext cx="19245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2" name="Google Shape;442;p39"/>
          <p:cNvSpPr txBox="1">
            <a:spLocks noGrp="1"/>
          </p:cNvSpPr>
          <p:nvPr>
            <p:ph type="subTitle" idx="4"/>
          </p:nvPr>
        </p:nvSpPr>
        <p:spPr>
          <a:xfrm>
            <a:off x="6855175" y="3044000"/>
            <a:ext cx="19062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3" name="Google Shape;443;p39"/>
          <p:cNvSpPr txBox="1">
            <a:spLocks noGrp="1"/>
          </p:cNvSpPr>
          <p:nvPr>
            <p:ph type="title" idx="5"/>
          </p:nvPr>
        </p:nvSpPr>
        <p:spPr>
          <a:xfrm>
            <a:off x="705500" y="24982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44" name="Google Shape;444;p39"/>
          <p:cNvSpPr txBox="1">
            <a:spLocks noGrp="1"/>
          </p:cNvSpPr>
          <p:nvPr>
            <p:ph type="title" idx="6"/>
          </p:nvPr>
        </p:nvSpPr>
        <p:spPr>
          <a:xfrm>
            <a:off x="3780342" y="24982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45" name="Google Shape;445;p39"/>
          <p:cNvSpPr txBox="1">
            <a:spLocks noGrp="1"/>
          </p:cNvSpPr>
          <p:nvPr>
            <p:ph type="title" idx="7"/>
          </p:nvPr>
        </p:nvSpPr>
        <p:spPr>
          <a:xfrm>
            <a:off x="6855172" y="24982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46" name="Google Shape;446;p3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ustom Layout 14">
  <p:cSld name="CUSTOM_13">
    <p:spTree>
      <p:nvGrpSpPr>
        <p:cNvPr id="1" name="Shape 447"/>
        <p:cNvGrpSpPr/>
        <p:nvPr/>
      </p:nvGrpSpPr>
      <p:grpSpPr>
        <a:xfrm>
          <a:off x="0" y="0"/>
          <a:ext cx="0" cy="0"/>
          <a:chOff x="0" y="0"/>
          <a:chExt cx="0" cy="0"/>
        </a:xfrm>
      </p:grpSpPr>
      <p:sp>
        <p:nvSpPr>
          <p:cNvPr id="448" name="Google Shape;448;p40"/>
          <p:cNvSpPr/>
          <p:nvPr/>
        </p:nvSpPr>
        <p:spPr>
          <a:xfrm>
            <a:off x="834750" y="1661900"/>
            <a:ext cx="770100" cy="770100"/>
          </a:xfrm>
          <a:prstGeom prst="ellipse">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3719135" y="1661900"/>
            <a:ext cx="770100" cy="770100"/>
          </a:xfrm>
          <a:prstGeom prst="ellipse">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6614025" y="1661900"/>
            <a:ext cx="770100" cy="770100"/>
          </a:xfrm>
          <a:prstGeom prst="ellipse">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txBox="1"/>
          <p:nvPr/>
        </p:nvSpPr>
        <p:spPr>
          <a:xfrm>
            <a:off x="834750" y="1740300"/>
            <a:ext cx="770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rgbClr val="FFFFFF"/>
                </a:solidFill>
                <a:latin typeface="Roboto"/>
                <a:ea typeface="Roboto"/>
                <a:cs typeface="Roboto"/>
                <a:sym typeface="Roboto"/>
              </a:rPr>
              <a:t>01</a:t>
            </a:r>
            <a:endParaRPr sz="3000">
              <a:solidFill>
                <a:srgbClr val="FFFFFF"/>
              </a:solidFill>
              <a:latin typeface="Roboto"/>
              <a:ea typeface="Roboto"/>
              <a:cs typeface="Roboto"/>
              <a:sym typeface="Roboto"/>
            </a:endParaRPr>
          </a:p>
        </p:txBody>
      </p:sp>
      <p:sp>
        <p:nvSpPr>
          <p:cNvPr id="452" name="Google Shape;452;p40"/>
          <p:cNvSpPr txBox="1"/>
          <p:nvPr/>
        </p:nvSpPr>
        <p:spPr>
          <a:xfrm>
            <a:off x="3719250" y="1740300"/>
            <a:ext cx="770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rgbClr val="FFFFFF"/>
                </a:solidFill>
                <a:latin typeface="Roboto"/>
                <a:ea typeface="Roboto"/>
                <a:cs typeface="Roboto"/>
                <a:sym typeface="Roboto"/>
              </a:rPr>
              <a:t>02</a:t>
            </a:r>
            <a:endParaRPr sz="3000">
              <a:solidFill>
                <a:srgbClr val="FFFFFF"/>
              </a:solidFill>
              <a:latin typeface="Roboto"/>
              <a:ea typeface="Roboto"/>
              <a:cs typeface="Roboto"/>
              <a:sym typeface="Roboto"/>
            </a:endParaRPr>
          </a:p>
        </p:txBody>
      </p:sp>
      <p:sp>
        <p:nvSpPr>
          <p:cNvPr id="453" name="Google Shape;453;p40"/>
          <p:cNvSpPr txBox="1"/>
          <p:nvPr/>
        </p:nvSpPr>
        <p:spPr>
          <a:xfrm>
            <a:off x="6614025" y="1740300"/>
            <a:ext cx="770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rgbClr val="FFFFFF"/>
                </a:solidFill>
                <a:latin typeface="Roboto"/>
                <a:ea typeface="Roboto"/>
                <a:cs typeface="Roboto"/>
                <a:sym typeface="Roboto"/>
              </a:rPr>
              <a:t>03</a:t>
            </a:r>
            <a:endParaRPr sz="3000">
              <a:solidFill>
                <a:srgbClr val="FFFFFF"/>
              </a:solidFill>
              <a:latin typeface="Roboto"/>
              <a:ea typeface="Roboto"/>
              <a:cs typeface="Roboto"/>
              <a:sym typeface="Roboto"/>
            </a:endParaRPr>
          </a:p>
        </p:txBody>
      </p:sp>
      <p:sp>
        <p:nvSpPr>
          <p:cNvPr id="454" name="Google Shape;454;p40"/>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5" name="Google Shape;455;p40"/>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6" name="Google Shape;456;p40"/>
          <p:cNvSpPr txBox="1">
            <a:spLocks noGrp="1"/>
          </p:cNvSpPr>
          <p:nvPr>
            <p:ph type="subTitle" idx="1"/>
          </p:nvPr>
        </p:nvSpPr>
        <p:spPr>
          <a:xfrm>
            <a:off x="896450" y="2967800"/>
            <a:ext cx="19245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a:buNone/>
              <a:defRPr sz="1400">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7" name="Google Shape;457;p40"/>
          <p:cNvSpPr txBox="1">
            <a:spLocks noGrp="1"/>
          </p:cNvSpPr>
          <p:nvPr>
            <p:ph type="title" idx="3"/>
          </p:nvPr>
        </p:nvSpPr>
        <p:spPr>
          <a:xfrm>
            <a:off x="896450" y="24220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8" name="Google Shape;458;p40"/>
          <p:cNvSpPr txBox="1">
            <a:spLocks noGrp="1"/>
          </p:cNvSpPr>
          <p:nvPr>
            <p:ph type="subTitle" idx="4"/>
          </p:nvPr>
        </p:nvSpPr>
        <p:spPr>
          <a:xfrm>
            <a:off x="3804700" y="2967800"/>
            <a:ext cx="19245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a:buNone/>
              <a:defRPr sz="1400">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9" name="Google Shape;459;p40"/>
          <p:cNvSpPr txBox="1">
            <a:spLocks noGrp="1"/>
          </p:cNvSpPr>
          <p:nvPr>
            <p:ph type="title" idx="5"/>
          </p:nvPr>
        </p:nvSpPr>
        <p:spPr>
          <a:xfrm>
            <a:off x="3804692" y="24220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60" name="Google Shape;460;p40"/>
          <p:cNvSpPr txBox="1">
            <a:spLocks noGrp="1"/>
          </p:cNvSpPr>
          <p:nvPr>
            <p:ph type="subTitle" idx="6"/>
          </p:nvPr>
        </p:nvSpPr>
        <p:spPr>
          <a:xfrm>
            <a:off x="6732600" y="2967800"/>
            <a:ext cx="19062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a:buNone/>
              <a:defRPr sz="1400">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1" name="Google Shape;461;p40"/>
          <p:cNvSpPr txBox="1">
            <a:spLocks noGrp="1"/>
          </p:cNvSpPr>
          <p:nvPr>
            <p:ph type="title" idx="7"/>
          </p:nvPr>
        </p:nvSpPr>
        <p:spPr>
          <a:xfrm>
            <a:off x="6732597" y="24220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62" name="Google Shape;462;p4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ustom Layout 15">
  <p:cSld name="CUSTOM_14">
    <p:spTree>
      <p:nvGrpSpPr>
        <p:cNvPr id="1" name="Shape 463"/>
        <p:cNvGrpSpPr/>
        <p:nvPr/>
      </p:nvGrpSpPr>
      <p:grpSpPr>
        <a:xfrm>
          <a:off x="0" y="0"/>
          <a:ext cx="0" cy="0"/>
          <a:chOff x="0" y="0"/>
          <a:chExt cx="0" cy="0"/>
        </a:xfrm>
      </p:grpSpPr>
      <p:sp>
        <p:nvSpPr>
          <p:cNvPr id="464" name="Google Shape;464;p41"/>
          <p:cNvSpPr/>
          <p:nvPr/>
        </p:nvSpPr>
        <p:spPr>
          <a:xfrm>
            <a:off x="7060588" y="1805512"/>
            <a:ext cx="1600800" cy="1600800"/>
          </a:xfrm>
          <a:prstGeom prst="ellipse">
            <a:avLst/>
          </a:prstGeom>
          <a:noFill/>
          <a:ln w="19050" cap="flat" cmpd="sng">
            <a:solidFill>
              <a:srgbClr val="2E5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6783224" y="1752025"/>
            <a:ext cx="1062300" cy="1981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6" name="Google Shape;466;p41"/>
          <p:cNvCxnSpPr>
            <a:stCxn id="467" idx="2"/>
          </p:cNvCxnSpPr>
          <p:nvPr/>
        </p:nvCxnSpPr>
        <p:spPr>
          <a:xfrm>
            <a:off x="1027532" y="1805519"/>
            <a:ext cx="6865200" cy="0"/>
          </a:xfrm>
          <a:prstGeom prst="straightConnector1">
            <a:avLst/>
          </a:prstGeom>
          <a:noFill/>
          <a:ln w="19050" cap="flat" cmpd="sng">
            <a:solidFill>
              <a:srgbClr val="2E5E73"/>
            </a:solidFill>
            <a:prstDash val="solid"/>
            <a:round/>
            <a:headEnd type="none" w="med" len="med"/>
            <a:tailEnd type="none" w="med" len="med"/>
          </a:ln>
        </p:spPr>
      </p:cxnSp>
      <p:sp>
        <p:nvSpPr>
          <p:cNvPr id="467" name="Google Shape;467;p41"/>
          <p:cNvSpPr/>
          <p:nvPr/>
        </p:nvSpPr>
        <p:spPr>
          <a:xfrm>
            <a:off x="1027532" y="1643969"/>
            <a:ext cx="323100" cy="323100"/>
          </a:xfrm>
          <a:prstGeom prst="ellipse">
            <a:avLst/>
          </a:prstGeom>
          <a:solidFill>
            <a:srgbClr val="FCB91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1</a:t>
            </a:r>
            <a:endParaRPr sz="900" b="1">
              <a:solidFill>
                <a:srgbClr val="082D49"/>
              </a:solidFill>
              <a:latin typeface="Roboto"/>
              <a:ea typeface="Roboto"/>
              <a:cs typeface="Roboto"/>
              <a:sym typeface="Roboto"/>
            </a:endParaRPr>
          </a:p>
        </p:txBody>
      </p:sp>
      <p:sp>
        <p:nvSpPr>
          <p:cNvPr id="468" name="Google Shape;468;p41"/>
          <p:cNvSpPr/>
          <p:nvPr/>
        </p:nvSpPr>
        <p:spPr>
          <a:xfrm>
            <a:off x="2878397" y="1643969"/>
            <a:ext cx="323100" cy="323100"/>
          </a:xfrm>
          <a:prstGeom prst="ellipse">
            <a:avLst/>
          </a:prstGeom>
          <a:solidFill>
            <a:srgbClr val="FCB91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2</a:t>
            </a:r>
            <a:endParaRPr sz="900" b="1">
              <a:solidFill>
                <a:srgbClr val="082D49"/>
              </a:solidFill>
              <a:latin typeface="Roboto"/>
              <a:ea typeface="Roboto"/>
              <a:cs typeface="Roboto"/>
              <a:sym typeface="Roboto"/>
            </a:endParaRPr>
          </a:p>
        </p:txBody>
      </p:sp>
      <p:sp>
        <p:nvSpPr>
          <p:cNvPr id="469" name="Google Shape;469;p41"/>
          <p:cNvSpPr/>
          <p:nvPr/>
        </p:nvSpPr>
        <p:spPr>
          <a:xfrm>
            <a:off x="4729234" y="1643969"/>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3</a:t>
            </a:r>
            <a:endParaRPr sz="900" b="1">
              <a:solidFill>
                <a:srgbClr val="082D49"/>
              </a:solidFill>
              <a:latin typeface="Roboto"/>
              <a:ea typeface="Roboto"/>
              <a:cs typeface="Roboto"/>
              <a:sym typeface="Roboto"/>
            </a:endParaRPr>
          </a:p>
        </p:txBody>
      </p:sp>
      <p:sp>
        <p:nvSpPr>
          <p:cNvPr id="470" name="Google Shape;470;p41"/>
          <p:cNvSpPr/>
          <p:nvPr/>
        </p:nvSpPr>
        <p:spPr>
          <a:xfrm>
            <a:off x="6580084" y="1643969"/>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4</a:t>
            </a:r>
            <a:endParaRPr sz="900" b="1">
              <a:solidFill>
                <a:srgbClr val="082D49"/>
              </a:solidFill>
              <a:latin typeface="Roboto"/>
              <a:ea typeface="Roboto"/>
              <a:cs typeface="Roboto"/>
              <a:sym typeface="Roboto"/>
            </a:endParaRPr>
          </a:p>
        </p:txBody>
      </p:sp>
      <p:cxnSp>
        <p:nvCxnSpPr>
          <p:cNvPr id="471" name="Google Shape;471;p41"/>
          <p:cNvCxnSpPr/>
          <p:nvPr/>
        </p:nvCxnSpPr>
        <p:spPr>
          <a:xfrm>
            <a:off x="800088" y="3406437"/>
            <a:ext cx="6857700" cy="0"/>
          </a:xfrm>
          <a:prstGeom prst="straightConnector1">
            <a:avLst/>
          </a:prstGeom>
          <a:noFill/>
          <a:ln w="19050" cap="flat" cmpd="sng">
            <a:solidFill>
              <a:srgbClr val="2E5E73"/>
            </a:solidFill>
            <a:prstDash val="solid"/>
            <a:round/>
            <a:headEnd type="oval" w="med" len="med"/>
            <a:tailEnd type="none" w="med" len="med"/>
          </a:ln>
        </p:spPr>
      </p:cxnSp>
      <p:sp>
        <p:nvSpPr>
          <p:cNvPr id="472" name="Google Shape;472;p41"/>
          <p:cNvSpPr/>
          <p:nvPr/>
        </p:nvSpPr>
        <p:spPr>
          <a:xfrm>
            <a:off x="1969832" y="3274946"/>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8</a:t>
            </a:r>
            <a:endParaRPr sz="900" b="1">
              <a:solidFill>
                <a:srgbClr val="082D49"/>
              </a:solidFill>
              <a:latin typeface="Roboto"/>
              <a:ea typeface="Roboto"/>
              <a:cs typeface="Roboto"/>
              <a:sym typeface="Roboto"/>
            </a:endParaRPr>
          </a:p>
        </p:txBody>
      </p:sp>
      <p:sp>
        <p:nvSpPr>
          <p:cNvPr id="473" name="Google Shape;473;p41"/>
          <p:cNvSpPr/>
          <p:nvPr/>
        </p:nvSpPr>
        <p:spPr>
          <a:xfrm>
            <a:off x="3820697" y="3274946"/>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7</a:t>
            </a:r>
            <a:endParaRPr sz="900" b="1">
              <a:solidFill>
                <a:srgbClr val="082D49"/>
              </a:solidFill>
              <a:latin typeface="Roboto"/>
              <a:ea typeface="Roboto"/>
              <a:cs typeface="Roboto"/>
              <a:sym typeface="Roboto"/>
            </a:endParaRPr>
          </a:p>
        </p:txBody>
      </p:sp>
      <p:sp>
        <p:nvSpPr>
          <p:cNvPr id="474" name="Google Shape;474;p41"/>
          <p:cNvSpPr/>
          <p:nvPr/>
        </p:nvSpPr>
        <p:spPr>
          <a:xfrm>
            <a:off x="5671534" y="3274946"/>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6</a:t>
            </a:r>
            <a:endParaRPr sz="900" b="1">
              <a:solidFill>
                <a:srgbClr val="082D49"/>
              </a:solidFill>
              <a:latin typeface="Roboto"/>
              <a:ea typeface="Roboto"/>
              <a:cs typeface="Roboto"/>
              <a:sym typeface="Roboto"/>
            </a:endParaRPr>
          </a:p>
        </p:txBody>
      </p:sp>
      <p:sp>
        <p:nvSpPr>
          <p:cNvPr id="475" name="Google Shape;475;p41"/>
          <p:cNvSpPr/>
          <p:nvPr/>
        </p:nvSpPr>
        <p:spPr>
          <a:xfrm>
            <a:off x="7522384" y="3274946"/>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5</a:t>
            </a:r>
            <a:endParaRPr sz="900" b="1">
              <a:solidFill>
                <a:srgbClr val="082D49"/>
              </a:solidFill>
              <a:latin typeface="Roboto"/>
              <a:ea typeface="Roboto"/>
              <a:cs typeface="Roboto"/>
              <a:sym typeface="Roboto"/>
            </a:endParaRPr>
          </a:p>
        </p:txBody>
      </p:sp>
      <p:sp>
        <p:nvSpPr>
          <p:cNvPr id="476" name="Google Shape;476;p41"/>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7" name="Google Shape;477;p41"/>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8" name="Google Shape;478;p41"/>
          <p:cNvSpPr txBox="1">
            <a:spLocks noGrp="1"/>
          </p:cNvSpPr>
          <p:nvPr>
            <p:ph type="subTitle" idx="1"/>
          </p:nvPr>
        </p:nvSpPr>
        <p:spPr>
          <a:xfrm>
            <a:off x="518525" y="22579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79" name="Google Shape;479;p41"/>
          <p:cNvSpPr txBox="1">
            <a:spLocks noGrp="1"/>
          </p:cNvSpPr>
          <p:nvPr>
            <p:ph type="title" idx="3"/>
          </p:nvPr>
        </p:nvSpPr>
        <p:spPr>
          <a:xfrm>
            <a:off x="518525" y="20888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80" name="Google Shape;480;p41"/>
          <p:cNvSpPr txBox="1">
            <a:spLocks noGrp="1"/>
          </p:cNvSpPr>
          <p:nvPr>
            <p:ph type="subTitle" idx="4"/>
          </p:nvPr>
        </p:nvSpPr>
        <p:spPr>
          <a:xfrm>
            <a:off x="2243488" y="22579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81" name="Google Shape;481;p41"/>
          <p:cNvSpPr txBox="1">
            <a:spLocks noGrp="1"/>
          </p:cNvSpPr>
          <p:nvPr>
            <p:ph type="title" idx="5"/>
          </p:nvPr>
        </p:nvSpPr>
        <p:spPr>
          <a:xfrm>
            <a:off x="2243501" y="20888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82" name="Google Shape;482;p41"/>
          <p:cNvSpPr txBox="1">
            <a:spLocks noGrp="1"/>
          </p:cNvSpPr>
          <p:nvPr>
            <p:ph type="subTitle" idx="6"/>
          </p:nvPr>
        </p:nvSpPr>
        <p:spPr>
          <a:xfrm>
            <a:off x="4228950" y="22579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3" name="Google Shape;483;p41"/>
          <p:cNvSpPr txBox="1">
            <a:spLocks noGrp="1"/>
          </p:cNvSpPr>
          <p:nvPr>
            <p:ph type="title" idx="7"/>
          </p:nvPr>
        </p:nvSpPr>
        <p:spPr>
          <a:xfrm>
            <a:off x="4228950" y="20888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4" name="Google Shape;484;p41"/>
          <p:cNvSpPr txBox="1">
            <a:spLocks noGrp="1"/>
          </p:cNvSpPr>
          <p:nvPr>
            <p:ph type="subTitle" idx="8"/>
          </p:nvPr>
        </p:nvSpPr>
        <p:spPr>
          <a:xfrm>
            <a:off x="5953913" y="22579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5" name="Google Shape;485;p41"/>
          <p:cNvSpPr txBox="1">
            <a:spLocks noGrp="1"/>
          </p:cNvSpPr>
          <p:nvPr>
            <p:ph type="title" idx="9"/>
          </p:nvPr>
        </p:nvSpPr>
        <p:spPr>
          <a:xfrm>
            <a:off x="5953926" y="20888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6" name="Google Shape;486;p41"/>
          <p:cNvSpPr txBox="1">
            <a:spLocks noGrp="1"/>
          </p:cNvSpPr>
          <p:nvPr>
            <p:ph type="subTitle" idx="13"/>
          </p:nvPr>
        </p:nvSpPr>
        <p:spPr>
          <a:xfrm>
            <a:off x="1538650" y="39410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7" name="Google Shape;487;p41"/>
          <p:cNvSpPr txBox="1">
            <a:spLocks noGrp="1"/>
          </p:cNvSpPr>
          <p:nvPr>
            <p:ph type="title" idx="14"/>
          </p:nvPr>
        </p:nvSpPr>
        <p:spPr>
          <a:xfrm>
            <a:off x="1538650" y="37719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8" name="Google Shape;488;p41"/>
          <p:cNvSpPr txBox="1">
            <a:spLocks noGrp="1"/>
          </p:cNvSpPr>
          <p:nvPr>
            <p:ph type="subTitle" idx="15"/>
          </p:nvPr>
        </p:nvSpPr>
        <p:spPr>
          <a:xfrm>
            <a:off x="3263613" y="39410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9" name="Google Shape;489;p41"/>
          <p:cNvSpPr txBox="1">
            <a:spLocks noGrp="1"/>
          </p:cNvSpPr>
          <p:nvPr>
            <p:ph type="title" idx="16"/>
          </p:nvPr>
        </p:nvSpPr>
        <p:spPr>
          <a:xfrm>
            <a:off x="3263626" y="37719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0" name="Google Shape;490;p41"/>
          <p:cNvSpPr txBox="1">
            <a:spLocks noGrp="1"/>
          </p:cNvSpPr>
          <p:nvPr>
            <p:ph type="subTitle" idx="17"/>
          </p:nvPr>
        </p:nvSpPr>
        <p:spPr>
          <a:xfrm>
            <a:off x="5143500" y="39410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1" name="Google Shape;491;p41"/>
          <p:cNvSpPr txBox="1">
            <a:spLocks noGrp="1"/>
          </p:cNvSpPr>
          <p:nvPr>
            <p:ph type="title" idx="18"/>
          </p:nvPr>
        </p:nvSpPr>
        <p:spPr>
          <a:xfrm>
            <a:off x="5143500" y="37719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2" name="Google Shape;492;p41"/>
          <p:cNvSpPr txBox="1">
            <a:spLocks noGrp="1"/>
          </p:cNvSpPr>
          <p:nvPr>
            <p:ph type="subTitle" idx="19"/>
          </p:nvPr>
        </p:nvSpPr>
        <p:spPr>
          <a:xfrm>
            <a:off x="6868463" y="39410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3" name="Google Shape;493;p41"/>
          <p:cNvSpPr txBox="1">
            <a:spLocks noGrp="1"/>
          </p:cNvSpPr>
          <p:nvPr>
            <p:ph type="title" idx="20"/>
          </p:nvPr>
        </p:nvSpPr>
        <p:spPr>
          <a:xfrm>
            <a:off x="6868476" y="37719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4" name="Google Shape;494;p4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ustom Layout 16">
  <p:cSld name="CUSTOM_15">
    <p:spTree>
      <p:nvGrpSpPr>
        <p:cNvPr id="1" name="Shape 495"/>
        <p:cNvGrpSpPr/>
        <p:nvPr/>
      </p:nvGrpSpPr>
      <p:grpSpPr>
        <a:xfrm>
          <a:off x="0" y="0"/>
          <a:ext cx="0" cy="0"/>
          <a:chOff x="0" y="0"/>
          <a:chExt cx="0" cy="0"/>
        </a:xfrm>
      </p:grpSpPr>
      <p:sp>
        <p:nvSpPr>
          <p:cNvPr id="496" name="Google Shape;496;p42"/>
          <p:cNvSpPr/>
          <p:nvPr/>
        </p:nvSpPr>
        <p:spPr>
          <a:xfrm>
            <a:off x="3268863" y="2279593"/>
            <a:ext cx="2384100" cy="660000"/>
          </a:xfrm>
          <a:prstGeom prst="trapezoid">
            <a:avLst>
              <a:gd name="adj" fmla="val 69509"/>
            </a:avLst>
          </a:prstGeom>
          <a:solidFill>
            <a:srgbClr val="2E5E73"/>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b="1">
                <a:solidFill>
                  <a:srgbClr val="FFFFFF"/>
                </a:solidFill>
                <a:latin typeface="Roboto"/>
                <a:ea typeface="Roboto"/>
                <a:cs typeface="Roboto"/>
                <a:sym typeface="Roboto"/>
              </a:rPr>
              <a:t>B</a:t>
            </a:r>
            <a:endParaRPr b="1">
              <a:solidFill>
                <a:srgbClr val="FFFFFF"/>
              </a:solidFill>
            </a:endParaRPr>
          </a:p>
        </p:txBody>
      </p:sp>
      <p:sp>
        <p:nvSpPr>
          <p:cNvPr id="497" name="Google Shape;497;p42"/>
          <p:cNvSpPr/>
          <p:nvPr/>
        </p:nvSpPr>
        <p:spPr>
          <a:xfrm>
            <a:off x="2742649" y="3117381"/>
            <a:ext cx="3431700" cy="660000"/>
          </a:xfrm>
          <a:prstGeom prst="trapezoid">
            <a:avLst>
              <a:gd name="adj" fmla="val 68291"/>
            </a:avLst>
          </a:prstGeom>
          <a:solidFill>
            <a:srgbClr val="1475D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b="1">
                <a:solidFill>
                  <a:srgbClr val="FFFFFF"/>
                </a:solidFill>
                <a:latin typeface="Roboto"/>
                <a:ea typeface="Roboto"/>
                <a:cs typeface="Roboto"/>
                <a:sym typeface="Roboto"/>
              </a:rPr>
              <a:t>C</a:t>
            </a:r>
            <a:endParaRPr>
              <a:solidFill>
                <a:srgbClr val="FFFFFF"/>
              </a:solidFill>
            </a:endParaRPr>
          </a:p>
        </p:txBody>
      </p:sp>
      <p:sp>
        <p:nvSpPr>
          <p:cNvPr id="498" name="Google Shape;498;p42"/>
          <p:cNvSpPr/>
          <p:nvPr/>
        </p:nvSpPr>
        <p:spPr>
          <a:xfrm>
            <a:off x="3826850" y="996313"/>
            <a:ext cx="1263300" cy="1049400"/>
          </a:xfrm>
          <a:prstGeom prst="triangle">
            <a:avLst>
              <a:gd name="adj" fmla="val 51543"/>
            </a:avLst>
          </a:prstGeom>
          <a:solidFill>
            <a:srgbClr val="FCB91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rgbClr val="28363B"/>
                </a:solidFill>
                <a:latin typeface="Roboto"/>
                <a:ea typeface="Roboto"/>
                <a:cs typeface="Roboto"/>
                <a:sym typeface="Roboto"/>
              </a:rPr>
              <a:t>A</a:t>
            </a:r>
            <a:endParaRPr sz="2000" b="1">
              <a:solidFill>
                <a:srgbClr val="28363B"/>
              </a:solidFill>
              <a:latin typeface="Roboto"/>
              <a:ea typeface="Roboto"/>
              <a:cs typeface="Roboto"/>
              <a:sym typeface="Roboto"/>
            </a:endParaRPr>
          </a:p>
        </p:txBody>
      </p:sp>
      <p:sp>
        <p:nvSpPr>
          <p:cNvPr id="499" name="Google Shape;499;p42"/>
          <p:cNvSpPr/>
          <p:nvPr/>
        </p:nvSpPr>
        <p:spPr>
          <a:xfrm>
            <a:off x="2245875" y="3955170"/>
            <a:ext cx="4439100" cy="660000"/>
          </a:xfrm>
          <a:prstGeom prst="trapezoid">
            <a:avLst>
              <a:gd name="adj" fmla="val 68291"/>
            </a:avLst>
          </a:prstGeom>
          <a:solidFill>
            <a:srgbClr val="082D49"/>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b="1">
                <a:solidFill>
                  <a:srgbClr val="FFFFFF"/>
                </a:solidFill>
                <a:latin typeface="Roboto"/>
                <a:ea typeface="Roboto"/>
                <a:cs typeface="Roboto"/>
                <a:sym typeface="Roboto"/>
              </a:rPr>
              <a:t>D</a:t>
            </a:r>
            <a:endParaRPr>
              <a:solidFill>
                <a:srgbClr val="FFFFFF"/>
              </a:solidFill>
            </a:endParaRPr>
          </a:p>
        </p:txBody>
      </p:sp>
      <p:cxnSp>
        <p:nvCxnSpPr>
          <p:cNvPr id="500" name="Google Shape;500;p42"/>
          <p:cNvCxnSpPr/>
          <p:nvPr/>
        </p:nvCxnSpPr>
        <p:spPr>
          <a:xfrm rot="10800000">
            <a:off x="4725150" y="1849000"/>
            <a:ext cx="1635900" cy="0"/>
          </a:xfrm>
          <a:prstGeom prst="straightConnector1">
            <a:avLst/>
          </a:prstGeom>
          <a:noFill/>
          <a:ln w="9525" cap="rnd" cmpd="sng">
            <a:solidFill>
              <a:srgbClr val="2E5E73"/>
            </a:solidFill>
            <a:prstDash val="solid"/>
            <a:round/>
            <a:headEnd type="none" w="med" len="med"/>
            <a:tailEnd type="oval" w="med" len="med"/>
          </a:ln>
        </p:spPr>
      </p:cxnSp>
      <p:cxnSp>
        <p:nvCxnSpPr>
          <p:cNvPr id="501" name="Google Shape;501;p42"/>
          <p:cNvCxnSpPr/>
          <p:nvPr/>
        </p:nvCxnSpPr>
        <p:spPr>
          <a:xfrm rot="10800000">
            <a:off x="5534475" y="3447375"/>
            <a:ext cx="1635900" cy="0"/>
          </a:xfrm>
          <a:prstGeom prst="straightConnector1">
            <a:avLst/>
          </a:prstGeom>
          <a:noFill/>
          <a:ln w="9525" cap="rnd" cmpd="sng">
            <a:solidFill>
              <a:srgbClr val="2E5E73"/>
            </a:solidFill>
            <a:prstDash val="solid"/>
            <a:round/>
            <a:headEnd type="none" w="med" len="med"/>
            <a:tailEnd type="oval" w="med" len="med"/>
          </a:ln>
        </p:spPr>
      </p:cxnSp>
      <p:cxnSp>
        <p:nvCxnSpPr>
          <p:cNvPr id="502" name="Google Shape;502;p42"/>
          <p:cNvCxnSpPr/>
          <p:nvPr/>
        </p:nvCxnSpPr>
        <p:spPr>
          <a:xfrm rot="10800000">
            <a:off x="2055775" y="2609600"/>
            <a:ext cx="1635900" cy="0"/>
          </a:xfrm>
          <a:prstGeom prst="straightConnector1">
            <a:avLst/>
          </a:prstGeom>
          <a:noFill/>
          <a:ln w="9525" cap="rnd" cmpd="sng">
            <a:solidFill>
              <a:srgbClr val="2E5E73"/>
            </a:solidFill>
            <a:prstDash val="solid"/>
            <a:round/>
            <a:headEnd type="oval" w="med" len="med"/>
            <a:tailEnd type="none" w="med" len="med"/>
          </a:ln>
        </p:spPr>
      </p:cxnSp>
      <p:cxnSp>
        <p:nvCxnSpPr>
          <p:cNvPr id="503" name="Google Shape;503;p42"/>
          <p:cNvCxnSpPr>
            <a:endCxn id="499" idx="1"/>
          </p:cNvCxnSpPr>
          <p:nvPr/>
        </p:nvCxnSpPr>
        <p:spPr>
          <a:xfrm rot="10800000">
            <a:off x="2471235" y="4285170"/>
            <a:ext cx="453900" cy="0"/>
          </a:xfrm>
          <a:prstGeom prst="straightConnector1">
            <a:avLst/>
          </a:prstGeom>
          <a:noFill/>
          <a:ln w="9525" cap="rnd" cmpd="sng">
            <a:solidFill>
              <a:srgbClr val="FFFFFF"/>
            </a:solidFill>
            <a:prstDash val="solid"/>
            <a:round/>
            <a:headEnd type="oval" w="med" len="med"/>
            <a:tailEnd type="none" w="med" len="med"/>
          </a:ln>
        </p:spPr>
      </p:cxnSp>
      <p:cxnSp>
        <p:nvCxnSpPr>
          <p:cNvPr id="504" name="Google Shape;504;p42"/>
          <p:cNvCxnSpPr>
            <a:stCxn id="499" idx="1"/>
          </p:cNvCxnSpPr>
          <p:nvPr/>
        </p:nvCxnSpPr>
        <p:spPr>
          <a:xfrm rot="10800000">
            <a:off x="1303335" y="4285170"/>
            <a:ext cx="1167900" cy="0"/>
          </a:xfrm>
          <a:prstGeom prst="straightConnector1">
            <a:avLst/>
          </a:prstGeom>
          <a:noFill/>
          <a:ln w="9525" cap="rnd" cmpd="sng">
            <a:solidFill>
              <a:srgbClr val="2E5E73"/>
            </a:solidFill>
            <a:prstDash val="solid"/>
            <a:round/>
            <a:headEnd type="none" w="med" len="med"/>
            <a:tailEnd type="none" w="med" len="med"/>
          </a:ln>
        </p:spPr>
      </p:cxnSp>
      <p:sp>
        <p:nvSpPr>
          <p:cNvPr id="505" name="Google Shape;505;p42"/>
          <p:cNvSpPr txBox="1"/>
          <p:nvPr/>
        </p:nvSpPr>
        <p:spPr>
          <a:xfrm>
            <a:off x="5181175" y="1479700"/>
            <a:ext cx="12633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b="1">
                <a:solidFill>
                  <a:srgbClr val="2E5E73"/>
                </a:solidFill>
                <a:latin typeface="Roboto"/>
                <a:ea typeface="Roboto"/>
                <a:cs typeface="Roboto"/>
                <a:sym typeface="Roboto"/>
              </a:rPr>
              <a:t>Heading here</a:t>
            </a:r>
            <a:endParaRPr sz="1200" b="1">
              <a:solidFill>
                <a:srgbClr val="2E5E73"/>
              </a:solidFill>
            </a:endParaRPr>
          </a:p>
        </p:txBody>
      </p:sp>
      <p:sp>
        <p:nvSpPr>
          <p:cNvPr id="506" name="Google Shape;506;p42"/>
          <p:cNvSpPr txBox="1"/>
          <p:nvPr/>
        </p:nvSpPr>
        <p:spPr>
          <a:xfrm>
            <a:off x="1958775" y="2240275"/>
            <a:ext cx="1263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2E5E73"/>
                </a:solidFill>
                <a:latin typeface="Roboto"/>
                <a:ea typeface="Roboto"/>
                <a:cs typeface="Roboto"/>
                <a:sym typeface="Roboto"/>
              </a:rPr>
              <a:t>Heading here</a:t>
            </a:r>
            <a:endParaRPr sz="1200" b="1">
              <a:solidFill>
                <a:srgbClr val="2E5E73"/>
              </a:solidFill>
            </a:endParaRPr>
          </a:p>
        </p:txBody>
      </p:sp>
      <p:sp>
        <p:nvSpPr>
          <p:cNvPr id="507" name="Google Shape;507;p42"/>
          <p:cNvSpPr txBox="1"/>
          <p:nvPr/>
        </p:nvSpPr>
        <p:spPr>
          <a:xfrm>
            <a:off x="1207925" y="3915875"/>
            <a:ext cx="1263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2E5E73"/>
                </a:solidFill>
                <a:latin typeface="Roboto"/>
                <a:ea typeface="Roboto"/>
                <a:cs typeface="Roboto"/>
                <a:sym typeface="Roboto"/>
              </a:rPr>
              <a:t>Heading here</a:t>
            </a:r>
            <a:endParaRPr sz="1200" b="1">
              <a:solidFill>
                <a:srgbClr val="2E5E73"/>
              </a:solidFill>
            </a:endParaRPr>
          </a:p>
        </p:txBody>
      </p:sp>
      <p:pic>
        <p:nvPicPr>
          <p:cNvPr id="508" name="Google Shape;508;p42"/>
          <p:cNvPicPr preferRelativeResize="0"/>
          <p:nvPr/>
        </p:nvPicPr>
        <p:blipFill>
          <a:blip r:embed="rId2">
            <a:alphaModFix/>
          </a:blip>
          <a:stretch>
            <a:fillRect/>
          </a:stretch>
        </p:blipFill>
        <p:spPr>
          <a:xfrm>
            <a:off x="536045" y="3951924"/>
            <a:ext cx="599079" cy="572700"/>
          </a:xfrm>
          <a:prstGeom prst="rect">
            <a:avLst/>
          </a:prstGeom>
          <a:noFill/>
          <a:ln>
            <a:noFill/>
          </a:ln>
        </p:spPr>
      </p:pic>
      <p:pic>
        <p:nvPicPr>
          <p:cNvPr id="509" name="Google Shape;509;p42"/>
          <p:cNvPicPr preferRelativeResize="0"/>
          <p:nvPr/>
        </p:nvPicPr>
        <p:blipFill>
          <a:blip r:embed="rId3">
            <a:alphaModFix/>
          </a:blip>
          <a:stretch>
            <a:fillRect/>
          </a:stretch>
        </p:blipFill>
        <p:spPr>
          <a:xfrm>
            <a:off x="1214779" y="2138574"/>
            <a:ext cx="697197" cy="572700"/>
          </a:xfrm>
          <a:prstGeom prst="rect">
            <a:avLst/>
          </a:prstGeom>
          <a:noFill/>
          <a:ln>
            <a:noFill/>
          </a:ln>
        </p:spPr>
      </p:pic>
      <p:pic>
        <p:nvPicPr>
          <p:cNvPr id="510" name="Google Shape;510;p42"/>
          <p:cNvPicPr preferRelativeResize="0"/>
          <p:nvPr/>
        </p:nvPicPr>
        <p:blipFill>
          <a:blip r:embed="rId4">
            <a:alphaModFix/>
          </a:blip>
          <a:stretch>
            <a:fillRect/>
          </a:stretch>
        </p:blipFill>
        <p:spPr>
          <a:xfrm>
            <a:off x="6528571" y="1501650"/>
            <a:ext cx="564908" cy="572700"/>
          </a:xfrm>
          <a:prstGeom prst="rect">
            <a:avLst/>
          </a:prstGeom>
          <a:noFill/>
          <a:ln>
            <a:noFill/>
          </a:ln>
        </p:spPr>
      </p:pic>
      <p:pic>
        <p:nvPicPr>
          <p:cNvPr id="511" name="Google Shape;511;p42"/>
          <p:cNvPicPr preferRelativeResize="0"/>
          <p:nvPr/>
        </p:nvPicPr>
        <p:blipFill>
          <a:blip r:embed="rId5">
            <a:alphaModFix/>
          </a:blip>
          <a:stretch>
            <a:fillRect/>
          </a:stretch>
        </p:blipFill>
        <p:spPr>
          <a:xfrm>
            <a:off x="7323948" y="3062798"/>
            <a:ext cx="599075" cy="769155"/>
          </a:xfrm>
          <a:prstGeom prst="rect">
            <a:avLst/>
          </a:prstGeom>
          <a:noFill/>
          <a:ln>
            <a:noFill/>
          </a:ln>
        </p:spPr>
      </p:pic>
      <p:cxnSp>
        <p:nvCxnSpPr>
          <p:cNvPr id="512" name="Google Shape;512;p42"/>
          <p:cNvCxnSpPr>
            <a:endCxn id="496" idx="1"/>
          </p:cNvCxnSpPr>
          <p:nvPr/>
        </p:nvCxnSpPr>
        <p:spPr>
          <a:xfrm rot="10800000">
            <a:off x="3498242" y="2609593"/>
            <a:ext cx="266700" cy="0"/>
          </a:xfrm>
          <a:prstGeom prst="straightConnector1">
            <a:avLst/>
          </a:prstGeom>
          <a:noFill/>
          <a:ln w="9525" cap="rnd" cmpd="sng">
            <a:solidFill>
              <a:srgbClr val="FFFFFF"/>
            </a:solidFill>
            <a:prstDash val="solid"/>
            <a:round/>
            <a:headEnd type="oval" w="med" len="med"/>
            <a:tailEnd type="none" w="med" len="med"/>
          </a:ln>
        </p:spPr>
      </p:cxnSp>
      <p:cxnSp>
        <p:nvCxnSpPr>
          <p:cNvPr id="513" name="Google Shape;513;p42"/>
          <p:cNvCxnSpPr>
            <a:stCxn id="497" idx="3"/>
          </p:cNvCxnSpPr>
          <p:nvPr/>
        </p:nvCxnSpPr>
        <p:spPr>
          <a:xfrm rot="10800000">
            <a:off x="5534389" y="3447381"/>
            <a:ext cx="414600" cy="0"/>
          </a:xfrm>
          <a:prstGeom prst="straightConnector1">
            <a:avLst/>
          </a:prstGeom>
          <a:noFill/>
          <a:ln w="9525" cap="rnd" cmpd="sng">
            <a:solidFill>
              <a:srgbClr val="FFFFFF"/>
            </a:solidFill>
            <a:prstDash val="solid"/>
            <a:round/>
            <a:headEnd type="none" w="med" len="med"/>
            <a:tailEnd type="oval" w="med" len="med"/>
          </a:ln>
        </p:spPr>
      </p:cxnSp>
      <p:sp>
        <p:nvSpPr>
          <p:cNvPr id="514" name="Google Shape;514;p42"/>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5" name="Google Shape;515;p42"/>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6" name="Google Shape;516;p4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section">
  <p:cSld name="CUSTOM">
    <p:spTree>
      <p:nvGrpSpPr>
        <p:cNvPr id="1" name="Shape 23"/>
        <p:cNvGrpSpPr/>
        <p:nvPr/>
      </p:nvGrpSpPr>
      <p:grpSpPr>
        <a:xfrm>
          <a:off x="0" y="0"/>
          <a:ext cx="0" cy="0"/>
          <a:chOff x="0" y="0"/>
          <a:chExt cx="0" cy="0"/>
        </a:xfrm>
      </p:grpSpPr>
      <p:pic>
        <p:nvPicPr>
          <p:cNvPr id="24" name="Google Shape;24;p5"/>
          <p:cNvPicPr preferRelativeResize="0"/>
          <p:nvPr/>
        </p:nvPicPr>
        <p:blipFill rotWithShape="1">
          <a:blip r:embed="rId2">
            <a:alphaModFix amt="12000"/>
          </a:blip>
          <a:srcRect b="21874"/>
          <a:stretch/>
        </p:blipFill>
        <p:spPr>
          <a:xfrm>
            <a:off x="6504875" y="3069475"/>
            <a:ext cx="2639125" cy="2074025"/>
          </a:xfrm>
          <a:prstGeom prst="rect">
            <a:avLst/>
          </a:prstGeom>
          <a:noFill/>
          <a:ln>
            <a:noFill/>
          </a:ln>
        </p:spPr>
      </p:pic>
      <p:cxnSp>
        <p:nvCxnSpPr>
          <p:cNvPr id="25" name="Google Shape;25;p5"/>
          <p:cNvCxnSpPr/>
          <p:nvPr/>
        </p:nvCxnSpPr>
        <p:spPr>
          <a:xfrm>
            <a:off x="0" y="1975950"/>
            <a:ext cx="5532900" cy="0"/>
          </a:xfrm>
          <a:prstGeom prst="straightConnector1">
            <a:avLst/>
          </a:prstGeom>
          <a:noFill/>
          <a:ln w="19050" cap="flat" cmpd="sng">
            <a:solidFill>
              <a:srgbClr val="2E5E73"/>
            </a:solidFill>
            <a:prstDash val="solid"/>
            <a:round/>
            <a:headEnd type="none" w="med" len="med"/>
            <a:tailEnd type="oval" w="med" len="med"/>
          </a:ln>
        </p:spPr>
      </p:cxnSp>
      <p:sp>
        <p:nvSpPr>
          <p:cNvPr id="26" name="Google Shape;26;p5"/>
          <p:cNvSpPr txBox="1">
            <a:spLocks noGrp="1"/>
          </p:cNvSpPr>
          <p:nvPr>
            <p:ph type="title"/>
          </p:nvPr>
        </p:nvSpPr>
        <p:spPr>
          <a:xfrm>
            <a:off x="4234700" y="1975950"/>
            <a:ext cx="4909200" cy="20010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b="0"/>
            </a:lvl1pPr>
            <a:lvl2pPr lvl="1" rtl="0">
              <a:spcBef>
                <a:spcPts val="0"/>
              </a:spcBef>
              <a:spcAft>
                <a:spcPts val="0"/>
              </a:spcAft>
              <a:buSzPts val="4000"/>
              <a:buFont typeface="Roboto"/>
              <a:buNone/>
              <a:defRPr sz="4000">
                <a:latin typeface="Roboto"/>
                <a:ea typeface="Roboto"/>
                <a:cs typeface="Roboto"/>
                <a:sym typeface="Roboto"/>
              </a:defRPr>
            </a:lvl2pPr>
            <a:lvl3pPr lvl="2" rtl="0">
              <a:spcBef>
                <a:spcPts val="0"/>
              </a:spcBef>
              <a:spcAft>
                <a:spcPts val="0"/>
              </a:spcAft>
              <a:buSzPts val="4000"/>
              <a:buFont typeface="Roboto"/>
              <a:buNone/>
              <a:defRPr sz="4000">
                <a:latin typeface="Roboto"/>
                <a:ea typeface="Roboto"/>
                <a:cs typeface="Roboto"/>
                <a:sym typeface="Roboto"/>
              </a:defRPr>
            </a:lvl3pPr>
            <a:lvl4pPr lvl="3" rtl="0">
              <a:spcBef>
                <a:spcPts val="0"/>
              </a:spcBef>
              <a:spcAft>
                <a:spcPts val="0"/>
              </a:spcAft>
              <a:buSzPts val="4000"/>
              <a:buFont typeface="Roboto"/>
              <a:buNone/>
              <a:defRPr sz="4000">
                <a:latin typeface="Roboto"/>
                <a:ea typeface="Roboto"/>
                <a:cs typeface="Roboto"/>
                <a:sym typeface="Roboto"/>
              </a:defRPr>
            </a:lvl4pPr>
            <a:lvl5pPr lvl="4" rtl="0">
              <a:spcBef>
                <a:spcPts val="0"/>
              </a:spcBef>
              <a:spcAft>
                <a:spcPts val="0"/>
              </a:spcAft>
              <a:buSzPts val="4000"/>
              <a:buFont typeface="Roboto"/>
              <a:buNone/>
              <a:defRPr sz="4000">
                <a:latin typeface="Roboto"/>
                <a:ea typeface="Roboto"/>
                <a:cs typeface="Roboto"/>
                <a:sym typeface="Roboto"/>
              </a:defRPr>
            </a:lvl5pPr>
            <a:lvl6pPr lvl="5" rtl="0">
              <a:spcBef>
                <a:spcPts val="0"/>
              </a:spcBef>
              <a:spcAft>
                <a:spcPts val="0"/>
              </a:spcAft>
              <a:buSzPts val="4000"/>
              <a:buFont typeface="Roboto"/>
              <a:buNone/>
              <a:defRPr sz="4000">
                <a:latin typeface="Roboto"/>
                <a:ea typeface="Roboto"/>
                <a:cs typeface="Roboto"/>
                <a:sym typeface="Roboto"/>
              </a:defRPr>
            </a:lvl6pPr>
            <a:lvl7pPr lvl="6" rtl="0">
              <a:spcBef>
                <a:spcPts val="0"/>
              </a:spcBef>
              <a:spcAft>
                <a:spcPts val="0"/>
              </a:spcAft>
              <a:buSzPts val="4000"/>
              <a:buFont typeface="Roboto"/>
              <a:buNone/>
              <a:defRPr sz="4000">
                <a:latin typeface="Roboto"/>
                <a:ea typeface="Roboto"/>
                <a:cs typeface="Roboto"/>
                <a:sym typeface="Roboto"/>
              </a:defRPr>
            </a:lvl7pPr>
            <a:lvl8pPr lvl="7" rtl="0">
              <a:spcBef>
                <a:spcPts val="0"/>
              </a:spcBef>
              <a:spcAft>
                <a:spcPts val="0"/>
              </a:spcAft>
              <a:buSzPts val="4000"/>
              <a:buFont typeface="Roboto"/>
              <a:buNone/>
              <a:defRPr sz="4000">
                <a:latin typeface="Roboto"/>
                <a:ea typeface="Roboto"/>
                <a:cs typeface="Roboto"/>
                <a:sym typeface="Roboto"/>
              </a:defRPr>
            </a:lvl8pPr>
            <a:lvl9pPr lvl="8" rtl="0">
              <a:spcBef>
                <a:spcPts val="0"/>
              </a:spcBef>
              <a:spcAft>
                <a:spcPts val="0"/>
              </a:spcAft>
              <a:buSzPts val="4000"/>
              <a:buFont typeface="Roboto"/>
              <a:buNone/>
              <a:defRPr sz="4000">
                <a:latin typeface="Roboto"/>
                <a:ea typeface="Roboto"/>
                <a:cs typeface="Roboto"/>
                <a:sym typeface="Roboto"/>
              </a:defRPr>
            </a:lvl9pPr>
          </a:lstStyle>
          <a:p>
            <a:endParaRPr/>
          </a:p>
        </p:txBody>
      </p:sp>
      <p:sp>
        <p:nvSpPr>
          <p:cNvPr id="27" name="Google Shape;27;p5"/>
          <p:cNvSpPr txBox="1">
            <a:spLocks noGrp="1"/>
          </p:cNvSpPr>
          <p:nvPr>
            <p:ph type="subTitle" idx="1"/>
          </p:nvPr>
        </p:nvSpPr>
        <p:spPr>
          <a:xfrm>
            <a:off x="4234700" y="761025"/>
            <a:ext cx="1656900" cy="1204800"/>
          </a:xfrm>
          <a:prstGeom prst="rect">
            <a:avLst/>
          </a:prstGeom>
        </p:spPr>
        <p:txBody>
          <a:bodyPr spcFirstLastPara="1" wrap="square" lIns="91425" tIns="91425" rIns="91425" bIns="91425" anchor="b" anchorCtr="0">
            <a:normAutofit/>
          </a:bodyPr>
          <a:lstStyle>
            <a:lvl1pPr lvl="0" rtl="0">
              <a:spcBef>
                <a:spcPts val="0"/>
              </a:spcBef>
              <a:spcAft>
                <a:spcPts val="0"/>
              </a:spcAft>
              <a:buSzPts val="1200"/>
              <a:buFont typeface="Roboto"/>
              <a:buNone/>
              <a:defRPr sz="1200">
                <a:latin typeface="Roboto"/>
                <a:ea typeface="Roboto"/>
                <a:cs typeface="Roboto"/>
                <a:sym typeface="Roboto"/>
              </a:defRPr>
            </a:lvl1pPr>
            <a:lvl2pPr lvl="1" rtl="0">
              <a:spcBef>
                <a:spcPts val="0"/>
              </a:spcBef>
              <a:spcAft>
                <a:spcPts val="0"/>
              </a:spcAft>
              <a:buSzPts val="1400"/>
              <a:buFont typeface="Roboto"/>
              <a:buNone/>
              <a:defRPr>
                <a:latin typeface="Roboto"/>
                <a:ea typeface="Roboto"/>
                <a:cs typeface="Roboto"/>
                <a:sym typeface="Roboto"/>
              </a:defRPr>
            </a:lvl2pPr>
            <a:lvl3pPr lvl="2" rtl="0">
              <a:spcBef>
                <a:spcPts val="0"/>
              </a:spcBef>
              <a:spcAft>
                <a:spcPts val="0"/>
              </a:spcAft>
              <a:buSzPts val="1400"/>
              <a:buFont typeface="Roboto"/>
              <a:buNone/>
              <a:defRPr>
                <a:latin typeface="Roboto"/>
                <a:ea typeface="Roboto"/>
                <a:cs typeface="Roboto"/>
                <a:sym typeface="Roboto"/>
              </a:defRPr>
            </a:lvl3pPr>
            <a:lvl4pPr lvl="3" rtl="0">
              <a:spcBef>
                <a:spcPts val="0"/>
              </a:spcBef>
              <a:spcAft>
                <a:spcPts val="0"/>
              </a:spcAft>
              <a:buSzPts val="1400"/>
              <a:buFont typeface="Roboto"/>
              <a:buNone/>
              <a:defRPr>
                <a:latin typeface="Roboto"/>
                <a:ea typeface="Roboto"/>
                <a:cs typeface="Roboto"/>
                <a:sym typeface="Roboto"/>
              </a:defRPr>
            </a:lvl4pPr>
            <a:lvl5pPr lvl="4" rtl="0">
              <a:spcBef>
                <a:spcPts val="0"/>
              </a:spcBef>
              <a:spcAft>
                <a:spcPts val="0"/>
              </a:spcAft>
              <a:buSzPts val="1400"/>
              <a:buFont typeface="Roboto"/>
              <a:buNone/>
              <a:defRPr>
                <a:latin typeface="Roboto"/>
                <a:ea typeface="Roboto"/>
                <a:cs typeface="Roboto"/>
                <a:sym typeface="Roboto"/>
              </a:defRPr>
            </a:lvl5pPr>
            <a:lvl6pPr lvl="5" rtl="0">
              <a:spcBef>
                <a:spcPts val="0"/>
              </a:spcBef>
              <a:spcAft>
                <a:spcPts val="0"/>
              </a:spcAft>
              <a:buSzPts val="1400"/>
              <a:buFont typeface="Roboto"/>
              <a:buNone/>
              <a:defRPr>
                <a:latin typeface="Roboto"/>
                <a:ea typeface="Roboto"/>
                <a:cs typeface="Roboto"/>
                <a:sym typeface="Roboto"/>
              </a:defRPr>
            </a:lvl6pPr>
            <a:lvl7pPr lvl="6" rtl="0">
              <a:spcBef>
                <a:spcPts val="0"/>
              </a:spcBef>
              <a:spcAft>
                <a:spcPts val="0"/>
              </a:spcAft>
              <a:buSzPts val="1400"/>
              <a:buFont typeface="Roboto"/>
              <a:buNone/>
              <a:defRPr>
                <a:latin typeface="Roboto"/>
                <a:ea typeface="Roboto"/>
                <a:cs typeface="Roboto"/>
                <a:sym typeface="Roboto"/>
              </a:defRPr>
            </a:lvl7pPr>
            <a:lvl8pPr lvl="7" rtl="0">
              <a:spcBef>
                <a:spcPts val="0"/>
              </a:spcBef>
              <a:spcAft>
                <a:spcPts val="0"/>
              </a:spcAft>
              <a:buSzPts val="1400"/>
              <a:buFont typeface="Roboto"/>
              <a:buNone/>
              <a:defRPr>
                <a:latin typeface="Roboto"/>
                <a:ea typeface="Roboto"/>
                <a:cs typeface="Roboto"/>
                <a:sym typeface="Roboto"/>
              </a:defRPr>
            </a:lvl8pPr>
            <a:lvl9pPr lvl="8" rtl="0">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ustom Layout 17">
  <p:cSld name="CUSTOM_16">
    <p:spTree>
      <p:nvGrpSpPr>
        <p:cNvPr id="1" name="Shape 517"/>
        <p:cNvGrpSpPr/>
        <p:nvPr/>
      </p:nvGrpSpPr>
      <p:grpSpPr>
        <a:xfrm>
          <a:off x="0" y="0"/>
          <a:ext cx="0" cy="0"/>
          <a:chOff x="0" y="0"/>
          <a:chExt cx="0" cy="0"/>
        </a:xfrm>
      </p:grpSpPr>
      <p:cxnSp>
        <p:nvCxnSpPr>
          <p:cNvPr id="518" name="Google Shape;518;p43"/>
          <p:cNvCxnSpPr/>
          <p:nvPr/>
        </p:nvCxnSpPr>
        <p:spPr>
          <a:xfrm rot="10800000">
            <a:off x="4984248" y="3979850"/>
            <a:ext cx="3231900" cy="0"/>
          </a:xfrm>
          <a:prstGeom prst="straightConnector1">
            <a:avLst/>
          </a:prstGeom>
          <a:noFill/>
          <a:ln w="9525" cap="flat" cmpd="sng">
            <a:solidFill>
              <a:srgbClr val="A9B7C0"/>
            </a:solidFill>
            <a:prstDash val="solid"/>
            <a:round/>
            <a:headEnd type="none" w="sm" len="sm"/>
            <a:tailEnd type="none" w="sm" len="sm"/>
          </a:ln>
        </p:spPr>
      </p:cxnSp>
      <p:cxnSp>
        <p:nvCxnSpPr>
          <p:cNvPr id="519" name="Google Shape;519;p43"/>
          <p:cNvCxnSpPr/>
          <p:nvPr/>
        </p:nvCxnSpPr>
        <p:spPr>
          <a:xfrm rot="10800000">
            <a:off x="5598648" y="2760650"/>
            <a:ext cx="2617500" cy="0"/>
          </a:xfrm>
          <a:prstGeom prst="straightConnector1">
            <a:avLst/>
          </a:prstGeom>
          <a:noFill/>
          <a:ln w="9525" cap="flat" cmpd="sng">
            <a:solidFill>
              <a:srgbClr val="A9B7C0"/>
            </a:solidFill>
            <a:prstDash val="solid"/>
            <a:round/>
            <a:headEnd type="none" w="sm" len="sm"/>
            <a:tailEnd type="none" w="sm" len="sm"/>
          </a:ln>
        </p:spPr>
      </p:cxnSp>
      <p:cxnSp>
        <p:nvCxnSpPr>
          <p:cNvPr id="520" name="Google Shape;520;p43"/>
          <p:cNvCxnSpPr/>
          <p:nvPr/>
        </p:nvCxnSpPr>
        <p:spPr>
          <a:xfrm rot="10800000">
            <a:off x="5165750" y="1616800"/>
            <a:ext cx="3050400" cy="0"/>
          </a:xfrm>
          <a:prstGeom prst="straightConnector1">
            <a:avLst/>
          </a:prstGeom>
          <a:noFill/>
          <a:ln w="9525" cap="flat" cmpd="sng">
            <a:solidFill>
              <a:srgbClr val="A9B7C0"/>
            </a:solidFill>
            <a:prstDash val="solid"/>
            <a:round/>
            <a:headEnd type="none" w="sm" len="sm"/>
            <a:tailEnd type="none" w="sm" len="sm"/>
          </a:ln>
        </p:spPr>
      </p:cxnSp>
      <p:cxnSp>
        <p:nvCxnSpPr>
          <p:cNvPr id="521" name="Google Shape;521;p43"/>
          <p:cNvCxnSpPr/>
          <p:nvPr/>
        </p:nvCxnSpPr>
        <p:spPr>
          <a:xfrm rot="10800000">
            <a:off x="457250" y="3446450"/>
            <a:ext cx="3031500" cy="0"/>
          </a:xfrm>
          <a:prstGeom prst="straightConnector1">
            <a:avLst/>
          </a:prstGeom>
          <a:noFill/>
          <a:ln w="9525" cap="flat" cmpd="sng">
            <a:solidFill>
              <a:srgbClr val="A9B7C0"/>
            </a:solidFill>
            <a:prstDash val="solid"/>
            <a:round/>
            <a:headEnd type="none" w="sm" len="sm"/>
            <a:tailEnd type="none" w="sm" len="sm"/>
          </a:ln>
        </p:spPr>
      </p:cxnSp>
      <p:cxnSp>
        <p:nvCxnSpPr>
          <p:cNvPr id="522" name="Google Shape;522;p43"/>
          <p:cNvCxnSpPr/>
          <p:nvPr/>
        </p:nvCxnSpPr>
        <p:spPr>
          <a:xfrm rot="10800000">
            <a:off x="457300" y="2074850"/>
            <a:ext cx="3407700" cy="0"/>
          </a:xfrm>
          <a:prstGeom prst="straightConnector1">
            <a:avLst/>
          </a:prstGeom>
          <a:noFill/>
          <a:ln w="9525" cap="flat" cmpd="sng">
            <a:solidFill>
              <a:srgbClr val="2E5E73"/>
            </a:solidFill>
            <a:prstDash val="solid"/>
            <a:round/>
            <a:headEnd type="none" w="sm" len="sm"/>
            <a:tailEnd type="none" w="sm" len="sm"/>
          </a:ln>
        </p:spPr>
      </p:cxnSp>
      <p:sp>
        <p:nvSpPr>
          <p:cNvPr id="523" name="Google Shape;523;p43"/>
          <p:cNvSpPr/>
          <p:nvPr/>
        </p:nvSpPr>
        <p:spPr>
          <a:xfrm rot="-4979340">
            <a:off x="3196687" y="1456287"/>
            <a:ext cx="2767493" cy="2771887"/>
          </a:xfrm>
          <a:prstGeom prst="blockArc">
            <a:avLst>
              <a:gd name="adj1" fmla="val 12602522"/>
              <a:gd name="adj2" fmla="val 16867657"/>
              <a:gd name="adj3" fmla="val 20844"/>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rot="7923045">
            <a:off x="3174958" y="1453927"/>
            <a:ext cx="2774756" cy="2775201"/>
          </a:xfrm>
          <a:prstGeom prst="blockArc">
            <a:avLst>
              <a:gd name="adj1" fmla="val 12602522"/>
              <a:gd name="adj2" fmla="val 16867657"/>
              <a:gd name="adj3" fmla="val 20844"/>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rot="3597646">
            <a:off x="3178355" y="1465981"/>
            <a:ext cx="2774111" cy="2776438"/>
          </a:xfrm>
          <a:prstGeom prst="blockArc">
            <a:avLst>
              <a:gd name="adj1" fmla="val 12602522"/>
              <a:gd name="adj2" fmla="val 16867657"/>
              <a:gd name="adj3" fmla="val 20844"/>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rot="4022619">
            <a:off x="5320201" y="2220795"/>
            <a:ext cx="577648" cy="579030"/>
          </a:xfrm>
          <a:prstGeom prst="pie">
            <a:avLst>
              <a:gd name="adj1" fmla="val 6190354"/>
              <a:gd name="adj2" fmla="val 14996165"/>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rot="-6818172">
            <a:off x="5317472" y="2211275"/>
            <a:ext cx="577660" cy="578915"/>
          </a:xfrm>
          <a:prstGeom prst="pie">
            <a:avLst>
              <a:gd name="adj1" fmla="val 4028252"/>
              <a:gd name="adj2" fmla="val 1718367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rot="-9361798">
            <a:off x="3184638" y="1447961"/>
            <a:ext cx="2776555" cy="2773451"/>
          </a:xfrm>
          <a:prstGeom prst="blockArc">
            <a:avLst>
              <a:gd name="adj1" fmla="val 12602522"/>
              <a:gd name="adj2" fmla="val 16867657"/>
              <a:gd name="adj3" fmla="val 20844"/>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rot="-8939422">
            <a:off x="3649612" y="3442339"/>
            <a:ext cx="578242" cy="578192"/>
          </a:xfrm>
          <a:prstGeom prst="pie">
            <a:avLst>
              <a:gd name="adj1" fmla="val 6190354"/>
              <a:gd name="adj2" fmla="val 14996165"/>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rot="1821421">
            <a:off x="3649857" y="3442103"/>
            <a:ext cx="578171" cy="578109"/>
          </a:xfrm>
          <a:prstGeom prst="pie">
            <a:avLst>
              <a:gd name="adj1" fmla="val 4028252"/>
              <a:gd name="adj2" fmla="val 1718367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rot="-598995">
            <a:off x="3189261" y="1467415"/>
            <a:ext cx="2777455" cy="2773180"/>
          </a:xfrm>
          <a:prstGeom prst="blockArc">
            <a:avLst>
              <a:gd name="adj1" fmla="val 12513247"/>
              <a:gd name="adj2" fmla="val 16867657"/>
              <a:gd name="adj3" fmla="val 20844"/>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rot="-176551">
            <a:off x="4302435" y="1467379"/>
            <a:ext cx="578563" cy="578263"/>
          </a:xfrm>
          <a:prstGeom prst="pie">
            <a:avLst>
              <a:gd name="adj1" fmla="val 6190354"/>
              <a:gd name="adj2" fmla="val 14996165"/>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rot="10584085">
            <a:off x="4302418" y="1467587"/>
            <a:ext cx="578340" cy="578041"/>
          </a:xfrm>
          <a:prstGeom prst="pie">
            <a:avLst>
              <a:gd name="adj1" fmla="val 4028252"/>
              <a:gd name="adj2" fmla="val 17183677"/>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rot="8347474">
            <a:off x="4931456" y="3431417"/>
            <a:ext cx="578072" cy="578435"/>
          </a:xfrm>
          <a:prstGeom prst="pie">
            <a:avLst>
              <a:gd name="adj1" fmla="val 6190354"/>
              <a:gd name="adj2" fmla="val 14996165"/>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rot="-2492975">
            <a:off x="4931530" y="3431343"/>
            <a:ext cx="578047" cy="578644"/>
          </a:xfrm>
          <a:prstGeom prst="pie">
            <a:avLst>
              <a:gd name="adj1" fmla="val 4028252"/>
              <a:gd name="adj2" fmla="val 17183677"/>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rot="-4555659">
            <a:off x="3248102" y="2209369"/>
            <a:ext cx="577429" cy="578884"/>
          </a:xfrm>
          <a:prstGeom prst="pie">
            <a:avLst>
              <a:gd name="adj1" fmla="val 6190354"/>
              <a:gd name="adj2" fmla="val 14996165"/>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rot="6205784">
            <a:off x="3248236" y="2209364"/>
            <a:ext cx="577388" cy="578847"/>
          </a:xfrm>
          <a:prstGeom prst="pie">
            <a:avLst>
              <a:gd name="adj1" fmla="val 4028252"/>
              <a:gd name="adj2" fmla="val 17183677"/>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txBox="1"/>
          <p:nvPr/>
        </p:nvSpPr>
        <p:spPr>
          <a:xfrm>
            <a:off x="5715000" y="1620850"/>
            <a:ext cx="28497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9E9E9E"/>
                </a:solidFill>
                <a:latin typeface="Roboto"/>
                <a:ea typeface="Roboto"/>
                <a:cs typeface="Roboto"/>
                <a:sym typeface="Roboto"/>
              </a:rPr>
              <a:t>Step 5 Goes Here: </a:t>
            </a:r>
            <a:br>
              <a:rPr lang="en" sz="1000" b="1">
                <a:solidFill>
                  <a:srgbClr val="9E9E9E"/>
                </a:solidFill>
                <a:latin typeface="Roboto"/>
                <a:ea typeface="Roboto"/>
                <a:cs typeface="Roboto"/>
                <a:sym typeface="Roboto"/>
              </a:rPr>
            </a:br>
            <a:r>
              <a:rPr lang="en" sz="1000">
                <a:solidFill>
                  <a:srgbClr val="9E9E9E"/>
                </a:solidFill>
                <a:latin typeface="Roboto"/>
                <a:ea typeface="Roboto"/>
                <a:cs typeface="Roboto"/>
                <a:sym typeface="Roboto"/>
              </a:rPr>
              <a:t>Gray out the steps that you are not explaining. Make the text gray color a9b7c0ff. Completed steps are black. </a:t>
            </a:r>
            <a:endParaRPr sz="1000">
              <a:solidFill>
                <a:srgbClr val="9E9E9E"/>
              </a:solidFill>
              <a:latin typeface="Roboto"/>
              <a:ea typeface="Roboto"/>
              <a:cs typeface="Roboto"/>
              <a:sym typeface="Roboto"/>
            </a:endParaRPr>
          </a:p>
          <a:p>
            <a:pPr marL="0" lvl="0" indent="0" algn="l" rtl="0">
              <a:spcBef>
                <a:spcPts val="1600"/>
              </a:spcBef>
              <a:spcAft>
                <a:spcPts val="0"/>
              </a:spcAft>
              <a:buNone/>
            </a:pPr>
            <a:endParaRPr sz="800" b="1">
              <a:solidFill>
                <a:srgbClr val="9E9E9E"/>
              </a:solidFill>
              <a:latin typeface="Roboto"/>
              <a:ea typeface="Roboto"/>
              <a:cs typeface="Roboto"/>
              <a:sym typeface="Roboto"/>
            </a:endParaRPr>
          </a:p>
          <a:p>
            <a:pPr marL="0" lvl="0" indent="0" algn="l" rtl="0">
              <a:spcBef>
                <a:spcPts val="1600"/>
              </a:spcBef>
              <a:spcAft>
                <a:spcPts val="1600"/>
              </a:spcAft>
              <a:buNone/>
            </a:pPr>
            <a:endParaRPr sz="800" b="1">
              <a:solidFill>
                <a:srgbClr val="9E9E9E"/>
              </a:solidFill>
              <a:latin typeface="Roboto"/>
              <a:ea typeface="Roboto"/>
              <a:cs typeface="Roboto"/>
              <a:sym typeface="Roboto"/>
            </a:endParaRPr>
          </a:p>
        </p:txBody>
      </p:sp>
      <p:sp>
        <p:nvSpPr>
          <p:cNvPr id="539" name="Google Shape;539;p43"/>
          <p:cNvSpPr txBox="1"/>
          <p:nvPr/>
        </p:nvSpPr>
        <p:spPr>
          <a:xfrm>
            <a:off x="5715000" y="2763850"/>
            <a:ext cx="27246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9E9E9E"/>
                </a:solidFill>
                <a:latin typeface="Roboto"/>
                <a:ea typeface="Roboto"/>
                <a:cs typeface="Roboto"/>
                <a:sym typeface="Roboto"/>
              </a:rPr>
              <a:t>Step 4 Goes Here: </a:t>
            </a:r>
            <a:br>
              <a:rPr lang="en" sz="1000" b="1">
                <a:solidFill>
                  <a:srgbClr val="9E9E9E"/>
                </a:solidFill>
                <a:latin typeface="Roboto"/>
                <a:ea typeface="Roboto"/>
                <a:cs typeface="Roboto"/>
                <a:sym typeface="Roboto"/>
              </a:rPr>
            </a:br>
            <a:r>
              <a:rPr lang="en" sz="1000">
                <a:solidFill>
                  <a:srgbClr val="9E9E9E"/>
                </a:solidFill>
                <a:latin typeface="Roboto"/>
                <a:ea typeface="Roboto"/>
                <a:cs typeface="Roboto"/>
                <a:sym typeface="Roboto"/>
              </a:rPr>
              <a:t>Gray out the steps that you are not explaining. Make the text gray color a9b7c0ff. Completed steps are black. </a:t>
            </a:r>
            <a:endParaRPr sz="1000">
              <a:solidFill>
                <a:srgbClr val="9E9E9E"/>
              </a:solidFill>
              <a:latin typeface="Roboto"/>
              <a:ea typeface="Roboto"/>
              <a:cs typeface="Roboto"/>
              <a:sym typeface="Roboto"/>
            </a:endParaRPr>
          </a:p>
          <a:p>
            <a:pPr marL="0" lvl="0" indent="0" algn="l" rtl="0">
              <a:spcBef>
                <a:spcPts val="1600"/>
              </a:spcBef>
              <a:spcAft>
                <a:spcPts val="0"/>
              </a:spcAft>
              <a:buNone/>
            </a:pPr>
            <a:endParaRPr sz="800" b="1">
              <a:solidFill>
                <a:srgbClr val="9E9E9E"/>
              </a:solidFill>
              <a:latin typeface="Roboto"/>
              <a:ea typeface="Roboto"/>
              <a:cs typeface="Roboto"/>
              <a:sym typeface="Roboto"/>
            </a:endParaRPr>
          </a:p>
          <a:p>
            <a:pPr marL="0" lvl="0" indent="0" algn="l" rtl="0">
              <a:spcBef>
                <a:spcPts val="1600"/>
              </a:spcBef>
              <a:spcAft>
                <a:spcPts val="1600"/>
              </a:spcAft>
              <a:buNone/>
            </a:pPr>
            <a:endParaRPr sz="800" b="1">
              <a:solidFill>
                <a:srgbClr val="9E9E9E"/>
              </a:solidFill>
              <a:latin typeface="Roboto"/>
              <a:ea typeface="Roboto"/>
              <a:cs typeface="Roboto"/>
              <a:sym typeface="Roboto"/>
            </a:endParaRPr>
          </a:p>
        </p:txBody>
      </p:sp>
      <p:sp>
        <p:nvSpPr>
          <p:cNvPr id="540" name="Google Shape;540;p43"/>
          <p:cNvSpPr txBox="1"/>
          <p:nvPr/>
        </p:nvSpPr>
        <p:spPr>
          <a:xfrm>
            <a:off x="0" y="2078050"/>
            <a:ext cx="27798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1600"/>
              </a:spcAft>
              <a:buNone/>
            </a:pPr>
            <a:r>
              <a:rPr lang="en" sz="1000" b="1">
                <a:solidFill>
                  <a:srgbClr val="082D49"/>
                </a:solidFill>
                <a:latin typeface="Roboto"/>
                <a:ea typeface="Roboto"/>
                <a:cs typeface="Roboto"/>
                <a:sym typeface="Roboto"/>
              </a:rPr>
              <a:t>Step 1 Goes Here: </a:t>
            </a:r>
            <a:br>
              <a:rPr lang="en" sz="1000" b="1">
                <a:solidFill>
                  <a:srgbClr val="082D49"/>
                </a:solidFill>
                <a:latin typeface="Roboto"/>
                <a:ea typeface="Roboto"/>
                <a:cs typeface="Roboto"/>
                <a:sym typeface="Roboto"/>
              </a:rPr>
            </a:br>
            <a:r>
              <a:rPr lang="en" sz="1000">
                <a:solidFill>
                  <a:srgbClr val="082D49"/>
                </a:solidFill>
                <a:latin typeface="Roboto"/>
                <a:ea typeface="Roboto"/>
                <a:cs typeface="Roboto"/>
                <a:sym typeface="Roboto"/>
              </a:rPr>
              <a:t>Gray out the steps that you are not explaining. Make the text gray color a9b7c0ff. Completed steps are black. </a:t>
            </a:r>
            <a:endParaRPr sz="1000">
              <a:solidFill>
                <a:srgbClr val="082D49"/>
              </a:solidFill>
              <a:latin typeface="Roboto"/>
              <a:ea typeface="Roboto"/>
              <a:cs typeface="Roboto"/>
              <a:sym typeface="Roboto"/>
            </a:endParaRPr>
          </a:p>
        </p:txBody>
      </p:sp>
      <p:sp>
        <p:nvSpPr>
          <p:cNvPr id="541" name="Google Shape;541;p43"/>
          <p:cNvSpPr txBox="1"/>
          <p:nvPr/>
        </p:nvSpPr>
        <p:spPr>
          <a:xfrm>
            <a:off x="0" y="3449650"/>
            <a:ext cx="28095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9E9E9E"/>
                </a:solidFill>
                <a:latin typeface="Roboto"/>
                <a:ea typeface="Roboto"/>
                <a:cs typeface="Roboto"/>
                <a:sym typeface="Roboto"/>
              </a:rPr>
              <a:t>Step 2 Goes Here: </a:t>
            </a:r>
            <a:br>
              <a:rPr lang="en" sz="1000" b="1">
                <a:solidFill>
                  <a:srgbClr val="9E9E9E"/>
                </a:solidFill>
                <a:latin typeface="Roboto"/>
                <a:ea typeface="Roboto"/>
                <a:cs typeface="Roboto"/>
                <a:sym typeface="Roboto"/>
              </a:rPr>
            </a:br>
            <a:r>
              <a:rPr lang="en" sz="1000">
                <a:solidFill>
                  <a:srgbClr val="9E9E9E"/>
                </a:solidFill>
                <a:latin typeface="Roboto"/>
                <a:ea typeface="Roboto"/>
                <a:cs typeface="Roboto"/>
                <a:sym typeface="Roboto"/>
              </a:rPr>
              <a:t>Gray out the steps that you are not explaining. Make the text gray color a9b7c0ff. Completed steps are black. </a:t>
            </a:r>
            <a:endParaRPr sz="1000">
              <a:solidFill>
                <a:srgbClr val="9E9E9E"/>
              </a:solidFill>
              <a:latin typeface="Roboto"/>
              <a:ea typeface="Roboto"/>
              <a:cs typeface="Roboto"/>
              <a:sym typeface="Roboto"/>
            </a:endParaRPr>
          </a:p>
          <a:p>
            <a:pPr marL="0" lvl="0" indent="0" algn="l" rtl="0">
              <a:spcBef>
                <a:spcPts val="1600"/>
              </a:spcBef>
              <a:spcAft>
                <a:spcPts val="1600"/>
              </a:spcAft>
              <a:buNone/>
            </a:pPr>
            <a:endParaRPr sz="800" b="1">
              <a:solidFill>
                <a:srgbClr val="9E9E9E"/>
              </a:solidFill>
              <a:latin typeface="Roboto"/>
              <a:ea typeface="Roboto"/>
              <a:cs typeface="Roboto"/>
              <a:sym typeface="Roboto"/>
            </a:endParaRPr>
          </a:p>
        </p:txBody>
      </p:sp>
      <p:sp>
        <p:nvSpPr>
          <p:cNvPr id="542" name="Google Shape;542;p43"/>
          <p:cNvSpPr txBox="1"/>
          <p:nvPr/>
        </p:nvSpPr>
        <p:spPr>
          <a:xfrm>
            <a:off x="5715000" y="3983050"/>
            <a:ext cx="27246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9E9E9E"/>
                </a:solidFill>
                <a:latin typeface="Roboto"/>
                <a:ea typeface="Roboto"/>
                <a:cs typeface="Roboto"/>
                <a:sym typeface="Roboto"/>
              </a:rPr>
              <a:t>Step 3 Goes Here: </a:t>
            </a:r>
            <a:br>
              <a:rPr lang="en" sz="1000" b="1">
                <a:solidFill>
                  <a:srgbClr val="9E9E9E"/>
                </a:solidFill>
                <a:latin typeface="Roboto"/>
                <a:ea typeface="Roboto"/>
                <a:cs typeface="Roboto"/>
                <a:sym typeface="Roboto"/>
              </a:rPr>
            </a:br>
            <a:r>
              <a:rPr lang="en" sz="1000">
                <a:solidFill>
                  <a:srgbClr val="9E9E9E"/>
                </a:solidFill>
                <a:latin typeface="Roboto"/>
                <a:ea typeface="Roboto"/>
                <a:cs typeface="Roboto"/>
                <a:sym typeface="Roboto"/>
              </a:rPr>
              <a:t>Gray out the steps that you are not explaining. Make the text gray color a9b7c0ff. Completed steps are black. </a:t>
            </a:r>
            <a:endParaRPr sz="1000">
              <a:solidFill>
                <a:srgbClr val="9E9E9E"/>
              </a:solidFill>
              <a:latin typeface="Roboto"/>
              <a:ea typeface="Roboto"/>
              <a:cs typeface="Roboto"/>
              <a:sym typeface="Roboto"/>
            </a:endParaRPr>
          </a:p>
          <a:p>
            <a:pPr marL="0" lvl="0" indent="0" algn="l" rtl="0">
              <a:spcBef>
                <a:spcPts val="1600"/>
              </a:spcBef>
              <a:spcAft>
                <a:spcPts val="0"/>
              </a:spcAft>
              <a:buNone/>
            </a:pPr>
            <a:endParaRPr sz="800" b="1">
              <a:solidFill>
                <a:srgbClr val="9E9E9E"/>
              </a:solidFill>
              <a:latin typeface="Roboto"/>
              <a:ea typeface="Roboto"/>
              <a:cs typeface="Roboto"/>
              <a:sym typeface="Roboto"/>
            </a:endParaRPr>
          </a:p>
          <a:p>
            <a:pPr marL="0" lvl="0" indent="0" algn="l" rtl="0">
              <a:spcBef>
                <a:spcPts val="1600"/>
              </a:spcBef>
              <a:spcAft>
                <a:spcPts val="1600"/>
              </a:spcAft>
              <a:buNone/>
            </a:pPr>
            <a:endParaRPr sz="800" b="1">
              <a:solidFill>
                <a:srgbClr val="9E9E9E"/>
              </a:solidFill>
              <a:latin typeface="Roboto"/>
              <a:ea typeface="Roboto"/>
              <a:cs typeface="Roboto"/>
              <a:sym typeface="Roboto"/>
            </a:endParaRPr>
          </a:p>
        </p:txBody>
      </p:sp>
      <p:sp>
        <p:nvSpPr>
          <p:cNvPr id="543" name="Google Shape;543;p43"/>
          <p:cNvSpPr txBox="1"/>
          <p:nvPr/>
        </p:nvSpPr>
        <p:spPr>
          <a:xfrm>
            <a:off x="3264550" y="2289010"/>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28363B"/>
                </a:solidFill>
                <a:latin typeface="Roboto"/>
                <a:ea typeface="Roboto"/>
                <a:cs typeface="Roboto"/>
                <a:sym typeface="Roboto"/>
              </a:rPr>
              <a:t>01</a:t>
            </a:r>
            <a:endParaRPr sz="1600" b="1">
              <a:solidFill>
                <a:srgbClr val="28363B"/>
              </a:solidFill>
              <a:latin typeface="Roboto"/>
              <a:ea typeface="Roboto"/>
              <a:cs typeface="Roboto"/>
              <a:sym typeface="Roboto"/>
            </a:endParaRPr>
          </a:p>
        </p:txBody>
      </p:sp>
      <p:sp>
        <p:nvSpPr>
          <p:cNvPr id="544" name="Google Shape;544;p43"/>
          <p:cNvSpPr txBox="1"/>
          <p:nvPr/>
        </p:nvSpPr>
        <p:spPr>
          <a:xfrm>
            <a:off x="4332231" y="1543736"/>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05</a:t>
            </a:r>
            <a:endParaRPr sz="1600" b="1">
              <a:solidFill>
                <a:srgbClr val="FFFFFF"/>
              </a:solidFill>
              <a:latin typeface="Roboto"/>
              <a:ea typeface="Roboto"/>
              <a:cs typeface="Roboto"/>
              <a:sym typeface="Roboto"/>
            </a:endParaRPr>
          </a:p>
        </p:txBody>
      </p:sp>
      <p:sp>
        <p:nvSpPr>
          <p:cNvPr id="545" name="Google Shape;545;p43"/>
          <p:cNvSpPr txBox="1"/>
          <p:nvPr/>
        </p:nvSpPr>
        <p:spPr>
          <a:xfrm>
            <a:off x="4945653" y="3516001"/>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03</a:t>
            </a:r>
            <a:endParaRPr sz="1600" b="1">
              <a:solidFill>
                <a:srgbClr val="FFFFFF"/>
              </a:solidFill>
              <a:latin typeface="Roboto"/>
              <a:ea typeface="Roboto"/>
              <a:cs typeface="Roboto"/>
              <a:sym typeface="Roboto"/>
            </a:endParaRPr>
          </a:p>
        </p:txBody>
      </p:sp>
      <p:sp>
        <p:nvSpPr>
          <p:cNvPr id="546" name="Google Shape;546;p43"/>
          <p:cNvSpPr txBox="1"/>
          <p:nvPr/>
        </p:nvSpPr>
        <p:spPr>
          <a:xfrm>
            <a:off x="3675648" y="3516001"/>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9E9E9E"/>
                </a:solidFill>
                <a:latin typeface="Roboto"/>
                <a:ea typeface="Roboto"/>
                <a:cs typeface="Roboto"/>
                <a:sym typeface="Roboto"/>
              </a:rPr>
              <a:t>02</a:t>
            </a:r>
            <a:endParaRPr sz="1600" b="1">
              <a:solidFill>
                <a:srgbClr val="9E9E9E"/>
              </a:solidFill>
              <a:latin typeface="Roboto"/>
              <a:ea typeface="Roboto"/>
              <a:cs typeface="Roboto"/>
              <a:sym typeface="Roboto"/>
            </a:endParaRPr>
          </a:p>
        </p:txBody>
      </p:sp>
      <p:sp>
        <p:nvSpPr>
          <p:cNvPr id="547" name="Google Shape;547;p43"/>
          <p:cNvSpPr txBox="1"/>
          <p:nvPr/>
        </p:nvSpPr>
        <p:spPr>
          <a:xfrm>
            <a:off x="5355068" y="2289010"/>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9E9E9E"/>
                </a:solidFill>
                <a:latin typeface="Roboto"/>
                <a:ea typeface="Roboto"/>
                <a:cs typeface="Roboto"/>
                <a:sym typeface="Roboto"/>
              </a:rPr>
              <a:t>04</a:t>
            </a:r>
            <a:endParaRPr sz="1600" b="1">
              <a:solidFill>
                <a:srgbClr val="9E9E9E"/>
              </a:solidFill>
              <a:latin typeface="Roboto"/>
              <a:ea typeface="Roboto"/>
              <a:cs typeface="Roboto"/>
              <a:sym typeface="Roboto"/>
            </a:endParaRPr>
          </a:p>
        </p:txBody>
      </p:sp>
      <p:sp>
        <p:nvSpPr>
          <p:cNvPr id="548" name="Google Shape;548;p43"/>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9" name="Google Shape;549;p43"/>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0" name="Google Shape;550;p4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ustom Layout 18">
  <p:cSld name="CUSTOM_17">
    <p:spTree>
      <p:nvGrpSpPr>
        <p:cNvPr id="1" name="Shape 551"/>
        <p:cNvGrpSpPr/>
        <p:nvPr/>
      </p:nvGrpSpPr>
      <p:grpSpPr>
        <a:xfrm>
          <a:off x="0" y="0"/>
          <a:ext cx="0" cy="0"/>
          <a:chOff x="0" y="0"/>
          <a:chExt cx="0" cy="0"/>
        </a:xfrm>
      </p:grpSpPr>
      <p:cxnSp>
        <p:nvCxnSpPr>
          <p:cNvPr id="552" name="Google Shape;552;p44"/>
          <p:cNvCxnSpPr/>
          <p:nvPr/>
        </p:nvCxnSpPr>
        <p:spPr>
          <a:xfrm rot="10800000">
            <a:off x="4984248" y="3979850"/>
            <a:ext cx="3231900" cy="0"/>
          </a:xfrm>
          <a:prstGeom prst="straightConnector1">
            <a:avLst/>
          </a:prstGeom>
          <a:noFill/>
          <a:ln w="9525" cap="flat" cmpd="sng">
            <a:solidFill>
              <a:srgbClr val="2E5E73"/>
            </a:solidFill>
            <a:prstDash val="solid"/>
            <a:round/>
            <a:headEnd type="none" w="sm" len="sm"/>
            <a:tailEnd type="none" w="sm" len="sm"/>
          </a:ln>
        </p:spPr>
      </p:cxnSp>
      <p:cxnSp>
        <p:nvCxnSpPr>
          <p:cNvPr id="553" name="Google Shape;553;p44"/>
          <p:cNvCxnSpPr/>
          <p:nvPr/>
        </p:nvCxnSpPr>
        <p:spPr>
          <a:xfrm rot="10800000">
            <a:off x="5598648" y="2760650"/>
            <a:ext cx="2617500" cy="0"/>
          </a:xfrm>
          <a:prstGeom prst="straightConnector1">
            <a:avLst/>
          </a:prstGeom>
          <a:noFill/>
          <a:ln w="9525" cap="flat" cmpd="sng">
            <a:solidFill>
              <a:srgbClr val="2E5E73"/>
            </a:solidFill>
            <a:prstDash val="solid"/>
            <a:round/>
            <a:headEnd type="none" w="sm" len="sm"/>
            <a:tailEnd type="none" w="sm" len="sm"/>
          </a:ln>
        </p:spPr>
      </p:cxnSp>
      <p:cxnSp>
        <p:nvCxnSpPr>
          <p:cNvPr id="554" name="Google Shape;554;p44"/>
          <p:cNvCxnSpPr/>
          <p:nvPr/>
        </p:nvCxnSpPr>
        <p:spPr>
          <a:xfrm rot="10800000">
            <a:off x="5165750" y="1616800"/>
            <a:ext cx="3050400" cy="0"/>
          </a:xfrm>
          <a:prstGeom prst="straightConnector1">
            <a:avLst/>
          </a:prstGeom>
          <a:noFill/>
          <a:ln w="9525" cap="flat" cmpd="sng">
            <a:solidFill>
              <a:srgbClr val="2E5E73"/>
            </a:solidFill>
            <a:prstDash val="solid"/>
            <a:round/>
            <a:headEnd type="none" w="sm" len="sm"/>
            <a:tailEnd type="none" w="sm" len="sm"/>
          </a:ln>
        </p:spPr>
      </p:cxnSp>
      <p:cxnSp>
        <p:nvCxnSpPr>
          <p:cNvPr id="555" name="Google Shape;555;p44"/>
          <p:cNvCxnSpPr/>
          <p:nvPr/>
        </p:nvCxnSpPr>
        <p:spPr>
          <a:xfrm rot="10800000">
            <a:off x="457250" y="3446450"/>
            <a:ext cx="3031500" cy="0"/>
          </a:xfrm>
          <a:prstGeom prst="straightConnector1">
            <a:avLst/>
          </a:prstGeom>
          <a:noFill/>
          <a:ln w="9525" cap="flat" cmpd="sng">
            <a:solidFill>
              <a:srgbClr val="2E5E73"/>
            </a:solidFill>
            <a:prstDash val="solid"/>
            <a:round/>
            <a:headEnd type="none" w="sm" len="sm"/>
            <a:tailEnd type="none" w="sm" len="sm"/>
          </a:ln>
        </p:spPr>
      </p:cxnSp>
      <p:cxnSp>
        <p:nvCxnSpPr>
          <p:cNvPr id="556" name="Google Shape;556;p44"/>
          <p:cNvCxnSpPr/>
          <p:nvPr/>
        </p:nvCxnSpPr>
        <p:spPr>
          <a:xfrm rot="10800000">
            <a:off x="457300" y="2074850"/>
            <a:ext cx="3407700" cy="0"/>
          </a:xfrm>
          <a:prstGeom prst="straightConnector1">
            <a:avLst/>
          </a:prstGeom>
          <a:noFill/>
          <a:ln w="9525" cap="flat" cmpd="sng">
            <a:solidFill>
              <a:srgbClr val="2E5E73"/>
            </a:solidFill>
            <a:prstDash val="solid"/>
            <a:round/>
            <a:headEnd type="none" w="sm" len="sm"/>
            <a:tailEnd type="none" w="sm" len="sm"/>
          </a:ln>
        </p:spPr>
      </p:cxnSp>
      <p:sp>
        <p:nvSpPr>
          <p:cNvPr id="557" name="Google Shape;557;p44"/>
          <p:cNvSpPr/>
          <p:nvPr/>
        </p:nvSpPr>
        <p:spPr>
          <a:xfrm rot="-4979340">
            <a:off x="3196687" y="1456287"/>
            <a:ext cx="2767493" cy="2771887"/>
          </a:xfrm>
          <a:prstGeom prst="blockArc">
            <a:avLst>
              <a:gd name="adj1" fmla="val 12602522"/>
              <a:gd name="adj2" fmla="val 16867657"/>
              <a:gd name="adj3" fmla="val 20844"/>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4"/>
          <p:cNvSpPr/>
          <p:nvPr/>
        </p:nvSpPr>
        <p:spPr>
          <a:xfrm rot="7923045">
            <a:off x="3174958" y="1453927"/>
            <a:ext cx="2774756" cy="2775201"/>
          </a:xfrm>
          <a:prstGeom prst="blockArc">
            <a:avLst>
              <a:gd name="adj1" fmla="val 12602522"/>
              <a:gd name="adj2" fmla="val 16867657"/>
              <a:gd name="adj3" fmla="val 20844"/>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4"/>
          <p:cNvSpPr/>
          <p:nvPr/>
        </p:nvSpPr>
        <p:spPr>
          <a:xfrm rot="3597646">
            <a:off x="3178355" y="1465981"/>
            <a:ext cx="2774111" cy="2776438"/>
          </a:xfrm>
          <a:prstGeom prst="blockArc">
            <a:avLst>
              <a:gd name="adj1" fmla="val 12602522"/>
              <a:gd name="adj2" fmla="val 16867657"/>
              <a:gd name="adj3" fmla="val 20844"/>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4"/>
          <p:cNvSpPr/>
          <p:nvPr/>
        </p:nvSpPr>
        <p:spPr>
          <a:xfrm rot="4022619">
            <a:off x="5320201" y="2220795"/>
            <a:ext cx="577648" cy="579030"/>
          </a:xfrm>
          <a:prstGeom prst="pie">
            <a:avLst>
              <a:gd name="adj1" fmla="val 6190354"/>
              <a:gd name="adj2" fmla="val 14996165"/>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4"/>
          <p:cNvSpPr/>
          <p:nvPr/>
        </p:nvSpPr>
        <p:spPr>
          <a:xfrm rot="-6818172">
            <a:off x="5317472" y="2211275"/>
            <a:ext cx="577660" cy="578915"/>
          </a:xfrm>
          <a:prstGeom prst="pie">
            <a:avLst>
              <a:gd name="adj1" fmla="val 4028252"/>
              <a:gd name="adj2" fmla="val 17183677"/>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4"/>
          <p:cNvSpPr/>
          <p:nvPr/>
        </p:nvSpPr>
        <p:spPr>
          <a:xfrm rot="-9361798">
            <a:off x="3184638" y="1447961"/>
            <a:ext cx="2776555" cy="2773451"/>
          </a:xfrm>
          <a:prstGeom prst="blockArc">
            <a:avLst>
              <a:gd name="adj1" fmla="val 12602522"/>
              <a:gd name="adj2" fmla="val 16867657"/>
              <a:gd name="adj3" fmla="val 20844"/>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4"/>
          <p:cNvSpPr/>
          <p:nvPr/>
        </p:nvSpPr>
        <p:spPr>
          <a:xfrm rot="-8939422">
            <a:off x="3649612" y="3442339"/>
            <a:ext cx="578242" cy="578192"/>
          </a:xfrm>
          <a:prstGeom prst="pie">
            <a:avLst>
              <a:gd name="adj1" fmla="val 6190354"/>
              <a:gd name="adj2" fmla="val 14996165"/>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4"/>
          <p:cNvSpPr/>
          <p:nvPr/>
        </p:nvSpPr>
        <p:spPr>
          <a:xfrm rot="1821421">
            <a:off x="3649857" y="3442103"/>
            <a:ext cx="578171" cy="578109"/>
          </a:xfrm>
          <a:prstGeom prst="pie">
            <a:avLst>
              <a:gd name="adj1" fmla="val 4028252"/>
              <a:gd name="adj2" fmla="val 17183677"/>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4"/>
          <p:cNvSpPr/>
          <p:nvPr/>
        </p:nvSpPr>
        <p:spPr>
          <a:xfrm rot="-598995">
            <a:off x="3189261" y="1467415"/>
            <a:ext cx="2777455" cy="2773180"/>
          </a:xfrm>
          <a:prstGeom prst="blockArc">
            <a:avLst>
              <a:gd name="adj1" fmla="val 12513247"/>
              <a:gd name="adj2" fmla="val 16867657"/>
              <a:gd name="adj3" fmla="val 20844"/>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4"/>
          <p:cNvSpPr/>
          <p:nvPr/>
        </p:nvSpPr>
        <p:spPr>
          <a:xfrm rot="-176551">
            <a:off x="4302435" y="1467379"/>
            <a:ext cx="578563" cy="578263"/>
          </a:xfrm>
          <a:prstGeom prst="pie">
            <a:avLst>
              <a:gd name="adj1" fmla="val 6190354"/>
              <a:gd name="adj2" fmla="val 14996165"/>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4"/>
          <p:cNvSpPr/>
          <p:nvPr/>
        </p:nvSpPr>
        <p:spPr>
          <a:xfrm rot="10584085">
            <a:off x="4302418" y="1467587"/>
            <a:ext cx="578340" cy="578041"/>
          </a:xfrm>
          <a:prstGeom prst="pie">
            <a:avLst>
              <a:gd name="adj1" fmla="val 4028252"/>
              <a:gd name="adj2" fmla="val 17183677"/>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4"/>
          <p:cNvSpPr/>
          <p:nvPr/>
        </p:nvSpPr>
        <p:spPr>
          <a:xfrm rot="8347474">
            <a:off x="4931456" y="3431417"/>
            <a:ext cx="578072" cy="578435"/>
          </a:xfrm>
          <a:prstGeom prst="pie">
            <a:avLst>
              <a:gd name="adj1" fmla="val 6190354"/>
              <a:gd name="adj2" fmla="val 14996165"/>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4"/>
          <p:cNvSpPr/>
          <p:nvPr/>
        </p:nvSpPr>
        <p:spPr>
          <a:xfrm rot="-2492975">
            <a:off x="4931530" y="3431343"/>
            <a:ext cx="578047" cy="578644"/>
          </a:xfrm>
          <a:prstGeom prst="pie">
            <a:avLst>
              <a:gd name="adj1" fmla="val 4028252"/>
              <a:gd name="adj2" fmla="val 17183677"/>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4"/>
          <p:cNvSpPr/>
          <p:nvPr/>
        </p:nvSpPr>
        <p:spPr>
          <a:xfrm rot="-4555659">
            <a:off x="3248102" y="2209369"/>
            <a:ext cx="577429" cy="578884"/>
          </a:xfrm>
          <a:prstGeom prst="pie">
            <a:avLst>
              <a:gd name="adj1" fmla="val 6190354"/>
              <a:gd name="adj2" fmla="val 14996165"/>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4"/>
          <p:cNvSpPr/>
          <p:nvPr/>
        </p:nvSpPr>
        <p:spPr>
          <a:xfrm rot="6205784">
            <a:off x="3248236" y="2209364"/>
            <a:ext cx="577388" cy="578847"/>
          </a:xfrm>
          <a:prstGeom prst="pie">
            <a:avLst>
              <a:gd name="adj1" fmla="val 4028252"/>
              <a:gd name="adj2" fmla="val 17183677"/>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4"/>
          <p:cNvSpPr txBox="1"/>
          <p:nvPr/>
        </p:nvSpPr>
        <p:spPr>
          <a:xfrm>
            <a:off x="5715000" y="1616800"/>
            <a:ext cx="28497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2E5E73"/>
                </a:solidFill>
                <a:latin typeface="Roboto"/>
                <a:ea typeface="Roboto"/>
                <a:cs typeface="Roboto"/>
                <a:sym typeface="Roboto"/>
              </a:rPr>
              <a:t>Step 5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a:p>
            <a:pPr marL="0" lvl="0" indent="0" algn="l" rtl="0">
              <a:spcBef>
                <a:spcPts val="1600"/>
              </a:spcBef>
              <a:spcAft>
                <a:spcPts val="0"/>
              </a:spcAft>
              <a:buNone/>
            </a:pPr>
            <a:endParaRPr sz="800" b="1">
              <a:solidFill>
                <a:srgbClr val="2E5E73"/>
              </a:solidFill>
              <a:latin typeface="Roboto"/>
              <a:ea typeface="Roboto"/>
              <a:cs typeface="Roboto"/>
              <a:sym typeface="Roboto"/>
            </a:endParaRPr>
          </a:p>
          <a:p>
            <a:pPr marL="0" lvl="0" indent="0" algn="l" rtl="0">
              <a:spcBef>
                <a:spcPts val="1600"/>
              </a:spcBef>
              <a:spcAft>
                <a:spcPts val="1600"/>
              </a:spcAft>
              <a:buNone/>
            </a:pPr>
            <a:endParaRPr sz="800" b="1">
              <a:solidFill>
                <a:srgbClr val="2E5E73"/>
              </a:solidFill>
              <a:latin typeface="Roboto"/>
              <a:ea typeface="Roboto"/>
              <a:cs typeface="Roboto"/>
              <a:sym typeface="Roboto"/>
            </a:endParaRPr>
          </a:p>
        </p:txBody>
      </p:sp>
      <p:sp>
        <p:nvSpPr>
          <p:cNvPr id="573" name="Google Shape;573;p44"/>
          <p:cNvSpPr txBox="1"/>
          <p:nvPr/>
        </p:nvSpPr>
        <p:spPr>
          <a:xfrm>
            <a:off x="0" y="2078050"/>
            <a:ext cx="27798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1600"/>
              </a:spcAft>
              <a:buNone/>
            </a:pPr>
            <a:r>
              <a:rPr lang="en" sz="1000" b="1">
                <a:solidFill>
                  <a:srgbClr val="2E5E73"/>
                </a:solidFill>
                <a:latin typeface="Roboto"/>
                <a:ea typeface="Roboto"/>
                <a:cs typeface="Roboto"/>
                <a:sym typeface="Roboto"/>
              </a:rPr>
              <a:t>Step 1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p:txBody>
      </p:sp>
      <p:sp>
        <p:nvSpPr>
          <p:cNvPr id="574" name="Google Shape;574;p44"/>
          <p:cNvSpPr txBox="1"/>
          <p:nvPr/>
        </p:nvSpPr>
        <p:spPr>
          <a:xfrm>
            <a:off x="0" y="3445600"/>
            <a:ext cx="28095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2E5E73"/>
                </a:solidFill>
                <a:latin typeface="Roboto"/>
                <a:ea typeface="Roboto"/>
                <a:cs typeface="Roboto"/>
                <a:sym typeface="Roboto"/>
              </a:rPr>
              <a:t>Step 2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a:p>
            <a:pPr marL="0" lvl="0" indent="0" algn="l" rtl="0">
              <a:spcBef>
                <a:spcPts val="1600"/>
              </a:spcBef>
              <a:spcAft>
                <a:spcPts val="1600"/>
              </a:spcAft>
              <a:buNone/>
            </a:pPr>
            <a:endParaRPr sz="800" b="1">
              <a:solidFill>
                <a:srgbClr val="2E5E73"/>
              </a:solidFill>
              <a:latin typeface="Roboto"/>
              <a:ea typeface="Roboto"/>
              <a:cs typeface="Roboto"/>
              <a:sym typeface="Roboto"/>
            </a:endParaRPr>
          </a:p>
        </p:txBody>
      </p:sp>
      <p:sp>
        <p:nvSpPr>
          <p:cNvPr id="575" name="Google Shape;575;p44"/>
          <p:cNvSpPr txBox="1"/>
          <p:nvPr/>
        </p:nvSpPr>
        <p:spPr>
          <a:xfrm>
            <a:off x="5715000" y="3979000"/>
            <a:ext cx="27246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2E5E73"/>
                </a:solidFill>
                <a:latin typeface="Roboto"/>
                <a:ea typeface="Roboto"/>
                <a:cs typeface="Roboto"/>
                <a:sym typeface="Roboto"/>
              </a:rPr>
              <a:t>Step 3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a:p>
            <a:pPr marL="0" lvl="0" indent="0" algn="l" rtl="0">
              <a:spcBef>
                <a:spcPts val="1600"/>
              </a:spcBef>
              <a:spcAft>
                <a:spcPts val="0"/>
              </a:spcAft>
              <a:buNone/>
            </a:pPr>
            <a:endParaRPr sz="800" b="1">
              <a:solidFill>
                <a:srgbClr val="2E5E73"/>
              </a:solidFill>
              <a:latin typeface="Roboto"/>
              <a:ea typeface="Roboto"/>
              <a:cs typeface="Roboto"/>
              <a:sym typeface="Roboto"/>
            </a:endParaRPr>
          </a:p>
          <a:p>
            <a:pPr marL="0" lvl="0" indent="0" algn="l" rtl="0">
              <a:spcBef>
                <a:spcPts val="1600"/>
              </a:spcBef>
              <a:spcAft>
                <a:spcPts val="1600"/>
              </a:spcAft>
              <a:buNone/>
            </a:pPr>
            <a:endParaRPr sz="800" b="1">
              <a:solidFill>
                <a:srgbClr val="2E5E73"/>
              </a:solidFill>
              <a:latin typeface="Roboto"/>
              <a:ea typeface="Roboto"/>
              <a:cs typeface="Roboto"/>
              <a:sym typeface="Roboto"/>
            </a:endParaRPr>
          </a:p>
        </p:txBody>
      </p:sp>
      <p:sp>
        <p:nvSpPr>
          <p:cNvPr id="576" name="Google Shape;576;p44"/>
          <p:cNvSpPr txBox="1"/>
          <p:nvPr/>
        </p:nvSpPr>
        <p:spPr>
          <a:xfrm>
            <a:off x="3264550" y="2289010"/>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28363B"/>
                </a:solidFill>
                <a:latin typeface="Roboto"/>
                <a:ea typeface="Roboto"/>
                <a:cs typeface="Roboto"/>
                <a:sym typeface="Roboto"/>
              </a:rPr>
              <a:t>01</a:t>
            </a:r>
            <a:endParaRPr sz="1600" b="1">
              <a:solidFill>
                <a:srgbClr val="28363B"/>
              </a:solidFill>
              <a:latin typeface="Roboto"/>
              <a:ea typeface="Roboto"/>
              <a:cs typeface="Roboto"/>
              <a:sym typeface="Roboto"/>
            </a:endParaRPr>
          </a:p>
        </p:txBody>
      </p:sp>
      <p:sp>
        <p:nvSpPr>
          <p:cNvPr id="577" name="Google Shape;577;p44"/>
          <p:cNvSpPr txBox="1"/>
          <p:nvPr/>
        </p:nvSpPr>
        <p:spPr>
          <a:xfrm>
            <a:off x="3675648" y="3516001"/>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02</a:t>
            </a:r>
            <a:endParaRPr sz="1600" b="1">
              <a:solidFill>
                <a:srgbClr val="FFFFFF"/>
              </a:solidFill>
              <a:latin typeface="Roboto"/>
              <a:ea typeface="Roboto"/>
              <a:cs typeface="Roboto"/>
              <a:sym typeface="Roboto"/>
            </a:endParaRPr>
          </a:p>
        </p:txBody>
      </p:sp>
      <p:sp>
        <p:nvSpPr>
          <p:cNvPr id="578" name="Google Shape;578;p44"/>
          <p:cNvSpPr txBox="1"/>
          <p:nvPr/>
        </p:nvSpPr>
        <p:spPr>
          <a:xfrm>
            <a:off x="4945653" y="3516001"/>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03</a:t>
            </a:r>
            <a:endParaRPr sz="1600" b="1">
              <a:solidFill>
                <a:srgbClr val="FFFFFF"/>
              </a:solidFill>
              <a:latin typeface="Roboto"/>
              <a:ea typeface="Roboto"/>
              <a:cs typeface="Roboto"/>
              <a:sym typeface="Roboto"/>
            </a:endParaRPr>
          </a:p>
        </p:txBody>
      </p:sp>
      <p:sp>
        <p:nvSpPr>
          <p:cNvPr id="579" name="Google Shape;579;p44"/>
          <p:cNvSpPr txBox="1"/>
          <p:nvPr/>
        </p:nvSpPr>
        <p:spPr>
          <a:xfrm>
            <a:off x="5355068" y="2289010"/>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04</a:t>
            </a:r>
            <a:endParaRPr sz="1600" b="1">
              <a:solidFill>
                <a:srgbClr val="FFFFFF"/>
              </a:solidFill>
              <a:latin typeface="Roboto"/>
              <a:ea typeface="Roboto"/>
              <a:cs typeface="Roboto"/>
              <a:sym typeface="Roboto"/>
            </a:endParaRPr>
          </a:p>
        </p:txBody>
      </p:sp>
      <p:sp>
        <p:nvSpPr>
          <p:cNvPr id="580" name="Google Shape;580;p44"/>
          <p:cNvSpPr txBox="1"/>
          <p:nvPr/>
        </p:nvSpPr>
        <p:spPr>
          <a:xfrm>
            <a:off x="4332231" y="1543736"/>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28363B"/>
                </a:solidFill>
                <a:latin typeface="Roboto"/>
                <a:ea typeface="Roboto"/>
                <a:cs typeface="Roboto"/>
                <a:sym typeface="Roboto"/>
              </a:rPr>
              <a:t>05</a:t>
            </a:r>
            <a:endParaRPr sz="1600" b="1">
              <a:solidFill>
                <a:srgbClr val="28363B"/>
              </a:solidFill>
              <a:latin typeface="Roboto"/>
              <a:ea typeface="Roboto"/>
              <a:cs typeface="Roboto"/>
              <a:sym typeface="Roboto"/>
            </a:endParaRPr>
          </a:p>
        </p:txBody>
      </p:sp>
      <p:sp>
        <p:nvSpPr>
          <p:cNvPr id="581" name="Google Shape;581;p44"/>
          <p:cNvSpPr txBox="1"/>
          <p:nvPr/>
        </p:nvSpPr>
        <p:spPr>
          <a:xfrm>
            <a:off x="5715000" y="2759800"/>
            <a:ext cx="27246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2E5E73"/>
                </a:solidFill>
                <a:latin typeface="Roboto"/>
                <a:ea typeface="Roboto"/>
                <a:cs typeface="Roboto"/>
                <a:sym typeface="Roboto"/>
              </a:rPr>
              <a:t>Step 4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a:p>
            <a:pPr marL="0" lvl="0" indent="0" algn="l" rtl="0">
              <a:spcBef>
                <a:spcPts val="1600"/>
              </a:spcBef>
              <a:spcAft>
                <a:spcPts val="0"/>
              </a:spcAft>
              <a:buNone/>
            </a:pPr>
            <a:endParaRPr sz="800" b="1">
              <a:solidFill>
                <a:srgbClr val="2E5E73"/>
              </a:solidFill>
              <a:latin typeface="Roboto"/>
              <a:ea typeface="Roboto"/>
              <a:cs typeface="Roboto"/>
              <a:sym typeface="Roboto"/>
            </a:endParaRPr>
          </a:p>
          <a:p>
            <a:pPr marL="0" lvl="0" indent="0" algn="l" rtl="0">
              <a:spcBef>
                <a:spcPts val="1600"/>
              </a:spcBef>
              <a:spcAft>
                <a:spcPts val="1600"/>
              </a:spcAft>
              <a:buNone/>
            </a:pPr>
            <a:endParaRPr sz="800" b="1">
              <a:solidFill>
                <a:srgbClr val="2E5E73"/>
              </a:solidFill>
              <a:latin typeface="Roboto"/>
              <a:ea typeface="Roboto"/>
              <a:cs typeface="Roboto"/>
              <a:sym typeface="Roboto"/>
            </a:endParaRPr>
          </a:p>
        </p:txBody>
      </p:sp>
      <p:sp>
        <p:nvSpPr>
          <p:cNvPr id="582" name="Google Shape;582;p44"/>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3" name="Google Shape;583;p44"/>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4" name="Google Shape;584;p4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ustom Layout 19">
  <p:cSld name="CUSTOM_18">
    <p:spTree>
      <p:nvGrpSpPr>
        <p:cNvPr id="1" name="Shape 585"/>
        <p:cNvGrpSpPr/>
        <p:nvPr/>
      </p:nvGrpSpPr>
      <p:grpSpPr>
        <a:xfrm>
          <a:off x="0" y="0"/>
          <a:ext cx="0" cy="0"/>
          <a:chOff x="0" y="0"/>
          <a:chExt cx="0" cy="0"/>
        </a:xfrm>
      </p:grpSpPr>
      <p:sp>
        <p:nvSpPr>
          <p:cNvPr id="586" name="Google Shape;586;p45"/>
          <p:cNvSpPr/>
          <p:nvPr/>
        </p:nvSpPr>
        <p:spPr>
          <a:xfrm>
            <a:off x="4515854" y="1187675"/>
            <a:ext cx="3633900" cy="1532400"/>
          </a:xfrm>
          <a:prstGeom prst="round2DiagRect">
            <a:avLst>
              <a:gd name="adj1" fmla="val 0"/>
              <a:gd name="adj2" fmla="val 1339"/>
            </a:avLst>
          </a:prstGeom>
          <a:solidFill>
            <a:srgbClr val="F2F2F2"/>
          </a:solidFill>
          <a:ln>
            <a:noFill/>
          </a:ln>
        </p:spPr>
        <p:txBody>
          <a:bodyPr spcFirstLastPara="1" wrap="square" lIns="73150" tIns="182875" rIns="73150" bIns="365750" anchor="t" anchorCtr="0">
            <a:noAutofit/>
          </a:bodyPr>
          <a:lstStyle/>
          <a:p>
            <a:pPr marL="0" lvl="0" indent="0" algn="l" rtl="0">
              <a:spcBef>
                <a:spcPts val="0"/>
              </a:spcBef>
              <a:spcAft>
                <a:spcPts val="0"/>
              </a:spcAft>
              <a:buClr>
                <a:srgbClr val="000000"/>
              </a:buClr>
              <a:buSzPts val="1100"/>
              <a:buFont typeface="Arial"/>
              <a:buNone/>
            </a:pPr>
            <a:r>
              <a:rPr lang="en" sz="1100">
                <a:solidFill>
                  <a:srgbClr val="9E9E9E"/>
                </a:solidFill>
                <a:latin typeface="Roboto"/>
                <a:ea typeface="Roboto"/>
                <a:cs typeface="Roboto"/>
                <a:sym typeface="Roboto"/>
              </a:rPr>
              <a:t>This slide has 4 parts. Explain the </a:t>
            </a:r>
            <a:r>
              <a:rPr lang="en" sz="1100" b="1">
                <a:solidFill>
                  <a:srgbClr val="9E9E9E"/>
                </a:solidFill>
                <a:latin typeface="Roboto"/>
                <a:ea typeface="Roboto"/>
                <a:cs typeface="Roboto"/>
                <a:sym typeface="Roboto"/>
              </a:rPr>
              <a:t>second</a:t>
            </a:r>
            <a:r>
              <a:rPr lang="en" sz="11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100">
              <a:solidFill>
                <a:srgbClr val="9E9E9E"/>
              </a:solidFill>
              <a:latin typeface="Roboto"/>
              <a:ea typeface="Roboto"/>
              <a:cs typeface="Roboto"/>
              <a:sym typeface="Roboto"/>
            </a:endParaRPr>
          </a:p>
          <a:p>
            <a:pPr marL="0" lvl="0" indent="0" algn="l" rtl="0">
              <a:spcBef>
                <a:spcPts val="0"/>
              </a:spcBef>
              <a:spcAft>
                <a:spcPts val="0"/>
              </a:spcAft>
              <a:buClr>
                <a:srgbClr val="000000"/>
              </a:buClr>
              <a:buSzPts val="1100"/>
              <a:buFont typeface="Arial"/>
              <a:buNone/>
            </a:pPr>
            <a:endParaRPr sz="1000">
              <a:solidFill>
                <a:srgbClr val="A9B7C0"/>
              </a:solidFill>
            </a:endParaRPr>
          </a:p>
        </p:txBody>
      </p:sp>
      <p:sp>
        <p:nvSpPr>
          <p:cNvPr id="587" name="Google Shape;587;p45"/>
          <p:cNvSpPr/>
          <p:nvPr/>
        </p:nvSpPr>
        <p:spPr>
          <a:xfrm>
            <a:off x="823525" y="2781575"/>
            <a:ext cx="3633900" cy="1532400"/>
          </a:xfrm>
          <a:prstGeom prst="round2DiagRect">
            <a:avLst>
              <a:gd name="adj1" fmla="val 0"/>
              <a:gd name="adj2" fmla="val 0"/>
            </a:avLst>
          </a:prstGeom>
          <a:solidFill>
            <a:srgbClr val="F2F2F2"/>
          </a:solidFill>
          <a:ln>
            <a:noFill/>
          </a:ln>
        </p:spPr>
        <p:txBody>
          <a:bodyPr spcFirstLastPara="1" wrap="square" lIns="73150" tIns="365750" rIns="73150" bIns="182875" anchor="b" anchorCtr="0">
            <a:noAutofit/>
          </a:bodyPr>
          <a:lstStyle/>
          <a:p>
            <a:pPr marL="0" lvl="0" indent="0" algn="l" rtl="0">
              <a:spcBef>
                <a:spcPts val="0"/>
              </a:spcBef>
              <a:spcAft>
                <a:spcPts val="0"/>
              </a:spcAft>
              <a:buClr>
                <a:srgbClr val="000000"/>
              </a:buClr>
              <a:buSzPts val="1100"/>
              <a:buFont typeface="Arial"/>
              <a:buNone/>
            </a:pPr>
            <a:r>
              <a:rPr lang="en" sz="1100">
                <a:solidFill>
                  <a:srgbClr val="9E9E9E"/>
                </a:solidFill>
                <a:latin typeface="Roboto"/>
                <a:ea typeface="Roboto"/>
                <a:cs typeface="Roboto"/>
                <a:sym typeface="Roboto"/>
              </a:rPr>
              <a:t>This slide has 4 parts. Explain the </a:t>
            </a:r>
            <a:r>
              <a:rPr lang="en" sz="1100" b="1">
                <a:solidFill>
                  <a:srgbClr val="9E9E9E"/>
                </a:solidFill>
                <a:latin typeface="Roboto"/>
                <a:ea typeface="Roboto"/>
                <a:cs typeface="Roboto"/>
                <a:sym typeface="Roboto"/>
              </a:rPr>
              <a:t>fourth</a:t>
            </a:r>
            <a:r>
              <a:rPr lang="en" sz="1100">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lang="en" sz="1100">
                <a:solidFill>
                  <a:srgbClr val="9E9E9E"/>
                </a:solidFill>
              </a:rPr>
              <a:t> </a:t>
            </a:r>
            <a:endParaRPr sz="1000">
              <a:solidFill>
                <a:srgbClr val="9E9E9E"/>
              </a:solidFill>
            </a:endParaRPr>
          </a:p>
        </p:txBody>
      </p:sp>
      <p:sp>
        <p:nvSpPr>
          <p:cNvPr id="588" name="Google Shape;588;p45"/>
          <p:cNvSpPr/>
          <p:nvPr/>
        </p:nvSpPr>
        <p:spPr>
          <a:xfrm flipH="1">
            <a:off x="4515700" y="2781575"/>
            <a:ext cx="3633900" cy="1532400"/>
          </a:xfrm>
          <a:prstGeom prst="round2DiagRect">
            <a:avLst>
              <a:gd name="adj1" fmla="val 0"/>
              <a:gd name="adj2" fmla="val 0"/>
            </a:avLst>
          </a:prstGeom>
          <a:solidFill>
            <a:srgbClr val="F2F2F2"/>
          </a:solidFill>
          <a:ln>
            <a:noFill/>
          </a:ln>
        </p:spPr>
        <p:txBody>
          <a:bodyPr spcFirstLastPara="1" wrap="square" lIns="73150" tIns="365750" rIns="73150" bIns="182875" anchor="b" anchorCtr="0">
            <a:noAutofit/>
          </a:bodyPr>
          <a:lstStyle/>
          <a:p>
            <a:pPr marL="0" lvl="0" indent="0" algn="l" rtl="0">
              <a:spcBef>
                <a:spcPts val="0"/>
              </a:spcBef>
              <a:spcAft>
                <a:spcPts val="0"/>
              </a:spcAft>
              <a:buClr>
                <a:srgbClr val="000000"/>
              </a:buClr>
              <a:buSzPts val="1100"/>
              <a:buFont typeface="Arial"/>
              <a:buNone/>
            </a:pPr>
            <a:r>
              <a:rPr lang="en" sz="1100">
                <a:solidFill>
                  <a:srgbClr val="9E9E9E"/>
                </a:solidFill>
                <a:latin typeface="Roboto"/>
                <a:ea typeface="Roboto"/>
                <a:cs typeface="Roboto"/>
                <a:sym typeface="Roboto"/>
              </a:rPr>
              <a:t>This slide has 4 parts. Explain the </a:t>
            </a:r>
            <a:r>
              <a:rPr lang="en" sz="1100" b="1">
                <a:solidFill>
                  <a:srgbClr val="9E9E9E"/>
                </a:solidFill>
                <a:latin typeface="Roboto"/>
                <a:ea typeface="Roboto"/>
                <a:cs typeface="Roboto"/>
                <a:sym typeface="Roboto"/>
              </a:rPr>
              <a:t>third</a:t>
            </a:r>
            <a:r>
              <a:rPr lang="en" sz="11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000">
              <a:solidFill>
                <a:srgbClr val="9E9E9E"/>
              </a:solidFill>
              <a:latin typeface="Roboto"/>
              <a:ea typeface="Roboto"/>
              <a:cs typeface="Roboto"/>
              <a:sym typeface="Roboto"/>
            </a:endParaRPr>
          </a:p>
        </p:txBody>
      </p:sp>
      <p:sp>
        <p:nvSpPr>
          <p:cNvPr id="589" name="Google Shape;589;p45"/>
          <p:cNvSpPr/>
          <p:nvPr/>
        </p:nvSpPr>
        <p:spPr>
          <a:xfrm flipH="1">
            <a:off x="825871" y="1187675"/>
            <a:ext cx="3629400" cy="1532400"/>
          </a:xfrm>
          <a:prstGeom prst="round2DiagRect">
            <a:avLst>
              <a:gd name="adj1" fmla="val 0"/>
              <a:gd name="adj2" fmla="val 0"/>
            </a:avLst>
          </a:prstGeom>
          <a:solidFill>
            <a:srgbClr val="AADCF2"/>
          </a:solidFill>
          <a:ln>
            <a:noFill/>
          </a:ln>
        </p:spPr>
        <p:txBody>
          <a:bodyPr spcFirstLastPara="1" wrap="square" lIns="73150" tIns="182875" rIns="73150" bIns="365750" anchor="t" anchorCtr="0">
            <a:noAutofit/>
          </a:bodyPr>
          <a:lstStyle/>
          <a:p>
            <a:pPr marL="0" lvl="0" indent="0" algn="l" rtl="0">
              <a:spcBef>
                <a:spcPts val="0"/>
              </a:spcBef>
              <a:spcAft>
                <a:spcPts val="0"/>
              </a:spcAft>
              <a:buClr>
                <a:srgbClr val="000000"/>
              </a:buClr>
              <a:buSzPts val="1100"/>
              <a:buFont typeface="Arial"/>
              <a:buNone/>
            </a:pPr>
            <a:r>
              <a:rPr lang="en" sz="1100">
                <a:solidFill>
                  <a:srgbClr val="2E5E73"/>
                </a:solidFill>
                <a:latin typeface="Roboto"/>
                <a:ea typeface="Roboto"/>
                <a:cs typeface="Roboto"/>
                <a:sym typeface="Roboto"/>
              </a:rPr>
              <a:t>This slide has 4 parts. Explain the </a:t>
            </a:r>
            <a:r>
              <a:rPr lang="en" sz="1100" b="1">
                <a:solidFill>
                  <a:srgbClr val="2E5E73"/>
                </a:solidFill>
                <a:latin typeface="Roboto"/>
                <a:ea typeface="Roboto"/>
                <a:cs typeface="Roboto"/>
                <a:sym typeface="Roboto"/>
              </a:rPr>
              <a:t>first</a:t>
            </a:r>
            <a:r>
              <a:rPr lang="en" sz="1100">
                <a:solidFill>
                  <a:srgbClr val="2E5E73"/>
                </a:solidFill>
                <a:latin typeface="Roboto"/>
                <a:ea typeface="Roboto"/>
                <a:cs typeface="Roboto"/>
                <a:sym typeface="Roboto"/>
              </a:rPr>
              <a:t> part here. The parts that have not yet been explained are grayed out. You can change the point size of this text depending on how much space you need. </a:t>
            </a:r>
            <a:endParaRPr sz="1000">
              <a:solidFill>
                <a:srgbClr val="2E5E73"/>
              </a:solidFill>
              <a:latin typeface="Roboto"/>
              <a:ea typeface="Roboto"/>
              <a:cs typeface="Roboto"/>
              <a:sym typeface="Roboto"/>
            </a:endParaRPr>
          </a:p>
        </p:txBody>
      </p:sp>
      <p:sp>
        <p:nvSpPr>
          <p:cNvPr id="590" name="Google Shape;590;p45"/>
          <p:cNvSpPr/>
          <p:nvPr/>
        </p:nvSpPr>
        <p:spPr>
          <a:xfrm>
            <a:off x="3857625" y="2247875"/>
            <a:ext cx="6582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01</a:t>
            </a:r>
            <a:endParaRPr sz="2400" b="1">
              <a:solidFill>
                <a:srgbClr val="FFFFFF"/>
              </a:solidFill>
              <a:latin typeface="Roboto"/>
              <a:ea typeface="Roboto"/>
              <a:cs typeface="Roboto"/>
              <a:sym typeface="Roboto"/>
            </a:endParaRPr>
          </a:p>
        </p:txBody>
      </p:sp>
      <p:sp>
        <p:nvSpPr>
          <p:cNvPr id="591" name="Google Shape;591;p45"/>
          <p:cNvSpPr/>
          <p:nvPr/>
        </p:nvSpPr>
        <p:spPr>
          <a:xfrm>
            <a:off x="4457550" y="2247875"/>
            <a:ext cx="6000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02</a:t>
            </a:r>
            <a:endParaRPr sz="2400" b="1">
              <a:solidFill>
                <a:srgbClr val="FFFFFF"/>
              </a:solidFill>
              <a:latin typeface="Roboto"/>
              <a:ea typeface="Roboto"/>
              <a:cs typeface="Roboto"/>
              <a:sym typeface="Roboto"/>
            </a:endParaRPr>
          </a:p>
        </p:txBody>
      </p:sp>
      <p:sp>
        <p:nvSpPr>
          <p:cNvPr id="592" name="Google Shape;592;p45"/>
          <p:cNvSpPr/>
          <p:nvPr/>
        </p:nvSpPr>
        <p:spPr>
          <a:xfrm>
            <a:off x="3857625" y="2705075"/>
            <a:ext cx="6582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04</a:t>
            </a:r>
            <a:endParaRPr sz="2400" b="1">
              <a:solidFill>
                <a:srgbClr val="FFFFFF"/>
              </a:solidFill>
              <a:latin typeface="Roboto"/>
              <a:ea typeface="Roboto"/>
              <a:cs typeface="Roboto"/>
              <a:sym typeface="Roboto"/>
            </a:endParaRPr>
          </a:p>
        </p:txBody>
      </p:sp>
      <p:sp>
        <p:nvSpPr>
          <p:cNvPr id="593" name="Google Shape;593;p45"/>
          <p:cNvSpPr/>
          <p:nvPr/>
        </p:nvSpPr>
        <p:spPr>
          <a:xfrm>
            <a:off x="4457550" y="2705075"/>
            <a:ext cx="6000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03</a:t>
            </a:r>
            <a:endParaRPr sz="2400" b="1">
              <a:solidFill>
                <a:srgbClr val="FFFFFF"/>
              </a:solidFill>
              <a:latin typeface="Roboto"/>
              <a:ea typeface="Roboto"/>
              <a:cs typeface="Roboto"/>
              <a:sym typeface="Roboto"/>
            </a:endParaRPr>
          </a:p>
        </p:txBody>
      </p:sp>
      <p:sp>
        <p:nvSpPr>
          <p:cNvPr id="594" name="Google Shape;594;p45"/>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5" name="Google Shape;595;p45"/>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6" name="Google Shape;596;p4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ustom Layout 20">
  <p:cSld name="CUSTOM_19">
    <p:spTree>
      <p:nvGrpSpPr>
        <p:cNvPr id="1" name="Shape 597"/>
        <p:cNvGrpSpPr/>
        <p:nvPr/>
      </p:nvGrpSpPr>
      <p:grpSpPr>
        <a:xfrm>
          <a:off x="0" y="0"/>
          <a:ext cx="0" cy="0"/>
          <a:chOff x="0" y="0"/>
          <a:chExt cx="0" cy="0"/>
        </a:xfrm>
      </p:grpSpPr>
      <p:sp>
        <p:nvSpPr>
          <p:cNvPr id="598" name="Google Shape;598;p46"/>
          <p:cNvSpPr/>
          <p:nvPr/>
        </p:nvSpPr>
        <p:spPr>
          <a:xfrm>
            <a:off x="4515854" y="1187675"/>
            <a:ext cx="3633900" cy="1532400"/>
          </a:xfrm>
          <a:prstGeom prst="round2DiagRect">
            <a:avLst>
              <a:gd name="adj1" fmla="val 0"/>
              <a:gd name="adj2" fmla="val 1339"/>
            </a:avLst>
          </a:prstGeom>
          <a:solidFill>
            <a:srgbClr val="00C7CC"/>
          </a:solidFill>
          <a:ln>
            <a:noFill/>
          </a:ln>
        </p:spPr>
        <p:txBody>
          <a:bodyPr spcFirstLastPara="1" wrap="square" lIns="73150" tIns="182875" rIns="73150" bIns="365750" anchor="t" anchorCtr="0">
            <a:noAutofit/>
          </a:bodyPr>
          <a:lstStyle/>
          <a:p>
            <a:pPr marL="0" lvl="0" indent="0" algn="l" rtl="0">
              <a:spcBef>
                <a:spcPts val="0"/>
              </a:spcBef>
              <a:spcAft>
                <a:spcPts val="0"/>
              </a:spcAft>
              <a:buClr>
                <a:srgbClr val="000000"/>
              </a:buClr>
              <a:buSzPts val="1100"/>
              <a:buFont typeface="Arial"/>
              <a:buNone/>
            </a:pPr>
            <a:r>
              <a:rPr lang="en" sz="1100">
                <a:solidFill>
                  <a:srgbClr val="FFFFFF"/>
                </a:solidFill>
                <a:latin typeface="Roboto"/>
                <a:ea typeface="Roboto"/>
                <a:cs typeface="Roboto"/>
                <a:sym typeface="Roboto"/>
              </a:rPr>
              <a:t>This slide has 4 parts. Explain the </a:t>
            </a:r>
            <a:r>
              <a:rPr lang="en" sz="1100" b="1">
                <a:solidFill>
                  <a:srgbClr val="FFFFFF"/>
                </a:solidFill>
                <a:latin typeface="Roboto"/>
                <a:ea typeface="Roboto"/>
                <a:cs typeface="Roboto"/>
                <a:sym typeface="Roboto"/>
              </a:rPr>
              <a:t>second</a:t>
            </a:r>
            <a:r>
              <a:rPr lang="en" sz="1100">
                <a:solidFill>
                  <a:srgbClr val="FFFFFF"/>
                </a:solidFill>
                <a:latin typeface="Roboto"/>
                <a:ea typeface="Roboto"/>
                <a:cs typeface="Roboto"/>
                <a:sym typeface="Roboto"/>
              </a:rPr>
              <a:t> part here. The parts that have not yet been explained are grayed out. You can change the point size of this text depending on how much space you need.  </a:t>
            </a:r>
            <a:endParaRPr sz="1100">
              <a:solidFill>
                <a:srgbClr val="FFFFFF"/>
              </a:solidFill>
              <a:latin typeface="Roboto"/>
              <a:ea typeface="Roboto"/>
              <a:cs typeface="Roboto"/>
              <a:sym typeface="Roboto"/>
            </a:endParaRPr>
          </a:p>
          <a:p>
            <a:pPr marL="0" lvl="0" indent="0" algn="l" rtl="0">
              <a:spcBef>
                <a:spcPts val="0"/>
              </a:spcBef>
              <a:spcAft>
                <a:spcPts val="0"/>
              </a:spcAft>
              <a:buClr>
                <a:srgbClr val="000000"/>
              </a:buClr>
              <a:buSzPts val="1100"/>
              <a:buFont typeface="Arial"/>
              <a:buNone/>
            </a:pPr>
            <a:endParaRPr sz="1000">
              <a:solidFill>
                <a:srgbClr val="A9B7C0"/>
              </a:solidFill>
            </a:endParaRPr>
          </a:p>
        </p:txBody>
      </p:sp>
      <p:sp>
        <p:nvSpPr>
          <p:cNvPr id="599" name="Google Shape;599;p46"/>
          <p:cNvSpPr/>
          <p:nvPr/>
        </p:nvSpPr>
        <p:spPr>
          <a:xfrm>
            <a:off x="823625" y="2781575"/>
            <a:ext cx="3633900" cy="1532400"/>
          </a:xfrm>
          <a:prstGeom prst="round2DiagRect">
            <a:avLst>
              <a:gd name="adj1" fmla="val 0"/>
              <a:gd name="adj2" fmla="val 0"/>
            </a:avLst>
          </a:prstGeom>
          <a:solidFill>
            <a:srgbClr val="2E5E73"/>
          </a:solidFill>
          <a:ln>
            <a:noFill/>
          </a:ln>
        </p:spPr>
        <p:txBody>
          <a:bodyPr spcFirstLastPara="1" wrap="square" lIns="73150" tIns="365750" rIns="73150" bIns="182875" anchor="b" anchorCtr="0">
            <a:noAutofit/>
          </a:bodyPr>
          <a:lstStyle/>
          <a:p>
            <a:pPr marL="0" lvl="0" indent="0" algn="l" rtl="0">
              <a:spcBef>
                <a:spcPts val="0"/>
              </a:spcBef>
              <a:spcAft>
                <a:spcPts val="0"/>
              </a:spcAft>
              <a:buClr>
                <a:srgbClr val="000000"/>
              </a:buClr>
              <a:buSzPts val="1100"/>
              <a:buFont typeface="Arial"/>
              <a:buNone/>
            </a:pPr>
            <a:r>
              <a:rPr lang="en" sz="1100">
                <a:solidFill>
                  <a:srgbClr val="FFFFFF"/>
                </a:solidFill>
                <a:latin typeface="Roboto"/>
                <a:ea typeface="Roboto"/>
                <a:cs typeface="Roboto"/>
                <a:sym typeface="Roboto"/>
              </a:rPr>
              <a:t>This slide has 4 parts. Explain the </a:t>
            </a:r>
            <a:r>
              <a:rPr lang="en" sz="1100" b="1">
                <a:solidFill>
                  <a:srgbClr val="FFFFFF"/>
                </a:solidFill>
                <a:latin typeface="Roboto"/>
                <a:ea typeface="Roboto"/>
                <a:cs typeface="Roboto"/>
                <a:sym typeface="Roboto"/>
              </a:rPr>
              <a:t>fourth</a:t>
            </a:r>
            <a:r>
              <a:rPr lang="en" sz="1100">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lang="en" sz="1100">
                <a:solidFill>
                  <a:srgbClr val="FFFFFF"/>
                </a:solidFill>
              </a:rPr>
              <a:t> </a:t>
            </a:r>
            <a:endParaRPr sz="1000">
              <a:solidFill>
                <a:srgbClr val="FFFFFF"/>
              </a:solidFill>
            </a:endParaRPr>
          </a:p>
        </p:txBody>
      </p:sp>
      <p:sp>
        <p:nvSpPr>
          <p:cNvPr id="600" name="Google Shape;600;p46"/>
          <p:cNvSpPr/>
          <p:nvPr/>
        </p:nvSpPr>
        <p:spPr>
          <a:xfrm flipH="1">
            <a:off x="4515700" y="2781575"/>
            <a:ext cx="3633900" cy="1532400"/>
          </a:xfrm>
          <a:prstGeom prst="round2DiagRect">
            <a:avLst>
              <a:gd name="adj1" fmla="val 0"/>
              <a:gd name="adj2" fmla="val 0"/>
            </a:avLst>
          </a:prstGeom>
          <a:solidFill>
            <a:srgbClr val="FCB912"/>
          </a:solidFill>
          <a:ln>
            <a:noFill/>
          </a:ln>
        </p:spPr>
        <p:txBody>
          <a:bodyPr spcFirstLastPara="1" wrap="square" lIns="73150" tIns="365750" rIns="73150" bIns="182875" anchor="b" anchorCtr="0">
            <a:noAutofit/>
          </a:bodyPr>
          <a:lstStyle/>
          <a:p>
            <a:pPr marL="0" lvl="0" indent="0" algn="l" rtl="0">
              <a:spcBef>
                <a:spcPts val="0"/>
              </a:spcBef>
              <a:spcAft>
                <a:spcPts val="0"/>
              </a:spcAft>
              <a:buClr>
                <a:srgbClr val="000000"/>
              </a:buClr>
              <a:buSzPts val="1100"/>
              <a:buFont typeface="Arial"/>
              <a:buNone/>
            </a:pPr>
            <a:r>
              <a:rPr lang="en" sz="1100">
                <a:solidFill>
                  <a:srgbClr val="082D49"/>
                </a:solidFill>
                <a:latin typeface="Roboto"/>
                <a:ea typeface="Roboto"/>
                <a:cs typeface="Roboto"/>
                <a:sym typeface="Roboto"/>
              </a:rPr>
              <a:t>This slide has 4 parts. Explain the </a:t>
            </a:r>
            <a:r>
              <a:rPr lang="en" sz="1100" b="1">
                <a:solidFill>
                  <a:srgbClr val="082D49"/>
                </a:solidFill>
                <a:latin typeface="Roboto"/>
                <a:ea typeface="Roboto"/>
                <a:cs typeface="Roboto"/>
                <a:sym typeface="Roboto"/>
              </a:rPr>
              <a:t>third</a:t>
            </a:r>
            <a:r>
              <a:rPr lang="en" sz="1100">
                <a:solidFill>
                  <a:srgbClr val="082D49"/>
                </a:solidFill>
                <a:latin typeface="Roboto"/>
                <a:ea typeface="Roboto"/>
                <a:cs typeface="Roboto"/>
                <a:sym typeface="Roboto"/>
              </a:rPr>
              <a:t> part here. The parts that have not yet been explained are grayed out. You can change the point size of this text depending on how much space you need. </a:t>
            </a:r>
            <a:endParaRPr sz="1000">
              <a:solidFill>
                <a:srgbClr val="082D49"/>
              </a:solidFill>
              <a:latin typeface="Roboto"/>
              <a:ea typeface="Roboto"/>
              <a:cs typeface="Roboto"/>
              <a:sym typeface="Roboto"/>
            </a:endParaRPr>
          </a:p>
        </p:txBody>
      </p:sp>
      <p:sp>
        <p:nvSpPr>
          <p:cNvPr id="601" name="Google Shape;601;p46"/>
          <p:cNvSpPr/>
          <p:nvPr/>
        </p:nvSpPr>
        <p:spPr>
          <a:xfrm flipH="1">
            <a:off x="825871" y="1187675"/>
            <a:ext cx="3629400" cy="1532400"/>
          </a:xfrm>
          <a:prstGeom prst="round2DiagRect">
            <a:avLst>
              <a:gd name="adj1" fmla="val 0"/>
              <a:gd name="adj2" fmla="val 0"/>
            </a:avLst>
          </a:prstGeom>
          <a:solidFill>
            <a:srgbClr val="AADCF2"/>
          </a:solidFill>
          <a:ln>
            <a:noFill/>
          </a:ln>
        </p:spPr>
        <p:txBody>
          <a:bodyPr spcFirstLastPara="1" wrap="square" lIns="73150" tIns="182875" rIns="73150" bIns="365750" anchor="t" anchorCtr="0">
            <a:noAutofit/>
          </a:bodyPr>
          <a:lstStyle/>
          <a:p>
            <a:pPr marL="0" lvl="0" indent="0" algn="l" rtl="0">
              <a:spcBef>
                <a:spcPts val="0"/>
              </a:spcBef>
              <a:spcAft>
                <a:spcPts val="0"/>
              </a:spcAft>
              <a:buClr>
                <a:srgbClr val="000000"/>
              </a:buClr>
              <a:buSzPts val="1100"/>
              <a:buFont typeface="Arial"/>
              <a:buNone/>
            </a:pPr>
            <a:r>
              <a:rPr lang="en" sz="1100">
                <a:solidFill>
                  <a:srgbClr val="2E5E73"/>
                </a:solidFill>
                <a:latin typeface="Roboto"/>
                <a:ea typeface="Roboto"/>
                <a:cs typeface="Roboto"/>
                <a:sym typeface="Roboto"/>
              </a:rPr>
              <a:t>This slide has 4 parts. Explain the </a:t>
            </a:r>
            <a:r>
              <a:rPr lang="en" sz="1100" b="1">
                <a:solidFill>
                  <a:srgbClr val="2E5E73"/>
                </a:solidFill>
                <a:latin typeface="Roboto"/>
                <a:ea typeface="Roboto"/>
                <a:cs typeface="Roboto"/>
                <a:sym typeface="Roboto"/>
              </a:rPr>
              <a:t>first</a:t>
            </a:r>
            <a:r>
              <a:rPr lang="en" sz="1100">
                <a:solidFill>
                  <a:srgbClr val="2E5E73"/>
                </a:solidFill>
                <a:latin typeface="Roboto"/>
                <a:ea typeface="Roboto"/>
                <a:cs typeface="Roboto"/>
                <a:sym typeface="Roboto"/>
              </a:rPr>
              <a:t> part here. The parts that have not yet been explained are grayed out. You can change the point size of this text depending on how much space you need. </a:t>
            </a:r>
            <a:endParaRPr sz="1000">
              <a:solidFill>
                <a:srgbClr val="2E5E73"/>
              </a:solidFill>
              <a:latin typeface="Roboto"/>
              <a:ea typeface="Roboto"/>
              <a:cs typeface="Roboto"/>
              <a:sym typeface="Roboto"/>
            </a:endParaRPr>
          </a:p>
        </p:txBody>
      </p:sp>
      <p:sp>
        <p:nvSpPr>
          <p:cNvPr id="602" name="Google Shape;602;p46"/>
          <p:cNvSpPr/>
          <p:nvPr/>
        </p:nvSpPr>
        <p:spPr>
          <a:xfrm>
            <a:off x="3857625" y="2247875"/>
            <a:ext cx="6582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2E5E73"/>
                </a:solidFill>
                <a:latin typeface="Roboto"/>
                <a:ea typeface="Roboto"/>
                <a:cs typeface="Roboto"/>
                <a:sym typeface="Roboto"/>
              </a:rPr>
              <a:t>01</a:t>
            </a:r>
            <a:endParaRPr sz="2400" b="1">
              <a:solidFill>
                <a:srgbClr val="2E5E73"/>
              </a:solidFill>
              <a:latin typeface="Roboto"/>
              <a:ea typeface="Roboto"/>
              <a:cs typeface="Roboto"/>
              <a:sym typeface="Roboto"/>
            </a:endParaRPr>
          </a:p>
        </p:txBody>
      </p:sp>
      <p:sp>
        <p:nvSpPr>
          <p:cNvPr id="603" name="Google Shape;603;p46"/>
          <p:cNvSpPr/>
          <p:nvPr/>
        </p:nvSpPr>
        <p:spPr>
          <a:xfrm>
            <a:off x="4457550" y="2247875"/>
            <a:ext cx="6000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02</a:t>
            </a:r>
            <a:endParaRPr sz="2400" b="1">
              <a:solidFill>
                <a:srgbClr val="FFFFFF"/>
              </a:solidFill>
              <a:latin typeface="Roboto"/>
              <a:ea typeface="Roboto"/>
              <a:cs typeface="Roboto"/>
              <a:sym typeface="Roboto"/>
            </a:endParaRPr>
          </a:p>
        </p:txBody>
      </p:sp>
      <p:sp>
        <p:nvSpPr>
          <p:cNvPr id="604" name="Google Shape;604;p46"/>
          <p:cNvSpPr/>
          <p:nvPr/>
        </p:nvSpPr>
        <p:spPr>
          <a:xfrm>
            <a:off x="3857625" y="2705075"/>
            <a:ext cx="6582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04</a:t>
            </a:r>
            <a:endParaRPr sz="2400" b="1">
              <a:solidFill>
                <a:srgbClr val="FFFFFF"/>
              </a:solidFill>
              <a:latin typeface="Roboto"/>
              <a:ea typeface="Roboto"/>
              <a:cs typeface="Roboto"/>
              <a:sym typeface="Roboto"/>
            </a:endParaRPr>
          </a:p>
        </p:txBody>
      </p:sp>
      <p:sp>
        <p:nvSpPr>
          <p:cNvPr id="605" name="Google Shape;605;p46"/>
          <p:cNvSpPr/>
          <p:nvPr/>
        </p:nvSpPr>
        <p:spPr>
          <a:xfrm>
            <a:off x="4457550" y="2705075"/>
            <a:ext cx="6000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082D49"/>
                </a:solidFill>
                <a:latin typeface="Roboto"/>
                <a:ea typeface="Roboto"/>
                <a:cs typeface="Roboto"/>
                <a:sym typeface="Roboto"/>
              </a:rPr>
              <a:t>03</a:t>
            </a:r>
            <a:endParaRPr sz="2400" b="1">
              <a:solidFill>
                <a:srgbClr val="082D49"/>
              </a:solidFill>
              <a:latin typeface="Roboto"/>
              <a:ea typeface="Roboto"/>
              <a:cs typeface="Roboto"/>
              <a:sym typeface="Roboto"/>
            </a:endParaRPr>
          </a:p>
        </p:txBody>
      </p:sp>
      <p:sp>
        <p:nvSpPr>
          <p:cNvPr id="606" name="Google Shape;606;p46"/>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7" name="Google Shape;607;p46"/>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8" name="Google Shape;608;p4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ustom Layout 21">
  <p:cSld name="CUSTOM_20">
    <p:spTree>
      <p:nvGrpSpPr>
        <p:cNvPr id="1" name="Shape 609"/>
        <p:cNvGrpSpPr/>
        <p:nvPr/>
      </p:nvGrpSpPr>
      <p:grpSpPr>
        <a:xfrm>
          <a:off x="0" y="0"/>
          <a:ext cx="0" cy="0"/>
          <a:chOff x="0" y="0"/>
          <a:chExt cx="0" cy="0"/>
        </a:xfrm>
      </p:grpSpPr>
      <p:sp>
        <p:nvSpPr>
          <p:cNvPr id="610" name="Google Shape;610;p47"/>
          <p:cNvSpPr/>
          <p:nvPr/>
        </p:nvSpPr>
        <p:spPr>
          <a:xfrm>
            <a:off x="3552852" y="1425422"/>
            <a:ext cx="2031000" cy="2031000"/>
          </a:xfrm>
          <a:prstGeom prst="ellipse">
            <a:avLst/>
          </a:prstGeom>
          <a:noFill/>
          <a:ln w="28575" cap="flat" cmpd="sng">
            <a:solidFill>
              <a:srgbClr val="FCB9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7"/>
          <p:cNvSpPr/>
          <p:nvPr/>
        </p:nvSpPr>
        <p:spPr>
          <a:xfrm>
            <a:off x="2824599" y="2450459"/>
            <a:ext cx="2031000" cy="2031000"/>
          </a:xfrm>
          <a:prstGeom prst="ellipse">
            <a:avLst/>
          </a:prstGeom>
          <a:noFill/>
          <a:ln w="28575" cap="flat" cmpd="sng">
            <a:solidFill>
              <a:srgbClr val="2E5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7"/>
          <p:cNvSpPr/>
          <p:nvPr/>
        </p:nvSpPr>
        <p:spPr>
          <a:xfrm>
            <a:off x="4256816" y="2450459"/>
            <a:ext cx="2031000" cy="2031000"/>
          </a:xfrm>
          <a:prstGeom prst="ellipse">
            <a:avLst/>
          </a:prstGeom>
          <a:noFill/>
          <a:ln w="28575" cap="flat" cmpd="sng">
            <a:solidFill>
              <a:srgbClr val="1475D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47"/>
          <p:cNvCxnSpPr/>
          <p:nvPr/>
        </p:nvCxnSpPr>
        <p:spPr>
          <a:xfrm rot="10800000">
            <a:off x="2425150" y="1824750"/>
            <a:ext cx="2104800" cy="0"/>
          </a:xfrm>
          <a:prstGeom prst="straightConnector1">
            <a:avLst/>
          </a:prstGeom>
          <a:noFill/>
          <a:ln w="9525" cap="flat" cmpd="sng">
            <a:solidFill>
              <a:srgbClr val="082D49"/>
            </a:solidFill>
            <a:prstDash val="solid"/>
            <a:round/>
            <a:headEnd type="oval" w="sm" len="sm"/>
            <a:tailEnd type="none" w="sm" len="sm"/>
          </a:ln>
        </p:spPr>
      </p:cxnSp>
      <p:sp>
        <p:nvSpPr>
          <p:cNvPr id="614" name="Google Shape;614;p47"/>
          <p:cNvSpPr txBox="1"/>
          <p:nvPr/>
        </p:nvSpPr>
        <p:spPr>
          <a:xfrm>
            <a:off x="298901" y="1776643"/>
            <a:ext cx="2127300" cy="747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b="1">
                <a:solidFill>
                  <a:srgbClr val="2E5E73"/>
                </a:solidFill>
                <a:latin typeface="Roboto"/>
                <a:ea typeface="Roboto"/>
                <a:cs typeface="Roboto"/>
                <a:sym typeface="Roboto"/>
              </a:rPr>
              <a:t>Vestibulum congue tempus</a:t>
            </a:r>
            <a:endParaRPr sz="1200" b="1">
              <a:solidFill>
                <a:srgbClr val="2E5E73"/>
              </a:solidFill>
              <a:latin typeface="Roboto"/>
              <a:ea typeface="Roboto"/>
              <a:cs typeface="Roboto"/>
              <a:sym typeface="Roboto"/>
            </a:endParaRPr>
          </a:p>
          <a:p>
            <a:pPr marL="0" lvl="0" indent="0" algn="r" rtl="0">
              <a:lnSpc>
                <a:spcPct val="115000"/>
              </a:lnSpc>
              <a:spcBef>
                <a:spcPts val="0"/>
              </a:spcBef>
              <a:spcAft>
                <a:spcPts val="1600"/>
              </a:spcAft>
              <a:buNone/>
            </a:pPr>
            <a:r>
              <a:rPr lang="en" sz="800">
                <a:solidFill>
                  <a:srgbClr val="2E5E73"/>
                </a:solidFill>
                <a:latin typeface="Roboto"/>
                <a:ea typeface="Roboto"/>
                <a:cs typeface="Roboto"/>
                <a:sym typeface="Roboto"/>
              </a:rPr>
              <a:t>Lorem ipsum dolor sit amet, consectetur adipiscing elit, sed do eiusmod tempor. Donec facilisis lacus eget mauris.</a:t>
            </a:r>
            <a:endParaRPr sz="800" b="1">
              <a:solidFill>
                <a:srgbClr val="2E5E73"/>
              </a:solidFill>
              <a:latin typeface="Roboto"/>
              <a:ea typeface="Roboto"/>
              <a:cs typeface="Roboto"/>
              <a:sym typeface="Roboto"/>
            </a:endParaRPr>
          </a:p>
        </p:txBody>
      </p:sp>
      <p:cxnSp>
        <p:nvCxnSpPr>
          <p:cNvPr id="615" name="Google Shape;615;p47"/>
          <p:cNvCxnSpPr/>
          <p:nvPr/>
        </p:nvCxnSpPr>
        <p:spPr>
          <a:xfrm rot="10800000">
            <a:off x="2430775" y="3915050"/>
            <a:ext cx="1100700" cy="0"/>
          </a:xfrm>
          <a:prstGeom prst="straightConnector1">
            <a:avLst/>
          </a:prstGeom>
          <a:noFill/>
          <a:ln w="9525" cap="flat" cmpd="sng">
            <a:solidFill>
              <a:srgbClr val="082D49"/>
            </a:solidFill>
            <a:prstDash val="solid"/>
            <a:round/>
            <a:headEnd type="oval" w="sm" len="sm"/>
            <a:tailEnd type="none" w="sm" len="sm"/>
          </a:ln>
        </p:spPr>
      </p:cxnSp>
      <p:sp>
        <p:nvSpPr>
          <p:cNvPr id="616" name="Google Shape;616;p47"/>
          <p:cNvSpPr txBox="1"/>
          <p:nvPr/>
        </p:nvSpPr>
        <p:spPr>
          <a:xfrm>
            <a:off x="298901" y="3867018"/>
            <a:ext cx="2127300" cy="747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b="1">
                <a:solidFill>
                  <a:srgbClr val="2E5E73"/>
                </a:solidFill>
                <a:latin typeface="Roboto"/>
                <a:ea typeface="Roboto"/>
                <a:cs typeface="Roboto"/>
                <a:sym typeface="Roboto"/>
              </a:rPr>
              <a:t>Vestibulum congue tempus</a:t>
            </a:r>
            <a:endParaRPr sz="1200" b="1">
              <a:solidFill>
                <a:srgbClr val="2E5E73"/>
              </a:solidFill>
              <a:latin typeface="Roboto"/>
              <a:ea typeface="Roboto"/>
              <a:cs typeface="Roboto"/>
              <a:sym typeface="Roboto"/>
            </a:endParaRPr>
          </a:p>
          <a:p>
            <a:pPr marL="0" lvl="0" indent="0" algn="r" rtl="0">
              <a:lnSpc>
                <a:spcPct val="115000"/>
              </a:lnSpc>
              <a:spcBef>
                <a:spcPts val="0"/>
              </a:spcBef>
              <a:spcAft>
                <a:spcPts val="1600"/>
              </a:spcAft>
              <a:buNone/>
            </a:pPr>
            <a:r>
              <a:rPr lang="en" sz="800">
                <a:solidFill>
                  <a:srgbClr val="2E5E73"/>
                </a:solidFill>
                <a:latin typeface="Roboto"/>
                <a:ea typeface="Roboto"/>
                <a:cs typeface="Roboto"/>
                <a:sym typeface="Roboto"/>
              </a:rPr>
              <a:t>Lorem ipsum dolor sit amet, consectetur adipiscing elit, sed do eiusmod tempor. Donec facilisis lacus eget mauris.</a:t>
            </a:r>
            <a:endParaRPr sz="800" b="1">
              <a:solidFill>
                <a:srgbClr val="2E5E73"/>
              </a:solidFill>
              <a:latin typeface="Roboto"/>
              <a:ea typeface="Roboto"/>
              <a:cs typeface="Roboto"/>
              <a:sym typeface="Roboto"/>
            </a:endParaRPr>
          </a:p>
        </p:txBody>
      </p:sp>
      <p:cxnSp>
        <p:nvCxnSpPr>
          <p:cNvPr id="617" name="Google Shape;617;p47"/>
          <p:cNvCxnSpPr/>
          <p:nvPr/>
        </p:nvCxnSpPr>
        <p:spPr>
          <a:xfrm rot="10800000">
            <a:off x="4530050" y="3294850"/>
            <a:ext cx="1979700" cy="0"/>
          </a:xfrm>
          <a:prstGeom prst="straightConnector1">
            <a:avLst/>
          </a:prstGeom>
          <a:noFill/>
          <a:ln w="9525" cap="flat" cmpd="sng">
            <a:solidFill>
              <a:srgbClr val="CCCCCC"/>
            </a:solidFill>
            <a:prstDash val="solid"/>
            <a:round/>
            <a:headEnd type="none" w="sm" len="sm"/>
            <a:tailEnd type="oval" w="sm" len="sm"/>
          </a:ln>
        </p:spPr>
      </p:cxnSp>
      <p:sp>
        <p:nvSpPr>
          <p:cNvPr id="618" name="Google Shape;618;p47"/>
          <p:cNvSpPr txBox="1"/>
          <p:nvPr/>
        </p:nvSpPr>
        <p:spPr>
          <a:xfrm>
            <a:off x="6586728" y="3257425"/>
            <a:ext cx="2229600" cy="747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CCCCCC"/>
                </a:solidFill>
                <a:latin typeface="Roboto"/>
                <a:ea typeface="Roboto"/>
                <a:cs typeface="Roboto"/>
                <a:sym typeface="Roboto"/>
              </a:rPr>
              <a:t>Vestibulum congue tempus</a:t>
            </a:r>
            <a:endParaRPr sz="1200" b="1">
              <a:solidFill>
                <a:srgbClr val="CCCCCC"/>
              </a:solidFill>
              <a:latin typeface="Roboto"/>
              <a:ea typeface="Roboto"/>
              <a:cs typeface="Roboto"/>
              <a:sym typeface="Roboto"/>
            </a:endParaRPr>
          </a:p>
          <a:p>
            <a:pPr marL="0" lvl="0" indent="0" algn="l" rtl="0">
              <a:lnSpc>
                <a:spcPct val="115000"/>
              </a:lnSpc>
              <a:spcBef>
                <a:spcPts val="0"/>
              </a:spcBef>
              <a:spcAft>
                <a:spcPts val="1600"/>
              </a:spcAft>
              <a:buNone/>
            </a:pPr>
            <a:r>
              <a:rPr lang="en" sz="800">
                <a:solidFill>
                  <a:srgbClr val="CCCCCC"/>
                </a:solidFill>
                <a:latin typeface="Roboto"/>
                <a:ea typeface="Roboto"/>
                <a:cs typeface="Roboto"/>
                <a:sym typeface="Roboto"/>
              </a:rPr>
              <a:t>Lorem ipsum dolor sit amet, consectetur adipiscing elit, sed do eiusmod tempor. Donec facilisis lacus eget mauris.</a:t>
            </a:r>
            <a:endParaRPr sz="800" b="1">
              <a:solidFill>
                <a:srgbClr val="CCCCCC"/>
              </a:solidFill>
              <a:latin typeface="Roboto"/>
              <a:ea typeface="Roboto"/>
              <a:cs typeface="Roboto"/>
              <a:sym typeface="Roboto"/>
            </a:endParaRPr>
          </a:p>
        </p:txBody>
      </p:sp>
      <p:cxnSp>
        <p:nvCxnSpPr>
          <p:cNvPr id="619" name="Google Shape;619;p47"/>
          <p:cNvCxnSpPr/>
          <p:nvPr/>
        </p:nvCxnSpPr>
        <p:spPr>
          <a:xfrm rot="10800000">
            <a:off x="5153575" y="2534663"/>
            <a:ext cx="1436400" cy="0"/>
          </a:xfrm>
          <a:prstGeom prst="straightConnector1">
            <a:avLst/>
          </a:prstGeom>
          <a:noFill/>
          <a:ln w="9525" cap="flat" cmpd="sng">
            <a:solidFill>
              <a:srgbClr val="CCCCCC"/>
            </a:solidFill>
            <a:prstDash val="solid"/>
            <a:round/>
            <a:headEnd type="none" w="sm" len="sm"/>
            <a:tailEnd type="oval" w="sm" len="sm"/>
          </a:ln>
        </p:spPr>
      </p:cxnSp>
      <p:sp>
        <p:nvSpPr>
          <p:cNvPr id="620" name="Google Shape;620;p47"/>
          <p:cNvSpPr txBox="1"/>
          <p:nvPr/>
        </p:nvSpPr>
        <p:spPr>
          <a:xfrm>
            <a:off x="6589976" y="2505343"/>
            <a:ext cx="2127300" cy="747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CCCCCC"/>
                </a:solidFill>
                <a:latin typeface="Roboto"/>
                <a:ea typeface="Roboto"/>
                <a:cs typeface="Roboto"/>
                <a:sym typeface="Roboto"/>
              </a:rPr>
              <a:t>Vestibulum congue tempus</a:t>
            </a:r>
            <a:endParaRPr sz="1200" b="1">
              <a:solidFill>
                <a:srgbClr val="CCCCCC"/>
              </a:solidFill>
              <a:latin typeface="Roboto"/>
              <a:ea typeface="Roboto"/>
              <a:cs typeface="Roboto"/>
              <a:sym typeface="Roboto"/>
            </a:endParaRPr>
          </a:p>
          <a:p>
            <a:pPr marL="0" lvl="0" indent="0" algn="l" rtl="0">
              <a:lnSpc>
                <a:spcPct val="115000"/>
              </a:lnSpc>
              <a:spcBef>
                <a:spcPts val="0"/>
              </a:spcBef>
              <a:spcAft>
                <a:spcPts val="1600"/>
              </a:spcAft>
              <a:buNone/>
            </a:pPr>
            <a:r>
              <a:rPr lang="en" sz="800">
                <a:solidFill>
                  <a:srgbClr val="CCCCCC"/>
                </a:solidFill>
                <a:latin typeface="Roboto"/>
                <a:ea typeface="Roboto"/>
                <a:cs typeface="Roboto"/>
                <a:sym typeface="Roboto"/>
              </a:rPr>
              <a:t>Lorem ipsum dolor sit amet, consectetur adipiscing elit, sed do eiusmod tempor. Donec facilisis lacus eget mauris.</a:t>
            </a:r>
            <a:endParaRPr sz="800" b="1">
              <a:solidFill>
                <a:srgbClr val="CCCCCC"/>
              </a:solidFill>
              <a:latin typeface="Roboto"/>
              <a:ea typeface="Roboto"/>
              <a:cs typeface="Roboto"/>
              <a:sym typeface="Roboto"/>
            </a:endParaRPr>
          </a:p>
        </p:txBody>
      </p:sp>
      <p:cxnSp>
        <p:nvCxnSpPr>
          <p:cNvPr id="621" name="Google Shape;621;p47"/>
          <p:cNvCxnSpPr/>
          <p:nvPr/>
        </p:nvCxnSpPr>
        <p:spPr>
          <a:xfrm rot="10800000">
            <a:off x="2473225" y="2777675"/>
            <a:ext cx="1268100" cy="0"/>
          </a:xfrm>
          <a:prstGeom prst="straightConnector1">
            <a:avLst/>
          </a:prstGeom>
          <a:noFill/>
          <a:ln w="9525" cap="flat" cmpd="sng">
            <a:solidFill>
              <a:srgbClr val="CCCCCC"/>
            </a:solidFill>
            <a:prstDash val="solid"/>
            <a:round/>
            <a:headEnd type="oval" w="sm" len="sm"/>
            <a:tailEnd type="none" w="sm" len="sm"/>
          </a:ln>
        </p:spPr>
      </p:cxnSp>
      <p:sp>
        <p:nvSpPr>
          <p:cNvPr id="622" name="Google Shape;622;p47"/>
          <p:cNvSpPr txBox="1"/>
          <p:nvPr/>
        </p:nvSpPr>
        <p:spPr>
          <a:xfrm>
            <a:off x="353901" y="2729630"/>
            <a:ext cx="2127300" cy="747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b="1">
                <a:solidFill>
                  <a:srgbClr val="CCCCCC"/>
                </a:solidFill>
                <a:latin typeface="Roboto"/>
                <a:ea typeface="Roboto"/>
                <a:cs typeface="Roboto"/>
                <a:sym typeface="Roboto"/>
              </a:rPr>
              <a:t>Vestibulum congue tempus</a:t>
            </a:r>
            <a:endParaRPr sz="1200" b="1">
              <a:solidFill>
                <a:srgbClr val="CCCCCC"/>
              </a:solidFill>
              <a:latin typeface="Roboto"/>
              <a:ea typeface="Roboto"/>
              <a:cs typeface="Roboto"/>
              <a:sym typeface="Roboto"/>
            </a:endParaRPr>
          </a:p>
          <a:p>
            <a:pPr marL="0" lvl="0" indent="0" algn="r" rtl="0">
              <a:lnSpc>
                <a:spcPct val="115000"/>
              </a:lnSpc>
              <a:spcBef>
                <a:spcPts val="0"/>
              </a:spcBef>
              <a:spcAft>
                <a:spcPts val="1600"/>
              </a:spcAft>
              <a:buNone/>
            </a:pPr>
            <a:r>
              <a:rPr lang="en" sz="800">
                <a:solidFill>
                  <a:srgbClr val="CCCCCC"/>
                </a:solidFill>
                <a:latin typeface="Roboto"/>
                <a:ea typeface="Roboto"/>
                <a:cs typeface="Roboto"/>
                <a:sym typeface="Roboto"/>
              </a:rPr>
              <a:t>Lorem ipsum dolor sit amet, consectetur adipiscing elit, sed do eiusmod tempor. Donec facilisis lacus eget mauris.</a:t>
            </a:r>
            <a:endParaRPr sz="800" b="1">
              <a:solidFill>
                <a:srgbClr val="CCCCCC"/>
              </a:solidFill>
              <a:latin typeface="Roboto"/>
              <a:ea typeface="Roboto"/>
              <a:cs typeface="Roboto"/>
              <a:sym typeface="Roboto"/>
            </a:endParaRPr>
          </a:p>
        </p:txBody>
      </p:sp>
      <p:cxnSp>
        <p:nvCxnSpPr>
          <p:cNvPr id="623" name="Google Shape;623;p47"/>
          <p:cNvCxnSpPr/>
          <p:nvPr/>
        </p:nvCxnSpPr>
        <p:spPr>
          <a:xfrm rot="10800000">
            <a:off x="5334000" y="4057525"/>
            <a:ext cx="1280400" cy="0"/>
          </a:xfrm>
          <a:prstGeom prst="straightConnector1">
            <a:avLst/>
          </a:prstGeom>
          <a:noFill/>
          <a:ln w="9525" cap="flat" cmpd="sng">
            <a:solidFill>
              <a:srgbClr val="082D49"/>
            </a:solidFill>
            <a:prstDash val="solid"/>
            <a:round/>
            <a:headEnd type="none" w="sm" len="sm"/>
            <a:tailEnd type="oval" w="sm" len="sm"/>
          </a:ln>
        </p:spPr>
      </p:cxnSp>
      <p:sp>
        <p:nvSpPr>
          <p:cNvPr id="624" name="Google Shape;624;p47"/>
          <p:cNvSpPr txBox="1"/>
          <p:nvPr/>
        </p:nvSpPr>
        <p:spPr>
          <a:xfrm>
            <a:off x="6586728" y="4009500"/>
            <a:ext cx="2229600" cy="747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2E5E73"/>
                </a:solidFill>
                <a:latin typeface="Roboto"/>
                <a:ea typeface="Roboto"/>
                <a:cs typeface="Roboto"/>
                <a:sym typeface="Roboto"/>
              </a:rPr>
              <a:t>Vestibulum congue tempus</a:t>
            </a:r>
            <a:endParaRPr sz="1200" b="1">
              <a:solidFill>
                <a:srgbClr val="2E5E73"/>
              </a:solidFill>
              <a:latin typeface="Roboto"/>
              <a:ea typeface="Roboto"/>
              <a:cs typeface="Roboto"/>
              <a:sym typeface="Roboto"/>
            </a:endParaRPr>
          </a:p>
          <a:p>
            <a:pPr marL="0" lvl="0" indent="0" algn="l" rtl="0">
              <a:lnSpc>
                <a:spcPct val="115000"/>
              </a:lnSpc>
              <a:spcBef>
                <a:spcPts val="0"/>
              </a:spcBef>
              <a:spcAft>
                <a:spcPts val="1600"/>
              </a:spcAft>
              <a:buNone/>
            </a:pPr>
            <a:r>
              <a:rPr lang="en" sz="800">
                <a:solidFill>
                  <a:srgbClr val="2E5E73"/>
                </a:solidFill>
                <a:latin typeface="Roboto"/>
                <a:ea typeface="Roboto"/>
                <a:cs typeface="Roboto"/>
                <a:sym typeface="Roboto"/>
              </a:rPr>
              <a:t>Lorem ipsum dolor sit amet, consectetur adipiscing elit, sed do eiusmod tempor. Donec facilisis lacus eget mauris.</a:t>
            </a:r>
            <a:endParaRPr sz="800" b="1">
              <a:solidFill>
                <a:srgbClr val="2E5E73"/>
              </a:solidFill>
              <a:latin typeface="Roboto"/>
              <a:ea typeface="Roboto"/>
              <a:cs typeface="Roboto"/>
              <a:sym typeface="Roboto"/>
            </a:endParaRPr>
          </a:p>
        </p:txBody>
      </p:sp>
      <p:sp>
        <p:nvSpPr>
          <p:cNvPr id="625" name="Google Shape;625;p47"/>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6" name="Google Shape;626;p47"/>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7" name="Google Shape;627;p4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28"/>
        <p:cNvGrpSpPr/>
        <p:nvPr/>
      </p:nvGrpSpPr>
      <p:grpSpPr>
        <a:xfrm>
          <a:off x="0" y="0"/>
          <a:ext cx="0" cy="0"/>
          <a:chOff x="0" y="0"/>
          <a:chExt cx="0" cy="0"/>
        </a:xfrm>
      </p:grpSpPr>
      <p:sp>
        <p:nvSpPr>
          <p:cNvPr id="629" name="Google Shape;629;p48"/>
          <p:cNvSpPr txBox="1">
            <a:spLocks noGrp="1"/>
          </p:cNvSpPr>
          <p:nvPr>
            <p:ph type="body" idx="1"/>
          </p:nvPr>
        </p:nvSpPr>
        <p:spPr>
          <a:xfrm>
            <a:off x="692300" y="1122950"/>
            <a:ext cx="8139900" cy="3445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30" name="Google Shape;630;p48"/>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1" name="Google Shape;631;p48"/>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2" name="Google Shape;632;p4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ustom Layout 24">
  <p:cSld name="CUSTOM_24">
    <p:spTree>
      <p:nvGrpSpPr>
        <p:cNvPr id="1" name="Shape 633"/>
        <p:cNvGrpSpPr/>
        <p:nvPr/>
      </p:nvGrpSpPr>
      <p:grpSpPr>
        <a:xfrm>
          <a:off x="0" y="0"/>
          <a:ext cx="0" cy="0"/>
          <a:chOff x="0" y="0"/>
          <a:chExt cx="0" cy="0"/>
        </a:xfrm>
      </p:grpSpPr>
      <p:sp>
        <p:nvSpPr>
          <p:cNvPr id="634" name="Google Shape;634;p4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635"/>
        <p:cNvGrpSpPr/>
        <p:nvPr/>
      </p:nvGrpSpPr>
      <p:grpSpPr>
        <a:xfrm>
          <a:off x="0" y="0"/>
          <a:ext cx="0" cy="0"/>
          <a:chOff x="0" y="0"/>
          <a:chExt cx="0" cy="0"/>
        </a:xfrm>
      </p:grpSpPr>
      <p:sp>
        <p:nvSpPr>
          <p:cNvPr id="636" name="Google Shape;636;p50"/>
          <p:cNvSpPr txBox="1">
            <a:spLocks noGrp="1"/>
          </p:cNvSpPr>
          <p:nvPr>
            <p:ph type="ctrTitle"/>
          </p:nvPr>
        </p:nvSpPr>
        <p:spPr>
          <a:xfrm>
            <a:off x="0" y="744575"/>
            <a:ext cx="91440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37" name="Google Shape;637;p5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38" name="Google Shape;638;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639"/>
        <p:cNvGrpSpPr/>
        <p:nvPr/>
      </p:nvGrpSpPr>
      <p:grpSpPr>
        <a:xfrm>
          <a:off x="0" y="0"/>
          <a:ext cx="0" cy="0"/>
          <a:chOff x="0" y="0"/>
          <a:chExt cx="0" cy="0"/>
        </a:xfrm>
      </p:grpSpPr>
      <p:sp>
        <p:nvSpPr>
          <p:cNvPr id="640" name="Google Shape;640;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1" name="Google Shape;641;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2" name="Google Shape;642;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3"/>
        <p:cNvGrpSpPr/>
        <p:nvPr/>
      </p:nvGrpSpPr>
      <p:grpSpPr>
        <a:xfrm>
          <a:off x="0" y="0"/>
          <a:ext cx="0" cy="0"/>
          <a:chOff x="0" y="0"/>
          <a:chExt cx="0" cy="0"/>
        </a:xfrm>
      </p:grpSpPr>
      <p:sp>
        <p:nvSpPr>
          <p:cNvPr id="644" name="Google Shape;644;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28"/>
        <p:cNvGrpSpPr/>
        <p:nvPr/>
      </p:nvGrpSpPr>
      <p:grpSpPr>
        <a:xfrm>
          <a:off x="0" y="0"/>
          <a:ext cx="0" cy="0"/>
          <a:chOff x="0" y="0"/>
          <a:chExt cx="0" cy="0"/>
        </a:xfrm>
      </p:grpSpPr>
      <p:sp>
        <p:nvSpPr>
          <p:cNvPr id="29" name="Google Shape;29;p6"/>
          <p:cNvSpPr txBox="1"/>
          <p:nvPr/>
        </p:nvSpPr>
        <p:spPr>
          <a:xfrm>
            <a:off x="710290" y="1039031"/>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01.</a:t>
            </a:r>
            <a:endParaRPr sz="2400" b="1">
              <a:solidFill>
                <a:srgbClr val="2E5E73"/>
              </a:solidFill>
              <a:latin typeface="Roboto"/>
              <a:ea typeface="Roboto"/>
              <a:cs typeface="Roboto"/>
              <a:sym typeface="Roboto"/>
            </a:endParaRPr>
          </a:p>
        </p:txBody>
      </p:sp>
      <p:sp>
        <p:nvSpPr>
          <p:cNvPr id="30" name="Google Shape;30;p6"/>
          <p:cNvSpPr txBox="1"/>
          <p:nvPr/>
        </p:nvSpPr>
        <p:spPr>
          <a:xfrm>
            <a:off x="710290" y="1691406"/>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02.</a:t>
            </a:r>
            <a:endParaRPr sz="2400" b="1">
              <a:solidFill>
                <a:srgbClr val="2E5E73"/>
              </a:solidFill>
              <a:latin typeface="Roboto"/>
              <a:ea typeface="Roboto"/>
              <a:cs typeface="Roboto"/>
              <a:sym typeface="Roboto"/>
            </a:endParaRPr>
          </a:p>
        </p:txBody>
      </p:sp>
      <p:sp>
        <p:nvSpPr>
          <p:cNvPr id="31" name="Google Shape;31;p6"/>
          <p:cNvSpPr txBox="1"/>
          <p:nvPr/>
        </p:nvSpPr>
        <p:spPr>
          <a:xfrm>
            <a:off x="710290" y="2322756"/>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03.</a:t>
            </a:r>
            <a:endParaRPr sz="2400" b="1">
              <a:solidFill>
                <a:srgbClr val="2E5E73"/>
              </a:solidFill>
              <a:latin typeface="Roboto"/>
              <a:ea typeface="Roboto"/>
              <a:cs typeface="Roboto"/>
              <a:sym typeface="Roboto"/>
            </a:endParaRPr>
          </a:p>
        </p:txBody>
      </p:sp>
      <p:sp>
        <p:nvSpPr>
          <p:cNvPr id="32" name="Google Shape;32;p6"/>
          <p:cNvSpPr txBox="1"/>
          <p:nvPr/>
        </p:nvSpPr>
        <p:spPr>
          <a:xfrm>
            <a:off x="710290" y="2954106"/>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04.</a:t>
            </a:r>
            <a:endParaRPr sz="2400" b="1">
              <a:solidFill>
                <a:srgbClr val="2E5E73"/>
              </a:solidFill>
              <a:latin typeface="Roboto"/>
              <a:ea typeface="Roboto"/>
              <a:cs typeface="Roboto"/>
              <a:sym typeface="Roboto"/>
            </a:endParaRPr>
          </a:p>
        </p:txBody>
      </p:sp>
      <p:sp>
        <p:nvSpPr>
          <p:cNvPr id="33" name="Google Shape;33;p6"/>
          <p:cNvSpPr txBox="1"/>
          <p:nvPr/>
        </p:nvSpPr>
        <p:spPr>
          <a:xfrm>
            <a:off x="710290" y="3585431"/>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05.</a:t>
            </a:r>
            <a:endParaRPr sz="2400" b="1">
              <a:solidFill>
                <a:srgbClr val="2E5E73"/>
              </a:solidFill>
              <a:latin typeface="Roboto"/>
              <a:ea typeface="Roboto"/>
              <a:cs typeface="Roboto"/>
              <a:sym typeface="Roboto"/>
            </a:endParaRPr>
          </a:p>
        </p:txBody>
      </p:sp>
      <p:sp>
        <p:nvSpPr>
          <p:cNvPr id="34" name="Google Shape;34;p6"/>
          <p:cNvSpPr txBox="1"/>
          <p:nvPr/>
        </p:nvSpPr>
        <p:spPr>
          <a:xfrm>
            <a:off x="5380615" y="1039031"/>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06.</a:t>
            </a:r>
            <a:endParaRPr sz="2400" b="1">
              <a:solidFill>
                <a:srgbClr val="2E5E73"/>
              </a:solidFill>
              <a:latin typeface="Roboto"/>
              <a:ea typeface="Roboto"/>
              <a:cs typeface="Roboto"/>
              <a:sym typeface="Roboto"/>
            </a:endParaRPr>
          </a:p>
        </p:txBody>
      </p:sp>
      <p:sp>
        <p:nvSpPr>
          <p:cNvPr id="35" name="Google Shape;35;p6"/>
          <p:cNvSpPr txBox="1"/>
          <p:nvPr/>
        </p:nvSpPr>
        <p:spPr>
          <a:xfrm>
            <a:off x="5380615" y="1691406"/>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07.</a:t>
            </a:r>
            <a:endParaRPr sz="2400" b="1">
              <a:solidFill>
                <a:srgbClr val="2E5E73"/>
              </a:solidFill>
              <a:latin typeface="Roboto"/>
              <a:ea typeface="Roboto"/>
              <a:cs typeface="Roboto"/>
              <a:sym typeface="Roboto"/>
            </a:endParaRPr>
          </a:p>
        </p:txBody>
      </p:sp>
      <p:sp>
        <p:nvSpPr>
          <p:cNvPr id="36" name="Google Shape;36;p6"/>
          <p:cNvSpPr txBox="1"/>
          <p:nvPr/>
        </p:nvSpPr>
        <p:spPr>
          <a:xfrm>
            <a:off x="5380615" y="2322756"/>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08.</a:t>
            </a:r>
            <a:endParaRPr sz="2400" b="1">
              <a:solidFill>
                <a:srgbClr val="2E5E73"/>
              </a:solidFill>
              <a:latin typeface="Roboto"/>
              <a:ea typeface="Roboto"/>
              <a:cs typeface="Roboto"/>
              <a:sym typeface="Roboto"/>
            </a:endParaRPr>
          </a:p>
        </p:txBody>
      </p:sp>
      <p:sp>
        <p:nvSpPr>
          <p:cNvPr id="37" name="Google Shape;37;p6"/>
          <p:cNvSpPr txBox="1"/>
          <p:nvPr/>
        </p:nvSpPr>
        <p:spPr>
          <a:xfrm>
            <a:off x="5380615" y="2954106"/>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09.</a:t>
            </a:r>
            <a:endParaRPr sz="2400" b="1">
              <a:solidFill>
                <a:srgbClr val="2E5E73"/>
              </a:solidFill>
              <a:latin typeface="Roboto"/>
              <a:ea typeface="Roboto"/>
              <a:cs typeface="Roboto"/>
              <a:sym typeface="Roboto"/>
            </a:endParaRPr>
          </a:p>
        </p:txBody>
      </p:sp>
      <p:sp>
        <p:nvSpPr>
          <p:cNvPr id="38" name="Google Shape;38;p6"/>
          <p:cNvSpPr txBox="1"/>
          <p:nvPr/>
        </p:nvSpPr>
        <p:spPr>
          <a:xfrm>
            <a:off x="5380615" y="3585431"/>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10.</a:t>
            </a:r>
            <a:endParaRPr sz="2400" b="1">
              <a:solidFill>
                <a:srgbClr val="2E5E73"/>
              </a:solidFill>
              <a:latin typeface="Roboto"/>
              <a:ea typeface="Roboto"/>
              <a:cs typeface="Roboto"/>
              <a:sym typeface="Roboto"/>
            </a:endParaRPr>
          </a:p>
        </p:txBody>
      </p:sp>
      <p:pic>
        <p:nvPicPr>
          <p:cNvPr id="39" name="Google Shape;39;p6"/>
          <p:cNvPicPr preferRelativeResize="0"/>
          <p:nvPr/>
        </p:nvPicPr>
        <p:blipFill>
          <a:blip r:embed="rId2">
            <a:alphaModFix/>
          </a:blip>
          <a:stretch>
            <a:fillRect/>
          </a:stretch>
        </p:blipFill>
        <p:spPr>
          <a:xfrm>
            <a:off x="248950" y="271541"/>
            <a:ext cx="363800" cy="461341"/>
          </a:xfrm>
          <a:prstGeom prst="rect">
            <a:avLst/>
          </a:prstGeom>
          <a:noFill/>
          <a:ln>
            <a:noFill/>
          </a:ln>
        </p:spPr>
      </p:pic>
      <p:sp>
        <p:nvSpPr>
          <p:cNvPr id="40" name="Google Shape;40;p6"/>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6"/>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 name="Google Shape;42;p6"/>
          <p:cNvSpPr txBox="1">
            <a:spLocks noGrp="1"/>
          </p:cNvSpPr>
          <p:nvPr>
            <p:ph type="subTitle" idx="1"/>
          </p:nvPr>
        </p:nvSpPr>
        <p:spPr>
          <a:xfrm>
            <a:off x="1224625" y="1129175"/>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3" name="Google Shape;43;p6"/>
          <p:cNvSpPr txBox="1">
            <a:spLocks noGrp="1"/>
          </p:cNvSpPr>
          <p:nvPr>
            <p:ph type="subTitle" idx="3"/>
          </p:nvPr>
        </p:nvSpPr>
        <p:spPr>
          <a:xfrm>
            <a:off x="1224625" y="1757838"/>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 name="Google Shape;44;p6"/>
          <p:cNvSpPr txBox="1">
            <a:spLocks noGrp="1"/>
          </p:cNvSpPr>
          <p:nvPr>
            <p:ph type="subTitle" idx="4"/>
          </p:nvPr>
        </p:nvSpPr>
        <p:spPr>
          <a:xfrm>
            <a:off x="1224625" y="2399688"/>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 name="Google Shape;45;p6"/>
          <p:cNvSpPr txBox="1">
            <a:spLocks noGrp="1"/>
          </p:cNvSpPr>
          <p:nvPr>
            <p:ph type="subTitle" idx="5"/>
          </p:nvPr>
        </p:nvSpPr>
        <p:spPr>
          <a:xfrm>
            <a:off x="1224625" y="3031025"/>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 name="Google Shape;46;p6"/>
          <p:cNvSpPr txBox="1">
            <a:spLocks noGrp="1"/>
          </p:cNvSpPr>
          <p:nvPr>
            <p:ph type="subTitle" idx="6"/>
          </p:nvPr>
        </p:nvSpPr>
        <p:spPr>
          <a:xfrm>
            <a:off x="1224625" y="3662400"/>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 name="Google Shape;47;p6"/>
          <p:cNvSpPr txBox="1">
            <a:spLocks noGrp="1"/>
          </p:cNvSpPr>
          <p:nvPr>
            <p:ph type="subTitle" idx="7"/>
          </p:nvPr>
        </p:nvSpPr>
        <p:spPr>
          <a:xfrm>
            <a:off x="5989200" y="1129175"/>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 name="Google Shape;48;p6"/>
          <p:cNvSpPr txBox="1">
            <a:spLocks noGrp="1"/>
          </p:cNvSpPr>
          <p:nvPr>
            <p:ph type="subTitle" idx="8"/>
          </p:nvPr>
        </p:nvSpPr>
        <p:spPr>
          <a:xfrm>
            <a:off x="5989200" y="1757838"/>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6"/>
          <p:cNvSpPr txBox="1">
            <a:spLocks noGrp="1"/>
          </p:cNvSpPr>
          <p:nvPr>
            <p:ph type="subTitle" idx="9"/>
          </p:nvPr>
        </p:nvSpPr>
        <p:spPr>
          <a:xfrm>
            <a:off x="5989200" y="2399688"/>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 name="Google Shape;50;p6"/>
          <p:cNvSpPr txBox="1">
            <a:spLocks noGrp="1"/>
          </p:cNvSpPr>
          <p:nvPr>
            <p:ph type="subTitle" idx="13"/>
          </p:nvPr>
        </p:nvSpPr>
        <p:spPr>
          <a:xfrm>
            <a:off x="5989200" y="3031025"/>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 name="Google Shape;51;p6"/>
          <p:cNvSpPr txBox="1">
            <a:spLocks noGrp="1"/>
          </p:cNvSpPr>
          <p:nvPr>
            <p:ph type="subTitle" idx="14"/>
          </p:nvPr>
        </p:nvSpPr>
        <p:spPr>
          <a:xfrm>
            <a:off x="5989200" y="3662400"/>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8. Transition Slide">
  <p:cSld name="CUSTOM_17_2_1_2">
    <p:spTree>
      <p:nvGrpSpPr>
        <p:cNvPr id="1" name="Shape 645"/>
        <p:cNvGrpSpPr/>
        <p:nvPr/>
      </p:nvGrpSpPr>
      <p:grpSpPr>
        <a:xfrm>
          <a:off x="0" y="0"/>
          <a:ext cx="0" cy="0"/>
          <a:chOff x="0" y="0"/>
          <a:chExt cx="0" cy="0"/>
        </a:xfrm>
      </p:grpSpPr>
      <p:sp>
        <p:nvSpPr>
          <p:cNvPr id="646" name="Google Shape;646;p53"/>
          <p:cNvSpPr txBox="1">
            <a:spLocks noGrp="1"/>
          </p:cNvSpPr>
          <p:nvPr>
            <p:ph type="title"/>
          </p:nvPr>
        </p:nvSpPr>
        <p:spPr>
          <a:xfrm>
            <a:off x="237100" y="2088475"/>
            <a:ext cx="8595300" cy="792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3600">
                <a:latin typeface="Roboto Medium"/>
                <a:ea typeface="Roboto Medium"/>
                <a:cs typeface="Roboto Medium"/>
                <a:sym typeface="Roboto Medium"/>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9. Text Only">
  <p:cSld name="CUSTOM_2_7_2">
    <p:spTree>
      <p:nvGrpSpPr>
        <p:cNvPr id="1" name="Shape 647"/>
        <p:cNvGrpSpPr/>
        <p:nvPr/>
      </p:nvGrpSpPr>
      <p:grpSpPr>
        <a:xfrm>
          <a:off x="0" y="0"/>
          <a:ext cx="0" cy="0"/>
          <a:chOff x="0" y="0"/>
          <a:chExt cx="0" cy="0"/>
        </a:xfrm>
      </p:grpSpPr>
      <p:sp>
        <p:nvSpPr>
          <p:cNvPr id="648" name="Google Shape;648;p54"/>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49" name="Google Shape;649;p54"/>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50" name="Google Shape;650;p54"/>
          <p:cNvSpPr txBox="1">
            <a:spLocks noGrp="1"/>
          </p:cNvSpPr>
          <p:nvPr>
            <p:ph type="body" idx="2"/>
          </p:nvPr>
        </p:nvSpPr>
        <p:spPr>
          <a:xfrm>
            <a:off x="175" y="1284250"/>
            <a:ext cx="8979000" cy="34350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8. Transition Slide 1">
  <p:cSld name="CUSTOM_17_2_1_2_1">
    <p:spTree>
      <p:nvGrpSpPr>
        <p:cNvPr id="1" name="Shape 651"/>
        <p:cNvGrpSpPr/>
        <p:nvPr/>
      </p:nvGrpSpPr>
      <p:grpSpPr>
        <a:xfrm>
          <a:off x="0" y="0"/>
          <a:ext cx="0" cy="0"/>
          <a:chOff x="0" y="0"/>
          <a:chExt cx="0" cy="0"/>
        </a:xfrm>
      </p:grpSpPr>
      <p:pic>
        <p:nvPicPr>
          <p:cNvPr id="652" name="Google Shape;652;p55"/>
          <p:cNvPicPr preferRelativeResize="0"/>
          <p:nvPr/>
        </p:nvPicPr>
        <p:blipFill rotWithShape="1">
          <a:blip r:embed="rId2">
            <a:alphaModFix/>
          </a:blip>
          <a:srcRect t="2489" b="2498"/>
          <a:stretch/>
        </p:blipFill>
        <p:spPr>
          <a:xfrm>
            <a:off x="274320" y="274881"/>
            <a:ext cx="8595360" cy="4593742"/>
          </a:xfrm>
          <a:prstGeom prst="rect">
            <a:avLst/>
          </a:prstGeom>
          <a:noFill/>
          <a:ln>
            <a:noFill/>
          </a:ln>
        </p:spPr>
      </p:pic>
      <p:sp>
        <p:nvSpPr>
          <p:cNvPr id="653" name="Google Shape;653;p55"/>
          <p:cNvSpPr txBox="1">
            <a:spLocks noGrp="1"/>
          </p:cNvSpPr>
          <p:nvPr>
            <p:ph type="title"/>
          </p:nvPr>
        </p:nvSpPr>
        <p:spPr>
          <a:xfrm>
            <a:off x="237100" y="2088475"/>
            <a:ext cx="8595300" cy="792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3600">
                <a:latin typeface="Roboto Medium"/>
                <a:ea typeface="Roboto Medium"/>
                <a:cs typeface="Roboto Medium"/>
                <a:sym typeface="Roboto Medium"/>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54" name="Google Shape;654;p55"/>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655" name="Google Shape;655;p55"/>
          <p:cNvSpPr txBox="1">
            <a:spLocks noGrp="1"/>
          </p:cNvSpPr>
          <p:nvPr>
            <p:ph type="subTitle" idx="1"/>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9. Text Only 1">
  <p:cSld name="CUSTOM_2_7_2_1">
    <p:spTree>
      <p:nvGrpSpPr>
        <p:cNvPr id="1" name="Shape 656"/>
        <p:cNvGrpSpPr/>
        <p:nvPr/>
      </p:nvGrpSpPr>
      <p:grpSpPr>
        <a:xfrm>
          <a:off x="0" y="0"/>
          <a:ext cx="0" cy="0"/>
          <a:chOff x="0" y="0"/>
          <a:chExt cx="0" cy="0"/>
        </a:xfrm>
      </p:grpSpPr>
      <p:sp>
        <p:nvSpPr>
          <p:cNvPr id="657" name="Google Shape;657;p56"/>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58" name="Google Shape;658;p56"/>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cxnSp>
        <p:nvCxnSpPr>
          <p:cNvPr id="659" name="Google Shape;659;p56"/>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660" name="Google Shape;660;p56"/>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661" name="Google Shape;661;p56"/>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62" name="Google Shape;662;p56"/>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63" name="Google Shape;663;p56"/>
          <p:cNvSpPr txBox="1">
            <a:spLocks noGrp="1"/>
          </p:cNvSpPr>
          <p:nvPr>
            <p:ph type="body" idx="3"/>
          </p:nvPr>
        </p:nvSpPr>
        <p:spPr>
          <a:xfrm>
            <a:off x="175" y="1284250"/>
            <a:ext cx="9144000" cy="34608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8. Transition Slide 2">
  <p:cSld name="CUSTOM_17_2_1_2_2">
    <p:spTree>
      <p:nvGrpSpPr>
        <p:cNvPr id="1" name="Shape 664"/>
        <p:cNvGrpSpPr/>
        <p:nvPr/>
      </p:nvGrpSpPr>
      <p:grpSpPr>
        <a:xfrm>
          <a:off x="0" y="0"/>
          <a:ext cx="0" cy="0"/>
          <a:chOff x="0" y="0"/>
          <a:chExt cx="0" cy="0"/>
        </a:xfrm>
      </p:grpSpPr>
      <p:sp>
        <p:nvSpPr>
          <p:cNvPr id="665" name="Google Shape;665;p57"/>
          <p:cNvSpPr/>
          <p:nvPr/>
        </p:nvSpPr>
        <p:spPr>
          <a:xfrm>
            <a:off x="274320" y="274881"/>
            <a:ext cx="8595360" cy="4593742"/>
          </a:xfrm>
          <a:prstGeom prst="rect">
            <a:avLst/>
          </a:prstGeom>
          <a:noFill/>
          <a:ln>
            <a:noFill/>
          </a:ln>
        </p:spPr>
      </p:sp>
      <p:sp>
        <p:nvSpPr>
          <p:cNvPr id="666" name="Google Shape;666;p57"/>
          <p:cNvSpPr txBox="1">
            <a:spLocks noGrp="1"/>
          </p:cNvSpPr>
          <p:nvPr>
            <p:ph type="title"/>
          </p:nvPr>
        </p:nvSpPr>
        <p:spPr>
          <a:xfrm>
            <a:off x="237100" y="2088475"/>
            <a:ext cx="8595300" cy="792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3600">
                <a:latin typeface="Roboto Medium"/>
                <a:ea typeface="Roboto Medium"/>
                <a:cs typeface="Roboto Medium"/>
                <a:sym typeface="Roboto Medium"/>
              </a:defRPr>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667" name="Google Shape;667;p57"/>
          <p:cNvSpPr txBox="1">
            <a:spLocks noGrp="1"/>
          </p:cNvSpPr>
          <p:nvPr>
            <p:ph type="subTitle" idx="1"/>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sz="1400"/>
            </a:lvl2pPr>
            <a:lvl3pPr lvl="2" rtl="0">
              <a:spcBef>
                <a:spcPts val="1200"/>
              </a:spcBef>
              <a:spcAft>
                <a:spcPts val="0"/>
              </a:spcAft>
              <a:buNone/>
              <a:defRPr sz="1400"/>
            </a:lvl3pPr>
            <a:lvl4pPr lvl="3" rtl="0">
              <a:spcBef>
                <a:spcPts val="1200"/>
              </a:spcBef>
              <a:spcAft>
                <a:spcPts val="0"/>
              </a:spcAft>
              <a:buNone/>
              <a:defRPr sz="1400"/>
            </a:lvl4pPr>
            <a:lvl5pPr lvl="4" rtl="0">
              <a:spcBef>
                <a:spcPts val="1200"/>
              </a:spcBef>
              <a:spcAft>
                <a:spcPts val="0"/>
              </a:spcAft>
              <a:buNone/>
              <a:defRPr sz="1400"/>
            </a:lvl5pPr>
            <a:lvl6pPr lvl="5" rtl="0">
              <a:spcBef>
                <a:spcPts val="1200"/>
              </a:spcBef>
              <a:spcAft>
                <a:spcPts val="0"/>
              </a:spcAft>
              <a:buNone/>
              <a:defRPr sz="1400"/>
            </a:lvl6pPr>
            <a:lvl7pPr lvl="6" rtl="0">
              <a:spcBef>
                <a:spcPts val="1200"/>
              </a:spcBef>
              <a:spcAft>
                <a:spcPts val="0"/>
              </a:spcAft>
              <a:buNone/>
              <a:defRPr sz="1400"/>
            </a:lvl7pPr>
            <a:lvl8pPr lvl="7" rtl="0">
              <a:spcBef>
                <a:spcPts val="1200"/>
              </a:spcBef>
              <a:spcAft>
                <a:spcPts val="0"/>
              </a:spcAft>
              <a:buNone/>
              <a:defRPr sz="1400"/>
            </a:lvl8pPr>
            <a:lvl9pPr lvl="8" rtl="0">
              <a:spcBef>
                <a:spcPts val="1200"/>
              </a:spcBef>
              <a:spcAft>
                <a:spcPts val="1200"/>
              </a:spcAft>
              <a:buNone/>
              <a:defRPr sz="1400"/>
            </a:lvl9pPr>
          </a:lstStyle>
          <a:p>
            <a:endParaRPr/>
          </a:p>
        </p:txBody>
      </p:sp>
      <p:sp>
        <p:nvSpPr>
          <p:cNvPr id="668" name="Google Shape;668;p57"/>
          <p:cNvSpPr txBox="1">
            <a:spLocks noGrp="1"/>
          </p:cNvSpPr>
          <p:nvPr>
            <p:ph type="sldNum" idx="12"/>
          </p:nvPr>
        </p:nvSpPr>
        <p:spPr>
          <a:xfrm>
            <a:off x="8607659" y="4951190"/>
            <a:ext cx="261900" cy="105600"/>
          </a:xfrm>
          <a:prstGeom prst="rect">
            <a:avLst/>
          </a:prstGeom>
          <a:noFill/>
          <a:ln>
            <a:noFill/>
          </a:ln>
        </p:spPr>
        <p:txBody>
          <a:bodyPr spcFirstLastPara="1" wrap="square" lIns="0" tIns="0" rIns="0" bIns="91425" anchor="t" anchorCtr="0">
            <a:noAutofit/>
          </a:bodyPr>
          <a:lstStyle>
            <a:lvl1pPr lvl="0" algn="r" rtl="0">
              <a:buNone/>
              <a:defRPr sz="600">
                <a:solidFill>
                  <a:srgbClr val="000000"/>
                </a:solidFill>
                <a:latin typeface="Roboto"/>
                <a:ea typeface="Roboto"/>
                <a:cs typeface="Roboto"/>
                <a:sym typeface="Roboto"/>
              </a:defRPr>
            </a:lvl1pPr>
            <a:lvl2pPr lvl="1" algn="r" rtl="0">
              <a:buNone/>
              <a:defRPr sz="600">
                <a:solidFill>
                  <a:srgbClr val="000000"/>
                </a:solidFill>
                <a:latin typeface="Roboto"/>
                <a:ea typeface="Roboto"/>
                <a:cs typeface="Roboto"/>
                <a:sym typeface="Roboto"/>
              </a:defRPr>
            </a:lvl2pPr>
            <a:lvl3pPr lvl="2" algn="r" rtl="0">
              <a:buNone/>
              <a:defRPr sz="600">
                <a:solidFill>
                  <a:srgbClr val="000000"/>
                </a:solidFill>
                <a:latin typeface="Roboto"/>
                <a:ea typeface="Roboto"/>
                <a:cs typeface="Roboto"/>
                <a:sym typeface="Roboto"/>
              </a:defRPr>
            </a:lvl3pPr>
            <a:lvl4pPr lvl="3" algn="r" rtl="0">
              <a:buNone/>
              <a:defRPr sz="600">
                <a:solidFill>
                  <a:srgbClr val="000000"/>
                </a:solidFill>
                <a:latin typeface="Roboto"/>
                <a:ea typeface="Roboto"/>
                <a:cs typeface="Roboto"/>
                <a:sym typeface="Roboto"/>
              </a:defRPr>
            </a:lvl4pPr>
            <a:lvl5pPr lvl="4" algn="r" rtl="0">
              <a:buNone/>
              <a:defRPr sz="600">
                <a:solidFill>
                  <a:srgbClr val="000000"/>
                </a:solidFill>
                <a:latin typeface="Roboto"/>
                <a:ea typeface="Roboto"/>
                <a:cs typeface="Roboto"/>
                <a:sym typeface="Roboto"/>
              </a:defRPr>
            </a:lvl5pPr>
            <a:lvl6pPr lvl="5" algn="r" rtl="0">
              <a:buNone/>
              <a:defRPr sz="600">
                <a:solidFill>
                  <a:srgbClr val="000000"/>
                </a:solidFill>
                <a:latin typeface="Roboto"/>
                <a:ea typeface="Roboto"/>
                <a:cs typeface="Roboto"/>
                <a:sym typeface="Roboto"/>
              </a:defRPr>
            </a:lvl6pPr>
            <a:lvl7pPr lvl="6" algn="r" rtl="0">
              <a:buNone/>
              <a:defRPr sz="600">
                <a:solidFill>
                  <a:srgbClr val="000000"/>
                </a:solidFill>
                <a:latin typeface="Roboto"/>
                <a:ea typeface="Roboto"/>
                <a:cs typeface="Roboto"/>
                <a:sym typeface="Roboto"/>
              </a:defRPr>
            </a:lvl7pPr>
            <a:lvl8pPr lvl="7" algn="r" rtl="0">
              <a:buNone/>
              <a:defRPr sz="600">
                <a:solidFill>
                  <a:srgbClr val="000000"/>
                </a:solidFill>
                <a:latin typeface="Roboto"/>
                <a:ea typeface="Roboto"/>
                <a:cs typeface="Roboto"/>
                <a:sym typeface="Roboto"/>
              </a:defRPr>
            </a:lvl8pPr>
            <a:lvl9pPr lvl="8" algn="r" rtl="0">
              <a:buNone/>
              <a:defRPr sz="600">
                <a:solidFill>
                  <a:srgbClr val="000000"/>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9. Text Only 2">
  <p:cSld name="CUSTOM_2_7_2_2">
    <p:spTree>
      <p:nvGrpSpPr>
        <p:cNvPr id="1" name="Shape 669"/>
        <p:cNvGrpSpPr/>
        <p:nvPr/>
      </p:nvGrpSpPr>
      <p:grpSpPr>
        <a:xfrm>
          <a:off x="0" y="0"/>
          <a:ext cx="0" cy="0"/>
          <a:chOff x="0" y="0"/>
          <a:chExt cx="0" cy="0"/>
        </a:xfrm>
      </p:grpSpPr>
      <p:sp>
        <p:nvSpPr>
          <p:cNvPr id="670" name="Google Shape;670;p58"/>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671" name="Google Shape;671;p58"/>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sz="1400"/>
            </a:lvl2pPr>
            <a:lvl3pPr lvl="2" rtl="0">
              <a:spcBef>
                <a:spcPts val="1200"/>
              </a:spcBef>
              <a:spcAft>
                <a:spcPts val="0"/>
              </a:spcAft>
              <a:buNone/>
              <a:defRPr sz="1400"/>
            </a:lvl3pPr>
            <a:lvl4pPr lvl="3" rtl="0">
              <a:spcBef>
                <a:spcPts val="1200"/>
              </a:spcBef>
              <a:spcAft>
                <a:spcPts val="0"/>
              </a:spcAft>
              <a:buNone/>
              <a:defRPr sz="1400"/>
            </a:lvl4pPr>
            <a:lvl5pPr lvl="4" rtl="0">
              <a:spcBef>
                <a:spcPts val="1200"/>
              </a:spcBef>
              <a:spcAft>
                <a:spcPts val="0"/>
              </a:spcAft>
              <a:buNone/>
              <a:defRPr sz="1400"/>
            </a:lvl5pPr>
            <a:lvl6pPr lvl="5" rtl="0">
              <a:spcBef>
                <a:spcPts val="1200"/>
              </a:spcBef>
              <a:spcAft>
                <a:spcPts val="0"/>
              </a:spcAft>
              <a:buNone/>
              <a:defRPr sz="1400"/>
            </a:lvl6pPr>
            <a:lvl7pPr lvl="6" rtl="0">
              <a:spcBef>
                <a:spcPts val="1200"/>
              </a:spcBef>
              <a:spcAft>
                <a:spcPts val="0"/>
              </a:spcAft>
              <a:buNone/>
              <a:defRPr sz="1400"/>
            </a:lvl7pPr>
            <a:lvl8pPr lvl="7" rtl="0">
              <a:spcBef>
                <a:spcPts val="1200"/>
              </a:spcBef>
              <a:spcAft>
                <a:spcPts val="0"/>
              </a:spcAft>
              <a:buNone/>
              <a:defRPr sz="1400"/>
            </a:lvl8pPr>
            <a:lvl9pPr lvl="8" rtl="0">
              <a:spcBef>
                <a:spcPts val="1200"/>
              </a:spcBef>
              <a:spcAft>
                <a:spcPts val="1200"/>
              </a:spcAft>
              <a:buNone/>
              <a:defRPr sz="1400"/>
            </a:lvl9pPr>
          </a:lstStyle>
          <a:p>
            <a:endParaRPr/>
          </a:p>
        </p:txBody>
      </p:sp>
      <p:cxnSp>
        <p:nvCxnSpPr>
          <p:cNvPr id="672" name="Google Shape;672;p58"/>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673" name="Google Shape;673;p58"/>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74" name="Google Shape;674;p58"/>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sz="1400"/>
            </a:lvl2pPr>
            <a:lvl3pPr lvl="2" rtl="0">
              <a:spcBef>
                <a:spcPts val="1200"/>
              </a:spcBef>
              <a:spcAft>
                <a:spcPts val="0"/>
              </a:spcAft>
              <a:buNone/>
              <a:defRPr sz="1400"/>
            </a:lvl3pPr>
            <a:lvl4pPr lvl="3" rtl="0">
              <a:spcBef>
                <a:spcPts val="1200"/>
              </a:spcBef>
              <a:spcAft>
                <a:spcPts val="0"/>
              </a:spcAft>
              <a:buNone/>
              <a:defRPr sz="1400"/>
            </a:lvl4pPr>
            <a:lvl5pPr lvl="4" rtl="0">
              <a:spcBef>
                <a:spcPts val="1200"/>
              </a:spcBef>
              <a:spcAft>
                <a:spcPts val="0"/>
              </a:spcAft>
              <a:buNone/>
              <a:defRPr sz="1400"/>
            </a:lvl5pPr>
            <a:lvl6pPr lvl="5" rtl="0">
              <a:spcBef>
                <a:spcPts val="1200"/>
              </a:spcBef>
              <a:spcAft>
                <a:spcPts val="0"/>
              </a:spcAft>
              <a:buNone/>
              <a:defRPr sz="1400"/>
            </a:lvl6pPr>
            <a:lvl7pPr lvl="6" rtl="0">
              <a:spcBef>
                <a:spcPts val="1200"/>
              </a:spcBef>
              <a:spcAft>
                <a:spcPts val="0"/>
              </a:spcAft>
              <a:buNone/>
              <a:defRPr sz="1400"/>
            </a:lvl7pPr>
            <a:lvl8pPr lvl="7" rtl="0">
              <a:spcBef>
                <a:spcPts val="1200"/>
              </a:spcBef>
              <a:spcAft>
                <a:spcPts val="0"/>
              </a:spcAft>
              <a:buNone/>
              <a:defRPr sz="1400"/>
            </a:lvl8pPr>
            <a:lvl9pPr lvl="8" rtl="0">
              <a:spcBef>
                <a:spcPts val="1200"/>
              </a:spcBef>
              <a:spcAft>
                <a:spcPts val="1200"/>
              </a:spcAft>
              <a:buNone/>
              <a:defRPr sz="1400"/>
            </a:lvl9pPr>
          </a:lstStyle>
          <a:p>
            <a:endParaRPr/>
          </a:p>
        </p:txBody>
      </p:sp>
      <p:sp>
        <p:nvSpPr>
          <p:cNvPr id="675" name="Google Shape;675;p58"/>
          <p:cNvSpPr txBox="1">
            <a:spLocks noGrp="1"/>
          </p:cNvSpPr>
          <p:nvPr>
            <p:ph type="body" idx="3"/>
          </p:nvPr>
        </p:nvSpPr>
        <p:spPr>
          <a:xfrm>
            <a:off x="175" y="1284250"/>
            <a:ext cx="9144000" cy="3622200"/>
          </a:xfrm>
          <a:prstGeom prst="rect">
            <a:avLst/>
          </a:prstGeom>
        </p:spPr>
        <p:txBody>
          <a:bodyPr spcFirstLastPara="1" wrap="square" lIns="457200" tIns="0" rIns="457200" bIns="914400" anchor="t" anchorCtr="0">
            <a:normAutofit/>
          </a:bodyPr>
          <a:lstStyle>
            <a:lvl1pPr marL="457200" lvl="0" indent="-317500" rtl="0">
              <a:spcBef>
                <a:spcPts val="0"/>
              </a:spcBef>
              <a:spcAft>
                <a:spcPts val="0"/>
              </a:spcAft>
              <a:buSzPts val="1400"/>
              <a:buFont typeface="Roboto"/>
              <a:buChar char="●"/>
              <a:defRPr sz="1400">
                <a:latin typeface="Roboto"/>
                <a:ea typeface="Roboto"/>
                <a:cs typeface="Roboto"/>
                <a:sym typeface="Roboto"/>
              </a:defRPr>
            </a:lvl1pPr>
            <a:lvl2pPr marL="914400" lvl="1" indent="-317500" rtl="0">
              <a:spcBef>
                <a:spcPts val="800"/>
              </a:spcBef>
              <a:spcAft>
                <a:spcPts val="0"/>
              </a:spcAft>
              <a:buSzPts val="1400"/>
              <a:buFont typeface="Roboto"/>
              <a:buChar char="○"/>
              <a:defRPr sz="1400">
                <a:latin typeface="Roboto"/>
                <a:ea typeface="Roboto"/>
                <a:cs typeface="Roboto"/>
                <a:sym typeface="Roboto"/>
              </a:defRPr>
            </a:lvl2pPr>
            <a:lvl3pPr marL="1371600" lvl="2" indent="-317500" rtl="0">
              <a:spcBef>
                <a:spcPts val="800"/>
              </a:spcBef>
              <a:spcAft>
                <a:spcPts val="0"/>
              </a:spcAft>
              <a:buSzPts val="1400"/>
              <a:buFont typeface="Roboto"/>
              <a:buChar char="■"/>
              <a:defRPr sz="1400">
                <a:latin typeface="Roboto"/>
                <a:ea typeface="Roboto"/>
                <a:cs typeface="Roboto"/>
                <a:sym typeface="Roboto"/>
              </a:defRPr>
            </a:lvl3pPr>
            <a:lvl4pPr marL="1828800" lvl="3" indent="-317500" rtl="0">
              <a:spcBef>
                <a:spcPts val="800"/>
              </a:spcBef>
              <a:spcAft>
                <a:spcPts val="0"/>
              </a:spcAft>
              <a:buSzPts val="1400"/>
              <a:buFont typeface="Roboto"/>
              <a:buChar char="●"/>
              <a:defRPr sz="1400">
                <a:latin typeface="Roboto"/>
                <a:ea typeface="Roboto"/>
                <a:cs typeface="Roboto"/>
                <a:sym typeface="Roboto"/>
              </a:defRPr>
            </a:lvl4pPr>
            <a:lvl5pPr marL="2286000" lvl="4" indent="-317500" rtl="0">
              <a:spcBef>
                <a:spcPts val="800"/>
              </a:spcBef>
              <a:spcAft>
                <a:spcPts val="0"/>
              </a:spcAft>
              <a:buSzPts val="1400"/>
              <a:buFont typeface="Roboto"/>
              <a:buChar char="○"/>
              <a:defRPr sz="1400">
                <a:latin typeface="Roboto"/>
                <a:ea typeface="Roboto"/>
                <a:cs typeface="Roboto"/>
                <a:sym typeface="Roboto"/>
              </a:defRPr>
            </a:lvl5pPr>
            <a:lvl6pPr marL="2743200" lvl="5" indent="-317500" rtl="0">
              <a:spcBef>
                <a:spcPts val="800"/>
              </a:spcBef>
              <a:spcAft>
                <a:spcPts val="0"/>
              </a:spcAft>
              <a:buSzPts val="1400"/>
              <a:buFont typeface="Roboto"/>
              <a:buChar char="■"/>
              <a:defRPr sz="1400">
                <a:latin typeface="Roboto"/>
                <a:ea typeface="Roboto"/>
                <a:cs typeface="Roboto"/>
                <a:sym typeface="Roboto"/>
              </a:defRPr>
            </a:lvl6pPr>
            <a:lvl7pPr marL="3200400" lvl="6" indent="-317500" rtl="0">
              <a:spcBef>
                <a:spcPts val="800"/>
              </a:spcBef>
              <a:spcAft>
                <a:spcPts val="0"/>
              </a:spcAft>
              <a:buSzPts val="1400"/>
              <a:buFont typeface="Roboto"/>
              <a:buChar char="●"/>
              <a:defRPr sz="1400">
                <a:latin typeface="Roboto"/>
                <a:ea typeface="Roboto"/>
                <a:cs typeface="Roboto"/>
                <a:sym typeface="Roboto"/>
              </a:defRPr>
            </a:lvl7pPr>
            <a:lvl8pPr marL="3657600" lvl="7" indent="-317500" rtl="0">
              <a:spcBef>
                <a:spcPts val="800"/>
              </a:spcBef>
              <a:spcAft>
                <a:spcPts val="0"/>
              </a:spcAft>
              <a:buSzPts val="1400"/>
              <a:buFont typeface="Roboto"/>
              <a:buChar char="○"/>
              <a:defRPr sz="1400">
                <a:latin typeface="Roboto"/>
                <a:ea typeface="Roboto"/>
                <a:cs typeface="Roboto"/>
                <a:sym typeface="Roboto"/>
              </a:defRPr>
            </a:lvl8pPr>
            <a:lvl9pPr marL="4114800" lvl="8" indent="-317500" rtl="0">
              <a:spcBef>
                <a:spcPts val="800"/>
              </a:spcBef>
              <a:spcAft>
                <a:spcPts val="800"/>
              </a:spcAft>
              <a:buSzPts val="1400"/>
              <a:buFont typeface="Roboto"/>
              <a:buChar char="■"/>
              <a:defRPr sz="1400">
                <a:latin typeface="Roboto"/>
                <a:ea typeface="Roboto"/>
                <a:cs typeface="Roboto"/>
                <a:sym typeface="Roboto"/>
              </a:defRPr>
            </a:lvl9pPr>
          </a:lstStyle>
          <a:p>
            <a:endParaRPr/>
          </a:p>
        </p:txBody>
      </p:sp>
      <p:sp>
        <p:nvSpPr>
          <p:cNvPr id="676" name="Google Shape;676;p58"/>
          <p:cNvSpPr txBox="1">
            <a:spLocks noGrp="1"/>
          </p:cNvSpPr>
          <p:nvPr>
            <p:ph type="sldNum" idx="12"/>
          </p:nvPr>
        </p:nvSpPr>
        <p:spPr>
          <a:xfrm>
            <a:off x="8607659" y="4951190"/>
            <a:ext cx="261900" cy="105600"/>
          </a:xfrm>
          <a:prstGeom prst="rect">
            <a:avLst/>
          </a:prstGeom>
          <a:noFill/>
          <a:ln>
            <a:noFill/>
          </a:ln>
        </p:spPr>
        <p:txBody>
          <a:bodyPr spcFirstLastPara="1" wrap="square" lIns="0" tIns="0" rIns="0" bIns="91425" anchor="t" anchorCtr="0">
            <a:noAutofit/>
          </a:bodyPr>
          <a:lstStyle>
            <a:lvl1pPr lvl="0" algn="r" rtl="0">
              <a:buNone/>
              <a:defRPr sz="600">
                <a:solidFill>
                  <a:srgbClr val="000000"/>
                </a:solidFill>
                <a:latin typeface="Roboto"/>
                <a:ea typeface="Roboto"/>
                <a:cs typeface="Roboto"/>
                <a:sym typeface="Roboto"/>
              </a:defRPr>
            </a:lvl1pPr>
            <a:lvl2pPr lvl="1" algn="r" rtl="0">
              <a:buNone/>
              <a:defRPr sz="600">
                <a:solidFill>
                  <a:srgbClr val="000000"/>
                </a:solidFill>
                <a:latin typeface="Roboto"/>
                <a:ea typeface="Roboto"/>
                <a:cs typeface="Roboto"/>
                <a:sym typeface="Roboto"/>
              </a:defRPr>
            </a:lvl2pPr>
            <a:lvl3pPr lvl="2" algn="r" rtl="0">
              <a:buNone/>
              <a:defRPr sz="600">
                <a:solidFill>
                  <a:srgbClr val="000000"/>
                </a:solidFill>
                <a:latin typeface="Roboto"/>
                <a:ea typeface="Roboto"/>
                <a:cs typeface="Roboto"/>
                <a:sym typeface="Roboto"/>
              </a:defRPr>
            </a:lvl3pPr>
            <a:lvl4pPr lvl="3" algn="r" rtl="0">
              <a:buNone/>
              <a:defRPr sz="600">
                <a:solidFill>
                  <a:srgbClr val="000000"/>
                </a:solidFill>
                <a:latin typeface="Roboto"/>
                <a:ea typeface="Roboto"/>
                <a:cs typeface="Roboto"/>
                <a:sym typeface="Roboto"/>
              </a:defRPr>
            </a:lvl4pPr>
            <a:lvl5pPr lvl="4" algn="r" rtl="0">
              <a:buNone/>
              <a:defRPr sz="600">
                <a:solidFill>
                  <a:srgbClr val="000000"/>
                </a:solidFill>
                <a:latin typeface="Roboto"/>
                <a:ea typeface="Roboto"/>
                <a:cs typeface="Roboto"/>
                <a:sym typeface="Roboto"/>
              </a:defRPr>
            </a:lvl5pPr>
            <a:lvl6pPr lvl="5" algn="r" rtl="0">
              <a:buNone/>
              <a:defRPr sz="600">
                <a:solidFill>
                  <a:srgbClr val="000000"/>
                </a:solidFill>
                <a:latin typeface="Roboto"/>
                <a:ea typeface="Roboto"/>
                <a:cs typeface="Roboto"/>
                <a:sym typeface="Roboto"/>
              </a:defRPr>
            </a:lvl6pPr>
            <a:lvl7pPr lvl="6" algn="r" rtl="0">
              <a:buNone/>
              <a:defRPr sz="600">
                <a:solidFill>
                  <a:srgbClr val="000000"/>
                </a:solidFill>
                <a:latin typeface="Roboto"/>
                <a:ea typeface="Roboto"/>
                <a:cs typeface="Roboto"/>
                <a:sym typeface="Roboto"/>
              </a:defRPr>
            </a:lvl7pPr>
            <a:lvl8pPr lvl="7" algn="r" rtl="0">
              <a:buNone/>
              <a:defRPr sz="600">
                <a:solidFill>
                  <a:srgbClr val="000000"/>
                </a:solidFill>
                <a:latin typeface="Roboto"/>
                <a:ea typeface="Roboto"/>
                <a:cs typeface="Roboto"/>
                <a:sym typeface="Roboto"/>
              </a:defRPr>
            </a:lvl8pPr>
            <a:lvl9pPr lvl="8" algn="r" rtl="0">
              <a:buNone/>
              <a:defRPr sz="600">
                <a:solidFill>
                  <a:srgbClr val="000000"/>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9. Text Only 4">
  <p:cSld name="CUSTOM_2_7_2_6">
    <p:spTree>
      <p:nvGrpSpPr>
        <p:cNvPr id="1" name="Shape 677"/>
        <p:cNvGrpSpPr/>
        <p:nvPr/>
      </p:nvGrpSpPr>
      <p:grpSpPr>
        <a:xfrm>
          <a:off x="0" y="0"/>
          <a:ext cx="0" cy="0"/>
          <a:chOff x="0" y="0"/>
          <a:chExt cx="0" cy="0"/>
        </a:xfrm>
      </p:grpSpPr>
      <p:sp>
        <p:nvSpPr>
          <p:cNvPr id="678" name="Google Shape;678;p59"/>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79" name="Google Shape;679;p59"/>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cxnSp>
        <p:nvCxnSpPr>
          <p:cNvPr id="680" name="Google Shape;680;p59"/>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681" name="Google Shape;681;p59"/>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682" name="Google Shape;682;p59"/>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83" name="Google Shape;683;p59"/>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84" name="Google Shape;684;p59"/>
          <p:cNvSpPr txBox="1">
            <a:spLocks noGrp="1"/>
          </p:cNvSpPr>
          <p:nvPr>
            <p:ph type="body" idx="3"/>
          </p:nvPr>
        </p:nvSpPr>
        <p:spPr>
          <a:xfrm>
            <a:off x="175" y="1284250"/>
            <a:ext cx="9144000" cy="36222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9. Text Only 6">
  <p:cSld name="CUSTOM_2_7_2_8">
    <p:spTree>
      <p:nvGrpSpPr>
        <p:cNvPr id="1" name="Shape 685"/>
        <p:cNvGrpSpPr/>
        <p:nvPr/>
      </p:nvGrpSpPr>
      <p:grpSpPr>
        <a:xfrm>
          <a:off x="0" y="0"/>
          <a:ext cx="0" cy="0"/>
          <a:chOff x="0" y="0"/>
          <a:chExt cx="0" cy="0"/>
        </a:xfrm>
      </p:grpSpPr>
      <p:sp>
        <p:nvSpPr>
          <p:cNvPr id="686" name="Google Shape;686;p60"/>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87" name="Google Shape;687;p60"/>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cxnSp>
        <p:nvCxnSpPr>
          <p:cNvPr id="688" name="Google Shape;688;p60"/>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689" name="Google Shape;689;p60"/>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690" name="Google Shape;690;p60"/>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91" name="Google Shape;691;p60"/>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92" name="Google Shape;692;p60"/>
          <p:cNvSpPr txBox="1">
            <a:spLocks noGrp="1"/>
          </p:cNvSpPr>
          <p:nvPr>
            <p:ph type="body" idx="3"/>
          </p:nvPr>
        </p:nvSpPr>
        <p:spPr>
          <a:xfrm>
            <a:off x="175" y="1284250"/>
            <a:ext cx="9144000" cy="36222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7. Text Only">
  <p:cSld name="CUSTOM_2_7_2_9">
    <p:spTree>
      <p:nvGrpSpPr>
        <p:cNvPr id="1" name="Shape 693"/>
        <p:cNvGrpSpPr/>
        <p:nvPr/>
      </p:nvGrpSpPr>
      <p:grpSpPr>
        <a:xfrm>
          <a:off x="0" y="0"/>
          <a:ext cx="0" cy="0"/>
          <a:chOff x="0" y="0"/>
          <a:chExt cx="0" cy="0"/>
        </a:xfrm>
      </p:grpSpPr>
      <p:sp>
        <p:nvSpPr>
          <p:cNvPr id="694" name="Google Shape;694;p61"/>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95" name="Google Shape;695;p61"/>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cxnSp>
        <p:nvCxnSpPr>
          <p:cNvPr id="696" name="Google Shape;696;p61"/>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697" name="Google Shape;697;p61"/>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98" name="Google Shape;698;p61"/>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99" name="Google Shape;699;p61"/>
          <p:cNvSpPr txBox="1">
            <a:spLocks noGrp="1"/>
          </p:cNvSpPr>
          <p:nvPr>
            <p:ph type="body" idx="3"/>
          </p:nvPr>
        </p:nvSpPr>
        <p:spPr>
          <a:xfrm>
            <a:off x="175" y="1284250"/>
            <a:ext cx="9144000" cy="36222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22">
  <p:cSld name="CUSTOM_21">
    <p:spTree>
      <p:nvGrpSpPr>
        <p:cNvPr id="1" name="Shape 53"/>
        <p:cNvGrpSpPr/>
        <p:nvPr/>
      </p:nvGrpSpPr>
      <p:grpSpPr>
        <a:xfrm>
          <a:off x="0" y="0"/>
          <a:ext cx="0" cy="0"/>
          <a:chOff x="0" y="0"/>
          <a:chExt cx="0" cy="0"/>
        </a:xfrm>
      </p:grpSpPr>
      <p:sp>
        <p:nvSpPr>
          <p:cNvPr id="54" name="Google Shape;54;p7"/>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a:off x="953325" y="370531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953325" y="434773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61" name="Google Shape;61;p7"/>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62" name="Google Shape;62;p7"/>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63" name="Google Shape;63;p7"/>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64" name="Google Shape;64;p7"/>
          <p:cNvSpPr/>
          <p:nvPr/>
        </p:nvSpPr>
        <p:spPr>
          <a:xfrm>
            <a:off x="802850" y="366204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5</a:t>
            </a:r>
            <a:endParaRPr>
              <a:solidFill>
                <a:srgbClr val="082D49"/>
              </a:solidFill>
            </a:endParaRPr>
          </a:p>
        </p:txBody>
      </p:sp>
      <p:sp>
        <p:nvSpPr>
          <p:cNvPr id="65" name="Google Shape;65;p7"/>
          <p:cNvSpPr/>
          <p:nvPr/>
        </p:nvSpPr>
        <p:spPr>
          <a:xfrm>
            <a:off x="802850" y="429721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6</a:t>
            </a:r>
            <a:endParaRPr>
              <a:solidFill>
                <a:srgbClr val="082D49"/>
              </a:solidFill>
            </a:endParaRPr>
          </a:p>
        </p:txBody>
      </p:sp>
      <p:sp>
        <p:nvSpPr>
          <p:cNvPr id="66" name="Google Shape;66;p7"/>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7"/>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7"/>
          <p:cNvSpPr txBox="1">
            <a:spLocks noGrp="1"/>
          </p:cNvSpPr>
          <p:nvPr>
            <p:ph type="subTitle" idx="1"/>
          </p:nvPr>
        </p:nvSpPr>
        <p:spPr>
          <a:xfrm>
            <a:off x="1224625" y="112917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9" name="Google Shape;69;p7"/>
          <p:cNvSpPr txBox="1">
            <a:spLocks noGrp="1"/>
          </p:cNvSpPr>
          <p:nvPr>
            <p:ph type="subTitle" idx="3"/>
          </p:nvPr>
        </p:nvSpPr>
        <p:spPr>
          <a:xfrm>
            <a:off x="1224625" y="17936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7"/>
          <p:cNvSpPr txBox="1">
            <a:spLocks noGrp="1"/>
          </p:cNvSpPr>
          <p:nvPr>
            <p:ph type="subTitle" idx="4"/>
          </p:nvPr>
        </p:nvSpPr>
        <p:spPr>
          <a:xfrm>
            <a:off x="1224625" y="24357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 name="Google Shape;71;p7"/>
          <p:cNvSpPr txBox="1">
            <a:spLocks noGrp="1"/>
          </p:cNvSpPr>
          <p:nvPr>
            <p:ph type="subTitle" idx="5"/>
          </p:nvPr>
        </p:nvSpPr>
        <p:spPr>
          <a:xfrm>
            <a:off x="1224625" y="306352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2" name="Google Shape;72;p7"/>
          <p:cNvSpPr txBox="1">
            <a:spLocks noGrp="1"/>
          </p:cNvSpPr>
          <p:nvPr>
            <p:ph type="subTitle" idx="6"/>
          </p:nvPr>
        </p:nvSpPr>
        <p:spPr>
          <a:xfrm>
            <a:off x="1224625" y="372803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7"/>
          <p:cNvSpPr txBox="1">
            <a:spLocks noGrp="1"/>
          </p:cNvSpPr>
          <p:nvPr>
            <p:ph type="subTitle" idx="7"/>
          </p:nvPr>
        </p:nvSpPr>
        <p:spPr>
          <a:xfrm>
            <a:off x="1224625" y="437013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pic>
        <p:nvPicPr>
          <p:cNvPr id="75" name="Google Shape;75;p7"/>
          <p:cNvPicPr preferRelativeResize="0"/>
          <p:nvPr/>
        </p:nvPicPr>
        <p:blipFill>
          <a:blip r:embed="rId2">
            <a:alphaModFix/>
          </a:blip>
          <a:stretch>
            <a:fillRect/>
          </a:stretch>
        </p:blipFill>
        <p:spPr>
          <a:xfrm>
            <a:off x="198650" y="271550"/>
            <a:ext cx="459000" cy="47154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22 2">
  <p:cSld name="CUSTOM_21_2">
    <p:spTree>
      <p:nvGrpSpPr>
        <p:cNvPr id="1" name="Shape 76"/>
        <p:cNvGrpSpPr/>
        <p:nvPr/>
      </p:nvGrpSpPr>
      <p:grpSpPr>
        <a:xfrm>
          <a:off x="0" y="0"/>
          <a:ext cx="0" cy="0"/>
          <a:chOff x="0" y="0"/>
          <a:chExt cx="0" cy="0"/>
        </a:xfrm>
      </p:grpSpPr>
      <p:sp>
        <p:nvSpPr>
          <p:cNvPr id="77" name="Google Shape;77;p8"/>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8"/>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pic>
        <p:nvPicPr>
          <p:cNvPr id="80" name="Google Shape;80;p8"/>
          <p:cNvPicPr preferRelativeResize="0"/>
          <p:nvPr/>
        </p:nvPicPr>
        <p:blipFill>
          <a:blip r:embed="rId2">
            <a:alphaModFix/>
          </a:blip>
          <a:stretch>
            <a:fillRect/>
          </a:stretch>
        </p:blipFill>
        <p:spPr>
          <a:xfrm>
            <a:off x="198650" y="271550"/>
            <a:ext cx="459000" cy="47154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11">
  <p:cSld name="CUSTOM_23">
    <p:spTree>
      <p:nvGrpSpPr>
        <p:cNvPr id="1" name="Shape 81"/>
        <p:cNvGrpSpPr/>
        <p:nvPr/>
      </p:nvGrpSpPr>
      <p:grpSpPr>
        <a:xfrm>
          <a:off x="0" y="0"/>
          <a:ext cx="0" cy="0"/>
          <a:chOff x="0" y="0"/>
          <a:chExt cx="0" cy="0"/>
        </a:xfrm>
      </p:grpSpPr>
      <p:sp>
        <p:nvSpPr>
          <p:cNvPr id="82" name="Google Shape;82;p9"/>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p:nvPr/>
        </p:nvSpPr>
        <p:spPr>
          <a:xfrm>
            <a:off x="724200" y="127400"/>
            <a:ext cx="44529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Activity: </a:t>
            </a:r>
            <a:endParaRPr sz="2400" b="1">
              <a:solidFill>
                <a:srgbClr val="2E5E73"/>
              </a:solidFill>
              <a:latin typeface="Roboto"/>
              <a:ea typeface="Roboto"/>
              <a:cs typeface="Roboto"/>
              <a:sym typeface="Roboto"/>
            </a:endParaRPr>
          </a:p>
        </p:txBody>
      </p:sp>
      <p:sp>
        <p:nvSpPr>
          <p:cNvPr id="84" name="Google Shape;84;p9"/>
          <p:cNvSpPr txBox="1"/>
          <p:nvPr/>
        </p:nvSpPr>
        <p:spPr>
          <a:xfrm>
            <a:off x="5901175" y="3977950"/>
            <a:ext cx="2872200" cy="434400"/>
          </a:xfrm>
          <a:prstGeom prst="rect">
            <a:avLst/>
          </a:prstGeom>
          <a:noFill/>
          <a:ln>
            <a:noFill/>
          </a:ln>
        </p:spPr>
        <p:txBody>
          <a:bodyPr spcFirstLastPara="1" wrap="square" lIns="640075" tIns="0" rIns="91425" bIns="0" anchor="ctr" anchorCtr="0">
            <a:noAutofit/>
          </a:bodyPr>
          <a:lstStyle/>
          <a:p>
            <a:pPr marL="0" lvl="0" indent="0" algn="r" rtl="0">
              <a:spcBef>
                <a:spcPts val="0"/>
              </a:spcBef>
              <a:spcAft>
                <a:spcPts val="0"/>
              </a:spcAft>
              <a:buNone/>
            </a:pPr>
            <a:r>
              <a:rPr lang="en" b="1">
                <a:solidFill>
                  <a:srgbClr val="2E5E73"/>
                </a:solidFill>
                <a:latin typeface="Roboto"/>
                <a:ea typeface="Roboto"/>
                <a:cs typeface="Roboto"/>
                <a:sym typeface="Roboto"/>
              </a:rPr>
              <a:t>Suggested Time:</a:t>
            </a:r>
            <a:endParaRPr b="1">
              <a:solidFill>
                <a:srgbClr val="2E5E73"/>
              </a:solidFill>
              <a:latin typeface="Roboto"/>
              <a:ea typeface="Roboto"/>
              <a:cs typeface="Roboto"/>
              <a:sym typeface="Roboto"/>
            </a:endParaRPr>
          </a:p>
        </p:txBody>
      </p:sp>
      <p:pic>
        <p:nvPicPr>
          <p:cNvPr id="85" name="Google Shape;85;p9"/>
          <p:cNvPicPr preferRelativeResize="0"/>
          <p:nvPr/>
        </p:nvPicPr>
        <p:blipFill>
          <a:blip r:embed="rId2">
            <a:alphaModFix/>
          </a:blip>
          <a:stretch>
            <a:fillRect/>
          </a:stretch>
        </p:blipFill>
        <p:spPr>
          <a:xfrm>
            <a:off x="197877" y="269548"/>
            <a:ext cx="434800" cy="428796"/>
          </a:xfrm>
          <a:prstGeom prst="rect">
            <a:avLst/>
          </a:prstGeom>
          <a:noFill/>
          <a:ln>
            <a:noFill/>
          </a:ln>
        </p:spPr>
      </p:pic>
      <p:pic>
        <p:nvPicPr>
          <p:cNvPr id="86" name="Google Shape;86;p9"/>
          <p:cNvPicPr preferRelativeResize="0"/>
          <p:nvPr/>
        </p:nvPicPr>
        <p:blipFill rotWithShape="1">
          <a:blip r:embed="rId3">
            <a:alphaModFix amt="12000"/>
          </a:blip>
          <a:srcRect l="-3280" t="-19179" r="-37524" b="41054"/>
          <a:stretch/>
        </p:blipFill>
        <p:spPr>
          <a:xfrm>
            <a:off x="0" y="3069475"/>
            <a:ext cx="3716100" cy="2074025"/>
          </a:xfrm>
          <a:prstGeom prst="rect">
            <a:avLst/>
          </a:prstGeom>
          <a:noFill/>
          <a:ln>
            <a:noFill/>
          </a:ln>
        </p:spPr>
      </p:pic>
      <p:cxnSp>
        <p:nvCxnSpPr>
          <p:cNvPr id="87" name="Google Shape;87;p9"/>
          <p:cNvCxnSpPr/>
          <p:nvPr/>
        </p:nvCxnSpPr>
        <p:spPr>
          <a:xfrm>
            <a:off x="0" y="929900"/>
            <a:ext cx="7337400" cy="0"/>
          </a:xfrm>
          <a:prstGeom prst="straightConnector1">
            <a:avLst/>
          </a:prstGeom>
          <a:noFill/>
          <a:ln w="19050" cap="flat" cmpd="sng">
            <a:solidFill>
              <a:srgbClr val="2E5E73"/>
            </a:solidFill>
            <a:prstDash val="solid"/>
            <a:round/>
            <a:headEnd type="none" w="med" len="med"/>
            <a:tailEnd type="oval" w="med" len="med"/>
          </a:ln>
        </p:spPr>
      </p:cxnSp>
      <p:sp>
        <p:nvSpPr>
          <p:cNvPr id="88" name="Google Shape;88;p9"/>
          <p:cNvSpPr txBox="1">
            <a:spLocks noGrp="1"/>
          </p:cNvSpPr>
          <p:nvPr>
            <p:ph type="subTitle" idx="1"/>
          </p:nvPr>
        </p:nvSpPr>
        <p:spPr>
          <a:xfrm>
            <a:off x="818575" y="1726975"/>
            <a:ext cx="6518700" cy="2116200"/>
          </a:xfrm>
          <a:prstGeom prst="rect">
            <a:avLst/>
          </a:prstGeom>
        </p:spPr>
        <p:txBody>
          <a:bodyPr spcFirstLastPara="1" wrap="square" lIns="91425" tIns="91425" rIns="91425" bIns="91425" anchor="t" anchorCtr="0">
            <a:norm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9"/>
          <p:cNvSpPr txBox="1">
            <a:spLocks noGrp="1"/>
          </p:cNvSpPr>
          <p:nvPr>
            <p:ph type="subTitle" idx="2"/>
          </p:nvPr>
        </p:nvSpPr>
        <p:spPr>
          <a:xfrm>
            <a:off x="2184800" y="4246400"/>
            <a:ext cx="6518700" cy="323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90" name="Google Shape;90;p9"/>
          <p:cNvSpPr txBox="1">
            <a:spLocks noGrp="1"/>
          </p:cNvSpPr>
          <p:nvPr>
            <p:ph type="subTitle" idx="3"/>
          </p:nvPr>
        </p:nvSpPr>
        <p:spPr>
          <a:xfrm>
            <a:off x="724200" y="478650"/>
            <a:ext cx="6613200" cy="3231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22 2 1">
  <p:cSld name="CUSTOM_21_2_1">
    <p:spTree>
      <p:nvGrpSpPr>
        <p:cNvPr id="1" name="Shape 91"/>
        <p:cNvGrpSpPr/>
        <p:nvPr/>
      </p:nvGrpSpPr>
      <p:grpSpPr>
        <a:xfrm>
          <a:off x="0" y="0"/>
          <a:ext cx="0" cy="0"/>
          <a:chOff x="0" y="0"/>
          <a:chExt cx="0" cy="0"/>
        </a:xfrm>
      </p:grpSpPr>
      <p:sp>
        <p:nvSpPr>
          <p:cNvPr id="92" name="Google Shape;92;p10"/>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10"/>
          <p:cNvPicPr preferRelativeResize="0"/>
          <p:nvPr/>
        </p:nvPicPr>
        <p:blipFill>
          <a:blip r:embed="rId2">
            <a:alphaModFix/>
          </a:blip>
          <a:stretch>
            <a:fillRect/>
          </a:stretch>
        </p:blipFill>
        <p:spPr>
          <a:xfrm>
            <a:off x="173938" y="271538"/>
            <a:ext cx="496875" cy="496875"/>
          </a:xfrm>
          <a:prstGeom prst="rect">
            <a:avLst/>
          </a:prstGeom>
          <a:noFill/>
          <a:ln>
            <a:noFill/>
          </a:ln>
        </p:spPr>
      </p:pic>
      <p:sp>
        <p:nvSpPr>
          <p:cNvPr id="94" name="Google Shape;94;p10"/>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5" name="Google Shape;95;p10"/>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cxnSp>
        <p:nvCxnSpPr>
          <p:cNvPr id="97" name="Google Shape;97;p10"/>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rgbClr val="2E5E73"/>
              </a:buClr>
              <a:buSzPts val="2400"/>
              <a:buFont typeface="Roboto"/>
              <a:buNone/>
              <a:defRPr sz="2400" b="1">
                <a:solidFill>
                  <a:srgbClr val="2E5E73"/>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rgbClr val="2E5E73"/>
              </a:buClr>
              <a:buSzPts val="1800"/>
              <a:buFont typeface="Roboto Light"/>
              <a:buChar char="●"/>
              <a:defRPr sz="1800">
                <a:solidFill>
                  <a:srgbClr val="2E5E73"/>
                </a:solidFill>
                <a:latin typeface="Roboto Light"/>
                <a:ea typeface="Roboto Light"/>
                <a:cs typeface="Roboto Light"/>
                <a:sym typeface="Roboto Light"/>
              </a:defRPr>
            </a:lvl1pPr>
            <a:lvl2pPr marL="914400" lvl="1"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2pPr>
            <a:lvl3pPr marL="1371600" lvl="2"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3pPr>
            <a:lvl4pPr marL="1828800" lvl="3"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4pPr>
            <a:lvl5pPr marL="2286000" lvl="4"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5pPr>
            <a:lvl6pPr marL="2743200" lvl="5"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6pPr>
            <a:lvl7pPr marL="3200400" lvl="6"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7pPr>
            <a:lvl8pPr marL="3657600" lvl="7"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8pPr>
            <a:lvl9pPr marL="4114800" lvl="8"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48.xml"/><Relationship Id="rId6" Type="http://schemas.openxmlformats.org/officeDocument/2006/relationships/image" Target="../media/image28.png"/><Relationship Id="rId5" Type="http://schemas.openxmlformats.org/officeDocument/2006/relationships/image" Target="../media/image2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48.xml"/><Relationship Id="rId5" Type="http://schemas.openxmlformats.org/officeDocument/2006/relationships/image" Target="../media/image2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4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8.xml"/><Relationship Id="rId5" Type="http://schemas.openxmlformats.org/officeDocument/2006/relationships/image" Target="../media/image3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8.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8.xml"/><Relationship Id="rId5" Type="http://schemas.openxmlformats.org/officeDocument/2006/relationships/image" Target="../media/image36.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48.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8.xml"/><Relationship Id="rId5" Type="http://schemas.openxmlformats.org/officeDocument/2006/relationships/image" Target="../media/image22.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8.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8.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8.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8.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hyperlink" Target="https://www.nasdaq.com/" TargetMode="External"/><Relationship Id="rId2" Type="http://schemas.openxmlformats.org/officeDocument/2006/relationships/notesSlide" Target="../notesSlides/notesSlide5.xml"/><Relationship Id="rId1" Type="http://schemas.openxmlformats.org/officeDocument/2006/relationships/slideLayout" Target="../slideLayouts/slideLayout48.xml"/><Relationship Id="rId5" Type="http://schemas.openxmlformats.org/officeDocument/2006/relationships/image" Target="../media/image22.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8.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8.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83"/>
        <p:cNvGrpSpPr/>
        <p:nvPr/>
      </p:nvGrpSpPr>
      <p:grpSpPr>
        <a:xfrm>
          <a:off x="0" y="0"/>
          <a:ext cx="0" cy="0"/>
          <a:chOff x="0" y="0"/>
          <a:chExt cx="0" cy="0"/>
        </a:xfrm>
      </p:grpSpPr>
      <p:sp>
        <p:nvSpPr>
          <p:cNvPr id="2984" name="Google Shape;2984;p248"/>
          <p:cNvSpPr txBox="1"/>
          <p:nvPr/>
        </p:nvSpPr>
        <p:spPr>
          <a:xfrm>
            <a:off x="4271499" y="1606750"/>
            <a:ext cx="2368500" cy="60218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en" sz="1200" b="1" dirty="0">
                <a:solidFill>
                  <a:schemeClr val="lt1"/>
                </a:solidFill>
                <a:latin typeface="Roboto"/>
                <a:ea typeface="Roboto"/>
                <a:cs typeface="Roboto"/>
                <a:sym typeface="Roboto"/>
              </a:rPr>
              <a:t>AI Boot Camp – Project 1</a:t>
            </a:r>
            <a:endParaRPr sz="1200" b="1" dirty="0">
              <a:solidFill>
                <a:schemeClr val="lt1"/>
              </a:solidFill>
              <a:latin typeface="Roboto"/>
              <a:ea typeface="Roboto"/>
              <a:cs typeface="Roboto"/>
              <a:sym typeface="Roboto"/>
            </a:endParaRPr>
          </a:p>
        </p:txBody>
      </p:sp>
      <p:sp>
        <p:nvSpPr>
          <p:cNvPr id="2985" name="Google Shape;2985;p248"/>
          <p:cNvSpPr txBox="1">
            <a:spLocks noGrp="1"/>
          </p:cNvSpPr>
          <p:nvPr>
            <p:ph type="title"/>
          </p:nvPr>
        </p:nvSpPr>
        <p:spPr>
          <a:xfrm>
            <a:off x="4234699" y="1976050"/>
            <a:ext cx="4843800" cy="129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4000" b="0" dirty="0">
                <a:solidFill>
                  <a:schemeClr val="lt1"/>
                </a:solidFill>
              </a:rPr>
              <a:t>Technology Stock Analysis</a:t>
            </a:r>
            <a:endParaRPr sz="4000" b="0" dirty="0">
              <a:solidFill>
                <a:schemeClr val="lt1"/>
              </a:solidFill>
            </a:endParaRPr>
          </a:p>
        </p:txBody>
      </p:sp>
      <p:sp>
        <p:nvSpPr>
          <p:cNvPr id="2986" name="Google Shape;2986;p248"/>
          <p:cNvSpPr txBox="1"/>
          <p:nvPr/>
        </p:nvSpPr>
        <p:spPr>
          <a:xfrm>
            <a:off x="4271499" y="3167450"/>
            <a:ext cx="3054300" cy="60218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en" sz="1200" dirty="0">
                <a:solidFill>
                  <a:schemeClr val="lt1"/>
                </a:solidFill>
                <a:latin typeface="Roboto Light"/>
                <a:ea typeface="Roboto Light"/>
                <a:cs typeface="Roboto Light"/>
                <a:sym typeface="Roboto Light"/>
              </a:rPr>
              <a:t>Module 9 &amp; 10</a:t>
            </a:r>
            <a:endParaRPr dirty="0">
              <a:solidFill>
                <a:schemeClr val="lt1"/>
              </a:solidFill>
              <a:latin typeface="Roboto Light"/>
              <a:ea typeface="Roboto Light"/>
              <a:cs typeface="Roboto Light"/>
              <a:sym typeface="Roboto Light"/>
            </a:endParaRPr>
          </a:p>
        </p:txBody>
      </p:sp>
      <p:cxnSp>
        <p:nvCxnSpPr>
          <p:cNvPr id="2987" name="Google Shape;2987;p248"/>
          <p:cNvCxnSpPr/>
          <p:nvPr/>
        </p:nvCxnSpPr>
        <p:spPr>
          <a:xfrm>
            <a:off x="4347750" y="1976050"/>
            <a:ext cx="968700" cy="0"/>
          </a:xfrm>
          <a:prstGeom prst="straightConnector1">
            <a:avLst/>
          </a:prstGeom>
          <a:noFill/>
          <a:ln w="19050" cap="flat" cmpd="sng">
            <a:solidFill>
              <a:schemeClr val="lt1"/>
            </a:solidFill>
            <a:prstDash val="solid"/>
            <a:round/>
            <a:headEnd type="none" w="med" len="med"/>
            <a:tailEnd type="none" w="med" len="med"/>
          </a:ln>
        </p:spPr>
      </p:cxnSp>
      <p:cxnSp>
        <p:nvCxnSpPr>
          <p:cNvPr id="2988" name="Google Shape;2988;p248"/>
          <p:cNvCxnSpPr/>
          <p:nvPr/>
        </p:nvCxnSpPr>
        <p:spPr>
          <a:xfrm>
            <a:off x="4358200" y="1975950"/>
            <a:ext cx="5446500" cy="0"/>
          </a:xfrm>
          <a:prstGeom prst="straightConnector1">
            <a:avLst/>
          </a:prstGeom>
          <a:noFill/>
          <a:ln w="19050" cap="flat" cmpd="sng">
            <a:solidFill>
              <a:schemeClr val="lt1"/>
            </a:solidFill>
            <a:prstDash val="solid"/>
            <a:round/>
            <a:headEnd type="none" w="med" len="med"/>
            <a:tailEnd type="oval" w="med" len="med"/>
          </a:ln>
        </p:spPr>
      </p:cxnSp>
      <p:pic>
        <p:nvPicPr>
          <p:cNvPr id="2" name="Picture 1">
            <a:extLst>
              <a:ext uri="{FF2B5EF4-FFF2-40B4-BE49-F238E27FC236}">
                <a16:creationId xmlns:a16="http://schemas.microsoft.com/office/drawing/2014/main" id="{AFD1F4BD-48D5-7169-E57D-7AB2E5DC1598}"/>
              </a:ext>
            </a:extLst>
          </p:cNvPr>
          <p:cNvPicPr>
            <a:picLocks noChangeAspect="1"/>
          </p:cNvPicPr>
          <p:nvPr/>
        </p:nvPicPr>
        <p:blipFill>
          <a:blip r:embed="rId3"/>
          <a:stretch>
            <a:fillRect/>
          </a:stretch>
        </p:blipFill>
        <p:spPr>
          <a:xfrm>
            <a:off x="699900" y="1111007"/>
            <a:ext cx="2921486" cy="29214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4"/>
                                        </p:tgtEl>
                                        <p:attrNameLst>
                                          <p:attrName>style.visibility</p:attrName>
                                        </p:attrNameLst>
                                      </p:cBhvr>
                                      <p:to>
                                        <p:strVal val="visible"/>
                                      </p:to>
                                    </p:set>
                                    <p:animEffect transition="in" filter="fade">
                                      <p:cBhvr>
                                        <p:cTn id="7" dur="1000"/>
                                        <p:tgtEl>
                                          <p:spTgt spid="2984"/>
                                        </p:tgtEl>
                                      </p:cBhvr>
                                    </p:animEffect>
                                  </p:childTnLst>
                                </p:cTn>
                              </p:par>
                              <p:par>
                                <p:cTn id="8" presetID="10" presetClass="entr" presetSubtype="0" fill="hold" nodeType="withEffect">
                                  <p:stCondLst>
                                    <p:cond delay="0"/>
                                  </p:stCondLst>
                                  <p:childTnLst>
                                    <p:set>
                                      <p:cBhvr>
                                        <p:cTn id="9" dur="1" fill="hold">
                                          <p:stCondLst>
                                            <p:cond delay="0"/>
                                          </p:stCondLst>
                                        </p:cTn>
                                        <p:tgtEl>
                                          <p:spTgt spid="2985"/>
                                        </p:tgtEl>
                                        <p:attrNameLst>
                                          <p:attrName>style.visibility</p:attrName>
                                        </p:attrNameLst>
                                      </p:cBhvr>
                                      <p:to>
                                        <p:strVal val="visible"/>
                                      </p:to>
                                    </p:set>
                                    <p:animEffect transition="in" filter="fade">
                                      <p:cBhvr>
                                        <p:cTn id="10" dur="1000"/>
                                        <p:tgtEl>
                                          <p:spTgt spid="2985"/>
                                        </p:tgtEl>
                                      </p:cBhvr>
                                    </p:animEffect>
                                  </p:childTnLst>
                                </p:cTn>
                              </p:par>
                              <p:par>
                                <p:cTn id="11" presetID="10" presetClass="entr" presetSubtype="0" fill="hold" nodeType="withEffect">
                                  <p:stCondLst>
                                    <p:cond delay="0"/>
                                  </p:stCondLst>
                                  <p:childTnLst>
                                    <p:set>
                                      <p:cBhvr>
                                        <p:cTn id="12" dur="1" fill="hold">
                                          <p:stCondLst>
                                            <p:cond delay="0"/>
                                          </p:stCondLst>
                                        </p:cTn>
                                        <p:tgtEl>
                                          <p:spTgt spid="2986"/>
                                        </p:tgtEl>
                                        <p:attrNameLst>
                                          <p:attrName>style.visibility</p:attrName>
                                        </p:attrNameLst>
                                      </p:cBhvr>
                                      <p:to>
                                        <p:strVal val="visible"/>
                                      </p:to>
                                    </p:set>
                                    <p:animEffect transition="in" filter="fade">
                                      <p:cBhvr>
                                        <p:cTn id="13" dur="1000"/>
                                        <p:tgtEl>
                                          <p:spTgt spid="2986"/>
                                        </p:tgtEl>
                                      </p:cBhvr>
                                    </p:animEffect>
                                  </p:childTnLst>
                                </p:cTn>
                              </p:par>
                              <p:par>
                                <p:cTn id="14" presetID="10" presetClass="entr" presetSubtype="0" fill="hold" nodeType="withEffect">
                                  <p:stCondLst>
                                    <p:cond delay="0"/>
                                  </p:stCondLst>
                                  <p:childTnLst>
                                    <p:set>
                                      <p:cBhvr>
                                        <p:cTn id="15" dur="1" fill="hold">
                                          <p:stCondLst>
                                            <p:cond delay="0"/>
                                          </p:stCondLst>
                                        </p:cTn>
                                        <p:tgtEl>
                                          <p:spTgt spid="2987"/>
                                        </p:tgtEl>
                                        <p:attrNameLst>
                                          <p:attrName>style.visibility</p:attrName>
                                        </p:attrNameLst>
                                      </p:cBhvr>
                                      <p:to>
                                        <p:strVal val="visible"/>
                                      </p:to>
                                    </p:set>
                                    <p:animEffect transition="in" filter="fade">
                                      <p:cBhvr>
                                        <p:cTn id="16" dur="1000"/>
                                        <p:tgtEl>
                                          <p:spTgt spid="2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4A62C578-8A81-18D6-C9D2-DAEF27665F96}"/>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BD903DAB-179E-5AF3-7EDA-9A2CB3A632C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522260" y="1052669"/>
            <a:ext cx="4507839" cy="2704703"/>
          </a:xfrm>
          <a:prstGeom prst="rect">
            <a:avLst/>
          </a:prstGeom>
        </p:spPr>
      </p:pic>
      <p:sp>
        <p:nvSpPr>
          <p:cNvPr id="2994" name="Google Shape;2994;p249">
            <a:extLst>
              <a:ext uri="{FF2B5EF4-FFF2-40B4-BE49-F238E27FC236}">
                <a16:creationId xmlns:a16="http://schemas.microsoft.com/office/drawing/2014/main" id="{46187B51-9531-48F1-42DF-2657619F5AB2}"/>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A33AE3D4-F902-54DC-C63B-DCA412CEC0B6}"/>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Correlation and 2024 Trends</a:t>
            </a:r>
            <a:endParaRPr sz="2400" b="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8C3CF7A5-9574-7CA2-F526-3DE98139EDBC}"/>
              </a:ext>
            </a:extLst>
          </p:cNvPr>
          <p:cNvSpPr/>
          <p:nvPr/>
        </p:nvSpPr>
        <p:spPr>
          <a:xfrm>
            <a:off x="364853" y="1136875"/>
            <a:ext cx="4058148" cy="72057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D0104606-F83B-F632-258B-E77D7953F397}"/>
              </a:ext>
            </a:extLst>
          </p:cNvPr>
          <p:cNvSpPr txBox="1"/>
          <p:nvPr/>
        </p:nvSpPr>
        <p:spPr>
          <a:xfrm>
            <a:off x="765927" y="1177288"/>
            <a:ext cx="3537721"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Since the trending graphs look visually similar we explored correlation</a:t>
            </a:r>
            <a:endParaRPr dirty="0">
              <a:solidFill>
                <a:srgbClr val="2E5E73"/>
              </a:solidFill>
              <a:latin typeface="Roboto Light"/>
              <a:ea typeface="Roboto Light"/>
              <a:cs typeface="Roboto Light"/>
              <a:sym typeface="Roboto Light"/>
            </a:endParaRPr>
          </a:p>
        </p:txBody>
      </p:sp>
      <p:sp>
        <p:nvSpPr>
          <p:cNvPr id="3005" name="Google Shape;3005;p249">
            <a:extLst>
              <a:ext uri="{FF2B5EF4-FFF2-40B4-BE49-F238E27FC236}">
                <a16:creationId xmlns:a16="http://schemas.microsoft.com/office/drawing/2014/main" id="{B5A36422-8B51-57D9-5733-1AAB032A130E}"/>
              </a:ext>
            </a:extLst>
          </p:cNvPr>
          <p:cNvSpPr/>
          <p:nvPr/>
        </p:nvSpPr>
        <p:spPr>
          <a:xfrm>
            <a:off x="214378"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27F10ED1-1565-6325-5518-4EA24A090639}"/>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59ECBE11-D5C4-4876-4894-28B87F1765EE}"/>
              </a:ext>
            </a:extLst>
          </p:cNvPr>
          <p:cNvPicPr preferRelativeResize="0"/>
          <p:nvPr/>
        </p:nvPicPr>
        <p:blipFill>
          <a:blip r:embed="rId4">
            <a:alphaModFix/>
          </a:blip>
          <a:stretch>
            <a:fillRect/>
          </a:stretch>
        </p:blipFill>
        <p:spPr>
          <a:xfrm>
            <a:off x="192875" y="284200"/>
            <a:ext cx="459000" cy="471541"/>
          </a:xfrm>
          <a:prstGeom prst="rect">
            <a:avLst/>
          </a:prstGeom>
          <a:noFill/>
          <a:ln>
            <a:noFill/>
          </a:ln>
        </p:spPr>
      </p:pic>
      <p:sp>
        <p:nvSpPr>
          <p:cNvPr id="6" name="Google Shape;3000;p249">
            <a:extLst>
              <a:ext uri="{FF2B5EF4-FFF2-40B4-BE49-F238E27FC236}">
                <a16:creationId xmlns:a16="http://schemas.microsoft.com/office/drawing/2014/main" id="{B4B1E32B-C8C6-B17C-BC75-1310BEA1E371}"/>
              </a:ext>
            </a:extLst>
          </p:cNvPr>
          <p:cNvSpPr/>
          <p:nvPr/>
        </p:nvSpPr>
        <p:spPr>
          <a:xfrm>
            <a:off x="4781440" y="3579798"/>
            <a:ext cx="4157407" cy="1436302"/>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01;p249">
            <a:extLst>
              <a:ext uri="{FF2B5EF4-FFF2-40B4-BE49-F238E27FC236}">
                <a16:creationId xmlns:a16="http://schemas.microsoft.com/office/drawing/2014/main" id="{3ACB573F-0C14-B360-ED65-166B663C50B4}"/>
              </a:ext>
            </a:extLst>
          </p:cNvPr>
          <p:cNvSpPr txBox="1"/>
          <p:nvPr/>
        </p:nvSpPr>
        <p:spPr>
          <a:xfrm>
            <a:off x="5182514" y="3620212"/>
            <a:ext cx="3649985" cy="1671196"/>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Drilling into 2024 performance shows more variation in trends</a:t>
            </a:r>
          </a:p>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Although historically all three stocks have an upward trend, more recently (October) the trends are downward</a:t>
            </a:r>
          </a:p>
          <a:p>
            <a:pPr marL="0" lvl="0" indent="0" algn="l" rtl="0">
              <a:lnSpc>
                <a:spcPct val="115000"/>
              </a:lnSpc>
              <a:spcBef>
                <a:spcPts val="0"/>
              </a:spcBef>
              <a:spcAft>
                <a:spcPts val="0"/>
              </a:spcAft>
              <a:buNone/>
            </a:pPr>
            <a:endParaRPr dirty="0">
              <a:solidFill>
                <a:srgbClr val="2E5E73"/>
              </a:solidFill>
              <a:latin typeface="Roboto Light"/>
              <a:ea typeface="Roboto Light"/>
              <a:cs typeface="Roboto Light"/>
              <a:sym typeface="Roboto Light"/>
            </a:endParaRPr>
          </a:p>
        </p:txBody>
      </p:sp>
      <p:sp>
        <p:nvSpPr>
          <p:cNvPr id="10" name="Google Shape;3005;p249">
            <a:extLst>
              <a:ext uri="{FF2B5EF4-FFF2-40B4-BE49-F238E27FC236}">
                <a16:creationId xmlns:a16="http://schemas.microsoft.com/office/drawing/2014/main" id="{E555948D-CE57-57D5-3C50-4D16ADAEDAE5}"/>
              </a:ext>
            </a:extLst>
          </p:cNvPr>
          <p:cNvSpPr/>
          <p:nvPr/>
        </p:nvSpPr>
        <p:spPr>
          <a:xfrm>
            <a:off x="4630965" y="3550403"/>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sp>
        <p:nvSpPr>
          <p:cNvPr id="12" name="Google Shape;3000;p249">
            <a:extLst>
              <a:ext uri="{FF2B5EF4-FFF2-40B4-BE49-F238E27FC236}">
                <a16:creationId xmlns:a16="http://schemas.microsoft.com/office/drawing/2014/main" id="{4570BB3D-5723-2C12-12A9-33DF2B1892A2}"/>
              </a:ext>
            </a:extLst>
          </p:cNvPr>
          <p:cNvSpPr/>
          <p:nvPr/>
        </p:nvSpPr>
        <p:spPr>
          <a:xfrm>
            <a:off x="364854" y="3140551"/>
            <a:ext cx="4058148" cy="1749427"/>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01;p249">
            <a:extLst>
              <a:ext uri="{FF2B5EF4-FFF2-40B4-BE49-F238E27FC236}">
                <a16:creationId xmlns:a16="http://schemas.microsoft.com/office/drawing/2014/main" id="{2682D8AB-3AD7-4B62-7F21-2D59247BB397}"/>
              </a:ext>
            </a:extLst>
          </p:cNvPr>
          <p:cNvSpPr txBox="1"/>
          <p:nvPr/>
        </p:nvSpPr>
        <p:spPr>
          <a:xfrm>
            <a:off x="364854" y="3105935"/>
            <a:ext cx="3933542" cy="1877407"/>
          </a:xfrm>
          <a:prstGeom prst="rect">
            <a:avLst/>
          </a:prstGeom>
          <a:noFill/>
          <a:ln>
            <a:noFill/>
          </a:ln>
        </p:spPr>
        <p:txBody>
          <a:bodyPr spcFirstLastPara="1" wrap="square" lIns="91425" tIns="91425" rIns="91425" bIns="91425" anchor="t" anchorCtr="0">
            <a:spAutoFit/>
          </a:bodyPr>
          <a:lstStyle/>
          <a:p>
            <a:r>
              <a:rPr lang="en-US" sz="1100" dirty="0">
                <a:solidFill>
                  <a:srgbClr val="2E5E73"/>
                </a:solidFill>
                <a:latin typeface="Roboto Light"/>
                <a:ea typeface="Roboto Light"/>
                <a:cs typeface="Roboto Light"/>
              </a:rPr>
              <a:t>The correlation matrix shows how the daily returns of Microsoft, Apple, and Google relate to each other in 2024</a:t>
            </a:r>
          </a:p>
          <a:p>
            <a:pPr marL="285750" indent="-285750">
              <a:buFont typeface="Arial" panose="020B0604020202020204" pitchFamily="34" charset="0"/>
              <a:buChar char="•"/>
            </a:pPr>
            <a:r>
              <a:rPr lang="en-US" sz="1100" dirty="0">
                <a:solidFill>
                  <a:srgbClr val="2E5E73"/>
                </a:solidFill>
                <a:latin typeface="Roboto Light"/>
                <a:ea typeface="Roboto Light"/>
                <a:cs typeface="Roboto Light"/>
              </a:rPr>
              <a:t>Microsoft and Apple (0.46) - There’s a moderate positive relationship, meaning they sometimes move in the same direction but not strongly aligned.</a:t>
            </a:r>
          </a:p>
          <a:p>
            <a:pPr marL="285750" indent="-285750">
              <a:buFont typeface="Arial" panose="020B0604020202020204" pitchFamily="34" charset="0"/>
              <a:buChar char="•"/>
            </a:pPr>
            <a:r>
              <a:rPr lang="en-US" sz="1100" dirty="0">
                <a:solidFill>
                  <a:srgbClr val="2E5E73"/>
                </a:solidFill>
                <a:latin typeface="Roboto Light"/>
                <a:ea typeface="Roboto Light"/>
                <a:cs typeface="Roboto Light"/>
              </a:rPr>
              <a:t>Microsoft and Google (0.61) - A stronger positive relationship, indicating that their returns tend to move together more often.</a:t>
            </a:r>
          </a:p>
          <a:p>
            <a:pPr marL="285750" indent="-285750">
              <a:buFont typeface="Arial" panose="020B0604020202020204" pitchFamily="34" charset="0"/>
              <a:buChar char="•"/>
            </a:pPr>
            <a:r>
              <a:rPr lang="en-US" sz="1100" dirty="0">
                <a:solidFill>
                  <a:srgbClr val="2E5E73"/>
                </a:solidFill>
                <a:latin typeface="Roboto Light"/>
                <a:ea typeface="Roboto Light"/>
                <a:cs typeface="Roboto Light"/>
              </a:rPr>
              <a:t>Apple and Google (0.39) -  A weak positive relationship, showing that their returns are relatively independent.</a:t>
            </a:r>
          </a:p>
        </p:txBody>
      </p:sp>
      <p:pic>
        <p:nvPicPr>
          <p:cNvPr id="3" name="Picture 2">
            <a:extLst>
              <a:ext uri="{FF2B5EF4-FFF2-40B4-BE49-F238E27FC236}">
                <a16:creationId xmlns:a16="http://schemas.microsoft.com/office/drawing/2014/main" id="{AA2566F2-50E1-DE9B-A244-BAEEFE8D5F78}"/>
              </a:ext>
            </a:extLst>
          </p:cNvPr>
          <p:cNvPicPr>
            <a:picLocks noChangeAspect="1"/>
          </p:cNvPicPr>
          <p:nvPr/>
        </p:nvPicPr>
        <p:blipFill>
          <a:blip r:embed="rId5"/>
          <a:stretch>
            <a:fillRect/>
          </a:stretch>
        </p:blipFill>
        <p:spPr>
          <a:xfrm>
            <a:off x="8010901" y="3776"/>
            <a:ext cx="1133099" cy="1133099"/>
          </a:xfrm>
          <a:prstGeom prst="rect">
            <a:avLst/>
          </a:prstGeom>
        </p:spPr>
      </p:pic>
      <p:pic>
        <p:nvPicPr>
          <p:cNvPr id="7" name="Picture 6">
            <a:extLst>
              <a:ext uri="{FF2B5EF4-FFF2-40B4-BE49-F238E27FC236}">
                <a16:creationId xmlns:a16="http://schemas.microsoft.com/office/drawing/2014/main" id="{4318806E-1698-D132-3BAB-6D47960CFA2A}"/>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89905" y="1945382"/>
            <a:ext cx="3933542" cy="1089150"/>
          </a:xfrm>
          <a:prstGeom prst="rect">
            <a:avLst/>
          </a:prstGeom>
        </p:spPr>
      </p:pic>
    </p:spTree>
    <p:extLst>
      <p:ext uri="{BB962C8B-B14F-4D97-AF65-F5344CB8AC3E}">
        <p14:creationId xmlns:p14="http://schemas.microsoft.com/office/powerpoint/2010/main" val="1952566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ECD70C37-13BE-78FB-F740-51E28FE5681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BCAE18A-54AB-7F59-3481-A992B313FE6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85750" y="1166058"/>
            <a:ext cx="4685642" cy="2811385"/>
          </a:xfrm>
          <a:prstGeom prst="rect">
            <a:avLst/>
          </a:prstGeom>
        </p:spPr>
      </p:pic>
      <p:sp>
        <p:nvSpPr>
          <p:cNvPr id="2994" name="Google Shape;2994;p249">
            <a:extLst>
              <a:ext uri="{FF2B5EF4-FFF2-40B4-BE49-F238E27FC236}">
                <a16:creationId xmlns:a16="http://schemas.microsoft.com/office/drawing/2014/main" id="{E5B6A401-FC6D-DC69-DA23-BE91F946A088}"/>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F7AEC388-3E66-0375-CAF1-BE5C62B09EB9}"/>
              </a:ext>
            </a:extLst>
          </p:cNvPr>
          <p:cNvSpPr txBox="1"/>
          <p:nvPr/>
        </p:nvSpPr>
        <p:spPr>
          <a:xfrm>
            <a:off x="708725" y="133599"/>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Cumulative Returns - 2024</a:t>
            </a:r>
            <a:endParaRPr sz="2400" b="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1451296B-9A46-C1B1-660F-491B47D6434B}"/>
              </a:ext>
            </a:extLst>
          </p:cNvPr>
          <p:cNvSpPr/>
          <p:nvPr/>
        </p:nvSpPr>
        <p:spPr>
          <a:xfrm>
            <a:off x="5132242" y="1356794"/>
            <a:ext cx="3555506" cy="2236945"/>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96A6E325-0986-99C8-FDFF-DF1C0746ACAE}"/>
              </a:ext>
            </a:extLst>
          </p:cNvPr>
          <p:cNvSpPr txBox="1"/>
          <p:nvPr/>
        </p:nvSpPr>
        <p:spPr>
          <a:xfrm>
            <a:off x="5258367" y="1397206"/>
            <a:ext cx="3555506" cy="2339072"/>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en-US" dirty="0">
                <a:solidFill>
                  <a:srgbClr val="2E5E73"/>
                </a:solidFill>
                <a:latin typeface="Roboto Light"/>
                <a:ea typeface="Roboto Light"/>
                <a:cs typeface="Roboto Light"/>
              </a:rPr>
              <a:t>A special function of Pandas called .</a:t>
            </a:r>
            <a:r>
              <a:rPr lang="en-US" dirty="0" err="1">
                <a:solidFill>
                  <a:srgbClr val="2E5E73"/>
                </a:solidFill>
                <a:latin typeface="Roboto Light"/>
                <a:ea typeface="Roboto Light"/>
                <a:cs typeface="Roboto Light"/>
              </a:rPr>
              <a:t>cumprod</a:t>
            </a:r>
            <a:r>
              <a:rPr lang="en-US" dirty="0">
                <a:solidFill>
                  <a:srgbClr val="2E5E73"/>
                </a:solidFill>
                <a:latin typeface="Roboto Light"/>
                <a:ea typeface="Roboto Light"/>
                <a:cs typeface="Roboto Light"/>
              </a:rPr>
              <a:t>() calculates a cumulative returns of the stock</a:t>
            </a:r>
          </a:p>
          <a:p>
            <a:pPr marL="285750" indent="-285750">
              <a:buFont typeface="Arial" panose="020B0604020202020204" pitchFamily="34" charset="0"/>
              <a:buChar char="•"/>
            </a:pPr>
            <a:r>
              <a:rPr lang="en-US" dirty="0">
                <a:solidFill>
                  <a:srgbClr val="2E5E73"/>
                </a:solidFill>
                <a:latin typeface="Roboto Light"/>
                <a:ea typeface="Roboto Light"/>
                <a:cs typeface="Roboto Light"/>
              </a:rPr>
              <a:t>From the analysis of the graph we would expect Apple to have the best growth rate</a:t>
            </a:r>
          </a:p>
          <a:p>
            <a:pPr marL="285750" indent="-285750">
              <a:buFont typeface="Arial" panose="020B0604020202020204" pitchFamily="34" charset="0"/>
              <a:buChar char="•"/>
            </a:pPr>
            <a:r>
              <a:rPr lang="en-US" dirty="0">
                <a:solidFill>
                  <a:srgbClr val="2E5E73"/>
                </a:solidFill>
                <a:latin typeface="Roboto Light"/>
                <a:ea typeface="Roboto Light"/>
                <a:cs typeface="Roboto Light"/>
              </a:rPr>
              <a:t>Additionally, Google and Apple stocks show more price volatility </a:t>
            </a:r>
          </a:p>
          <a:p>
            <a:br>
              <a:rPr lang="en-US" dirty="0">
                <a:solidFill>
                  <a:srgbClr val="2E5E73"/>
                </a:solidFill>
                <a:latin typeface="Roboto Light"/>
                <a:ea typeface="Roboto Light"/>
                <a:cs typeface="Roboto Light"/>
              </a:rPr>
            </a:br>
            <a:endParaRPr b="1" u="sng" dirty="0">
              <a:solidFill>
                <a:srgbClr val="2E5E73"/>
              </a:solidFill>
              <a:latin typeface="Roboto Light"/>
              <a:ea typeface="Roboto Light"/>
              <a:cs typeface="Roboto Light"/>
              <a:sym typeface="Roboto Light"/>
            </a:endParaRPr>
          </a:p>
        </p:txBody>
      </p:sp>
      <p:cxnSp>
        <p:nvCxnSpPr>
          <p:cNvPr id="3009" name="Google Shape;3009;p249">
            <a:extLst>
              <a:ext uri="{FF2B5EF4-FFF2-40B4-BE49-F238E27FC236}">
                <a16:creationId xmlns:a16="http://schemas.microsoft.com/office/drawing/2014/main" id="{2CF400EF-C89D-0B9E-104F-903A9AAFE559}"/>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D663313D-1AFE-E002-8284-96E036501204}"/>
              </a:ext>
            </a:extLst>
          </p:cNvPr>
          <p:cNvPicPr preferRelativeResize="0"/>
          <p:nvPr/>
        </p:nvPicPr>
        <p:blipFill>
          <a:blip r:embed="rId4">
            <a:alphaModFix/>
          </a:blip>
          <a:stretch>
            <a:fillRect/>
          </a:stretch>
        </p:blipFill>
        <p:spPr>
          <a:xfrm>
            <a:off x="192875" y="284200"/>
            <a:ext cx="459000" cy="471541"/>
          </a:xfrm>
          <a:prstGeom prst="rect">
            <a:avLst/>
          </a:prstGeom>
          <a:noFill/>
          <a:ln>
            <a:noFill/>
          </a:ln>
        </p:spPr>
      </p:pic>
      <p:sp>
        <p:nvSpPr>
          <p:cNvPr id="3005" name="Google Shape;3005;p249">
            <a:extLst>
              <a:ext uri="{FF2B5EF4-FFF2-40B4-BE49-F238E27FC236}">
                <a16:creationId xmlns:a16="http://schemas.microsoft.com/office/drawing/2014/main" id="{E03E2653-4B3C-FE52-FC63-5292856A9C47}"/>
              </a:ext>
            </a:extLst>
          </p:cNvPr>
          <p:cNvSpPr/>
          <p:nvPr/>
        </p:nvSpPr>
        <p:spPr>
          <a:xfrm>
            <a:off x="4892237" y="1210190"/>
            <a:ext cx="459000" cy="4572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pic>
        <p:nvPicPr>
          <p:cNvPr id="3" name="Picture 2">
            <a:extLst>
              <a:ext uri="{FF2B5EF4-FFF2-40B4-BE49-F238E27FC236}">
                <a16:creationId xmlns:a16="http://schemas.microsoft.com/office/drawing/2014/main" id="{E0680B18-4985-76B3-F3E1-08ACBCC3156C}"/>
              </a:ext>
            </a:extLst>
          </p:cNvPr>
          <p:cNvPicPr>
            <a:picLocks noChangeAspect="1"/>
          </p:cNvPicPr>
          <p:nvPr/>
        </p:nvPicPr>
        <p:blipFill>
          <a:blip r:embed="rId5"/>
          <a:stretch>
            <a:fillRect/>
          </a:stretch>
        </p:blipFill>
        <p:spPr>
          <a:xfrm>
            <a:off x="8010901" y="0"/>
            <a:ext cx="1133099" cy="1133099"/>
          </a:xfrm>
          <a:prstGeom prst="rect">
            <a:avLst/>
          </a:prstGeom>
        </p:spPr>
      </p:pic>
    </p:spTree>
    <p:extLst>
      <p:ext uri="{BB962C8B-B14F-4D97-AF65-F5344CB8AC3E}">
        <p14:creationId xmlns:p14="http://schemas.microsoft.com/office/powerpoint/2010/main" val="99190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47404397-F065-0BB2-7FFD-17ACE5FB580F}"/>
            </a:ext>
          </a:extLst>
        </p:cNvPr>
        <p:cNvGrpSpPr/>
        <p:nvPr/>
      </p:nvGrpSpPr>
      <p:grpSpPr>
        <a:xfrm>
          <a:off x="0" y="0"/>
          <a:ext cx="0" cy="0"/>
          <a:chOff x="0" y="0"/>
          <a:chExt cx="0" cy="0"/>
        </a:xfrm>
      </p:grpSpPr>
      <p:sp>
        <p:nvSpPr>
          <p:cNvPr id="2995" name="Google Shape;2995;p249">
            <a:extLst>
              <a:ext uri="{FF2B5EF4-FFF2-40B4-BE49-F238E27FC236}">
                <a16:creationId xmlns:a16="http://schemas.microsoft.com/office/drawing/2014/main" id="{4982B6E6-77D2-6513-55EC-F9E6834896E4}"/>
              </a:ext>
            </a:extLst>
          </p:cNvPr>
          <p:cNvSpPr txBox="1"/>
          <p:nvPr/>
        </p:nvSpPr>
        <p:spPr>
          <a:xfrm>
            <a:off x="620410" y="125698"/>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Forecast and Expected Growth</a:t>
            </a:r>
            <a:endParaRPr sz="2400" b="1" dirty="0">
              <a:solidFill>
                <a:srgbClr val="2E5E73"/>
              </a:solidFill>
              <a:latin typeface="Roboto"/>
              <a:ea typeface="Roboto"/>
              <a:cs typeface="Roboto"/>
              <a:sym typeface="Roboto"/>
            </a:endParaRPr>
          </a:p>
        </p:txBody>
      </p:sp>
      <p:sp>
        <p:nvSpPr>
          <p:cNvPr id="8" name="Google Shape;3000;p249">
            <a:extLst>
              <a:ext uri="{FF2B5EF4-FFF2-40B4-BE49-F238E27FC236}">
                <a16:creationId xmlns:a16="http://schemas.microsoft.com/office/drawing/2014/main" id="{EBA871B4-87E6-A464-4E53-60B08F8EDE0E}"/>
              </a:ext>
            </a:extLst>
          </p:cNvPr>
          <p:cNvSpPr/>
          <p:nvPr/>
        </p:nvSpPr>
        <p:spPr>
          <a:xfrm>
            <a:off x="63397" y="1484954"/>
            <a:ext cx="2809120" cy="1797326"/>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00;p249">
            <a:extLst>
              <a:ext uri="{FF2B5EF4-FFF2-40B4-BE49-F238E27FC236}">
                <a16:creationId xmlns:a16="http://schemas.microsoft.com/office/drawing/2014/main" id="{950F3D6A-B3D7-FF98-18FE-42A3E3E171C4}"/>
              </a:ext>
            </a:extLst>
          </p:cNvPr>
          <p:cNvSpPr/>
          <p:nvPr/>
        </p:nvSpPr>
        <p:spPr>
          <a:xfrm>
            <a:off x="3040466" y="1482328"/>
            <a:ext cx="2809120" cy="1797326"/>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49">
            <a:extLst>
              <a:ext uri="{FF2B5EF4-FFF2-40B4-BE49-F238E27FC236}">
                <a16:creationId xmlns:a16="http://schemas.microsoft.com/office/drawing/2014/main" id="{1B7EE63B-4468-8D19-0FA4-ABCE06B5314C}"/>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009" name="Google Shape;3009;p249">
            <a:extLst>
              <a:ext uri="{FF2B5EF4-FFF2-40B4-BE49-F238E27FC236}">
                <a16:creationId xmlns:a16="http://schemas.microsoft.com/office/drawing/2014/main" id="{4AE9183D-4146-E817-8FAE-710BAFA3D75A}"/>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4FB28740-AABC-11A3-846B-C1DA3582C642}"/>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cxnSp>
        <p:nvCxnSpPr>
          <p:cNvPr id="3" name="Google Shape;3009;p249">
            <a:extLst>
              <a:ext uri="{FF2B5EF4-FFF2-40B4-BE49-F238E27FC236}">
                <a16:creationId xmlns:a16="http://schemas.microsoft.com/office/drawing/2014/main" id="{88F9F9C5-DFA8-5D45-0B74-8FE5C5A610CA}"/>
              </a:ext>
            </a:extLst>
          </p:cNvPr>
          <p:cNvCxnSpPr>
            <a:cxnSpLocks/>
          </p:cNvCxnSpPr>
          <p:nvPr/>
        </p:nvCxnSpPr>
        <p:spPr>
          <a:xfrm>
            <a:off x="2933318" y="1082300"/>
            <a:ext cx="0" cy="4061200"/>
          </a:xfrm>
          <a:prstGeom prst="straightConnector1">
            <a:avLst/>
          </a:prstGeom>
          <a:noFill/>
          <a:ln w="19050" cap="flat" cmpd="sng">
            <a:solidFill>
              <a:srgbClr val="2E5E73"/>
            </a:solidFill>
            <a:prstDash val="solid"/>
            <a:round/>
            <a:headEnd type="none" w="med" len="med"/>
            <a:tailEnd type="oval" w="med" len="med"/>
          </a:ln>
        </p:spPr>
      </p:cxnSp>
      <p:cxnSp>
        <p:nvCxnSpPr>
          <p:cNvPr id="4" name="Google Shape;3009;p249">
            <a:extLst>
              <a:ext uri="{FF2B5EF4-FFF2-40B4-BE49-F238E27FC236}">
                <a16:creationId xmlns:a16="http://schemas.microsoft.com/office/drawing/2014/main" id="{907B62D0-CC93-37FD-DBBA-77EA9641B27E}"/>
              </a:ext>
            </a:extLst>
          </p:cNvPr>
          <p:cNvCxnSpPr>
            <a:cxnSpLocks/>
          </p:cNvCxnSpPr>
          <p:nvPr/>
        </p:nvCxnSpPr>
        <p:spPr>
          <a:xfrm>
            <a:off x="5964722" y="1080797"/>
            <a:ext cx="0" cy="4061200"/>
          </a:xfrm>
          <a:prstGeom prst="straightConnector1">
            <a:avLst/>
          </a:prstGeom>
          <a:noFill/>
          <a:ln w="19050" cap="flat" cmpd="sng">
            <a:solidFill>
              <a:srgbClr val="2E5E73"/>
            </a:solidFill>
            <a:prstDash val="solid"/>
            <a:round/>
            <a:headEnd type="none" w="med" len="med"/>
            <a:tailEnd type="oval" w="med" len="med"/>
          </a:ln>
        </p:spPr>
      </p:cxnSp>
      <p:sp>
        <p:nvSpPr>
          <p:cNvPr id="23" name="Google Shape;3000;p249">
            <a:extLst>
              <a:ext uri="{FF2B5EF4-FFF2-40B4-BE49-F238E27FC236}">
                <a16:creationId xmlns:a16="http://schemas.microsoft.com/office/drawing/2014/main" id="{F471CE45-6F28-92E8-1DF8-6BE4BB35CE82}"/>
              </a:ext>
            </a:extLst>
          </p:cNvPr>
          <p:cNvSpPr/>
          <p:nvPr/>
        </p:nvSpPr>
        <p:spPr>
          <a:xfrm>
            <a:off x="6198838" y="1471820"/>
            <a:ext cx="2809120" cy="1797326"/>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01;p249">
            <a:extLst>
              <a:ext uri="{FF2B5EF4-FFF2-40B4-BE49-F238E27FC236}">
                <a16:creationId xmlns:a16="http://schemas.microsoft.com/office/drawing/2014/main" id="{4D9EE3B6-4C0B-1279-9FBE-32F83B4D84AF}"/>
              </a:ext>
            </a:extLst>
          </p:cNvPr>
          <p:cNvSpPr txBox="1"/>
          <p:nvPr/>
        </p:nvSpPr>
        <p:spPr>
          <a:xfrm>
            <a:off x="6255684" y="1638150"/>
            <a:ext cx="2686950" cy="1848168"/>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sz="1200" dirty="0">
                <a:solidFill>
                  <a:srgbClr val="2E5E73"/>
                </a:solidFill>
                <a:latin typeface="Roboto Light"/>
                <a:ea typeface="Roboto Light"/>
                <a:cs typeface="Roboto Light"/>
                <a:sym typeface="Roboto Light"/>
              </a:rPr>
              <a:t>The time series forecast for Google (class A) shares shows an upward trend for the next 90 days </a:t>
            </a:r>
          </a:p>
          <a:p>
            <a:pPr marL="285750" lvl="0" indent="-285750" algn="l" rtl="0">
              <a:lnSpc>
                <a:spcPct val="115000"/>
              </a:lnSpc>
              <a:spcBef>
                <a:spcPts val="0"/>
              </a:spcBef>
              <a:spcAft>
                <a:spcPts val="0"/>
              </a:spcAft>
              <a:buFont typeface="Arial" panose="020B0604020202020204" pitchFamily="34" charset="0"/>
              <a:buChar char="•"/>
            </a:pPr>
            <a:r>
              <a:rPr lang="en" sz="1200" dirty="0">
                <a:solidFill>
                  <a:srgbClr val="2E5E73"/>
                </a:solidFill>
                <a:latin typeface="Roboto Light"/>
                <a:ea typeface="Roboto Light"/>
                <a:cs typeface="Roboto Light"/>
                <a:sym typeface="Roboto Light"/>
              </a:rPr>
              <a:t>The forecast predicts that the Google share price will increase 5.4% over the next 90 days</a:t>
            </a:r>
            <a:endParaRPr lang="en" sz="1000" dirty="0">
              <a:solidFill>
                <a:srgbClr val="2E5E73"/>
              </a:solidFill>
              <a:latin typeface="Roboto Light"/>
              <a:ea typeface="Roboto Light"/>
              <a:cs typeface="Roboto Light"/>
              <a:sym typeface="Roboto Light"/>
            </a:endParaRPr>
          </a:p>
          <a:p>
            <a:pPr lvl="0" algn="l" rtl="0">
              <a:lnSpc>
                <a:spcPct val="115000"/>
              </a:lnSpc>
              <a:spcBef>
                <a:spcPts val="0"/>
              </a:spcBef>
              <a:spcAft>
                <a:spcPts val="0"/>
              </a:spcAft>
            </a:pPr>
            <a:endParaRPr sz="1000" b="1" dirty="0">
              <a:solidFill>
                <a:srgbClr val="2E5E73"/>
              </a:solidFill>
              <a:latin typeface="Roboto Light"/>
              <a:ea typeface="Roboto Light"/>
              <a:cs typeface="Roboto Light"/>
              <a:sym typeface="Roboto Light"/>
            </a:endParaRPr>
          </a:p>
        </p:txBody>
      </p:sp>
      <p:sp>
        <p:nvSpPr>
          <p:cNvPr id="25" name="TextBox 24">
            <a:extLst>
              <a:ext uri="{FF2B5EF4-FFF2-40B4-BE49-F238E27FC236}">
                <a16:creationId xmlns:a16="http://schemas.microsoft.com/office/drawing/2014/main" id="{2D830CF6-177F-F0E4-ADEC-6E9683CF05DE}"/>
              </a:ext>
            </a:extLst>
          </p:cNvPr>
          <p:cNvSpPr txBox="1"/>
          <p:nvPr/>
        </p:nvSpPr>
        <p:spPr>
          <a:xfrm>
            <a:off x="6255684" y="1167437"/>
            <a:ext cx="2695178" cy="307777"/>
          </a:xfrm>
          <a:prstGeom prst="rect">
            <a:avLst/>
          </a:prstGeom>
          <a:noFill/>
        </p:spPr>
        <p:txBody>
          <a:bodyPr wrap="square" rtlCol="0">
            <a:spAutoFit/>
          </a:bodyPr>
          <a:lstStyle/>
          <a:p>
            <a:pPr algn="ctr"/>
            <a:r>
              <a:rPr lang="en-US" b="1" u="sng" dirty="0"/>
              <a:t>GOOGLE (class A)</a:t>
            </a:r>
          </a:p>
        </p:txBody>
      </p:sp>
      <p:sp>
        <p:nvSpPr>
          <p:cNvPr id="16" name="TextBox 24">
            <a:extLst>
              <a:ext uri="{FF2B5EF4-FFF2-40B4-BE49-F238E27FC236}">
                <a16:creationId xmlns:a16="http://schemas.microsoft.com/office/drawing/2014/main" id="{2D830CF6-177F-F0E4-ADEC-6E9683CF05DE}"/>
              </a:ext>
            </a:extLst>
          </p:cNvPr>
          <p:cNvSpPr txBox="1"/>
          <p:nvPr/>
        </p:nvSpPr>
        <p:spPr>
          <a:xfrm>
            <a:off x="2959776" y="1167437"/>
            <a:ext cx="2959694" cy="325858"/>
          </a:xfrm>
          <a:prstGeom prst="rect">
            <a:avLst/>
          </a:prstGeom>
          <a:noFill/>
        </p:spPr>
        <p:txBody>
          <a:bodyPr wrap="square" rtlCol="0">
            <a:spAutoFit/>
          </a:bodyPr>
          <a:lstStyle/>
          <a:p>
            <a:pPr marL="0" marR="0" algn="ctr">
              <a:lnSpc>
                <a:spcPct val="115000"/>
              </a:lnSpc>
              <a:spcBef>
                <a:spcPts val="0"/>
              </a:spcBef>
              <a:spcAft>
                <a:spcPts val="800"/>
              </a:spcAft>
            </a:pPr>
            <a:r>
              <a:rPr lang="en-US" b="1" u="sng" kern="100" dirty="0">
                <a:latin typeface="Arial" panose="020B0604020202020204" pitchFamily="34" charset="0"/>
                <a:ea typeface="Arial" panose="020B0604020202020204" pitchFamily="34" charset="0"/>
                <a:cs typeface="Times New Roman" panose="02020603050405020304" pitchFamily="18" charset="0"/>
              </a:rPr>
              <a:t>Microsoft</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p:txBody>
      </p:sp>
      <p:sp>
        <p:nvSpPr>
          <p:cNvPr id="36" name="TextBox 24">
            <a:extLst>
              <a:ext uri="{FF2B5EF4-FFF2-40B4-BE49-F238E27FC236}">
                <a16:creationId xmlns:a16="http://schemas.microsoft.com/office/drawing/2014/main" id="{2D830CF6-177F-F0E4-ADEC-6E9683CF05DE}"/>
              </a:ext>
            </a:extLst>
          </p:cNvPr>
          <p:cNvSpPr txBox="1"/>
          <p:nvPr/>
        </p:nvSpPr>
        <p:spPr>
          <a:xfrm>
            <a:off x="-1" y="1167437"/>
            <a:ext cx="2933317" cy="325858"/>
          </a:xfrm>
          <a:prstGeom prst="rect">
            <a:avLst/>
          </a:prstGeom>
          <a:noFill/>
        </p:spPr>
        <p:txBody>
          <a:bodyPr wrap="square" rtlCol="0">
            <a:spAutoFit/>
          </a:bodyPr>
          <a:lstStyle/>
          <a:p>
            <a:pPr marL="0" marR="0" algn="ctr">
              <a:lnSpc>
                <a:spcPct val="115000"/>
              </a:lnSpc>
              <a:spcBef>
                <a:spcPts val="0"/>
              </a:spcBef>
              <a:spcAft>
                <a:spcPts val="800"/>
              </a:spcAft>
            </a:pPr>
            <a:r>
              <a:rPr lang="en-US" b="1" u="sng" kern="100" dirty="0">
                <a:latin typeface="Arial" panose="020B0604020202020204" pitchFamily="34" charset="0"/>
                <a:ea typeface="Arial" panose="020B0604020202020204" pitchFamily="34" charset="0"/>
                <a:cs typeface="Times New Roman" panose="02020603050405020304" pitchFamily="18" charset="0"/>
              </a:rPr>
              <a:t>Apple</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p:txBody>
      </p:sp>
      <p:sp>
        <p:nvSpPr>
          <p:cNvPr id="37" name="Google Shape;3001;p249">
            <a:extLst>
              <a:ext uri="{FF2B5EF4-FFF2-40B4-BE49-F238E27FC236}">
                <a16:creationId xmlns:a16="http://schemas.microsoft.com/office/drawing/2014/main" id="{4D9EE3B6-4C0B-1279-9FBE-32F83B4D84AF}"/>
              </a:ext>
            </a:extLst>
          </p:cNvPr>
          <p:cNvSpPr txBox="1"/>
          <p:nvPr/>
        </p:nvSpPr>
        <p:spPr>
          <a:xfrm>
            <a:off x="192876" y="1638150"/>
            <a:ext cx="2634774" cy="1630996"/>
          </a:xfrm>
          <a:prstGeom prst="rect">
            <a:avLst/>
          </a:prstGeom>
          <a:noFill/>
          <a:ln>
            <a:noFill/>
          </a:ln>
        </p:spPr>
        <p:txBody>
          <a:bodyPr spcFirstLastPara="1" wrap="square" lIns="91425" tIns="91425" rIns="91425" bIns="91425" anchor="t" anchorCtr="0">
            <a:noAutofit/>
          </a:bodyPr>
          <a:lstStyle/>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The time series forecast for </a:t>
            </a:r>
            <a:r>
              <a:rPr lang="en-US" sz="1200" kern="100" dirty="0">
                <a:solidFill>
                  <a:srgbClr val="2E5E73"/>
                </a:solidFill>
                <a:latin typeface="Roboto Light" panose="02000000000000000000" pitchFamily="2" charset="0"/>
                <a:ea typeface="Roboto Light" panose="02000000000000000000" pitchFamily="2" charset="0"/>
                <a:cs typeface="Roboto Light" panose="02000000000000000000" pitchFamily="2" charset="0"/>
              </a:rPr>
              <a:t>Apple</a:t>
            </a: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shares shows an upward trend for the next 90 days </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The forecast predicts that the </a:t>
            </a:r>
            <a:r>
              <a:rPr lang="en-US" sz="1200" kern="100" dirty="0">
                <a:solidFill>
                  <a:srgbClr val="2E5E73"/>
                </a:solidFill>
                <a:latin typeface="Roboto Light" panose="02000000000000000000" pitchFamily="2" charset="0"/>
                <a:ea typeface="Roboto Light" panose="02000000000000000000" pitchFamily="2" charset="0"/>
                <a:cs typeface="Roboto Light" panose="02000000000000000000" pitchFamily="2" charset="0"/>
              </a:rPr>
              <a:t>Apple</a:t>
            </a: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share price will increase 5.4% over the next 90 days</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a:p>
            <a:pPr marL="228600" marR="0">
              <a:lnSpc>
                <a:spcPct val="115000"/>
              </a:lnSpc>
              <a:spcBef>
                <a:spcPts val="0"/>
              </a:spcBef>
              <a:spcAft>
                <a:spcPts val="0"/>
              </a:spcAft>
            </a:pP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p:txBody>
      </p:sp>
      <p:sp>
        <p:nvSpPr>
          <p:cNvPr id="38" name="Google Shape;3001;p249">
            <a:extLst>
              <a:ext uri="{FF2B5EF4-FFF2-40B4-BE49-F238E27FC236}">
                <a16:creationId xmlns:a16="http://schemas.microsoft.com/office/drawing/2014/main" id="{4D9EE3B6-4C0B-1279-9FBE-32F83B4D84AF}"/>
              </a:ext>
            </a:extLst>
          </p:cNvPr>
          <p:cNvSpPr txBox="1"/>
          <p:nvPr/>
        </p:nvSpPr>
        <p:spPr>
          <a:xfrm>
            <a:off x="3173871" y="1638151"/>
            <a:ext cx="2683717" cy="1630995"/>
          </a:xfrm>
          <a:prstGeom prst="rect">
            <a:avLst/>
          </a:prstGeom>
          <a:noFill/>
          <a:ln>
            <a:noFill/>
          </a:ln>
        </p:spPr>
        <p:txBody>
          <a:bodyPr spcFirstLastPara="1" wrap="square" lIns="91425" tIns="91425" rIns="91425" bIns="91425" anchor="t" anchorCtr="0">
            <a:noAutofit/>
          </a:bodyPr>
          <a:lstStyle/>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The time series forecast for </a:t>
            </a:r>
            <a:r>
              <a:rPr lang="en-US" sz="1200" kern="100" dirty="0">
                <a:solidFill>
                  <a:srgbClr val="2E5E73"/>
                </a:solidFill>
                <a:latin typeface="Roboto Light" panose="02000000000000000000" pitchFamily="2" charset="0"/>
                <a:ea typeface="Roboto Light" panose="02000000000000000000" pitchFamily="2" charset="0"/>
                <a:cs typeface="Roboto Light" panose="02000000000000000000" pitchFamily="2" charset="0"/>
              </a:rPr>
              <a:t>Microsoft</a:t>
            </a: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shares shows an upward trend for the next 90 days </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The forecast predicts that the </a:t>
            </a:r>
            <a:r>
              <a:rPr lang="en-US" sz="1200" kern="100" dirty="0">
                <a:solidFill>
                  <a:srgbClr val="2E5E73"/>
                </a:solidFill>
                <a:latin typeface="Roboto Light" panose="02000000000000000000" pitchFamily="2" charset="0"/>
                <a:ea typeface="Roboto Light" panose="02000000000000000000" pitchFamily="2" charset="0"/>
                <a:cs typeface="Roboto Light" panose="02000000000000000000" pitchFamily="2" charset="0"/>
              </a:rPr>
              <a:t>Microsoft</a:t>
            </a: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share price will increase </a:t>
            </a:r>
            <a:r>
              <a:rPr lang="en-US" sz="1200" b="1" kern="100" dirty="0">
                <a:solidFill>
                  <a:srgbClr val="2E5E73"/>
                </a:solidFill>
                <a:latin typeface="Roboto Light" panose="02000000000000000000" pitchFamily="2" charset="0"/>
                <a:ea typeface="Roboto Light" panose="02000000000000000000" pitchFamily="2" charset="0"/>
                <a:cs typeface="Roboto Light" panose="02000000000000000000" pitchFamily="2" charset="0"/>
              </a:rPr>
              <a:t>10.4</a:t>
            </a:r>
            <a:r>
              <a:rPr lang="en-US" sz="1200" b="1"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a:t>
            </a: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over the next 90 days</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a:p>
            <a:pPr marL="228600" marR="0">
              <a:lnSpc>
                <a:spcPct val="115000"/>
              </a:lnSpc>
              <a:spcBef>
                <a:spcPts val="0"/>
              </a:spcBef>
              <a:spcAft>
                <a:spcPts val="0"/>
              </a:spcAft>
            </a:pP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p:txBody>
      </p:sp>
      <p:pic>
        <p:nvPicPr>
          <p:cNvPr id="9" name="Picture 8">
            <a:extLst>
              <a:ext uri="{FF2B5EF4-FFF2-40B4-BE49-F238E27FC236}">
                <a16:creationId xmlns:a16="http://schemas.microsoft.com/office/drawing/2014/main" id="{817170CC-B113-5456-7256-3F349F0B9F50}"/>
              </a:ext>
            </a:extLst>
          </p:cNvPr>
          <p:cNvPicPr>
            <a:picLocks noChangeAspect="1"/>
          </p:cNvPicPr>
          <p:nvPr/>
        </p:nvPicPr>
        <p:blipFill>
          <a:blip r:embed="rId4"/>
          <a:stretch>
            <a:fillRect/>
          </a:stretch>
        </p:blipFill>
        <p:spPr>
          <a:xfrm>
            <a:off x="8010901" y="-11546"/>
            <a:ext cx="1133099" cy="1133099"/>
          </a:xfrm>
          <a:prstGeom prst="rect">
            <a:avLst/>
          </a:prstGeom>
        </p:spPr>
      </p:pic>
      <p:pic>
        <p:nvPicPr>
          <p:cNvPr id="11" name="Picture 10">
            <a:extLst>
              <a:ext uri="{FF2B5EF4-FFF2-40B4-BE49-F238E27FC236}">
                <a16:creationId xmlns:a16="http://schemas.microsoft.com/office/drawing/2014/main" id="{D7181A5D-7AFF-5C4B-11D3-84D63B081050}"/>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20302" y="3295483"/>
            <a:ext cx="2817184" cy="1690311"/>
          </a:xfrm>
          <a:prstGeom prst="rect">
            <a:avLst/>
          </a:prstGeom>
        </p:spPr>
      </p:pic>
      <p:pic>
        <p:nvPicPr>
          <p:cNvPr id="13" name="Picture 12">
            <a:extLst>
              <a:ext uri="{FF2B5EF4-FFF2-40B4-BE49-F238E27FC236}">
                <a16:creationId xmlns:a16="http://schemas.microsoft.com/office/drawing/2014/main" id="{9730C782-6AB6-30F6-EA98-D72BDF3879D5}"/>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040892" y="3334324"/>
            <a:ext cx="2809120" cy="1685471"/>
          </a:xfrm>
          <a:prstGeom prst="rect">
            <a:avLst/>
          </a:prstGeom>
        </p:spPr>
      </p:pic>
      <p:pic>
        <p:nvPicPr>
          <p:cNvPr id="15" name="Picture 14">
            <a:extLst>
              <a:ext uri="{FF2B5EF4-FFF2-40B4-BE49-F238E27FC236}">
                <a16:creationId xmlns:a16="http://schemas.microsoft.com/office/drawing/2014/main" id="{8169E4E5-AD0C-050C-B297-67017AAC22C9}"/>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6079433" y="3317020"/>
            <a:ext cx="2979524" cy="1787715"/>
          </a:xfrm>
          <a:prstGeom prst="rect">
            <a:avLst/>
          </a:prstGeom>
        </p:spPr>
      </p:pic>
    </p:spTree>
    <p:extLst>
      <p:ext uri="{BB962C8B-B14F-4D97-AF65-F5344CB8AC3E}">
        <p14:creationId xmlns:p14="http://schemas.microsoft.com/office/powerpoint/2010/main" val="1678675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BFD739BB-7ABB-2066-C19A-E2A8549AB92F}"/>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1F40E720-2EBB-A8CF-2E9F-CF0E61DA21C3}"/>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735AC742-D02B-8BF3-BA50-0F1A588390D6}"/>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Microsoft Component Graphs</a:t>
            </a:r>
            <a:endParaRPr sz="2400" b="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508C0502-CC70-B988-CC0D-C70D1DEA1025}"/>
              </a:ext>
            </a:extLst>
          </p:cNvPr>
          <p:cNvSpPr/>
          <p:nvPr/>
        </p:nvSpPr>
        <p:spPr>
          <a:xfrm>
            <a:off x="364855" y="1356794"/>
            <a:ext cx="3190004" cy="1838466"/>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8FA5C7B8-0A04-E7A4-7945-27B55C784FFE}"/>
              </a:ext>
            </a:extLst>
          </p:cNvPr>
          <p:cNvSpPr txBox="1"/>
          <p:nvPr/>
        </p:nvSpPr>
        <p:spPr>
          <a:xfrm>
            <a:off x="765928" y="1397207"/>
            <a:ext cx="2706478" cy="1671196"/>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The highest projected growth stock is </a:t>
            </a:r>
            <a:r>
              <a:rPr lang="en" b="1" u="sng" dirty="0">
                <a:solidFill>
                  <a:srgbClr val="2E5E73"/>
                </a:solidFill>
                <a:latin typeface="Roboto Light"/>
                <a:ea typeface="Roboto Light"/>
                <a:cs typeface="Roboto Light"/>
                <a:sym typeface="Roboto Light"/>
              </a:rPr>
              <a:t>Microsoft</a:t>
            </a:r>
          </a:p>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The preference is to buy stocks at a low price, which historically is in October for Microsoft</a:t>
            </a:r>
          </a:p>
        </p:txBody>
      </p:sp>
      <p:sp>
        <p:nvSpPr>
          <p:cNvPr id="3005" name="Google Shape;3005;p249">
            <a:extLst>
              <a:ext uri="{FF2B5EF4-FFF2-40B4-BE49-F238E27FC236}">
                <a16:creationId xmlns:a16="http://schemas.microsoft.com/office/drawing/2014/main" id="{9F569C83-F23B-93C1-7E01-9C47066B3980}"/>
              </a:ext>
            </a:extLst>
          </p:cNvPr>
          <p:cNvSpPr/>
          <p:nvPr/>
        </p:nvSpPr>
        <p:spPr>
          <a:xfrm>
            <a:off x="214378" y="1327398"/>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AF3B8C3E-0B27-1731-ABC7-DE318A46B989}"/>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1BC41A4D-8285-896B-BBB6-69BACDE8C177}"/>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pic>
        <p:nvPicPr>
          <p:cNvPr id="4" name="Picture 3">
            <a:extLst>
              <a:ext uri="{FF2B5EF4-FFF2-40B4-BE49-F238E27FC236}">
                <a16:creationId xmlns:a16="http://schemas.microsoft.com/office/drawing/2014/main" id="{DEB226C4-66F2-8F4E-8621-5E636D4CC302}"/>
              </a:ext>
            </a:extLst>
          </p:cNvPr>
          <p:cNvPicPr>
            <a:picLocks noChangeAspect="1"/>
          </p:cNvPicPr>
          <p:nvPr/>
        </p:nvPicPr>
        <p:blipFill>
          <a:blip r:embed="rId4"/>
          <a:stretch>
            <a:fillRect/>
          </a:stretch>
        </p:blipFill>
        <p:spPr>
          <a:xfrm>
            <a:off x="8016122" y="-3564"/>
            <a:ext cx="1133099" cy="1133099"/>
          </a:xfrm>
          <a:prstGeom prst="rect">
            <a:avLst/>
          </a:prstGeom>
        </p:spPr>
      </p:pic>
      <p:pic>
        <p:nvPicPr>
          <p:cNvPr id="6" name="Picture 5">
            <a:extLst>
              <a:ext uri="{FF2B5EF4-FFF2-40B4-BE49-F238E27FC236}">
                <a16:creationId xmlns:a16="http://schemas.microsoft.com/office/drawing/2014/main" id="{639E7E42-8E50-D7E5-57E7-34E9DD47A301}"/>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778468" y="1260499"/>
            <a:ext cx="5365532" cy="3577021"/>
          </a:xfrm>
          <a:prstGeom prst="rect">
            <a:avLst/>
          </a:prstGeom>
        </p:spPr>
      </p:pic>
    </p:spTree>
    <p:extLst>
      <p:ext uri="{BB962C8B-B14F-4D97-AF65-F5344CB8AC3E}">
        <p14:creationId xmlns:p14="http://schemas.microsoft.com/office/powerpoint/2010/main" val="3964586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CEB4A5E0-AF5C-50FA-31EE-44C478DEA2A9}"/>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214352F6-5042-0A5F-7DFD-EA3B6C6696F0}"/>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C9AAF04B-7006-4B76-F6EC-DFA776763559}"/>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Comparisons to Indexes</a:t>
            </a:r>
            <a:endParaRPr sz="2400" b="1" dirty="0">
              <a:solidFill>
                <a:srgbClr val="2E5E73"/>
              </a:solidFill>
              <a:latin typeface="Roboto"/>
              <a:ea typeface="Roboto"/>
              <a:cs typeface="Roboto"/>
              <a:sym typeface="Roboto"/>
            </a:endParaRPr>
          </a:p>
        </p:txBody>
      </p:sp>
      <p:cxnSp>
        <p:nvCxnSpPr>
          <p:cNvPr id="3009" name="Google Shape;3009;p249">
            <a:extLst>
              <a:ext uri="{FF2B5EF4-FFF2-40B4-BE49-F238E27FC236}">
                <a16:creationId xmlns:a16="http://schemas.microsoft.com/office/drawing/2014/main" id="{85F3A105-5AC1-BE55-D35E-46872805D41F}"/>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A7565150-186E-655D-6F38-D3A0E3EA0511}"/>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cxnSp>
        <p:nvCxnSpPr>
          <p:cNvPr id="11" name="Google Shape;3009;p249">
            <a:extLst>
              <a:ext uri="{FF2B5EF4-FFF2-40B4-BE49-F238E27FC236}">
                <a16:creationId xmlns:a16="http://schemas.microsoft.com/office/drawing/2014/main" id="{D6471D83-B39F-F20D-6106-7DCFE1DDE378}"/>
              </a:ext>
            </a:extLst>
          </p:cNvPr>
          <p:cNvCxnSpPr>
            <a:cxnSpLocks/>
          </p:cNvCxnSpPr>
          <p:nvPr/>
        </p:nvCxnSpPr>
        <p:spPr>
          <a:xfrm>
            <a:off x="4572000" y="1082300"/>
            <a:ext cx="0" cy="4061200"/>
          </a:xfrm>
          <a:prstGeom prst="straightConnector1">
            <a:avLst/>
          </a:prstGeom>
          <a:noFill/>
          <a:ln w="19050" cap="flat" cmpd="sng">
            <a:solidFill>
              <a:srgbClr val="2E5E73"/>
            </a:solidFill>
            <a:prstDash val="solid"/>
            <a:round/>
            <a:headEnd type="none" w="med" len="med"/>
            <a:tailEnd type="oval" w="med" len="med"/>
          </a:ln>
        </p:spPr>
      </p:cxnSp>
      <p:pic>
        <p:nvPicPr>
          <p:cNvPr id="4" name="Picture 3">
            <a:extLst>
              <a:ext uri="{FF2B5EF4-FFF2-40B4-BE49-F238E27FC236}">
                <a16:creationId xmlns:a16="http://schemas.microsoft.com/office/drawing/2014/main" id="{B8BCA557-2B94-6C61-5925-398BAE94B6DB}"/>
              </a:ext>
            </a:extLst>
          </p:cNvPr>
          <p:cNvPicPr>
            <a:picLocks noChangeAspect="1"/>
          </p:cNvPicPr>
          <p:nvPr/>
        </p:nvPicPr>
        <p:blipFill>
          <a:blip r:embed="rId4"/>
          <a:stretch>
            <a:fillRect/>
          </a:stretch>
        </p:blipFill>
        <p:spPr>
          <a:xfrm>
            <a:off x="8010423" y="0"/>
            <a:ext cx="1133099" cy="1133099"/>
          </a:xfrm>
          <a:prstGeom prst="rect">
            <a:avLst/>
          </a:prstGeom>
        </p:spPr>
      </p:pic>
      <p:pic>
        <p:nvPicPr>
          <p:cNvPr id="6" name="Picture 5">
            <a:extLst>
              <a:ext uri="{FF2B5EF4-FFF2-40B4-BE49-F238E27FC236}">
                <a16:creationId xmlns:a16="http://schemas.microsoft.com/office/drawing/2014/main" id="{012B95B9-0684-61C1-28FE-4E9FE3FCF13E}"/>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96772" y="2594321"/>
            <a:ext cx="4213180" cy="2527908"/>
          </a:xfrm>
          <a:prstGeom prst="rect">
            <a:avLst/>
          </a:prstGeom>
        </p:spPr>
      </p:pic>
      <p:sp>
        <p:nvSpPr>
          <p:cNvPr id="7" name="Google Shape;3000;p249">
            <a:extLst>
              <a:ext uri="{FF2B5EF4-FFF2-40B4-BE49-F238E27FC236}">
                <a16:creationId xmlns:a16="http://schemas.microsoft.com/office/drawing/2014/main" id="{2B8ED6A3-D534-4F19-2731-D2DE3E7D756B}"/>
              </a:ext>
            </a:extLst>
          </p:cNvPr>
          <p:cNvSpPr/>
          <p:nvPr/>
        </p:nvSpPr>
        <p:spPr>
          <a:xfrm>
            <a:off x="161505" y="1314290"/>
            <a:ext cx="4086392" cy="1280002"/>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24">
            <a:extLst>
              <a:ext uri="{FF2B5EF4-FFF2-40B4-BE49-F238E27FC236}">
                <a16:creationId xmlns:a16="http://schemas.microsoft.com/office/drawing/2014/main" id="{0982B88E-3E47-64E4-D98B-35B3CB074B94}"/>
              </a:ext>
            </a:extLst>
          </p:cNvPr>
          <p:cNvSpPr txBox="1"/>
          <p:nvPr/>
        </p:nvSpPr>
        <p:spPr>
          <a:xfrm>
            <a:off x="914399" y="996772"/>
            <a:ext cx="2933317" cy="294183"/>
          </a:xfrm>
          <a:prstGeom prst="rect">
            <a:avLst/>
          </a:prstGeom>
          <a:noFill/>
        </p:spPr>
        <p:txBody>
          <a:bodyPr wrap="square" rtlCol="0">
            <a:spAutoFit/>
          </a:bodyPr>
          <a:lstStyle/>
          <a:p>
            <a:pPr marL="0" marR="0" algn="ctr">
              <a:lnSpc>
                <a:spcPct val="115000"/>
              </a:lnSpc>
              <a:spcBef>
                <a:spcPts val="0"/>
              </a:spcBef>
              <a:spcAft>
                <a:spcPts val="800"/>
              </a:spcAft>
            </a:pPr>
            <a:r>
              <a:rPr lang="en-US" sz="1200" b="1" u="sng" kern="100" dirty="0">
                <a:effectLst/>
                <a:latin typeface="Arial" panose="020B0604020202020204" pitchFamily="34" charset="0"/>
                <a:ea typeface="Yu Gothic" panose="020B0400000000000000" pitchFamily="34" charset="-128"/>
                <a:cs typeface="Times New Roman" panose="02020603050405020304" pitchFamily="18" charset="0"/>
              </a:rPr>
              <a:t>S&amp;P Index</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p:txBody>
      </p:sp>
      <p:sp>
        <p:nvSpPr>
          <p:cNvPr id="9" name="Google Shape;3001;p249">
            <a:extLst>
              <a:ext uri="{FF2B5EF4-FFF2-40B4-BE49-F238E27FC236}">
                <a16:creationId xmlns:a16="http://schemas.microsoft.com/office/drawing/2014/main" id="{C90EA10B-3831-842C-3AF4-0388C0E03BBD}"/>
              </a:ext>
            </a:extLst>
          </p:cNvPr>
          <p:cNvSpPr txBox="1"/>
          <p:nvPr/>
        </p:nvSpPr>
        <p:spPr>
          <a:xfrm>
            <a:off x="260162" y="1467485"/>
            <a:ext cx="4213180" cy="1519524"/>
          </a:xfrm>
          <a:prstGeom prst="rect">
            <a:avLst/>
          </a:prstGeom>
          <a:noFill/>
          <a:ln>
            <a:noFill/>
          </a:ln>
        </p:spPr>
        <p:txBody>
          <a:bodyPr spcFirstLastPara="1" wrap="square" lIns="91425" tIns="91425" rIns="91425" bIns="91425" anchor="t" anchorCtr="0">
            <a:noAutofit/>
          </a:bodyPr>
          <a:lstStyle/>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The time series forecast for S&amp;P index shows an upward trend for the next 90 days </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The forecast predicts that the S&amp;P index price will increase </a:t>
            </a:r>
            <a:r>
              <a:rPr lang="en-US" sz="1200" kern="100" dirty="0">
                <a:solidFill>
                  <a:srgbClr val="2E5E73"/>
                </a:solidFill>
                <a:latin typeface="Roboto Light" panose="02000000000000000000" pitchFamily="2" charset="0"/>
                <a:ea typeface="Roboto Light" panose="02000000000000000000" pitchFamily="2" charset="0"/>
                <a:cs typeface="Roboto Light" panose="02000000000000000000" pitchFamily="2" charset="0"/>
              </a:rPr>
              <a:t>9.1</a:t>
            </a: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over the next 90 days</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a:p>
            <a:pPr marL="228600" marR="0">
              <a:lnSpc>
                <a:spcPct val="115000"/>
              </a:lnSpc>
              <a:spcBef>
                <a:spcPts val="0"/>
              </a:spcBef>
              <a:spcAft>
                <a:spcPts val="0"/>
              </a:spcAft>
            </a:pP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p:txBody>
      </p:sp>
      <p:sp>
        <p:nvSpPr>
          <p:cNvPr id="10" name="Google Shape;3000;p249">
            <a:extLst>
              <a:ext uri="{FF2B5EF4-FFF2-40B4-BE49-F238E27FC236}">
                <a16:creationId xmlns:a16="http://schemas.microsoft.com/office/drawing/2014/main" id="{BF7611D3-4F59-D608-58D2-3F0943A38615}"/>
              </a:ext>
            </a:extLst>
          </p:cNvPr>
          <p:cNvSpPr/>
          <p:nvPr/>
        </p:nvSpPr>
        <p:spPr>
          <a:xfrm>
            <a:off x="4816460" y="1316220"/>
            <a:ext cx="4086392" cy="1280002"/>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24">
            <a:extLst>
              <a:ext uri="{FF2B5EF4-FFF2-40B4-BE49-F238E27FC236}">
                <a16:creationId xmlns:a16="http://schemas.microsoft.com/office/drawing/2014/main" id="{BE966034-3479-C457-114D-AB8C711ABEDE}"/>
              </a:ext>
            </a:extLst>
          </p:cNvPr>
          <p:cNvSpPr txBox="1"/>
          <p:nvPr/>
        </p:nvSpPr>
        <p:spPr>
          <a:xfrm>
            <a:off x="5476755" y="998702"/>
            <a:ext cx="2933317" cy="294183"/>
          </a:xfrm>
          <a:prstGeom prst="rect">
            <a:avLst/>
          </a:prstGeom>
          <a:noFill/>
        </p:spPr>
        <p:txBody>
          <a:bodyPr wrap="square" rtlCol="0">
            <a:spAutoFit/>
          </a:bodyPr>
          <a:lstStyle/>
          <a:p>
            <a:pPr marL="0" marR="0" algn="ctr">
              <a:lnSpc>
                <a:spcPct val="115000"/>
              </a:lnSpc>
              <a:spcBef>
                <a:spcPts val="0"/>
              </a:spcBef>
              <a:spcAft>
                <a:spcPts val="800"/>
              </a:spcAft>
            </a:pPr>
            <a:r>
              <a:rPr lang="en-US" sz="1200" b="1" u="sng" kern="100" dirty="0">
                <a:effectLst/>
                <a:latin typeface="Arial" panose="020B0604020202020204" pitchFamily="34" charset="0"/>
                <a:ea typeface="Yu Gothic" panose="020B0400000000000000" pitchFamily="34" charset="-128"/>
                <a:cs typeface="Times New Roman" panose="02020603050405020304" pitchFamily="18" charset="0"/>
              </a:rPr>
              <a:t>NASDAQ Index</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p:txBody>
      </p:sp>
      <p:sp>
        <p:nvSpPr>
          <p:cNvPr id="15" name="Google Shape;3001;p249">
            <a:extLst>
              <a:ext uri="{FF2B5EF4-FFF2-40B4-BE49-F238E27FC236}">
                <a16:creationId xmlns:a16="http://schemas.microsoft.com/office/drawing/2014/main" id="{6942EF63-4537-191C-86A5-33BCDD18FCB4}"/>
              </a:ext>
            </a:extLst>
          </p:cNvPr>
          <p:cNvSpPr txBox="1"/>
          <p:nvPr/>
        </p:nvSpPr>
        <p:spPr>
          <a:xfrm>
            <a:off x="4915116" y="1469415"/>
            <a:ext cx="3917383" cy="1102335"/>
          </a:xfrm>
          <a:prstGeom prst="rect">
            <a:avLst/>
          </a:prstGeom>
          <a:noFill/>
          <a:ln>
            <a:noFill/>
          </a:ln>
        </p:spPr>
        <p:txBody>
          <a:bodyPr spcFirstLastPara="1" wrap="square" lIns="91425" tIns="91425" rIns="91425" bIns="91425" anchor="t" anchorCtr="0">
            <a:noAutofit/>
          </a:bodyPr>
          <a:lstStyle/>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The time series forecast for </a:t>
            </a:r>
            <a:r>
              <a:rPr lang="en-US" sz="1200" kern="100" dirty="0">
                <a:solidFill>
                  <a:srgbClr val="2E5E73"/>
                </a:solidFill>
                <a:latin typeface="Roboto Light" panose="02000000000000000000" pitchFamily="2" charset="0"/>
                <a:ea typeface="Roboto Light" panose="02000000000000000000" pitchFamily="2" charset="0"/>
                <a:cs typeface="Roboto Light" panose="02000000000000000000" pitchFamily="2" charset="0"/>
              </a:rPr>
              <a:t>NASDAQ</a:t>
            </a: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index shows an upward trend for the next 90 days </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The forecast predicts that the </a:t>
            </a:r>
            <a:r>
              <a:rPr lang="en-US" sz="1200" kern="100" dirty="0">
                <a:solidFill>
                  <a:srgbClr val="2E5E73"/>
                </a:solidFill>
                <a:latin typeface="Roboto Light" panose="02000000000000000000" pitchFamily="2" charset="0"/>
                <a:ea typeface="Roboto Light" panose="02000000000000000000" pitchFamily="2" charset="0"/>
                <a:cs typeface="Roboto Light" panose="02000000000000000000" pitchFamily="2" charset="0"/>
              </a:rPr>
              <a:t>NASDAQ</a:t>
            </a: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index price will increase </a:t>
            </a:r>
            <a:r>
              <a:rPr lang="en-US" sz="1200" kern="100" dirty="0">
                <a:solidFill>
                  <a:srgbClr val="2E5E73"/>
                </a:solidFill>
                <a:latin typeface="Roboto Light" panose="02000000000000000000" pitchFamily="2" charset="0"/>
                <a:ea typeface="Roboto Light" panose="02000000000000000000" pitchFamily="2" charset="0"/>
                <a:cs typeface="Roboto Light" panose="02000000000000000000" pitchFamily="2" charset="0"/>
              </a:rPr>
              <a:t>9.5</a:t>
            </a: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over the next 90 days</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a:p>
            <a:pPr marL="228600" marR="0">
              <a:lnSpc>
                <a:spcPct val="115000"/>
              </a:lnSpc>
              <a:spcBef>
                <a:spcPts val="0"/>
              </a:spcBef>
              <a:spcAft>
                <a:spcPts val="0"/>
              </a:spcAft>
            </a:pP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p:txBody>
      </p:sp>
      <p:pic>
        <p:nvPicPr>
          <p:cNvPr id="17" name="Picture 16">
            <a:extLst>
              <a:ext uri="{FF2B5EF4-FFF2-40B4-BE49-F238E27FC236}">
                <a16:creationId xmlns:a16="http://schemas.microsoft.com/office/drawing/2014/main" id="{F7B664B4-CD90-ED8D-1A2C-A730D97420D9}"/>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640649" y="2694562"/>
            <a:ext cx="3994065" cy="2396439"/>
          </a:xfrm>
          <a:prstGeom prst="rect">
            <a:avLst/>
          </a:prstGeom>
        </p:spPr>
      </p:pic>
    </p:spTree>
    <p:extLst>
      <p:ext uri="{BB962C8B-B14F-4D97-AF65-F5344CB8AC3E}">
        <p14:creationId xmlns:p14="http://schemas.microsoft.com/office/powerpoint/2010/main" val="3850887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366ABE9E-6035-E311-965C-238B3C4E2111}"/>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B4FA5F63-D71C-5794-6009-2FC9717FAFD5}"/>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F9B04D7B-0403-61EE-8D82-9908A1834C8E}"/>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Recommendations</a:t>
            </a:r>
            <a:endParaRPr sz="2400" b="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4878F928-B6DA-A962-FAA5-537B435A2F5F}"/>
              </a:ext>
            </a:extLst>
          </p:cNvPr>
          <p:cNvSpPr/>
          <p:nvPr/>
        </p:nvSpPr>
        <p:spPr>
          <a:xfrm>
            <a:off x="364852" y="1136875"/>
            <a:ext cx="7825078" cy="195937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3E37E5FB-9D1B-964F-EA5B-993FD29BB0C7}"/>
              </a:ext>
            </a:extLst>
          </p:cNvPr>
          <p:cNvSpPr txBox="1"/>
          <p:nvPr/>
        </p:nvSpPr>
        <p:spPr>
          <a:xfrm>
            <a:off x="765927" y="1177288"/>
            <a:ext cx="7339848" cy="1918957"/>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The Quants Team recommends to buy Microsoft as a growth stock with fantastic short term forecasted gain</a:t>
            </a:r>
          </a:p>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By using Prophet we’re able to forecast forward 90 days and measure the expected growth rate of each stock and index</a:t>
            </a:r>
          </a:p>
          <a:p>
            <a:pPr marL="584200" lvl="1" indent="-285750">
              <a:lnSpc>
                <a:spcPct val="115000"/>
              </a:lnSpc>
              <a:buFont typeface="Wingdings" pitchFamily="2" charset="2"/>
              <a:buChar char="Ø"/>
            </a:pPr>
            <a:r>
              <a:rPr lang="en" dirty="0">
                <a:solidFill>
                  <a:srgbClr val="2E5E73"/>
                </a:solidFill>
                <a:latin typeface="Roboto Light"/>
                <a:ea typeface="Roboto Light"/>
                <a:cs typeface="Roboto Light"/>
                <a:sym typeface="Roboto Light"/>
              </a:rPr>
              <a:t>Microsoft had the highest expected growth rate at 10.4%</a:t>
            </a:r>
          </a:p>
          <a:p>
            <a:pPr marL="584200" lvl="1" indent="-285750">
              <a:lnSpc>
                <a:spcPct val="115000"/>
              </a:lnSpc>
              <a:buFont typeface="Wingdings" pitchFamily="2" charset="2"/>
              <a:buChar char="Ø"/>
            </a:pPr>
            <a:r>
              <a:rPr lang="en" dirty="0">
                <a:solidFill>
                  <a:srgbClr val="2E5E73"/>
                </a:solidFill>
                <a:latin typeface="Roboto Light"/>
                <a:ea typeface="Roboto Light"/>
                <a:cs typeface="Roboto Light"/>
                <a:sym typeface="Roboto Light"/>
              </a:rPr>
              <a:t>Apple and Google had lower expected growth at 5.4%  </a:t>
            </a:r>
          </a:p>
          <a:p>
            <a:pPr marL="584200" lvl="1" indent="-285750">
              <a:lnSpc>
                <a:spcPct val="115000"/>
              </a:lnSpc>
              <a:buFont typeface="Wingdings" pitchFamily="2" charset="2"/>
              <a:buChar char="Ø"/>
            </a:pPr>
            <a:r>
              <a:rPr lang="en" dirty="0">
                <a:solidFill>
                  <a:srgbClr val="2E5E73"/>
                </a:solidFill>
                <a:latin typeface="Roboto Light"/>
                <a:ea typeface="Roboto Light"/>
                <a:cs typeface="Roboto Light"/>
                <a:sym typeface="Roboto Light"/>
              </a:rPr>
              <a:t>NASDAQ and S&amp;P indexes had expected growth of 9.2% and 9.1%, respectively </a:t>
            </a:r>
            <a:endParaRPr dirty="0">
              <a:solidFill>
                <a:srgbClr val="2E5E73"/>
              </a:solidFill>
              <a:latin typeface="Roboto Light"/>
              <a:ea typeface="Roboto Light"/>
              <a:cs typeface="Roboto Light"/>
              <a:sym typeface="Roboto Light"/>
            </a:endParaRPr>
          </a:p>
        </p:txBody>
      </p:sp>
      <p:sp>
        <p:nvSpPr>
          <p:cNvPr id="3005" name="Google Shape;3005;p249">
            <a:extLst>
              <a:ext uri="{FF2B5EF4-FFF2-40B4-BE49-F238E27FC236}">
                <a16:creationId xmlns:a16="http://schemas.microsoft.com/office/drawing/2014/main" id="{B68929F7-C5B7-B9A1-CB2A-2D702FACD6D6}"/>
              </a:ext>
            </a:extLst>
          </p:cNvPr>
          <p:cNvSpPr/>
          <p:nvPr/>
        </p:nvSpPr>
        <p:spPr>
          <a:xfrm>
            <a:off x="214378"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FDCB915C-8065-9335-40B6-9A741DFBBF62}"/>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0D433A7D-6BEA-04B6-F0A4-454AC848F36A}"/>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pic>
        <p:nvPicPr>
          <p:cNvPr id="3" name="Picture 2">
            <a:extLst>
              <a:ext uri="{FF2B5EF4-FFF2-40B4-BE49-F238E27FC236}">
                <a16:creationId xmlns:a16="http://schemas.microsoft.com/office/drawing/2014/main" id="{29526368-95D1-6ED1-E151-F754C6B2632A}"/>
              </a:ext>
            </a:extLst>
          </p:cNvPr>
          <p:cNvPicPr>
            <a:picLocks noChangeAspect="1"/>
          </p:cNvPicPr>
          <p:nvPr/>
        </p:nvPicPr>
        <p:blipFill>
          <a:blip r:embed="rId4"/>
          <a:stretch>
            <a:fillRect/>
          </a:stretch>
        </p:blipFill>
        <p:spPr>
          <a:xfrm>
            <a:off x="8016122" y="-3564"/>
            <a:ext cx="1133099" cy="1133099"/>
          </a:xfrm>
          <a:prstGeom prst="rect">
            <a:avLst/>
          </a:prstGeom>
        </p:spPr>
      </p:pic>
      <p:sp>
        <p:nvSpPr>
          <p:cNvPr id="4" name="Google Shape;3000;p249">
            <a:extLst>
              <a:ext uri="{FF2B5EF4-FFF2-40B4-BE49-F238E27FC236}">
                <a16:creationId xmlns:a16="http://schemas.microsoft.com/office/drawing/2014/main" id="{34EAB667-597D-3ADE-0647-AC4820C3F69D}"/>
              </a:ext>
            </a:extLst>
          </p:cNvPr>
          <p:cNvSpPr/>
          <p:nvPr/>
        </p:nvSpPr>
        <p:spPr>
          <a:xfrm>
            <a:off x="366422" y="3568795"/>
            <a:ext cx="7825078" cy="106988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01;p249">
            <a:extLst>
              <a:ext uri="{FF2B5EF4-FFF2-40B4-BE49-F238E27FC236}">
                <a16:creationId xmlns:a16="http://schemas.microsoft.com/office/drawing/2014/main" id="{2BABA7E0-4420-5B3A-5BB8-575E45E71D61}"/>
              </a:ext>
            </a:extLst>
          </p:cNvPr>
          <p:cNvSpPr txBox="1"/>
          <p:nvPr/>
        </p:nvSpPr>
        <p:spPr>
          <a:xfrm>
            <a:off x="767497" y="3609209"/>
            <a:ext cx="6571397" cy="927916"/>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Historically, October had the lowest expected stock price for Microsoft as shown through .</a:t>
            </a:r>
            <a:r>
              <a:rPr lang="en" dirty="0" err="1">
                <a:solidFill>
                  <a:srgbClr val="2E5E73"/>
                </a:solidFill>
                <a:latin typeface="Roboto Light"/>
                <a:ea typeface="Roboto Light"/>
                <a:cs typeface="Roboto Light"/>
                <a:sym typeface="Roboto Light"/>
              </a:rPr>
              <a:t>plot_components</a:t>
            </a:r>
            <a:r>
              <a:rPr lang="en" dirty="0">
                <a:solidFill>
                  <a:srgbClr val="2E5E73"/>
                </a:solidFill>
                <a:latin typeface="Roboto Light"/>
                <a:ea typeface="Roboto Light"/>
                <a:cs typeface="Roboto Light"/>
                <a:sym typeface="Roboto Light"/>
              </a:rPr>
              <a:t>() method </a:t>
            </a:r>
          </a:p>
          <a:p>
            <a:pPr marL="584200" lvl="1" indent="-285750">
              <a:lnSpc>
                <a:spcPct val="115000"/>
              </a:lnSpc>
              <a:buFont typeface="Wingdings" pitchFamily="2" charset="2"/>
              <a:buChar char="Ø"/>
            </a:pPr>
            <a:r>
              <a:rPr lang="en" dirty="0">
                <a:solidFill>
                  <a:srgbClr val="2E5E73"/>
                </a:solidFill>
                <a:latin typeface="Roboto Light"/>
                <a:ea typeface="Roboto Light"/>
                <a:cs typeface="Roboto Light"/>
                <a:sym typeface="Roboto Light"/>
              </a:rPr>
              <a:t>This indicates a potentially good time to purchase Microsoft stock</a:t>
            </a:r>
            <a:endParaRPr dirty="0">
              <a:solidFill>
                <a:srgbClr val="2E5E73"/>
              </a:solidFill>
              <a:latin typeface="Roboto Light"/>
              <a:ea typeface="Roboto Light"/>
              <a:cs typeface="Roboto Light"/>
              <a:sym typeface="Roboto Light"/>
            </a:endParaRPr>
          </a:p>
        </p:txBody>
      </p:sp>
      <p:sp>
        <p:nvSpPr>
          <p:cNvPr id="6" name="Google Shape;3005;p249">
            <a:extLst>
              <a:ext uri="{FF2B5EF4-FFF2-40B4-BE49-F238E27FC236}">
                <a16:creationId xmlns:a16="http://schemas.microsoft.com/office/drawing/2014/main" id="{78FC711D-7ED2-CFE8-9FA2-909E52A42B1C}"/>
              </a:ext>
            </a:extLst>
          </p:cNvPr>
          <p:cNvSpPr/>
          <p:nvPr/>
        </p:nvSpPr>
        <p:spPr>
          <a:xfrm>
            <a:off x="215948" y="3539400"/>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spTree>
    <p:extLst>
      <p:ext uri="{BB962C8B-B14F-4D97-AF65-F5344CB8AC3E}">
        <p14:creationId xmlns:p14="http://schemas.microsoft.com/office/powerpoint/2010/main" val="2119401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83E64B37-38EB-309C-246F-211BA586F336}"/>
            </a:ext>
          </a:extLst>
        </p:cNvPr>
        <p:cNvGrpSpPr/>
        <p:nvPr/>
      </p:nvGrpSpPr>
      <p:grpSpPr>
        <a:xfrm>
          <a:off x="0" y="0"/>
          <a:ext cx="0" cy="0"/>
          <a:chOff x="0" y="0"/>
          <a:chExt cx="0" cy="0"/>
        </a:xfrm>
      </p:grpSpPr>
      <p:sp>
        <p:nvSpPr>
          <p:cNvPr id="6" name="Google Shape;3000;p249">
            <a:extLst>
              <a:ext uri="{FF2B5EF4-FFF2-40B4-BE49-F238E27FC236}">
                <a16:creationId xmlns:a16="http://schemas.microsoft.com/office/drawing/2014/main" id="{370579D8-803D-1CD0-594F-157469D087D0}"/>
              </a:ext>
            </a:extLst>
          </p:cNvPr>
          <p:cNvSpPr/>
          <p:nvPr/>
        </p:nvSpPr>
        <p:spPr>
          <a:xfrm>
            <a:off x="399560" y="2409390"/>
            <a:ext cx="8487061" cy="2166717"/>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49">
            <a:extLst>
              <a:ext uri="{FF2B5EF4-FFF2-40B4-BE49-F238E27FC236}">
                <a16:creationId xmlns:a16="http://schemas.microsoft.com/office/drawing/2014/main" id="{B03884D6-A100-CAFD-E802-522BAC12315D}"/>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36D282BD-2B91-8EC0-A785-56A7608A4357}"/>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Problems Encountered</a:t>
            </a:r>
            <a:endParaRPr sz="2400" b="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46A57E2B-FB31-C12F-2ADA-A7B5769E99A8}"/>
              </a:ext>
            </a:extLst>
          </p:cNvPr>
          <p:cNvSpPr/>
          <p:nvPr/>
        </p:nvSpPr>
        <p:spPr>
          <a:xfrm>
            <a:off x="364851" y="1209299"/>
            <a:ext cx="8521770" cy="1103573"/>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B26FCCB8-6DA7-BEE5-9937-2CA9211DACE0}"/>
              </a:ext>
            </a:extLst>
          </p:cNvPr>
          <p:cNvSpPr txBox="1"/>
          <p:nvPr/>
        </p:nvSpPr>
        <p:spPr>
          <a:xfrm>
            <a:off x="765927" y="1177289"/>
            <a:ext cx="7884913" cy="116520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Collaborating with </a:t>
            </a:r>
            <a:r>
              <a:rPr lang="en" dirty="0" err="1">
                <a:solidFill>
                  <a:srgbClr val="2E5E73"/>
                </a:solidFill>
                <a:latin typeface="Roboto Light"/>
                <a:ea typeface="Roboto Light"/>
                <a:cs typeface="Roboto Light"/>
                <a:sym typeface="Roboto Light"/>
              </a:rPr>
              <a:t>Jupyter</a:t>
            </a:r>
            <a:r>
              <a:rPr lang="en" dirty="0">
                <a:solidFill>
                  <a:srgbClr val="2E5E73"/>
                </a:solidFill>
                <a:latin typeface="Roboto Light"/>
                <a:ea typeface="Roboto Light"/>
                <a:cs typeface="Roboto Light"/>
                <a:sym typeface="Roboto Light"/>
              </a:rPr>
              <a:t> notebook and GitHub was clunky and troublesome and lead to a number of conflicts identified when trying to merge to main branch, which is a known issue.</a:t>
            </a:r>
          </a:p>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To resolve the team divided coding into sections assigned to specific team members</a:t>
            </a:r>
          </a:p>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The team also coordinated changes to the code and upload to GitHub during meetings</a:t>
            </a:r>
            <a:endParaRPr dirty="0">
              <a:solidFill>
                <a:srgbClr val="2E5E73"/>
              </a:solidFill>
              <a:latin typeface="Roboto Light"/>
              <a:ea typeface="Roboto Light"/>
              <a:cs typeface="Roboto Light"/>
              <a:sym typeface="Roboto Light"/>
            </a:endParaRPr>
          </a:p>
        </p:txBody>
      </p:sp>
      <p:sp>
        <p:nvSpPr>
          <p:cNvPr id="3005" name="Google Shape;3005;p249">
            <a:extLst>
              <a:ext uri="{FF2B5EF4-FFF2-40B4-BE49-F238E27FC236}">
                <a16:creationId xmlns:a16="http://schemas.microsoft.com/office/drawing/2014/main" id="{79BFC140-F1AF-26D0-9390-18100C732640}"/>
              </a:ext>
            </a:extLst>
          </p:cNvPr>
          <p:cNvSpPr/>
          <p:nvPr/>
        </p:nvSpPr>
        <p:spPr>
          <a:xfrm>
            <a:off x="214378" y="1179903"/>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1AB337B7-D46D-250C-BB1D-66F22EA79EEC}"/>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AEBAD4F0-8A3D-0129-6BD3-BD96634647F3}"/>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pic>
        <p:nvPicPr>
          <p:cNvPr id="3" name="Picture 2">
            <a:extLst>
              <a:ext uri="{FF2B5EF4-FFF2-40B4-BE49-F238E27FC236}">
                <a16:creationId xmlns:a16="http://schemas.microsoft.com/office/drawing/2014/main" id="{AFD5C257-84E9-8268-BDEC-3C90D91A80ED}"/>
              </a:ext>
            </a:extLst>
          </p:cNvPr>
          <p:cNvPicPr>
            <a:picLocks noChangeAspect="1"/>
          </p:cNvPicPr>
          <p:nvPr/>
        </p:nvPicPr>
        <p:blipFill>
          <a:blip r:embed="rId4"/>
          <a:stretch>
            <a:fillRect/>
          </a:stretch>
        </p:blipFill>
        <p:spPr>
          <a:xfrm>
            <a:off x="8010901" y="-9046"/>
            <a:ext cx="1133099" cy="1133099"/>
          </a:xfrm>
          <a:prstGeom prst="rect">
            <a:avLst/>
          </a:prstGeom>
        </p:spPr>
      </p:pic>
      <p:sp>
        <p:nvSpPr>
          <p:cNvPr id="4" name="Google Shape;3001;p249">
            <a:extLst>
              <a:ext uri="{FF2B5EF4-FFF2-40B4-BE49-F238E27FC236}">
                <a16:creationId xmlns:a16="http://schemas.microsoft.com/office/drawing/2014/main" id="{0730282D-2BA3-49C1-8EB9-BD093F4E1A97}"/>
              </a:ext>
            </a:extLst>
          </p:cNvPr>
          <p:cNvSpPr txBox="1"/>
          <p:nvPr/>
        </p:nvSpPr>
        <p:spPr>
          <a:xfrm>
            <a:off x="764422" y="2439010"/>
            <a:ext cx="7980017" cy="191895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During review of the output of .</a:t>
            </a:r>
            <a:r>
              <a:rPr lang="en" dirty="0" err="1">
                <a:solidFill>
                  <a:srgbClr val="2E5E73"/>
                </a:solidFill>
                <a:latin typeface="Roboto Light"/>
                <a:ea typeface="Roboto Light"/>
                <a:cs typeface="Roboto Light"/>
                <a:sym typeface="Roboto Light"/>
              </a:rPr>
              <a:t>plot_components</a:t>
            </a:r>
            <a:r>
              <a:rPr lang="en" dirty="0">
                <a:solidFill>
                  <a:srgbClr val="2E5E73"/>
                </a:solidFill>
                <a:latin typeface="Roboto Light"/>
                <a:ea typeface="Roboto Light"/>
                <a:cs typeface="Roboto Light"/>
                <a:sym typeface="Roboto Light"/>
              </a:rPr>
              <a:t>() the team recognized that the weekly graph looked the same for all stocks</a:t>
            </a:r>
          </a:p>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The team identified that a forecasting with Monday through Friday data lead to the same graphs</a:t>
            </a:r>
          </a:p>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The resolution was to turn off weekly seasonality in the Prophet model and adjust the prediction </a:t>
            </a:r>
            <a:r>
              <a:rPr lang="en" dirty="0" err="1">
                <a:solidFill>
                  <a:srgbClr val="2E5E73"/>
                </a:solidFill>
                <a:latin typeface="Roboto Light"/>
                <a:ea typeface="Roboto Light"/>
                <a:cs typeface="Roboto Light"/>
                <a:sym typeface="Roboto Light"/>
              </a:rPr>
              <a:t>DataFrame</a:t>
            </a:r>
            <a:r>
              <a:rPr lang="en" dirty="0">
                <a:solidFill>
                  <a:srgbClr val="2E5E73"/>
                </a:solidFill>
                <a:latin typeface="Roboto Light"/>
                <a:ea typeface="Roboto Light"/>
                <a:cs typeface="Roboto Light"/>
                <a:sym typeface="Roboto Light"/>
              </a:rPr>
              <a:t> to remove weekend days using the following code:</a:t>
            </a:r>
          </a:p>
          <a:p>
            <a:pPr marL="527050" lvl="2" indent="-285750">
              <a:lnSpc>
                <a:spcPct val="115000"/>
              </a:lnSpc>
              <a:buFont typeface="Wingdings" pitchFamily="2" charset="2"/>
              <a:buChar char="Ø"/>
            </a:pPr>
            <a:r>
              <a:rPr lang="en-US" dirty="0">
                <a:solidFill>
                  <a:srgbClr val="2E5E73"/>
                </a:solidFill>
                <a:latin typeface="Roboto Light"/>
                <a:ea typeface="Roboto Light"/>
                <a:cs typeface="Roboto Light"/>
                <a:sym typeface="Roboto Light"/>
              </a:rPr>
              <a:t>model = Prophet(</a:t>
            </a:r>
            <a:r>
              <a:rPr lang="en-US" dirty="0" err="1">
                <a:solidFill>
                  <a:srgbClr val="2E5E73"/>
                </a:solidFill>
                <a:latin typeface="Roboto Light"/>
                <a:ea typeface="Roboto Light"/>
                <a:cs typeface="Roboto Light"/>
                <a:sym typeface="Roboto Light"/>
              </a:rPr>
              <a:t>weekly_seasonality</a:t>
            </a:r>
            <a:r>
              <a:rPr lang="en-US" dirty="0">
                <a:solidFill>
                  <a:srgbClr val="2E5E73"/>
                </a:solidFill>
                <a:latin typeface="Roboto Light"/>
                <a:ea typeface="Roboto Light"/>
                <a:cs typeface="Roboto Light"/>
                <a:sym typeface="Roboto Light"/>
              </a:rPr>
              <a:t>=False)</a:t>
            </a:r>
          </a:p>
          <a:p>
            <a:pPr marL="527050" lvl="2" indent="-285750">
              <a:lnSpc>
                <a:spcPct val="115000"/>
              </a:lnSpc>
              <a:buFont typeface="Wingdings" pitchFamily="2" charset="2"/>
              <a:buChar char="Ø"/>
            </a:pPr>
            <a:r>
              <a:rPr lang="en-US" dirty="0" err="1">
                <a:solidFill>
                  <a:srgbClr val="2E5E73"/>
                </a:solidFill>
                <a:latin typeface="Roboto Light"/>
                <a:ea typeface="Roboto Light"/>
                <a:cs typeface="Roboto Light"/>
                <a:sym typeface="Roboto Light"/>
              </a:rPr>
              <a:t>future_trends</a:t>
            </a:r>
            <a:r>
              <a:rPr lang="en-US" dirty="0">
                <a:solidFill>
                  <a:srgbClr val="2E5E73"/>
                </a:solidFill>
                <a:latin typeface="Roboto Light"/>
                <a:ea typeface="Roboto Light"/>
                <a:cs typeface="Roboto Light"/>
                <a:sym typeface="Roboto Light"/>
              </a:rPr>
              <a:t> = </a:t>
            </a:r>
            <a:r>
              <a:rPr lang="en-US" dirty="0" err="1">
                <a:solidFill>
                  <a:srgbClr val="2E5E73"/>
                </a:solidFill>
                <a:latin typeface="Roboto Light"/>
                <a:ea typeface="Roboto Light"/>
                <a:cs typeface="Roboto Light"/>
                <a:sym typeface="Roboto Light"/>
              </a:rPr>
              <a:t>future_trends</a:t>
            </a:r>
            <a:r>
              <a:rPr lang="en-US" dirty="0">
                <a:solidFill>
                  <a:srgbClr val="2E5E73"/>
                </a:solidFill>
                <a:latin typeface="Roboto Light"/>
                <a:ea typeface="Roboto Light"/>
                <a:cs typeface="Roboto Light"/>
                <a:sym typeface="Roboto Light"/>
              </a:rPr>
              <a:t>[</a:t>
            </a:r>
            <a:r>
              <a:rPr lang="en-US" dirty="0" err="1">
                <a:solidFill>
                  <a:srgbClr val="2E5E73"/>
                </a:solidFill>
                <a:latin typeface="Roboto Light"/>
                <a:ea typeface="Roboto Light"/>
                <a:cs typeface="Roboto Light"/>
                <a:sym typeface="Roboto Light"/>
              </a:rPr>
              <a:t>future_trends</a:t>
            </a:r>
            <a:r>
              <a:rPr lang="en-US" dirty="0">
                <a:solidFill>
                  <a:srgbClr val="2E5E73"/>
                </a:solidFill>
                <a:latin typeface="Roboto Light"/>
                <a:ea typeface="Roboto Light"/>
                <a:cs typeface="Roboto Light"/>
                <a:sym typeface="Roboto Light"/>
              </a:rPr>
              <a:t>[‘ds’].</a:t>
            </a:r>
            <a:r>
              <a:rPr lang="en-US" dirty="0" err="1">
                <a:solidFill>
                  <a:srgbClr val="2E5E73"/>
                </a:solidFill>
                <a:latin typeface="Roboto Light"/>
                <a:ea typeface="Roboto Light"/>
                <a:cs typeface="Roboto Light"/>
                <a:sym typeface="Roboto Light"/>
              </a:rPr>
              <a:t>dt.weekday</a:t>
            </a:r>
            <a:r>
              <a:rPr lang="en-US" dirty="0">
                <a:solidFill>
                  <a:srgbClr val="2E5E73"/>
                </a:solidFill>
                <a:latin typeface="Roboto Light"/>
                <a:ea typeface="Roboto Light"/>
                <a:cs typeface="Roboto Light"/>
                <a:sym typeface="Roboto Light"/>
              </a:rPr>
              <a:t> &lt;5]</a:t>
            </a:r>
          </a:p>
        </p:txBody>
      </p:sp>
      <p:sp>
        <p:nvSpPr>
          <p:cNvPr id="5" name="Google Shape;3005;p249">
            <a:extLst>
              <a:ext uri="{FF2B5EF4-FFF2-40B4-BE49-F238E27FC236}">
                <a16:creationId xmlns:a16="http://schemas.microsoft.com/office/drawing/2014/main" id="{8D515A59-2C3F-393E-14F2-41E8F538D7FF}"/>
              </a:ext>
            </a:extLst>
          </p:cNvPr>
          <p:cNvSpPr/>
          <p:nvPr/>
        </p:nvSpPr>
        <p:spPr>
          <a:xfrm>
            <a:off x="212873" y="2361886"/>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pic>
        <p:nvPicPr>
          <p:cNvPr id="8" name="Picture 7">
            <a:extLst>
              <a:ext uri="{FF2B5EF4-FFF2-40B4-BE49-F238E27FC236}">
                <a16:creationId xmlns:a16="http://schemas.microsoft.com/office/drawing/2014/main" id="{B554470D-8286-71F2-3D17-12D4DC0DD749}"/>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6440278" y="3615038"/>
            <a:ext cx="2312842" cy="845224"/>
          </a:xfrm>
          <a:prstGeom prst="rect">
            <a:avLst/>
          </a:prstGeom>
        </p:spPr>
      </p:pic>
    </p:spTree>
    <p:extLst>
      <p:ext uri="{BB962C8B-B14F-4D97-AF65-F5344CB8AC3E}">
        <p14:creationId xmlns:p14="http://schemas.microsoft.com/office/powerpoint/2010/main" val="2562668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877FFFAA-CD1D-E937-D886-9D088B28AB16}"/>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613A026D-ABA4-FEC7-E225-FD264DA0C46F}"/>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A87AF7FD-A093-F1AB-17D1-5012380C2B7C}"/>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Future Considerations</a:t>
            </a:r>
            <a:endParaRPr sz="2400" b="1" dirty="0">
              <a:solidFill>
                <a:srgbClr val="2E5E73"/>
              </a:solidFill>
              <a:latin typeface="Roboto"/>
              <a:ea typeface="Roboto"/>
              <a:cs typeface="Roboto"/>
              <a:sym typeface="Roboto"/>
            </a:endParaRPr>
          </a:p>
        </p:txBody>
      </p:sp>
      <p:grpSp>
        <p:nvGrpSpPr>
          <p:cNvPr id="18" name="Group 17">
            <a:extLst>
              <a:ext uri="{FF2B5EF4-FFF2-40B4-BE49-F238E27FC236}">
                <a16:creationId xmlns:a16="http://schemas.microsoft.com/office/drawing/2014/main" id="{B497AFAA-D583-5EC0-1D3A-F65D0D3F2513}"/>
              </a:ext>
            </a:extLst>
          </p:cNvPr>
          <p:cNvGrpSpPr/>
          <p:nvPr/>
        </p:nvGrpSpPr>
        <p:grpSpPr>
          <a:xfrm>
            <a:off x="214378" y="4139049"/>
            <a:ext cx="7680244" cy="538960"/>
            <a:chOff x="214378" y="3388847"/>
            <a:chExt cx="7680244" cy="538960"/>
          </a:xfrm>
        </p:grpSpPr>
        <p:sp>
          <p:nvSpPr>
            <p:cNvPr id="3000" name="Google Shape;3000;p249">
              <a:extLst>
                <a:ext uri="{FF2B5EF4-FFF2-40B4-BE49-F238E27FC236}">
                  <a16:creationId xmlns:a16="http://schemas.microsoft.com/office/drawing/2014/main" id="{AB542956-7F1D-2874-F0FD-7E62F3077926}"/>
                </a:ext>
              </a:extLst>
            </p:cNvPr>
            <p:cNvSpPr/>
            <p:nvPr/>
          </p:nvSpPr>
          <p:spPr>
            <a:xfrm>
              <a:off x="364852" y="3418243"/>
              <a:ext cx="7529770" cy="509564"/>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6F9706B9-28A1-A7FC-0579-943B060ED9A0}"/>
                </a:ext>
              </a:extLst>
            </p:cNvPr>
            <p:cNvSpPr txBox="1"/>
            <p:nvPr/>
          </p:nvSpPr>
          <p:spPr>
            <a:xfrm>
              <a:off x="765928" y="3440550"/>
              <a:ext cx="6497902"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Other factors impacting stock price growth (Ex. R&amp;D spending)</a:t>
              </a:r>
              <a:endParaRPr dirty="0">
                <a:solidFill>
                  <a:srgbClr val="2E5E73"/>
                </a:solidFill>
                <a:latin typeface="Roboto Light"/>
                <a:ea typeface="Roboto Light"/>
                <a:cs typeface="Roboto Light"/>
                <a:sym typeface="Roboto Light"/>
              </a:endParaRPr>
            </a:p>
          </p:txBody>
        </p:sp>
        <p:sp>
          <p:nvSpPr>
            <p:cNvPr id="3005" name="Google Shape;3005;p249">
              <a:extLst>
                <a:ext uri="{FF2B5EF4-FFF2-40B4-BE49-F238E27FC236}">
                  <a16:creationId xmlns:a16="http://schemas.microsoft.com/office/drawing/2014/main" id="{ABAC4F59-DF93-53E6-6615-9002352A6340}"/>
                </a:ext>
              </a:extLst>
            </p:cNvPr>
            <p:cNvSpPr/>
            <p:nvPr/>
          </p:nvSpPr>
          <p:spPr>
            <a:xfrm>
              <a:off x="214378" y="338884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grpSp>
      <p:cxnSp>
        <p:nvCxnSpPr>
          <p:cNvPr id="3009" name="Google Shape;3009;p249">
            <a:extLst>
              <a:ext uri="{FF2B5EF4-FFF2-40B4-BE49-F238E27FC236}">
                <a16:creationId xmlns:a16="http://schemas.microsoft.com/office/drawing/2014/main" id="{3F0B845A-E22A-2BF6-27ED-C2A5BB78A03F}"/>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DEB338E8-0283-CDD6-59D8-C0779CB49C78}"/>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pic>
        <p:nvPicPr>
          <p:cNvPr id="3" name="Picture 2">
            <a:extLst>
              <a:ext uri="{FF2B5EF4-FFF2-40B4-BE49-F238E27FC236}">
                <a16:creationId xmlns:a16="http://schemas.microsoft.com/office/drawing/2014/main" id="{4C02990F-B64B-A268-589A-FBBE4F30F6BB}"/>
              </a:ext>
            </a:extLst>
          </p:cNvPr>
          <p:cNvPicPr>
            <a:picLocks noChangeAspect="1"/>
          </p:cNvPicPr>
          <p:nvPr/>
        </p:nvPicPr>
        <p:blipFill>
          <a:blip r:embed="rId4"/>
          <a:stretch>
            <a:fillRect/>
          </a:stretch>
        </p:blipFill>
        <p:spPr>
          <a:xfrm>
            <a:off x="8010901" y="-9046"/>
            <a:ext cx="1133099" cy="1133099"/>
          </a:xfrm>
          <a:prstGeom prst="rect">
            <a:avLst/>
          </a:prstGeom>
        </p:spPr>
      </p:pic>
      <p:grpSp>
        <p:nvGrpSpPr>
          <p:cNvPr id="16" name="Group 15">
            <a:extLst>
              <a:ext uri="{FF2B5EF4-FFF2-40B4-BE49-F238E27FC236}">
                <a16:creationId xmlns:a16="http://schemas.microsoft.com/office/drawing/2014/main" id="{BE9A7D9F-BF0E-0A11-D315-A5CDFFD74911}"/>
              </a:ext>
            </a:extLst>
          </p:cNvPr>
          <p:cNvGrpSpPr/>
          <p:nvPr/>
        </p:nvGrpSpPr>
        <p:grpSpPr>
          <a:xfrm>
            <a:off x="203820" y="1283978"/>
            <a:ext cx="7680244" cy="538960"/>
            <a:chOff x="203820" y="1283978"/>
            <a:chExt cx="7680244" cy="538960"/>
          </a:xfrm>
        </p:grpSpPr>
        <p:sp>
          <p:nvSpPr>
            <p:cNvPr id="7" name="Google Shape;3000;p249">
              <a:extLst>
                <a:ext uri="{FF2B5EF4-FFF2-40B4-BE49-F238E27FC236}">
                  <a16:creationId xmlns:a16="http://schemas.microsoft.com/office/drawing/2014/main" id="{884FC6D4-F742-BF85-C2FE-2D197721972B}"/>
                </a:ext>
              </a:extLst>
            </p:cNvPr>
            <p:cNvSpPr/>
            <p:nvPr/>
          </p:nvSpPr>
          <p:spPr>
            <a:xfrm>
              <a:off x="354294" y="1313374"/>
              <a:ext cx="7529770" cy="509564"/>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01;p249">
              <a:extLst>
                <a:ext uri="{FF2B5EF4-FFF2-40B4-BE49-F238E27FC236}">
                  <a16:creationId xmlns:a16="http://schemas.microsoft.com/office/drawing/2014/main" id="{78A4DE1C-D7D5-186A-60D1-A6A7B0D017D8}"/>
                </a:ext>
              </a:extLst>
            </p:cNvPr>
            <p:cNvSpPr txBox="1"/>
            <p:nvPr/>
          </p:nvSpPr>
          <p:spPr>
            <a:xfrm>
              <a:off x="755369" y="1335681"/>
              <a:ext cx="6703669"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Compare to non-technology stock performance</a:t>
              </a:r>
              <a:endParaRPr dirty="0">
                <a:solidFill>
                  <a:srgbClr val="2E5E73"/>
                </a:solidFill>
                <a:latin typeface="Roboto Light"/>
                <a:ea typeface="Roboto Light"/>
                <a:cs typeface="Roboto Light"/>
                <a:sym typeface="Roboto Light"/>
              </a:endParaRPr>
            </a:p>
          </p:txBody>
        </p:sp>
        <p:sp>
          <p:nvSpPr>
            <p:cNvPr id="9" name="Google Shape;3005;p249">
              <a:extLst>
                <a:ext uri="{FF2B5EF4-FFF2-40B4-BE49-F238E27FC236}">
                  <a16:creationId xmlns:a16="http://schemas.microsoft.com/office/drawing/2014/main" id="{EDA3802C-4260-8C88-921B-75E660F45FF7}"/>
                </a:ext>
              </a:extLst>
            </p:cNvPr>
            <p:cNvSpPr/>
            <p:nvPr/>
          </p:nvSpPr>
          <p:spPr>
            <a:xfrm>
              <a:off x="203820" y="1283978"/>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grpSp>
      <p:grpSp>
        <p:nvGrpSpPr>
          <p:cNvPr id="17" name="Group 16">
            <a:extLst>
              <a:ext uri="{FF2B5EF4-FFF2-40B4-BE49-F238E27FC236}">
                <a16:creationId xmlns:a16="http://schemas.microsoft.com/office/drawing/2014/main" id="{094457E6-9865-FF67-A724-6E7DCF64A79D}"/>
              </a:ext>
            </a:extLst>
          </p:cNvPr>
          <p:cNvGrpSpPr/>
          <p:nvPr/>
        </p:nvGrpSpPr>
        <p:grpSpPr>
          <a:xfrm>
            <a:off x="213345" y="2235668"/>
            <a:ext cx="7680244" cy="538960"/>
            <a:chOff x="213345" y="2481234"/>
            <a:chExt cx="7680244" cy="538960"/>
          </a:xfrm>
        </p:grpSpPr>
        <p:sp>
          <p:nvSpPr>
            <p:cNvPr id="4" name="Google Shape;3000;p249">
              <a:extLst>
                <a:ext uri="{FF2B5EF4-FFF2-40B4-BE49-F238E27FC236}">
                  <a16:creationId xmlns:a16="http://schemas.microsoft.com/office/drawing/2014/main" id="{0DCE0D5B-3344-E2E7-84F6-908155EA4777}"/>
                </a:ext>
              </a:extLst>
            </p:cNvPr>
            <p:cNvSpPr/>
            <p:nvPr/>
          </p:nvSpPr>
          <p:spPr>
            <a:xfrm>
              <a:off x="363819" y="2510630"/>
              <a:ext cx="7529770" cy="509564"/>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01;p249">
              <a:extLst>
                <a:ext uri="{FF2B5EF4-FFF2-40B4-BE49-F238E27FC236}">
                  <a16:creationId xmlns:a16="http://schemas.microsoft.com/office/drawing/2014/main" id="{989B5D8A-608D-E0B3-89A8-7978F10098CD}"/>
                </a:ext>
              </a:extLst>
            </p:cNvPr>
            <p:cNvSpPr txBox="1"/>
            <p:nvPr/>
          </p:nvSpPr>
          <p:spPr>
            <a:xfrm>
              <a:off x="764895" y="2532937"/>
              <a:ext cx="6796886"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Consider the risk of a single stock versus index stocks or a more diverse portfolio</a:t>
              </a:r>
              <a:endParaRPr dirty="0">
                <a:solidFill>
                  <a:srgbClr val="2E5E73"/>
                </a:solidFill>
                <a:latin typeface="Roboto Light"/>
                <a:ea typeface="Roboto Light"/>
                <a:cs typeface="Roboto Light"/>
                <a:sym typeface="Roboto Light"/>
              </a:endParaRPr>
            </a:p>
          </p:txBody>
        </p:sp>
        <p:sp>
          <p:nvSpPr>
            <p:cNvPr id="6" name="Google Shape;3005;p249">
              <a:extLst>
                <a:ext uri="{FF2B5EF4-FFF2-40B4-BE49-F238E27FC236}">
                  <a16:creationId xmlns:a16="http://schemas.microsoft.com/office/drawing/2014/main" id="{E78F50E8-08B7-053E-F6F8-9D54D70ABDF2}"/>
                </a:ext>
              </a:extLst>
            </p:cNvPr>
            <p:cNvSpPr/>
            <p:nvPr/>
          </p:nvSpPr>
          <p:spPr>
            <a:xfrm>
              <a:off x="213345" y="2481234"/>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grpSp>
      <p:grpSp>
        <p:nvGrpSpPr>
          <p:cNvPr id="19" name="Group 18">
            <a:extLst>
              <a:ext uri="{FF2B5EF4-FFF2-40B4-BE49-F238E27FC236}">
                <a16:creationId xmlns:a16="http://schemas.microsoft.com/office/drawing/2014/main" id="{FABFBD89-4FBC-92F4-6931-42408C953D83}"/>
              </a:ext>
            </a:extLst>
          </p:cNvPr>
          <p:cNvGrpSpPr/>
          <p:nvPr/>
        </p:nvGrpSpPr>
        <p:grpSpPr>
          <a:xfrm>
            <a:off x="202110" y="3187358"/>
            <a:ext cx="7680244" cy="538960"/>
            <a:chOff x="202110" y="4025463"/>
            <a:chExt cx="7680244" cy="538960"/>
          </a:xfrm>
        </p:grpSpPr>
        <p:sp>
          <p:nvSpPr>
            <p:cNvPr id="13" name="Google Shape;3000;p249">
              <a:extLst>
                <a:ext uri="{FF2B5EF4-FFF2-40B4-BE49-F238E27FC236}">
                  <a16:creationId xmlns:a16="http://schemas.microsoft.com/office/drawing/2014/main" id="{37E13B34-003F-FFFC-E37E-105C2D650E89}"/>
                </a:ext>
              </a:extLst>
            </p:cNvPr>
            <p:cNvSpPr/>
            <p:nvPr/>
          </p:nvSpPr>
          <p:spPr>
            <a:xfrm>
              <a:off x="352584" y="4054859"/>
              <a:ext cx="7529770" cy="509564"/>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1;p249">
              <a:extLst>
                <a:ext uri="{FF2B5EF4-FFF2-40B4-BE49-F238E27FC236}">
                  <a16:creationId xmlns:a16="http://schemas.microsoft.com/office/drawing/2014/main" id="{F79E75BA-56A7-4797-7233-98A6F2FE7A6E}"/>
                </a:ext>
              </a:extLst>
            </p:cNvPr>
            <p:cNvSpPr txBox="1"/>
            <p:nvPr/>
          </p:nvSpPr>
          <p:spPr>
            <a:xfrm>
              <a:off x="753659" y="4077166"/>
              <a:ext cx="6703669"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Sentiment analysis</a:t>
              </a:r>
              <a:endParaRPr dirty="0">
                <a:solidFill>
                  <a:srgbClr val="2E5E73"/>
                </a:solidFill>
                <a:latin typeface="Roboto Light"/>
                <a:ea typeface="Roboto Light"/>
                <a:cs typeface="Roboto Light"/>
                <a:sym typeface="Roboto Light"/>
              </a:endParaRPr>
            </a:p>
          </p:txBody>
        </p:sp>
        <p:sp>
          <p:nvSpPr>
            <p:cNvPr id="15" name="Google Shape;3005;p249">
              <a:extLst>
                <a:ext uri="{FF2B5EF4-FFF2-40B4-BE49-F238E27FC236}">
                  <a16:creationId xmlns:a16="http://schemas.microsoft.com/office/drawing/2014/main" id="{11806069-8D29-85FD-1044-42D886B85D34}"/>
                </a:ext>
              </a:extLst>
            </p:cNvPr>
            <p:cNvSpPr/>
            <p:nvPr/>
          </p:nvSpPr>
          <p:spPr>
            <a:xfrm>
              <a:off x="202110" y="4025463"/>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grpSp>
    </p:spTree>
    <p:extLst>
      <p:ext uri="{BB962C8B-B14F-4D97-AF65-F5344CB8AC3E}">
        <p14:creationId xmlns:p14="http://schemas.microsoft.com/office/powerpoint/2010/main" val="514515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80"/>
        <p:cNvGrpSpPr/>
        <p:nvPr/>
      </p:nvGrpSpPr>
      <p:grpSpPr>
        <a:xfrm>
          <a:off x="0" y="0"/>
          <a:ext cx="0" cy="0"/>
          <a:chOff x="0" y="0"/>
          <a:chExt cx="0" cy="0"/>
        </a:xfrm>
      </p:grpSpPr>
      <p:sp>
        <p:nvSpPr>
          <p:cNvPr id="3481" name="Google Shape;3481;p293"/>
          <p:cNvSpPr txBox="1">
            <a:spLocks noGrp="1"/>
          </p:cNvSpPr>
          <p:nvPr>
            <p:ph type="title"/>
          </p:nvPr>
        </p:nvSpPr>
        <p:spPr>
          <a:xfrm>
            <a:off x="311700" y="2688450"/>
            <a:ext cx="8520600" cy="75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000" b="1">
                <a:solidFill>
                  <a:srgbClr val="2E5E73"/>
                </a:solidFill>
                <a:latin typeface="Roboto"/>
                <a:ea typeface="Roboto"/>
                <a:cs typeface="Roboto"/>
                <a:sym typeface="Roboto"/>
              </a:rPr>
              <a:t>Questions?</a:t>
            </a:r>
            <a:endParaRPr sz="4000">
              <a:solidFill>
                <a:srgbClr val="2E5E73"/>
              </a:solidFill>
              <a:latin typeface="Roboto Light"/>
              <a:ea typeface="Roboto Light"/>
              <a:cs typeface="Roboto Light"/>
              <a:sym typeface="Roboto Light"/>
            </a:endParaRPr>
          </a:p>
        </p:txBody>
      </p:sp>
      <p:pic>
        <p:nvPicPr>
          <p:cNvPr id="3482" name="Google Shape;3482;p293"/>
          <p:cNvPicPr preferRelativeResize="0"/>
          <p:nvPr/>
        </p:nvPicPr>
        <p:blipFill>
          <a:blip r:embed="rId3">
            <a:alphaModFix/>
          </a:blip>
          <a:stretch>
            <a:fillRect/>
          </a:stretch>
        </p:blipFill>
        <p:spPr>
          <a:xfrm>
            <a:off x="3762650" y="1443625"/>
            <a:ext cx="1345550" cy="1054620"/>
          </a:xfrm>
          <a:prstGeom prst="rect">
            <a:avLst/>
          </a:prstGeom>
          <a:noFill/>
          <a:ln>
            <a:noFill/>
          </a:ln>
        </p:spPr>
      </p:pic>
      <p:pic>
        <p:nvPicPr>
          <p:cNvPr id="3483" name="Google Shape;3483;p293"/>
          <p:cNvPicPr preferRelativeResize="0"/>
          <p:nvPr/>
        </p:nvPicPr>
        <p:blipFill rotWithShape="1">
          <a:blip r:embed="rId4">
            <a:alphaModFix/>
          </a:blip>
          <a:srcRect b="9853"/>
          <a:stretch/>
        </p:blipFill>
        <p:spPr>
          <a:xfrm>
            <a:off x="653025" y="3974475"/>
            <a:ext cx="870750" cy="1194250"/>
          </a:xfrm>
          <a:prstGeom prst="rect">
            <a:avLst/>
          </a:prstGeom>
          <a:noFill/>
          <a:ln>
            <a:noFill/>
          </a:ln>
        </p:spPr>
      </p:pic>
      <p:pic>
        <p:nvPicPr>
          <p:cNvPr id="3484" name="Google Shape;3484;p293"/>
          <p:cNvPicPr preferRelativeResize="0"/>
          <p:nvPr/>
        </p:nvPicPr>
        <p:blipFill rotWithShape="1">
          <a:blip r:embed="rId4">
            <a:alphaModFix/>
          </a:blip>
          <a:srcRect b="19665"/>
          <a:stretch/>
        </p:blipFill>
        <p:spPr>
          <a:xfrm flipH="1">
            <a:off x="1651350" y="4211600"/>
            <a:ext cx="783075" cy="957125"/>
          </a:xfrm>
          <a:prstGeom prst="rect">
            <a:avLst/>
          </a:prstGeom>
          <a:noFill/>
          <a:ln>
            <a:noFill/>
          </a:ln>
        </p:spPr>
      </p:pic>
      <p:pic>
        <p:nvPicPr>
          <p:cNvPr id="3485" name="Google Shape;3485;p293"/>
          <p:cNvPicPr preferRelativeResize="0"/>
          <p:nvPr/>
        </p:nvPicPr>
        <p:blipFill rotWithShape="1">
          <a:blip r:embed="rId4">
            <a:alphaModFix/>
          </a:blip>
          <a:srcRect b="30598"/>
          <a:stretch/>
        </p:blipFill>
        <p:spPr>
          <a:xfrm flipH="1">
            <a:off x="3638200" y="4387525"/>
            <a:ext cx="712575" cy="752400"/>
          </a:xfrm>
          <a:prstGeom prst="rect">
            <a:avLst/>
          </a:prstGeom>
          <a:noFill/>
          <a:ln>
            <a:noFill/>
          </a:ln>
        </p:spPr>
      </p:pic>
      <p:pic>
        <p:nvPicPr>
          <p:cNvPr id="3486" name="Google Shape;3486;p293"/>
          <p:cNvPicPr preferRelativeResize="0"/>
          <p:nvPr/>
        </p:nvPicPr>
        <p:blipFill rotWithShape="1">
          <a:blip r:embed="rId4">
            <a:alphaModFix/>
          </a:blip>
          <a:srcRect b="9853"/>
          <a:stretch/>
        </p:blipFill>
        <p:spPr>
          <a:xfrm>
            <a:off x="2655487" y="3820875"/>
            <a:ext cx="982713" cy="1347850"/>
          </a:xfrm>
          <a:prstGeom prst="rect">
            <a:avLst/>
          </a:prstGeom>
          <a:noFill/>
          <a:ln>
            <a:noFill/>
          </a:ln>
        </p:spPr>
      </p:pic>
      <p:pic>
        <p:nvPicPr>
          <p:cNvPr id="3487" name="Google Shape;3487;p293"/>
          <p:cNvPicPr preferRelativeResize="0"/>
          <p:nvPr/>
        </p:nvPicPr>
        <p:blipFill rotWithShape="1">
          <a:blip r:embed="rId4">
            <a:alphaModFix/>
          </a:blip>
          <a:srcRect b="9853"/>
          <a:stretch/>
        </p:blipFill>
        <p:spPr>
          <a:xfrm>
            <a:off x="4517888" y="3982537"/>
            <a:ext cx="870750" cy="1194250"/>
          </a:xfrm>
          <a:prstGeom prst="rect">
            <a:avLst/>
          </a:prstGeom>
          <a:noFill/>
          <a:ln>
            <a:noFill/>
          </a:ln>
        </p:spPr>
      </p:pic>
      <p:pic>
        <p:nvPicPr>
          <p:cNvPr id="3488" name="Google Shape;3488;p293"/>
          <p:cNvPicPr preferRelativeResize="0"/>
          <p:nvPr/>
        </p:nvPicPr>
        <p:blipFill rotWithShape="1">
          <a:blip r:embed="rId4">
            <a:alphaModFix/>
          </a:blip>
          <a:srcRect b="5687"/>
          <a:stretch/>
        </p:blipFill>
        <p:spPr>
          <a:xfrm flipH="1">
            <a:off x="5979175" y="4016252"/>
            <a:ext cx="783075" cy="1123675"/>
          </a:xfrm>
          <a:prstGeom prst="rect">
            <a:avLst/>
          </a:prstGeom>
          <a:noFill/>
          <a:ln>
            <a:noFill/>
          </a:ln>
        </p:spPr>
      </p:pic>
      <p:pic>
        <p:nvPicPr>
          <p:cNvPr id="3489" name="Google Shape;3489;p293"/>
          <p:cNvPicPr preferRelativeResize="0"/>
          <p:nvPr/>
        </p:nvPicPr>
        <p:blipFill rotWithShape="1">
          <a:blip r:embed="rId4">
            <a:alphaModFix/>
          </a:blip>
          <a:srcRect/>
          <a:stretch/>
        </p:blipFill>
        <p:spPr>
          <a:xfrm>
            <a:off x="7223650" y="3820875"/>
            <a:ext cx="870750" cy="1324800"/>
          </a:xfrm>
          <a:prstGeom prst="rect">
            <a:avLst/>
          </a:prstGeom>
          <a:noFill/>
          <a:ln>
            <a:noFill/>
          </a:ln>
        </p:spPr>
      </p:pic>
      <p:pic>
        <p:nvPicPr>
          <p:cNvPr id="2" name="Picture 1">
            <a:extLst>
              <a:ext uri="{FF2B5EF4-FFF2-40B4-BE49-F238E27FC236}">
                <a16:creationId xmlns:a16="http://schemas.microsoft.com/office/drawing/2014/main" id="{3D16796B-ED89-3B26-AD5B-81A068FA1F63}"/>
              </a:ext>
            </a:extLst>
          </p:cNvPr>
          <p:cNvPicPr>
            <a:picLocks noChangeAspect="1"/>
          </p:cNvPicPr>
          <p:nvPr/>
        </p:nvPicPr>
        <p:blipFill>
          <a:blip r:embed="rId5"/>
          <a:stretch>
            <a:fillRect/>
          </a:stretch>
        </p:blipFill>
        <p:spPr>
          <a:xfrm>
            <a:off x="8016122" y="-3564"/>
            <a:ext cx="1133099" cy="113309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27"/>
        <p:cNvGrpSpPr/>
        <p:nvPr/>
      </p:nvGrpSpPr>
      <p:grpSpPr>
        <a:xfrm>
          <a:off x="0" y="0"/>
          <a:ext cx="0" cy="0"/>
          <a:chOff x="0" y="0"/>
          <a:chExt cx="0" cy="0"/>
        </a:xfrm>
      </p:grpSpPr>
      <p:sp>
        <p:nvSpPr>
          <p:cNvPr id="3528" name="Google Shape;3528;p297"/>
          <p:cNvSpPr/>
          <p:nvPr/>
        </p:nvSpPr>
        <p:spPr>
          <a:xfrm>
            <a:off x="3731050" y="1119050"/>
            <a:ext cx="1681800" cy="16818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97"/>
          <p:cNvSpPr txBox="1"/>
          <p:nvPr/>
        </p:nvSpPr>
        <p:spPr>
          <a:xfrm>
            <a:off x="311700" y="2924819"/>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The End</a:t>
            </a:r>
            <a:endParaRPr sz="4000" b="1">
              <a:solidFill>
                <a:srgbClr val="2E5E73"/>
              </a:solidFill>
              <a:latin typeface="Roboto"/>
              <a:ea typeface="Roboto"/>
              <a:cs typeface="Roboto"/>
              <a:sym typeface="Roboto"/>
            </a:endParaRPr>
          </a:p>
        </p:txBody>
      </p:sp>
      <p:pic>
        <p:nvPicPr>
          <p:cNvPr id="3530" name="Google Shape;3530;p297"/>
          <p:cNvPicPr preferRelativeResize="0"/>
          <p:nvPr/>
        </p:nvPicPr>
        <p:blipFill>
          <a:blip r:embed="rId3">
            <a:alphaModFix/>
          </a:blip>
          <a:stretch>
            <a:fillRect/>
          </a:stretch>
        </p:blipFill>
        <p:spPr>
          <a:xfrm>
            <a:off x="4099875" y="1496700"/>
            <a:ext cx="1051550" cy="1051550"/>
          </a:xfrm>
          <a:prstGeom prst="rect">
            <a:avLst/>
          </a:prstGeom>
          <a:noFill/>
          <a:ln>
            <a:noFill/>
          </a:ln>
        </p:spPr>
      </p:pic>
      <p:pic>
        <p:nvPicPr>
          <p:cNvPr id="2" name="Picture 1">
            <a:extLst>
              <a:ext uri="{FF2B5EF4-FFF2-40B4-BE49-F238E27FC236}">
                <a16:creationId xmlns:a16="http://schemas.microsoft.com/office/drawing/2014/main" id="{466718C9-CDB2-00B3-C2FD-CEED49D38D99}"/>
              </a:ext>
            </a:extLst>
          </p:cNvPr>
          <p:cNvPicPr>
            <a:picLocks noChangeAspect="1"/>
          </p:cNvPicPr>
          <p:nvPr/>
        </p:nvPicPr>
        <p:blipFill>
          <a:blip r:embed="rId4"/>
          <a:stretch>
            <a:fillRect/>
          </a:stretch>
        </p:blipFill>
        <p:spPr>
          <a:xfrm>
            <a:off x="8016122" y="-3564"/>
            <a:ext cx="1133099" cy="11330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F329FDDB-D2B4-9075-0864-FAFCC841261A}"/>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1D332F1A-81D7-D6D1-3478-24A47BFAFE94}"/>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49">
            <a:extLst>
              <a:ext uri="{FF2B5EF4-FFF2-40B4-BE49-F238E27FC236}">
                <a16:creationId xmlns:a16="http://schemas.microsoft.com/office/drawing/2014/main" id="{A65A2CCE-E59A-F9D2-9BD3-A818D8BF5EBB}"/>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The Quants Team</a:t>
            </a:r>
            <a:endParaRPr sz="2400" b="1" i="1" dirty="0">
              <a:solidFill>
                <a:srgbClr val="2E5E73"/>
              </a:solidFill>
              <a:latin typeface="Roboto"/>
              <a:ea typeface="Roboto"/>
              <a:cs typeface="Roboto"/>
              <a:sym typeface="Roboto"/>
            </a:endParaRPr>
          </a:p>
        </p:txBody>
      </p:sp>
      <p:pic>
        <p:nvPicPr>
          <p:cNvPr id="2996" name="Google Shape;2996;p249">
            <a:extLst>
              <a:ext uri="{FF2B5EF4-FFF2-40B4-BE49-F238E27FC236}">
                <a16:creationId xmlns:a16="http://schemas.microsoft.com/office/drawing/2014/main" id="{C45005E7-9E99-52CC-6DD7-A074B7CDE0C9}"/>
              </a:ext>
            </a:extLst>
          </p:cNvPr>
          <p:cNvPicPr preferRelativeResize="0"/>
          <p:nvPr/>
        </p:nvPicPr>
        <p:blipFill>
          <a:blip r:embed="rId3">
            <a:alphaModFix/>
          </a:blip>
          <a:stretch>
            <a:fillRect/>
          </a:stretch>
        </p:blipFill>
        <p:spPr>
          <a:xfrm>
            <a:off x="173938" y="271538"/>
            <a:ext cx="496875" cy="496875"/>
          </a:xfrm>
          <a:prstGeom prst="rect">
            <a:avLst/>
          </a:prstGeom>
          <a:noFill/>
          <a:ln>
            <a:noFill/>
          </a:ln>
        </p:spPr>
      </p:pic>
      <p:cxnSp>
        <p:nvCxnSpPr>
          <p:cNvPr id="3009" name="Google Shape;3009;p249">
            <a:extLst>
              <a:ext uri="{FF2B5EF4-FFF2-40B4-BE49-F238E27FC236}">
                <a16:creationId xmlns:a16="http://schemas.microsoft.com/office/drawing/2014/main" id="{C547DDF0-53C3-A41D-34FA-3C94FCC06B0B}"/>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4" name="Picture 3">
            <a:extLst>
              <a:ext uri="{FF2B5EF4-FFF2-40B4-BE49-F238E27FC236}">
                <a16:creationId xmlns:a16="http://schemas.microsoft.com/office/drawing/2014/main" id="{06CB6B5D-A0F0-4E47-D219-B494735EED74}"/>
              </a:ext>
            </a:extLst>
          </p:cNvPr>
          <p:cNvPicPr>
            <a:picLocks noChangeAspect="1"/>
          </p:cNvPicPr>
          <p:nvPr/>
        </p:nvPicPr>
        <p:blipFill>
          <a:blip r:embed="rId4"/>
          <a:stretch>
            <a:fillRect/>
          </a:stretch>
        </p:blipFill>
        <p:spPr>
          <a:xfrm>
            <a:off x="5683888" y="1424614"/>
            <a:ext cx="3075101" cy="3075101"/>
          </a:xfrm>
          <a:prstGeom prst="rect">
            <a:avLst/>
          </a:prstGeom>
        </p:spPr>
      </p:pic>
      <p:grpSp>
        <p:nvGrpSpPr>
          <p:cNvPr id="22" name="Group 21">
            <a:extLst>
              <a:ext uri="{FF2B5EF4-FFF2-40B4-BE49-F238E27FC236}">
                <a16:creationId xmlns:a16="http://schemas.microsoft.com/office/drawing/2014/main" id="{3CB91E0F-F12B-E57C-61CC-992144C07C72}"/>
              </a:ext>
            </a:extLst>
          </p:cNvPr>
          <p:cNvGrpSpPr/>
          <p:nvPr/>
        </p:nvGrpSpPr>
        <p:grpSpPr>
          <a:xfrm>
            <a:off x="206980" y="2035981"/>
            <a:ext cx="5185242" cy="717309"/>
            <a:chOff x="206980" y="2035981"/>
            <a:chExt cx="5185242" cy="717309"/>
          </a:xfrm>
        </p:grpSpPr>
        <p:sp>
          <p:nvSpPr>
            <p:cNvPr id="2" name="Google Shape;3000;p249">
              <a:extLst>
                <a:ext uri="{FF2B5EF4-FFF2-40B4-BE49-F238E27FC236}">
                  <a16:creationId xmlns:a16="http://schemas.microsoft.com/office/drawing/2014/main" id="{F27B5084-6F96-391B-81AA-9B338D226E9D}"/>
                </a:ext>
              </a:extLst>
            </p:cNvPr>
            <p:cNvSpPr/>
            <p:nvPr/>
          </p:nvSpPr>
          <p:spPr>
            <a:xfrm>
              <a:off x="349045" y="2143847"/>
              <a:ext cx="5043177" cy="53415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001;p249">
              <a:extLst>
                <a:ext uri="{FF2B5EF4-FFF2-40B4-BE49-F238E27FC236}">
                  <a16:creationId xmlns:a16="http://schemas.microsoft.com/office/drawing/2014/main" id="{2BEB5B87-A5D6-877C-687E-B60CD9041FA4}"/>
                </a:ext>
              </a:extLst>
            </p:cNvPr>
            <p:cNvSpPr txBox="1"/>
            <p:nvPr/>
          </p:nvSpPr>
          <p:spPr>
            <a:xfrm>
              <a:off x="490978" y="2182908"/>
              <a:ext cx="4543359" cy="570382"/>
            </a:xfrm>
            <a:prstGeom prst="rect">
              <a:avLst/>
            </a:prstGeom>
            <a:noFill/>
            <a:ln>
              <a:noFill/>
            </a:ln>
          </p:spPr>
          <p:txBody>
            <a:bodyPr spcFirstLastPara="1" wrap="square" lIns="91425" tIns="91425" rIns="91425" bIns="91425" anchor="t" anchorCtr="0">
              <a:spAutoFit/>
            </a:bodyPr>
            <a:lstStyle/>
            <a:p>
              <a:pPr marL="228600" marR="0">
                <a:lnSpc>
                  <a:spcPct val="115000"/>
                </a:lnSpc>
                <a:spcBef>
                  <a:spcPts val="0"/>
                </a:spcBef>
                <a:spcAft>
                  <a:spcPts val="800"/>
                </a:spcAft>
              </a:pPr>
              <a:r>
                <a:rPr lang="en-US" sz="1600" dirty="0">
                  <a:solidFill>
                    <a:srgbClr val="2E5E73"/>
                  </a:solidFill>
                  <a:latin typeface="Roboto Light"/>
                  <a:ea typeface="Roboto Light"/>
                  <a:cs typeface="Roboto Light"/>
                </a:rPr>
                <a:t>Pete Link</a:t>
              </a:r>
            </a:p>
          </p:txBody>
        </p:sp>
        <p:sp>
          <p:nvSpPr>
            <p:cNvPr id="5" name="Google Shape;3005;p249">
              <a:extLst>
                <a:ext uri="{FF2B5EF4-FFF2-40B4-BE49-F238E27FC236}">
                  <a16:creationId xmlns:a16="http://schemas.microsoft.com/office/drawing/2014/main" id="{EDA8EE11-F129-C607-9A2A-B6A2E01DE74A}"/>
                </a:ext>
              </a:extLst>
            </p:cNvPr>
            <p:cNvSpPr/>
            <p:nvPr/>
          </p:nvSpPr>
          <p:spPr>
            <a:xfrm>
              <a:off x="206980" y="2035981"/>
              <a:ext cx="274195" cy="263704"/>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grpSp>
      <p:grpSp>
        <p:nvGrpSpPr>
          <p:cNvPr id="17" name="Group 16">
            <a:extLst>
              <a:ext uri="{FF2B5EF4-FFF2-40B4-BE49-F238E27FC236}">
                <a16:creationId xmlns:a16="http://schemas.microsoft.com/office/drawing/2014/main" id="{077035F3-8C12-2170-3D89-94BC454747F9}"/>
              </a:ext>
            </a:extLst>
          </p:cNvPr>
          <p:cNvGrpSpPr/>
          <p:nvPr/>
        </p:nvGrpSpPr>
        <p:grpSpPr>
          <a:xfrm>
            <a:off x="215544" y="2763732"/>
            <a:ext cx="5185242" cy="717309"/>
            <a:chOff x="215544" y="2722634"/>
            <a:chExt cx="5185242" cy="717309"/>
          </a:xfrm>
        </p:grpSpPr>
        <p:sp>
          <p:nvSpPr>
            <p:cNvPr id="6" name="Google Shape;3000;p249">
              <a:extLst>
                <a:ext uri="{FF2B5EF4-FFF2-40B4-BE49-F238E27FC236}">
                  <a16:creationId xmlns:a16="http://schemas.microsoft.com/office/drawing/2014/main" id="{577B00CE-799E-5BB4-6D71-69E712278987}"/>
                </a:ext>
              </a:extLst>
            </p:cNvPr>
            <p:cNvSpPr/>
            <p:nvPr/>
          </p:nvSpPr>
          <p:spPr>
            <a:xfrm>
              <a:off x="357609" y="2830500"/>
              <a:ext cx="5043177" cy="53415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01;p249">
              <a:extLst>
                <a:ext uri="{FF2B5EF4-FFF2-40B4-BE49-F238E27FC236}">
                  <a16:creationId xmlns:a16="http://schemas.microsoft.com/office/drawing/2014/main" id="{B1F07B83-89DD-236B-7070-8707E8634335}"/>
                </a:ext>
              </a:extLst>
            </p:cNvPr>
            <p:cNvSpPr txBox="1"/>
            <p:nvPr/>
          </p:nvSpPr>
          <p:spPr>
            <a:xfrm>
              <a:off x="499542" y="2869561"/>
              <a:ext cx="4543359" cy="570382"/>
            </a:xfrm>
            <a:prstGeom prst="rect">
              <a:avLst/>
            </a:prstGeom>
            <a:noFill/>
            <a:ln>
              <a:noFill/>
            </a:ln>
          </p:spPr>
          <p:txBody>
            <a:bodyPr spcFirstLastPara="1" wrap="square" lIns="91425" tIns="91425" rIns="91425" bIns="91425" anchor="t" anchorCtr="0">
              <a:spAutoFit/>
            </a:bodyPr>
            <a:lstStyle/>
            <a:p>
              <a:pPr marL="228600" marR="0">
                <a:lnSpc>
                  <a:spcPct val="115000"/>
                </a:lnSpc>
                <a:spcBef>
                  <a:spcPts val="0"/>
                </a:spcBef>
                <a:spcAft>
                  <a:spcPts val="800"/>
                </a:spcAft>
              </a:pPr>
              <a:r>
                <a:rPr lang="en-US" sz="1600" dirty="0">
                  <a:solidFill>
                    <a:srgbClr val="2E5E73"/>
                  </a:solidFill>
                  <a:latin typeface="Roboto Light"/>
                  <a:ea typeface="Roboto Light"/>
                  <a:cs typeface="Roboto Light"/>
                </a:rPr>
                <a:t>Marianne Mittelstadt</a:t>
              </a:r>
            </a:p>
          </p:txBody>
        </p:sp>
        <p:sp>
          <p:nvSpPr>
            <p:cNvPr id="8" name="Google Shape;3005;p249">
              <a:extLst>
                <a:ext uri="{FF2B5EF4-FFF2-40B4-BE49-F238E27FC236}">
                  <a16:creationId xmlns:a16="http://schemas.microsoft.com/office/drawing/2014/main" id="{E43AEE6F-CB87-D985-106B-14EA6FBA0EC2}"/>
                </a:ext>
              </a:extLst>
            </p:cNvPr>
            <p:cNvSpPr/>
            <p:nvPr/>
          </p:nvSpPr>
          <p:spPr>
            <a:xfrm>
              <a:off x="215544" y="2722634"/>
              <a:ext cx="274195" cy="263704"/>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grpSp>
      <p:grpSp>
        <p:nvGrpSpPr>
          <p:cNvPr id="16" name="Group 15">
            <a:extLst>
              <a:ext uri="{FF2B5EF4-FFF2-40B4-BE49-F238E27FC236}">
                <a16:creationId xmlns:a16="http://schemas.microsoft.com/office/drawing/2014/main" id="{021EF544-9F71-280E-F64F-8E70E67E854E}"/>
              </a:ext>
            </a:extLst>
          </p:cNvPr>
          <p:cNvGrpSpPr/>
          <p:nvPr/>
        </p:nvGrpSpPr>
        <p:grpSpPr>
          <a:xfrm>
            <a:off x="224108" y="3491483"/>
            <a:ext cx="5185242" cy="717309"/>
            <a:chOff x="224108" y="3522305"/>
            <a:chExt cx="5185242" cy="717309"/>
          </a:xfrm>
        </p:grpSpPr>
        <p:sp>
          <p:nvSpPr>
            <p:cNvPr id="9" name="Google Shape;3000;p249">
              <a:extLst>
                <a:ext uri="{FF2B5EF4-FFF2-40B4-BE49-F238E27FC236}">
                  <a16:creationId xmlns:a16="http://schemas.microsoft.com/office/drawing/2014/main" id="{744E3EEE-8F62-08F6-8F79-FF0ACA9041C7}"/>
                </a:ext>
              </a:extLst>
            </p:cNvPr>
            <p:cNvSpPr/>
            <p:nvPr/>
          </p:nvSpPr>
          <p:spPr>
            <a:xfrm>
              <a:off x="366173" y="3630171"/>
              <a:ext cx="5043177" cy="53415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01;p249">
              <a:extLst>
                <a:ext uri="{FF2B5EF4-FFF2-40B4-BE49-F238E27FC236}">
                  <a16:creationId xmlns:a16="http://schemas.microsoft.com/office/drawing/2014/main" id="{7A14A3EE-6957-6DCA-5512-2CE098A8A09B}"/>
                </a:ext>
              </a:extLst>
            </p:cNvPr>
            <p:cNvSpPr txBox="1"/>
            <p:nvPr/>
          </p:nvSpPr>
          <p:spPr>
            <a:xfrm>
              <a:off x="508106" y="3669232"/>
              <a:ext cx="4543359" cy="570382"/>
            </a:xfrm>
            <a:prstGeom prst="rect">
              <a:avLst/>
            </a:prstGeom>
            <a:noFill/>
            <a:ln>
              <a:noFill/>
            </a:ln>
          </p:spPr>
          <p:txBody>
            <a:bodyPr spcFirstLastPara="1" wrap="square" lIns="91425" tIns="91425" rIns="91425" bIns="91425" anchor="t" anchorCtr="0">
              <a:spAutoFit/>
            </a:bodyPr>
            <a:lstStyle/>
            <a:p>
              <a:pPr marL="228600" marR="0">
                <a:lnSpc>
                  <a:spcPct val="115000"/>
                </a:lnSpc>
                <a:spcBef>
                  <a:spcPts val="0"/>
                </a:spcBef>
                <a:spcAft>
                  <a:spcPts val="800"/>
                </a:spcAft>
              </a:pPr>
              <a:r>
                <a:rPr lang="en-US" sz="1600" dirty="0">
                  <a:solidFill>
                    <a:srgbClr val="2E5E73"/>
                  </a:solidFill>
                  <a:latin typeface="Roboto Light"/>
                  <a:ea typeface="Roboto Light"/>
                  <a:cs typeface="Roboto Light"/>
                </a:rPr>
                <a:t>Steve Vierling</a:t>
              </a:r>
            </a:p>
          </p:txBody>
        </p:sp>
        <p:sp>
          <p:nvSpPr>
            <p:cNvPr id="11" name="Google Shape;3005;p249">
              <a:extLst>
                <a:ext uri="{FF2B5EF4-FFF2-40B4-BE49-F238E27FC236}">
                  <a16:creationId xmlns:a16="http://schemas.microsoft.com/office/drawing/2014/main" id="{90F97537-EB5D-5AD8-6D88-E1D870756F50}"/>
                </a:ext>
              </a:extLst>
            </p:cNvPr>
            <p:cNvSpPr/>
            <p:nvPr/>
          </p:nvSpPr>
          <p:spPr>
            <a:xfrm>
              <a:off x="224108" y="3522305"/>
              <a:ext cx="274195" cy="263704"/>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grpSp>
      <p:grpSp>
        <p:nvGrpSpPr>
          <p:cNvPr id="15" name="Group 14">
            <a:extLst>
              <a:ext uri="{FF2B5EF4-FFF2-40B4-BE49-F238E27FC236}">
                <a16:creationId xmlns:a16="http://schemas.microsoft.com/office/drawing/2014/main" id="{76C78E95-A12F-7A63-D66A-AFD823C60BCE}"/>
              </a:ext>
            </a:extLst>
          </p:cNvPr>
          <p:cNvGrpSpPr/>
          <p:nvPr/>
        </p:nvGrpSpPr>
        <p:grpSpPr>
          <a:xfrm>
            <a:off x="242946" y="4219234"/>
            <a:ext cx="5185242" cy="717309"/>
            <a:chOff x="242946" y="4219234"/>
            <a:chExt cx="5185242" cy="717309"/>
          </a:xfrm>
        </p:grpSpPr>
        <p:sp>
          <p:nvSpPr>
            <p:cNvPr id="12" name="Google Shape;3000;p249">
              <a:extLst>
                <a:ext uri="{FF2B5EF4-FFF2-40B4-BE49-F238E27FC236}">
                  <a16:creationId xmlns:a16="http://schemas.microsoft.com/office/drawing/2014/main" id="{5C1F5153-DEC3-0266-FAEE-7E09B43BC2A2}"/>
                </a:ext>
              </a:extLst>
            </p:cNvPr>
            <p:cNvSpPr/>
            <p:nvPr/>
          </p:nvSpPr>
          <p:spPr>
            <a:xfrm>
              <a:off x="385011" y="4327100"/>
              <a:ext cx="5043177" cy="53415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01;p249">
              <a:extLst>
                <a:ext uri="{FF2B5EF4-FFF2-40B4-BE49-F238E27FC236}">
                  <a16:creationId xmlns:a16="http://schemas.microsoft.com/office/drawing/2014/main" id="{B12D7DDA-DC4F-1B7C-943D-29DE4B0FE04C}"/>
                </a:ext>
              </a:extLst>
            </p:cNvPr>
            <p:cNvSpPr txBox="1"/>
            <p:nvPr/>
          </p:nvSpPr>
          <p:spPr>
            <a:xfrm>
              <a:off x="526944" y="4366161"/>
              <a:ext cx="4543359" cy="570382"/>
            </a:xfrm>
            <a:prstGeom prst="rect">
              <a:avLst/>
            </a:prstGeom>
            <a:noFill/>
            <a:ln>
              <a:noFill/>
            </a:ln>
          </p:spPr>
          <p:txBody>
            <a:bodyPr spcFirstLastPara="1" wrap="square" lIns="91425" tIns="91425" rIns="91425" bIns="91425" anchor="t" anchorCtr="0">
              <a:spAutoFit/>
            </a:bodyPr>
            <a:lstStyle/>
            <a:p>
              <a:pPr marL="228600" marR="0">
                <a:lnSpc>
                  <a:spcPct val="115000"/>
                </a:lnSpc>
                <a:spcBef>
                  <a:spcPts val="0"/>
                </a:spcBef>
                <a:spcAft>
                  <a:spcPts val="800"/>
                </a:spcAft>
              </a:pPr>
              <a:r>
                <a:rPr lang="en-US" sz="1600" dirty="0">
                  <a:solidFill>
                    <a:srgbClr val="2E5E73"/>
                  </a:solidFill>
                  <a:latin typeface="Roboto Light"/>
                  <a:ea typeface="Roboto Light"/>
                  <a:cs typeface="Roboto Light"/>
                </a:rPr>
                <a:t>Ethan Wyman</a:t>
              </a:r>
            </a:p>
          </p:txBody>
        </p:sp>
        <p:sp>
          <p:nvSpPr>
            <p:cNvPr id="14" name="Google Shape;3005;p249">
              <a:extLst>
                <a:ext uri="{FF2B5EF4-FFF2-40B4-BE49-F238E27FC236}">
                  <a16:creationId xmlns:a16="http://schemas.microsoft.com/office/drawing/2014/main" id="{AE26FDC7-43CB-9D14-2C03-FD663E51C686}"/>
                </a:ext>
              </a:extLst>
            </p:cNvPr>
            <p:cNvSpPr/>
            <p:nvPr/>
          </p:nvSpPr>
          <p:spPr>
            <a:xfrm>
              <a:off x="242946" y="4219234"/>
              <a:ext cx="274195" cy="263704"/>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grpSp>
      <p:grpSp>
        <p:nvGrpSpPr>
          <p:cNvPr id="21" name="Group 20">
            <a:extLst>
              <a:ext uri="{FF2B5EF4-FFF2-40B4-BE49-F238E27FC236}">
                <a16:creationId xmlns:a16="http://schemas.microsoft.com/office/drawing/2014/main" id="{15EC483F-AEE0-1386-9451-6228B7765E4B}"/>
              </a:ext>
            </a:extLst>
          </p:cNvPr>
          <p:cNvGrpSpPr/>
          <p:nvPr/>
        </p:nvGrpSpPr>
        <p:grpSpPr>
          <a:xfrm>
            <a:off x="215544" y="1325354"/>
            <a:ext cx="5168114" cy="700185"/>
            <a:chOff x="215544" y="1325354"/>
            <a:chExt cx="5168114" cy="700185"/>
          </a:xfrm>
        </p:grpSpPr>
        <p:sp>
          <p:nvSpPr>
            <p:cNvPr id="3000" name="Google Shape;3000;p249">
              <a:extLst>
                <a:ext uri="{FF2B5EF4-FFF2-40B4-BE49-F238E27FC236}">
                  <a16:creationId xmlns:a16="http://schemas.microsoft.com/office/drawing/2014/main" id="{3A39780D-44C9-A297-538F-3B0ED7C5A215}"/>
                </a:ext>
              </a:extLst>
            </p:cNvPr>
            <p:cNvSpPr/>
            <p:nvPr/>
          </p:nvSpPr>
          <p:spPr>
            <a:xfrm>
              <a:off x="340481" y="1416095"/>
              <a:ext cx="5043177" cy="53415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FA04FF73-400A-681E-D21B-86466F9D8986}"/>
                </a:ext>
              </a:extLst>
            </p:cNvPr>
            <p:cNvSpPr txBox="1"/>
            <p:nvPr/>
          </p:nvSpPr>
          <p:spPr>
            <a:xfrm>
              <a:off x="482415" y="1455157"/>
              <a:ext cx="4089586" cy="570382"/>
            </a:xfrm>
            <a:prstGeom prst="rect">
              <a:avLst/>
            </a:prstGeom>
            <a:noFill/>
            <a:ln>
              <a:noFill/>
            </a:ln>
          </p:spPr>
          <p:txBody>
            <a:bodyPr spcFirstLastPara="1" wrap="square" lIns="91425" tIns="91425" rIns="91425" bIns="91425" anchor="t" anchorCtr="0">
              <a:spAutoFit/>
            </a:bodyPr>
            <a:lstStyle/>
            <a:p>
              <a:pPr marL="228600" marR="0">
                <a:lnSpc>
                  <a:spcPct val="115000"/>
                </a:lnSpc>
                <a:spcBef>
                  <a:spcPts val="0"/>
                </a:spcBef>
                <a:spcAft>
                  <a:spcPts val="800"/>
                </a:spcAft>
              </a:pPr>
              <a:r>
                <a:rPr lang="en-US" sz="1600" dirty="0">
                  <a:solidFill>
                    <a:srgbClr val="2E5E73"/>
                  </a:solidFill>
                  <a:latin typeface="Roboto Light"/>
                  <a:ea typeface="Roboto Light"/>
                  <a:cs typeface="Roboto Light"/>
                </a:rPr>
                <a:t>Mark Johnson</a:t>
              </a:r>
            </a:p>
          </p:txBody>
        </p:sp>
        <p:sp>
          <p:nvSpPr>
            <p:cNvPr id="20" name="Google Shape;3005;p249">
              <a:extLst>
                <a:ext uri="{FF2B5EF4-FFF2-40B4-BE49-F238E27FC236}">
                  <a16:creationId xmlns:a16="http://schemas.microsoft.com/office/drawing/2014/main" id="{5B2CD9C9-9833-11C9-014B-A57FCB8816E2}"/>
                </a:ext>
              </a:extLst>
            </p:cNvPr>
            <p:cNvSpPr/>
            <p:nvPr/>
          </p:nvSpPr>
          <p:spPr>
            <a:xfrm>
              <a:off x="215544" y="1325354"/>
              <a:ext cx="274195" cy="263704"/>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grpSp>
    </p:spTree>
    <p:extLst>
      <p:ext uri="{BB962C8B-B14F-4D97-AF65-F5344CB8AC3E}">
        <p14:creationId xmlns:p14="http://schemas.microsoft.com/office/powerpoint/2010/main" val="390957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p:cNvGrpSpPr/>
        <p:nvPr/>
      </p:nvGrpSpPr>
      <p:grpSpPr>
        <a:xfrm>
          <a:off x="0" y="0"/>
          <a:ext cx="0" cy="0"/>
          <a:chOff x="0" y="0"/>
          <a:chExt cx="0" cy="0"/>
        </a:xfrm>
      </p:grpSpPr>
      <p:sp>
        <p:nvSpPr>
          <p:cNvPr id="2994" name="Google Shape;2994;p249"/>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49"/>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Project Objectives</a:t>
            </a:r>
            <a:endParaRPr sz="2400" b="1" i="1" dirty="0">
              <a:solidFill>
                <a:srgbClr val="2E5E73"/>
              </a:solidFill>
              <a:latin typeface="Roboto"/>
              <a:ea typeface="Roboto"/>
              <a:cs typeface="Roboto"/>
              <a:sym typeface="Roboto"/>
            </a:endParaRPr>
          </a:p>
        </p:txBody>
      </p:sp>
      <p:pic>
        <p:nvPicPr>
          <p:cNvPr id="2996" name="Google Shape;2996;p249"/>
          <p:cNvPicPr preferRelativeResize="0"/>
          <p:nvPr/>
        </p:nvPicPr>
        <p:blipFill>
          <a:blip r:embed="rId3">
            <a:alphaModFix/>
          </a:blip>
          <a:stretch>
            <a:fillRect/>
          </a:stretch>
        </p:blipFill>
        <p:spPr>
          <a:xfrm>
            <a:off x="173938" y="271538"/>
            <a:ext cx="496875" cy="496875"/>
          </a:xfrm>
          <a:prstGeom prst="rect">
            <a:avLst/>
          </a:prstGeom>
          <a:noFill/>
          <a:ln>
            <a:noFill/>
          </a:ln>
        </p:spPr>
      </p:pic>
      <p:sp>
        <p:nvSpPr>
          <p:cNvPr id="3000" name="Google Shape;3000;p249"/>
          <p:cNvSpPr/>
          <p:nvPr/>
        </p:nvSpPr>
        <p:spPr>
          <a:xfrm>
            <a:off x="802811" y="1518834"/>
            <a:ext cx="7030032" cy="2675907"/>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p:cNvSpPr txBox="1"/>
          <p:nvPr/>
        </p:nvSpPr>
        <p:spPr>
          <a:xfrm>
            <a:off x="759814" y="1619540"/>
            <a:ext cx="7116025" cy="2474493"/>
          </a:xfrm>
          <a:prstGeom prst="rect">
            <a:avLst/>
          </a:prstGeom>
          <a:noFill/>
          <a:ln>
            <a:noFill/>
          </a:ln>
        </p:spPr>
        <p:txBody>
          <a:bodyPr spcFirstLastPara="1" wrap="square" lIns="91425" tIns="91425" rIns="91425" bIns="91425" anchor="t" anchorCtr="0">
            <a:spAutoFit/>
          </a:bodyPr>
          <a:lstStyle/>
          <a:p>
            <a:pPr marL="228600" marR="0">
              <a:lnSpc>
                <a:spcPct val="115000"/>
              </a:lnSpc>
              <a:spcBef>
                <a:spcPts val="0"/>
              </a:spcBef>
              <a:spcAft>
                <a:spcPts val="800"/>
              </a:spcAft>
            </a:pPr>
            <a:r>
              <a:rPr lang="en-US" sz="1600" dirty="0">
                <a:solidFill>
                  <a:srgbClr val="2E5E73"/>
                </a:solidFill>
                <a:latin typeface="Roboto Light"/>
                <a:ea typeface="Roboto Light"/>
                <a:cs typeface="Roboto Light"/>
              </a:rPr>
              <a:t>Equity Trading:</a:t>
            </a:r>
          </a:p>
          <a:p>
            <a:pPr marL="228600" marR="0">
              <a:lnSpc>
                <a:spcPct val="115000"/>
              </a:lnSpc>
              <a:spcBef>
                <a:spcPts val="0"/>
              </a:spcBef>
              <a:spcAft>
                <a:spcPts val="800"/>
              </a:spcAft>
            </a:pPr>
            <a:endParaRPr lang="en-US" sz="1600" dirty="0">
              <a:solidFill>
                <a:srgbClr val="2E5E73"/>
              </a:solidFill>
              <a:latin typeface="Roboto Light"/>
              <a:ea typeface="Roboto Light"/>
              <a:cs typeface="Roboto Light"/>
            </a:endParaRPr>
          </a:p>
          <a:p>
            <a:pPr marL="228600" marR="0">
              <a:lnSpc>
                <a:spcPct val="115000"/>
              </a:lnSpc>
              <a:spcBef>
                <a:spcPts val="0"/>
              </a:spcBef>
              <a:spcAft>
                <a:spcPts val="800"/>
              </a:spcAft>
            </a:pPr>
            <a:r>
              <a:rPr lang="en-US" sz="1600" dirty="0">
                <a:solidFill>
                  <a:srgbClr val="2E5E73"/>
                </a:solidFill>
                <a:latin typeface="Roboto Light"/>
                <a:ea typeface="Roboto Light"/>
                <a:cs typeface="Roboto Light"/>
              </a:rPr>
              <a:t>While working for The Quants, a large equity-trading company, your team is tasked with researching a client’s portfolio. Your client wants to invest in a short list of popular tech stocks and needs expert analysis to make the right decision. Client understands that stocks will go up in the long term but the client does not want to see themselves under water in next 90 days.</a:t>
            </a:r>
          </a:p>
        </p:txBody>
      </p:sp>
      <p:sp>
        <p:nvSpPr>
          <p:cNvPr id="3005" name="Google Shape;3005;p249"/>
          <p:cNvSpPr/>
          <p:nvPr/>
        </p:nvSpPr>
        <p:spPr>
          <a:xfrm>
            <a:off x="198416" y="154453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4" name="Picture 3">
            <a:extLst>
              <a:ext uri="{FF2B5EF4-FFF2-40B4-BE49-F238E27FC236}">
                <a16:creationId xmlns:a16="http://schemas.microsoft.com/office/drawing/2014/main" id="{56492B40-6408-2BB2-B100-C30BA402F3CE}"/>
              </a:ext>
            </a:extLst>
          </p:cNvPr>
          <p:cNvPicPr>
            <a:picLocks noChangeAspect="1"/>
          </p:cNvPicPr>
          <p:nvPr/>
        </p:nvPicPr>
        <p:blipFill>
          <a:blip r:embed="rId4"/>
          <a:stretch>
            <a:fillRect/>
          </a:stretch>
        </p:blipFill>
        <p:spPr>
          <a:xfrm>
            <a:off x="8016122" y="-3564"/>
            <a:ext cx="1133099" cy="11330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0BCD1D36-444C-270B-0F8F-00DB917F2BA5}"/>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09BAB6C5-7011-3007-18B5-1B77D594873E}"/>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49">
            <a:extLst>
              <a:ext uri="{FF2B5EF4-FFF2-40B4-BE49-F238E27FC236}">
                <a16:creationId xmlns:a16="http://schemas.microsoft.com/office/drawing/2014/main" id="{5EF08E5F-23D2-BF32-F057-0B21364BF2E3}"/>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Project Objectives</a:t>
            </a:r>
            <a:endParaRPr sz="2400" b="1" i="1" dirty="0">
              <a:solidFill>
                <a:srgbClr val="2E5E73"/>
              </a:solidFill>
              <a:latin typeface="Roboto"/>
              <a:ea typeface="Roboto"/>
              <a:cs typeface="Roboto"/>
              <a:sym typeface="Roboto"/>
            </a:endParaRPr>
          </a:p>
        </p:txBody>
      </p:sp>
      <p:pic>
        <p:nvPicPr>
          <p:cNvPr id="2996" name="Google Shape;2996;p249">
            <a:extLst>
              <a:ext uri="{FF2B5EF4-FFF2-40B4-BE49-F238E27FC236}">
                <a16:creationId xmlns:a16="http://schemas.microsoft.com/office/drawing/2014/main" id="{5F508F58-A1D6-FCC8-CE01-7B4D3F0D4592}"/>
              </a:ext>
            </a:extLst>
          </p:cNvPr>
          <p:cNvPicPr preferRelativeResize="0"/>
          <p:nvPr/>
        </p:nvPicPr>
        <p:blipFill>
          <a:blip r:embed="rId3">
            <a:alphaModFix/>
          </a:blip>
          <a:stretch>
            <a:fillRect/>
          </a:stretch>
        </p:blipFill>
        <p:spPr>
          <a:xfrm>
            <a:off x="173938" y="271538"/>
            <a:ext cx="496875" cy="496875"/>
          </a:xfrm>
          <a:prstGeom prst="rect">
            <a:avLst/>
          </a:prstGeom>
          <a:noFill/>
          <a:ln>
            <a:noFill/>
          </a:ln>
        </p:spPr>
      </p:pic>
      <p:sp>
        <p:nvSpPr>
          <p:cNvPr id="3000" name="Google Shape;3000;p249">
            <a:extLst>
              <a:ext uri="{FF2B5EF4-FFF2-40B4-BE49-F238E27FC236}">
                <a16:creationId xmlns:a16="http://schemas.microsoft.com/office/drawing/2014/main" id="{2289FCB7-6E57-DF98-EBFE-30902CD48D1A}"/>
              </a:ext>
            </a:extLst>
          </p:cNvPr>
          <p:cNvSpPr/>
          <p:nvPr/>
        </p:nvSpPr>
        <p:spPr>
          <a:xfrm>
            <a:off x="802810" y="1346821"/>
            <a:ext cx="7010331" cy="3560145"/>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E0871A76-2932-4276-4364-37E3BD092F52}"/>
              </a:ext>
            </a:extLst>
          </p:cNvPr>
          <p:cNvSpPr txBox="1"/>
          <p:nvPr/>
        </p:nvSpPr>
        <p:spPr>
          <a:xfrm>
            <a:off x="889110" y="1417788"/>
            <a:ext cx="6942134" cy="3564535"/>
          </a:xfrm>
          <a:prstGeom prst="rect">
            <a:avLst/>
          </a:prstGeom>
          <a:noFill/>
          <a:ln>
            <a:noFill/>
          </a:ln>
        </p:spPr>
        <p:txBody>
          <a:bodyPr spcFirstLastPara="1" wrap="square" lIns="91425" tIns="91425" rIns="91425" bIns="91425" anchor="t" anchorCtr="0">
            <a:spAutoFit/>
          </a:bodyPr>
          <a:lstStyle/>
          <a:p>
            <a:pPr marL="228600" marR="0">
              <a:lnSpc>
                <a:spcPct val="115000"/>
              </a:lnSpc>
              <a:spcBef>
                <a:spcPts val="0"/>
              </a:spcBef>
              <a:spcAft>
                <a:spcPts val="800"/>
              </a:spcAft>
            </a:pPr>
            <a:r>
              <a:rPr lang="en-US" dirty="0">
                <a:solidFill>
                  <a:srgbClr val="2E5E73"/>
                </a:solidFill>
                <a:latin typeface="Roboto Light"/>
                <a:ea typeface="Roboto Light"/>
                <a:cs typeface="Roboto Light"/>
              </a:rPr>
              <a:t>Using NASDAQ historical data*, we need to pull five year’s worth of trading data for the major US technology companies: Apple, Microsoft, and Google and compare their historical performance to each other and to the S&amp;P 500 and NASDAQ indexes.</a:t>
            </a:r>
          </a:p>
          <a:p>
            <a:pPr marL="228600" marR="0">
              <a:lnSpc>
                <a:spcPct val="115000"/>
              </a:lnSpc>
              <a:spcBef>
                <a:spcPts val="0"/>
              </a:spcBef>
              <a:spcAft>
                <a:spcPts val="800"/>
              </a:spcAft>
            </a:pPr>
            <a:r>
              <a:rPr lang="en-US" dirty="0">
                <a:solidFill>
                  <a:srgbClr val="2E5E73"/>
                </a:solidFill>
                <a:latin typeface="Roboto Light"/>
                <a:ea typeface="Roboto Light"/>
                <a:cs typeface="Roboto Light"/>
              </a:rPr>
              <a:t>Our goal?</a:t>
            </a:r>
          </a:p>
          <a:p>
            <a:pPr marL="514350" marR="0" indent="-285750">
              <a:lnSpc>
                <a:spcPct val="115000"/>
              </a:lnSpc>
              <a:spcBef>
                <a:spcPts val="0"/>
              </a:spcBef>
              <a:spcAft>
                <a:spcPts val="800"/>
              </a:spcAft>
              <a:buFont typeface="Arial" panose="020B0604020202020204" pitchFamily="34" charset="0"/>
              <a:buChar char="•"/>
            </a:pPr>
            <a:r>
              <a:rPr lang="en-US" dirty="0">
                <a:solidFill>
                  <a:srgbClr val="2E5E73"/>
                </a:solidFill>
                <a:latin typeface="Roboto Light"/>
                <a:ea typeface="Roboto Light"/>
                <a:cs typeface="Roboto Light"/>
              </a:rPr>
              <a:t>Analyze which stocks are trending upward</a:t>
            </a:r>
          </a:p>
          <a:p>
            <a:pPr marL="514350" marR="0" indent="-285750">
              <a:lnSpc>
                <a:spcPct val="115000"/>
              </a:lnSpc>
              <a:spcBef>
                <a:spcPts val="0"/>
              </a:spcBef>
              <a:spcAft>
                <a:spcPts val="800"/>
              </a:spcAft>
              <a:buFont typeface="Arial" panose="020B0604020202020204" pitchFamily="34" charset="0"/>
              <a:buChar char="•"/>
            </a:pPr>
            <a:r>
              <a:rPr lang="en-US" dirty="0">
                <a:solidFill>
                  <a:srgbClr val="2E5E73"/>
                </a:solidFill>
                <a:latin typeface="Roboto Light"/>
                <a:ea typeface="Roboto Light"/>
                <a:cs typeface="Roboto Light"/>
              </a:rPr>
              <a:t>Which are trending downward</a:t>
            </a:r>
          </a:p>
          <a:p>
            <a:pPr marL="514350" marR="0" indent="-285750">
              <a:lnSpc>
                <a:spcPct val="115000"/>
              </a:lnSpc>
              <a:spcBef>
                <a:spcPts val="0"/>
              </a:spcBef>
              <a:spcAft>
                <a:spcPts val="800"/>
              </a:spcAft>
              <a:buFont typeface="Arial" panose="020B0604020202020204" pitchFamily="34" charset="0"/>
              <a:buChar char="•"/>
            </a:pPr>
            <a:r>
              <a:rPr lang="en-US" dirty="0">
                <a:solidFill>
                  <a:srgbClr val="2E5E73"/>
                </a:solidFill>
                <a:latin typeface="Roboto Light"/>
                <a:ea typeface="Roboto Light"/>
                <a:cs typeface="Roboto Light"/>
              </a:rPr>
              <a:t>Based on the data, what would you recommend to your client?</a:t>
            </a:r>
          </a:p>
          <a:p>
            <a:pPr marL="514350" marR="0" indent="-285750">
              <a:lnSpc>
                <a:spcPct val="115000"/>
              </a:lnSpc>
              <a:spcBef>
                <a:spcPts val="0"/>
              </a:spcBef>
              <a:buFont typeface="Arial" panose="020B0604020202020204" pitchFamily="34" charset="0"/>
              <a:buChar char="•"/>
            </a:pPr>
            <a:r>
              <a:rPr lang="en-US" dirty="0">
                <a:solidFill>
                  <a:srgbClr val="2E5E73"/>
                </a:solidFill>
                <a:latin typeface="Roboto Light"/>
                <a:ea typeface="Roboto Light"/>
                <a:cs typeface="Roboto Light"/>
              </a:rPr>
              <a:t>How does the tech stock performance compare to the S&amp;P and NASDAQ indexes?</a:t>
            </a:r>
          </a:p>
          <a:p>
            <a:pPr marL="514350" marR="0" indent="-285750">
              <a:lnSpc>
                <a:spcPct val="115000"/>
              </a:lnSpc>
              <a:spcBef>
                <a:spcPts val="0"/>
              </a:spcBef>
              <a:buFont typeface="Arial" panose="020B0604020202020204" pitchFamily="34" charset="0"/>
              <a:buChar char="•"/>
            </a:pPr>
            <a:endParaRPr lang="en-US" dirty="0">
              <a:solidFill>
                <a:srgbClr val="2E5E73"/>
              </a:solidFill>
              <a:latin typeface="Roboto Light"/>
              <a:ea typeface="Roboto Light"/>
              <a:cs typeface="Roboto Light"/>
            </a:endParaRPr>
          </a:p>
          <a:p>
            <a:pPr marL="228600" marR="0">
              <a:lnSpc>
                <a:spcPct val="115000"/>
              </a:lnSpc>
              <a:spcBef>
                <a:spcPts val="0"/>
              </a:spcBef>
            </a:pPr>
            <a:r>
              <a:rPr lang="en-US" sz="1000" dirty="0">
                <a:solidFill>
                  <a:srgbClr val="2E5E73"/>
                </a:solidFill>
                <a:latin typeface="Roboto Light"/>
                <a:ea typeface="Roboto Light"/>
                <a:cs typeface="Roboto Light"/>
              </a:rPr>
              <a:t>Source of NASDAQ historical stock data:</a:t>
            </a:r>
          </a:p>
          <a:p>
            <a:pPr marL="400050" lvl="4" indent="-171450">
              <a:lnSpc>
                <a:spcPct val="115000"/>
              </a:lnSpc>
              <a:buFont typeface="Arial" panose="020B0604020202020204" pitchFamily="34" charset="0"/>
              <a:buChar char="•"/>
            </a:pPr>
            <a:r>
              <a:rPr lang="en-US" sz="1000" dirty="0">
                <a:solidFill>
                  <a:srgbClr val="2E5E73"/>
                </a:solidFill>
                <a:latin typeface="Roboto Light"/>
                <a:ea typeface="Roboto Light"/>
                <a:cs typeface="Roboto Light"/>
              </a:rPr>
              <a:t>https://</a:t>
            </a:r>
            <a:r>
              <a:rPr lang="en-US" sz="1000" dirty="0" err="1">
                <a:solidFill>
                  <a:srgbClr val="2E5E73"/>
                </a:solidFill>
                <a:latin typeface="Roboto Light"/>
                <a:ea typeface="Roboto Light"/>
                <a:cs typeface="Roboto Light"/>
              </a:rPr>
              <a:t>www.nasdaq.com</a:t>
            </a:r>
            <a:r>
              <a:rPr lang="en-US" sz="1000" dirty="0">
                <a:solidFill>
                  <a:srgbClr val="2E5E73"/>
                </a:solidFill>
                <a:latin typeface="Roboto Light"/>
                <a:ea typeface="Roboto Light"/>
                <a:cs typeface="Roboto Light"/>
              </a:rPr>
              <a:t>/market-activity/quotes/historical</a:t>
            </a:r>
          </a:p>
        </p:txBody>
      </p:sp>
      <p:sp>
        <p:nvSpPr>
          <p:cNvPr id="3005" name="Google Shape;3005;p249">
            <a:extLst>
              <a:ext uri="{FF2B5EF4-FFF2-40B4-BE49-F238E27FC236}">
                <a16:creationId xmlns:a16="http://schemas.microsoft.com/office/drawing/2014/main" id="{EAFB1E2F-FBA0-03C0-4BD9-7B53FF5844C3}"/>
              </a:ext>
            </a:extLst>
          </p:cNvPr>
          <p:cNvSpPr/>
          <p:nvPr/>
        </p:nvSpPr>
        <p:spPr>
          <a:xfrm>
            <a:off x="198416" y="1426841"/>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F8A03B7C-785A-96B2-B7EF-2B9632F40E93}"/>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4" name="Picture 3">
            <a:extLst>
              <a:ext uri="{FF2B5EF4-FFF2-40B4-BE49-F238E27FC236}">
                <a16:creationId xmlns:a16="http://schemas.microsoft.com/office/drawing/2014/main" id="{8E24F6F8-50F3-E188-624E-1666D7293830}"/>
              </a:ext>
            </a:extLst>
          </p:cNvPr>
          <p:cNvPicPr>
            <a:picLocks noChangeAspect="1"/>
          </p:cNvPicPr>
          <p:nvPr/>
        </p:nvPicPr>
        <p:blipFill>
          <a:blip r:embed="rId4"/>
          <a:stretch>
            <a:fillRect/>
          </a:stretch>
        </p:blipFill>
        <p:spPr>
          <a:xfrm>
            <a:off x="8016122" y="-3564"/>
            <a:ext cx="1133099" cy="1133099"/>
          </a:xfrm>
          <a:prstGeom prst="rect">
            <a:avLst/>
          </a:prstGeom>
        </p:spPr>
      </p:pic>
    </p:spTree>
    <p:extLst>
      <p:ext uri="{BB962C8B-B14F-4D97-AF65-F5344CB8AC3E}">
        <p14:creationId xmlns:p14="http://schemas.microsoft.com/office/powerpoint/2010/main" val="169989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16017B82-5DCF-8CAD-2B3D-8EABAFBE477B}"/>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AF350B72-4A45-0FBC-4531-545CC611F0F6}"/>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559BA490-DB37-5CC6-840A-68F39B518BCC}"/>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Data Collection, Clean-Up, and Exploration</a:t>
            </a:r>
            <a:endParaRPr sz="2400" b="1" i="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EB2289B5-C380-02A6-9257-ED29712F62AC}"/>
              </a:ext>
            </a:extLst>
          </p:cNvPr>
          <p:cNvSpPr/>
          <p:nvPr/>
        </p:nvSpPr>
        <p:spPr>
          <a:xfrm>
            <a:off x="1875099" y="1136873"/>
            <a:ext cx="6609144" cy="92791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060F9078-750E-058E-B515-E42912B48FAE}"/>
              </a:ext>
            </a:extLst>
          </p:cNvPr>
          <p:cNvSpPr txBox="1"/>
          <p:nvPr/>
        </p:nvSpPr>
        <p:spPr>
          <a:xfrm>
            <a:off x="1956282" y="1049965"/>
            <a:ext cx="6446937" cy="92791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5 years of daily trading data was downloaded from </a:t>
            </a:r>
            <a:r>
              <a:rPr lang="en-US" dirty="0">
                <a:solidFill>
                  <a:srgbClr val="2E5E73"/>
                </a:solidFill>
                <a:latin typeface="Roboto Light"/>
                <a:ea typeface="Roboto Light"/>
                <a:cs typeface="Roboto Light"/>
                <a:sym typeface="Roboto Light"/>
                <a:hlinkClick r:id="rId3"/>
              </a:rPr>
              <a:t>https://www.nasdaq.com/</a:t>
            </a:r>
            <a:r>
              <a:rPr lang="en-US" dirty="0">
                <a:solidFill>
                  <a:srgbClr val="2E5E73"/>
                </a:solidFill>
                <a:latin typeface="Roboto Light"/>
                <a:ea typeface="Roboto Light"/>
                <a:cs typeface="Roboto Light"/>
                <a:sym typeface="Roboto Light"/>
              </a:rPr>
              <a:t> for each of the stocks (Apple, Google, Microsoft) and both of the indexes (NASDAQ and S&amp;P 500) resulting in 5 .csv files</a:t>
            </a:r>
            <a:endParaRPr dirty="0">
              <a:solidFill>
                <a:srgbClr val="2E5E73"/>
              </a:solidFill>
              <a:latin typeface="Roboto Light"/>
              <a:ea typeface="Roboto Light"/>
              <a:cs typeface="Roboto Light"/>
              <a:sym typeface="Roboto Light"/>
            </a:endParaRPr>
          </a:p>
        </p:txBody>
      </p:sp>
      <p:cxnSp>
        <p:nvCxnSpPr>
          <p:cNvPr id="3009" name="Google Shape;3009;p249">
            <a:extLst>
              <a:ext uri="{FF2B5EF4-FFF2-40B4-BE49-F238E27FC236}">
                <a16:creationId xmlns:a16="http://schemas.microsoft.com/office/drawing/2014/main" id="{2A2C1AED-5092-1A88-7F3B-55202E1FA675}"/>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4" name="Google Shape;3017;p250">
            <a:extLst>
              <a:ext uri="{FF2B5EF4-FFF2-40B4-BE49-F238E27FC236}">
                <a16:creationId xmlns:a16="http://schemas.microsoft.com/office/drawing/2014/main" id="{296C251E-CEB2-6617-ECCF-7130D75E5BE1}"/>
              </a:ext>
            </a:extLst>
          </p:cNvPr>
          <p:cNvPicPr preferRelativeResize="0"/>
          <p:nvPr/>
        </p:nvPicPr>
        <p:blipFill>
          <a:blip r:embed="rId4">
            <a:alphaModFix/>
          </a:blip>
          <a:stretch>
            <a:fillRect/>
          </a:stretch>
        </p:blipFill>
        <p:spPr>
          <a:xfrm>
            <a:off x="209763" y="339546"/>
            <a:ext cx="433034" cy="360554"/>
          </a:xfrm>
          <a:prstGeom prst="rect">
            <a:avLst/>
          </a:prstGeom>
          <a:noFill/>
          <a:ln>
            <a:noFill/>
          </a:ln>
        </p:spPr>
      </p:pic>
      <p:sp>
        <p:nvSpPr>
          <p:cNvPr id="2" name="Google Shape;3001;p249">
            <a:extLst>
              <a:ext uri="{FF2B5EF4-FFF2-40B4-BE49-F238E27FC236}">
                <a16:creationId xmlns:a16="http://schemas.microsoft.com/office/drawing/2014/main" id="{36FAD89A-123C-F5F3-EEC2-B444EA670285}"/>
              </a:ext>
            </a:extLst>
          </p:cNvPr>
          <p:cNvSpPr txBox="1"/>
          <p:nvPr/>
        </p:nvSpPr>
        <p:spPr>
          <a:xfrm>
            <a:off x="222012" y="1156066"/>
            <a:ext cx="1653087"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b="1" dirty="0">
                <a:solidFill>
                  <a:srgbClr val="2E5E73"/>
                </a:solidFill>
                <a:latin typeface="Roboto Light"/>
                <a:ea typeface="Roboto Light"/>
                <a:cs typeface="Roboto Light"/>
                <a:sym typeface="Roboto Light"/>
              </a:rPr>
              <a:t>Data Collection:</a:t>
            </a:r>
            <a:endParaRPr b="1" dirty="0">
              <a:solidFill>
                <a:srgbClr val="2E5E73"/>
              </a:solidFill>
              <a:latin typeface="Roboto Light"/>
              <a:ea typeface="Roboto Light"/>
              <a:cs typeface="Roboto Light"/>
              <a:sym typeface="Roboto Light"/>
            </a:endParaRPr>
          </a:p>
        </p:txBody>
      </p:sp>
      <p:sp>
        <p:nvSpPr>
          <p:cNvPr id="3" name="Google Shape;3001;p249">
            <a:extLst>
              <a:ext uri="{FF2B5EF4-FFF2-40B4-BE49-F238E27FC236}">
                <a16:creationId xmlns:a16="http://schemas.microsoft.com/office/drawing/2014/main" id="{65F9E0AD-B01F-48F8-6232-23CBD3999B15}"/>
              </a:ext>
            </a:extLst>
          </p:cNvPr>
          <p:cNvSpPr txBox="1"/>
          <p:nvPr/>
        </p:nvSpPr>
        <p:spPr>
          <a:xfrm>
            <a:off x="223938" y="2153415"/>
            <a:ext cx="1653087"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b="1" dirty="0">
                <a:solidFill>
                  <a:srgbClr val="2E5E73"/>
                </a:solidFill>
                <a:latin typeface="Roboto Light"/>
                <a:ea typeface="Roboto Light"/>
                <a:cs typeface="Roboto Light"/>
                <a:sym typeface="Roboto Light"/>
              </a:rPr>
              <a:t>Data Exploration:</a:t>
            </a:r>
            <a:endParaRPr b="1" dirty="0">
              <a:solidFill>
                <a:srgbClr val="2E5E73"/>
              </a:solidFill>
              <a:latin typeface="Roboto Light"/>
              <a:ea typeface="Roboto Light"/>
              <a:cs typeface="Roboto Light"/>
              <a:sym typeface="Roboto Light"/>
            </a:endParaRPr>
          </a:p>
        </p:txBody>
      </p:sp>
      <p:sp>
        <p:nvSpPr>
          <p:cNvPr id="5" name="Google Shape;3000;p249">
            <a:extLst>
              <a:ext uri="{FF2B5EF4-FFF2-40B4-BE49-F238E27FC236}">
                <a16:creationId xmlns:a16="http://schemas.microsoft.com/office/drawing/2014/main" id="{2B34D2C5-7CEF-0D99-B5C7-2CD1CA72C910}"/>
              </a:ext>
            </a:extLst>
          </p:cNvPr>
          <p:cNvSpPr/>
          <p:nvPr/>
        </p:nvSpPr>
        <p:spPr>
          <a:xfrm>
            <a:off x="1877028" y="2111070"/>
            <a:ext cx="6607215" cy="1423436"/>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01;p249">
            <a:extLst>
              <a:ext uri="{FF2B5EF4-FFF2-40B4-BE49-F238E27FC236}">
                <a16:creationId xmlns:a16="http://schemas.microsoft.com/office/drawing/2014/main" id="{286F4905-E54C-B22B-B054-81CA5742280E}"/>
              </a:ext>
            </a:extLst>
          </p:cNvPr>
          <p:cNvSpPr txBox="1"/>
          <p:nvPr/>
        </p:nvSpPr>
        <p:spPr>
          <a:xfrm>
            <a:off x="1958212" y="2151484"/>
            <a:ext cx="6445007" cy="142343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solidFill>
                  <a:srgbClr val="2E5E73"/>
                </a:solidFill>
                <a:latin typeface="Roboto Light"/>
                <a:ea typeface="Roboto Light"/>
                <a:cs typeface="Roboto Light"/>
                <a:sym typeface="Roboto Light"/>
              </a:rPr>
              <a:t>The 5 .csv files were read in as </a:t>
            </a:r>
            <a:r>
              <a:rPr lang="en-US" dirty="0" err="1">
                <a:solidFill>
                  <a:srgbClr val="2E5E73"/>
                </a:solidFill>
                <a:latin typeface="Roboto Light"/>
                <a:ea typeface="Roboto Light"/>
                <a:cs typeface="Roboto Light"/>
                <a:sym typeface="Roboto Light"/>
              </a:rPr>
              <a:t>DataFrames</a:t>
            </a:r>
            <a:r>
              <a:rPr lang="en-US" dirty="0">
                <a:solidFill>
                  <a:srgbClr val="2E5E73"/>
                </a:solidFill>
                <a:latin typeface="Roboto Light"/>
                <a:ea typeface="Roboto Light"/>
                <a:cs typeface="Roboto Light"/>
                <a:sym typeface="Roboto Light"/>
              </a:rPr>
              <a:t> and each file was explored through the info() method.  This method revealed that there were no null values and the files for the indexes had 1 less row.  Additionally, the closing price was read in as an object in the three stock files since there was a dollar sign ($) included in the price   </a:t>
            </a:r>
            <a:endParaRPr dirty="0">
              <a:solidFill>
                <a:srgbClr val="2E5E73"/>
              </a:solidFill>
              <a:latin typeface="Roboto Light"/>
              <a:ea typeface="Roboto Light"/>
              <a:cs typeface="Roboto Light"/>
              <a:sym typeface="Roboto Light"/>
            </a:endParaRPr>
          </a:p>
        </p:txBody>
      </p:sp>
      <p:sp>
        <p:nvSpPr>
          <p:cNvPr id="7" name="Google Shape;3001;p249">
            <a:extLst>
              <a:ext uri="{FF2B5EF4-FFF2-40B4-BE49-F238E27FC236}">
                <a16:creationId xmlns:a16="http://schemas.microsoft.com/office/drawing/2014/main" id="{CFBF11D0-2378-7D5A-ED49-AE93DA808F68}"/>
              </a:ext>
            </a:extLst>
          </p:cNvPr>
          <p:cNvSpPr txBox="1"/>
          <p:nvPr/>
        </p:nvSpPr>
        <p:spPr>
          <a:xfrm>
            <a:off x="225867" y="3590613"/>
            <a:ext cx="1653087"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b="1" dirty="0">
                <a:solidFill>
                  <a:srgbClr val="2E5E73"/>
                </a:solidFill>
                <a:latin typeface="Roboto Light"/>
                <a:ea typeface="Roboto Light"/>
                <a:cs typeface="Roboto Light"/>
                <a:sym typeface="Roboto Light"/>
              </a:rPr>
              <a:t>Data Clean-Up:</a:t>
            </a:r>
            <a:endParaRPr b="1" dirty="0">
              <a:solidFill>
                <a:srgbClr val="2E5E73"/>
              </a:solidFill>
              <a:latin typeface="Roboto Light"/>
              <a:ea typeface="Roboto Light"/>
              <a:cs typeface="Roboto Light"/>
              <a:sym typeface="Roboto Light"/>
            </a:endParaRPr>
          </a:p>
        </p:txBody>
      </p:sp>
      <p:sp>
        <p:nvSpPr>
          <p:cNvPr id="8" name="Google Shape;3000;p249">
            <a:extLst>
              <a:ext uri="{FF2B5EF4-FFF2-40B4-BE49-F238E27FC236}">
                <a16:creationId xmlns:a16="http://schemas.microsoft.com/office/drawing/2014/main" id="{FB72CDEF-653E-AD7F-4325-778D788683E3}"/>
              </a:ext>
            </a:extLst>
          </p:cNvPr>
          <p:cNvSpPr/>
          <p:nvPr/>
        </p:nvSpPr>
        <p:spPr>
          <a:xfrm>
            <a:off x="1890533" y="3606134"/>
            <a:ext cx="6607215" cy="1423436"/>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01;p249">
            <a:extLst>
              <a:ext uri="{FF2B5EF4-FFF2-40B4-BE49-F238E27FC236}">
                <a16:creationId xmlns:a16="http://schemas.microsoft.com/office/drawing/2014/main" id="{FE90E004-C4E8-06C2-4B16-0B50B87465F1}"/>
              </a:ext>
            </a:extLst>
          </p:cNvPr>
          <p:cNvSpPr txBox="1"/>
          <p:nvPr/>
        </p:nvSpPr>
        <p:spPr>
          <a:xfrm>
            <a:off x="1890533" y="3646548"/>
            <a:ext cx="6593710" cy="1423436"/>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US" dirty="0">
                <a:solidFill>
                  <a:srgbClr val="2E5E73"/>
                </a:solidFill>
                <a:latin typeface="Roboto Light"/>
                <a:ea typeface="Roboto Light"/>
                <a:cs typeface="Roboto Light"/>
                <a:sym typeface="Roboto Light"/>
              </a:rPr>
              <a:t>Rename – closing price columns were renamed to reference the stock or index </a:t>
            </a:r>
          </a:p>
          <a:p>
            <a:pPr marL="285750" lvl="0" indent="-285750" algn="l" rtl="0">
              <a:lnSpc>
                <a:spcPct val="115000"/>
              </a:lnSpc>
              <a:spcBef>
                <a:spcPts val="0"/>
              </a:spcBef>
              <a:spcAft>
                <a:spcPts val="0"/>
              </a:spcAft>
              <a:buFont typeface="Arial" panose="020B0604020202020204" pitchFamily="34" charset="0"/>
              <a:buChar char="•"/>
            </a:pPr>
            <a:r>
              <a:rPr lang="en-US" dirty="0">
                <a:solidFill>
                  <a:srgbClr val="2E5E73"/>
                </a:solidFill>
                <a:latin typeface="Roboto Light"/>
                <a:ea typeface="Roboto Light"/>
                <a:cs typeface="Roboto Light"/>
                <a:sym typeface="Roboto Light"/>
              </a:rPr>
              <a:t>Created a merged </a:t>
            </a:r>
            <a:r>
              <a:rPr lang="en-US" dirty="0" err="1">
                <a:solidFill>
                  <a:srgbClr val="2E5E73"/>
                </a:solidFill>
                <a:latin typeface="Roboto Light"/>
                <a:ea typeface="Roboto Light"/>
                <a:cs typeface="Roboto Light"/>
                <a:sym typeface="Roboto Light"/>
              </a:rPr>
              <a:t>DataFrame</a:t>
            </a:r>
            <a:r>
              <a:rPr lang="en-US" dirty="0">
                <a:solidFill>
                  <a:srgbClr val="2E5E73"/>
                </a:solidFill>
                <a:latin typeface="Roboto Light"/>
                <a:ea typeface="Roboto Light"/>
                <a:cs typeface="Roboto Light"/>
                <a:sym typeface="Roboto Light"/>
              </a:rPr>
              <a:t> by concatenating the 5 csv files using the required closing price columns</a:t>
            </a:r>
          </a:p>
          <a:p>
            <a:pPr marL="285750" lvl="0" indent="-285750" algn="l" rtl="0">
              <a:lnSpc>
                <a:spcPct val="115000"/>
              </a:lnSpc>
              <a:spcBef>
                <a:spcPts val="0"/>
              </a:spcBef>
              <a:spcAft>
                <a:spcPts val="0"/>
              </a:spcAft>
              <a:buFont typeface="Arial" panose="020B0604020202020204" pitchFamily="34" charset="0"/>
              <a:buChar char="•"/>
            </a:pPr>
            <a:r>
              <a:rPr lang="en-US" dirty="0">
                <a:solidFill>
                  <a:srgbClr val="2E5E73"/>
                </a:solidFill>
                <a:latin typeface="Roboto Light"/>
                <a:ea typeface="Roboto Light"/>
                <a:cs typeface="Roboto Light"/>
                <a:sym typeface="Roboto Light"/>
              </a:rPr>
              <a:t>Remove $ - replace() method was used to replace $ with single quotes</a:t>
            </a:r>
          </a:p>
          <a:p>
            <a:pPr marL="285750" lvl="0" indent="-285750" algn="l" rtl="0">
              <a:lnSpc>
                <a:spcPct val="115000"/>
              </a:lnSpc>
              <a:spcBef>
                <a:spcPts val="0"/>
              </a:spcBef>
              <a:spcAft>
                <a:spcPts val="0"/>
              </a:spcAft>
              <a:buFont typeface="Arial" panose="020B0604020202020204" pitchFamily="34" charset="0"/>
              <a:buChar char="•"/>
            </a:pPr>
            <a:r>
              <a:rPr lang="en-US" dirty="0">
                <a:solidFill>
                  <a:srgbClr val="2E5E73"/>
                </a:solidFill>
                <a:latin typeface="Roboto Light"/>
                <a:ea typeface="Roboto Light"/>
                <a:cs typeface="Roboto Light"/>
                <a:sym typeface="Roboto Light"/>
              </a:rPr>
              <a:t>Change data type from object to float by using the </a:t>
            </a:r>
            <a:r>
              <a:rPr lang="en-US" dirty="0" err="1">
                <a:solidFill>
                  <a:srgbClr val="2E5E73"/>
                </a:solidFill>
                <a:latin typeface="Roboto Light"/>
                <a:ea typeface="Roboto Light"/>
                <a:cs typeface="Roboto Light"/>
                <a:sym typeface="Roboto Light"/>
              </a:rPr>
              <a:t>astype</a:t>
            </a:r>
            <a:r>
              <a:rPr lang="en-US" dirty="0">
                <a:solidFill>
                  <a:srgbClr val="2E5E73"/>
                </a:solidFill>
                <a:latin typeface="Roboto Light"/>
                <a:ea typeface="Roboto Light"/>
                <a:cs typeface="Roboto Light"/>
                <a:sym typeface="Roboto Light"/>
              </a:rPr>
              <a:t>() method</a:t>
            </a:r>
            <a:endParaRPr dirty="0">
              <a:solidFill>
                <a:srgbClr val="2E5E73"/>
              </a:solidFill>
              <a:latin typeface="Roboto Light"/>
              <a:ea typeface="Roboto Light"/>
              <a:cs typeface="Roboto Light"/>
              <a:sym typeface="Roboto Light"/>
            </a:endParaRPr>
          </a:p>
        </p:txBody>
      </p:sp>
      <p:pic>
        <p:nvPicPr>
          <p:cNvPr id="10" name="Picture 9">
            <a:extLst>
              <a:ext uri="{FF2B5EF4-FFF2-40B4-BE49-F238E27FC236}">
                <a16:creationId xmlns:a16="http://schemas.microsoft.com/office/drawing/2014/main" id="{8410919B-1FFE-3DE5-5AAD-0A3E6878F1AE}"/>
              </a:ext>
            </a:extLst>
          </p:cNvPr>
          <p:cNvPicPr>
            <a:picLocks noChangeAspect="1"/>
          </p:cNvPicPr>
          <p:nvPr/>
        </p:nvPicPr>
        <p:blipFill>
          <a:blip r:embed="rId5"/>
          <a:stretch>
            <a:fillRect/>
          </a:stretch>
        </p:blipFill>
        <p:spPr>
          <a:xfrm>
            <a:off x="8027965" y="-11833"/>
            <a:ext cx="1133099" cy="1133099"/>
          </a:xfrm>
          <a:prstGeom prst="rect">
            <a:avLst/>
          </a:prstGeom>
        </p:spPr>
      </p:pic>
    </p:spTree>
    <p:extLst>
      <p:ext uri="{BB962C8B-B14F-4D97-AF65-F5344CB8AC3E}">
        <p14:creationId xmlns:p14="http://schemas.microsoft.com/office/powerpoint/2010/main" val="125460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472215F6-4D4D-235D-C90A-B687B8C038CF}"/>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4EB60699-1375-5BF5-B999-C5BACBDDD9C5}"/>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C46CE07B-00AE-ECC0-A958-3152F4137990}"/>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Approach in Achieving Project Goals</a:t>
            </a:r>
            <a:endParaRPr sz="2400" b="1" i="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ECC5B45C-F95C-A76D-108F-B31187F56369}"/>
              </a:ext>
            </a:extLst>
          </p:cNvPr>
          <p:cNvSpPr/>
          <p:nvPr/>
        </p:nvSpPr>
        <p:spPr>
          <a:xfrm>
            <a:off x="953324" y="1136873"/>
            <a:ext cx="7387826" cy="3806315"/>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A6DC0DFA-028F-E95F-899C-C27557280213}"/>
              </a:ext>
            </a:extLst>
          </p:cNvPr>
          <p:cNvSpPr txBox="1"/>
          <p:nvPr/>
        </p:nvSpPr>
        <p:spPr>
          <a:xfrm>
            <a:off x="1354400" y="1177288"/>
            <a:ext cx="6896100" cy="3653278"/>
          </a:xfrm>
          <a:prstGeom prst="rect">
            <a:avLst/>
          </a:prstGeom>
          <a:noFill/>
          <a:ln>
            <a:noFill/>
          </a:ln>
        </p:spPr>
        <p:txBody>
          <a:bodyPr spcFirstLastPara="1" wrap="square" lIns="91425" tIns="91425" rIns="91425" bIns="91425" anchor="t" anchorCtr="0">
            <a:spAutoFit/>
          </a:bodyPr>
          <a:lstStyle/>
          <a:p>
            <a:pPr lvl="0" algn="l" rtl="0">
              <a:lnSpc>
                <a:spcPct val="115000"/>
              </a:lnSpc>
              <a:spcBef>
                <a:spcPts val="0"/>
              </a:spcBef>
              <a:spcAft>
                <a:spcPts val="0"/>
              </a:spcAft>
            </a:pPr>
            <a:r>
              <a:rPr lang="en-US" u="sng" dirty="0">
                <a:solidFill>
                  <a:srgbClr val="2E5E73"/>
                </a:solidFill>
                <a:latin typeface="Roboto Light"/>
                <a:ea typeface="Roboto Light"/>
                <a:cs typeface="Roboto Light"/>
                <a:sym typeface="Roboto Light"/>
              </a:rPr>
              <a:t>Stocks</a:t>
            </a:r>
          </a:p>
          <a:p>
            <a:pPr marL="285750" lvl="0" indent="-285750" algn="l" rtl="0">
              <a:lnSpc>
                <a:spcPct val="115000"/>
              </a:lnSpc>
              <a:spcBef>
                <a:spcPts val="0"/>
              </a:spcBef>
              <a:spcAft>
                <a:spcPts val="0"/>
              </a:spcAft>
              <a:buFont typeface="Arial" panose="020B0604020202020204" pitchFamily="34" charset="0"/>
              <a:buChar char="•"/>
            </a:pPr>
            <a:r>
              <a:rPr lang="en-US" dirty="0">
                <a:solidFill>
                  <a:srgbClr val="2E5E73"/>
                </a:solidFill>
                <a:latin typeface="Roboto Light"/>
                <a:ea typeface="Roboto Light"/>
                <a:cs typeface="Roboto Light"/>
                <a:sym typeface="Roboto Light"/>
              </a:rPr>
              <a:t>Our analytic approach was to first look at historical trends for the 3 stocks and determine if we were seeing an upward or downward trend</a:t>
            </a:r>
          </a:p>
          <a:p>
            <a:pPr marL="285750" lvl="7" indent="-285750">
              <a:lnSpc>
                <a:spcPct val="115000"/>
              </a:lnSpc>
              <a:buFont typeface="Arial" panose="020B0604020202020204" pitchFamily="34" charset="0"/>
              <a:buChar char="•"/>
            </a:pPr>
            <a:r>
              <a:rPr lang="en-US" dirty="0">
                <a:solidFill>
                  <a:srgbClr val="2E5E73"/>
                </a:solidFill>
                <a:latin typeface="Roboto Light"/>
                <a:ea typeface="Roboto Light"/>
                <a:cs typeface="Roboto Light"/>
                <a:sym typeface="Roboto Light"/>
              </a:rPr>
              <a:t>Second, we wanted to understand if there was a correlation between any of the 3 stocks</a:t>
            </a:r>
          </a:p>
          <a:p>
            <a:pPr marL="285750" lvl="1" indent="-285750">
              <a:lnSpc>
                <a:spcPct val="115000"/>
              </a:lnSpc>
              <a:buFont typeface="Arial" panose="020B0604020202020204" pitchFamily="34" charset="0"/>
              <a:buChar char="•"/>
            </a:pPr>
            <a:r>
              <a:rPr lang="en-US" dirty="0">
                <a:solidFill>
                  <a:srgbClr val="2E5E73"/>
                </a:solidFill>
                <a:latin typeface="Roboto Light"/>
                <a:ea typeface="Roboto Light"/>
                <a:cs typeface="Roboto Light"/>
                <a:sym typeface="Roboto Light"/>
              </a:rPr>
              <a:t>Third, we wanted to get a closer look at the trends for 2024 only</a:t>
            </a:r>
          </a:p>
          <a:p>
            <a:pPr marL="285750" lvl="1" indent="-285750">
              <a:lnSpc>
                <a:spcPct val="115000"/>
              </a:lnSpc>
              <a:buFont typeface="Arial" panose="020B0604020202020204" pitchFamily="34" charset="0"/>
              <a:buChar char="•"/>
            </a:pPr>
            <a:r>
              <a:rPr lang="en-US" dirty="0">
                <a:solidFill>
                  <a:srgbClr val="2E5E73"/>
                </a:solidFill>
                <a:latin typeface="Roboto Light"/>
                <a:ea typeface="Roboto Light"/>
                <a:cs typeface="Roboto Light"/>
                <a:sym typeface="Roboto Light"/>
              </a:rPr>
              <a:t>Next, the team reviewed cumulative returns</a:t>
            </a:r>
          </a:p>
          <a:p>
            <a:pPr marL="285750" lvl="1" indent="-285750">
              <a:lnSpc>
                <a:spcPct val="115000"/>
              </a:lnSpc>
              <a:buFont typeface="Arial" panose="020B0604020202020204" pitchFamily="34" charset="0"/>
              <a:buChar char="•"/>
            </a:pPr>
            <a:r>
              <a:rPr lang="en-US" dirty="0">
                <a:solidFill>
                  <a:srgbClr val="2E5E73"/>
                </a:solidFill>
                <a:latin typeface="Roboto Light"/>
                <a:ea typeface="Roboto Light"/>
                <a:cs typeface="Roboto Light"/>
                <a:sym typeface="Roboto Light"/>
              </a:rPr>
              <a:t>Finally, Prophet was used to forecast expected stock prices over the next 90 days, plotted, and a growth rate calculated</a:t>
            </a:r>
          </a:p>
          <a:p>
            <a:pPr lvl="1">
              <a:lnSpc>
                <a:spcPct val="115000"/>
              </a:lnSpc>
            </a:pPr>
            <a:r>
              <a:rPr lang="en-US" u="sng" dirty="0">
                <a:solidFill>
                  <a:srgbClr val="2E5E73"/>
                </a:solidFill>
                <a:latin typeface="Roboto Light"/>
                <a:ea typeface="Roboto Light"/>
                <a:cs typeface="Roboto Light"/>
                <a:sym typeface="Roboto Light"/>
              </a:rPr>
              <a:t>Indexes</a:t>
            </a:r>
          </a:p>
          <a:p>
            <a:pPr marL="285750" lvl="1" indent="-285750">
              <a:lnSpc>
                <a:spcPct val="115000"/>
              </a:lnSpc>
              <a:buFont typeface="Arial" panose="020B0604020202020204" pitchFamily="34" charset="0"/>
              <a:buChar char="•"/>
            </a:pPr>
            <a:r>
              <a:rPr lang="en-US" dirty="0">
                <a:solidFill>
                  <a:srgbClr val="2E5E73"/>
                </a:solidFill>
                <a:latin typeface="Roboto Light"/>
                <a:ea typeface="Roboto Light"/>
                <a:cs typeface="Roboto Light"/>
                <a:sym typeface="Roboto Light"/>
              </a:rPr>
              <a:t>To understand how the stock performance compared to index performance, we used Prophet to forecast index prices out 90 days and calculate an expected growth rate for the two indexes</a:t>
            </a:r>
          </a:p>
          <a:p>
            <a:pPr marL="285750" lvl="0" indent="-285750" algn="l" rtl="0">
              <a:lnSpc>
                <a:spcPct val="115000"/>
              </a:lnSpc>
              <a:spcBef>
                <a:spcPts val="0"/>
              </a:spcBef>
              <a:spcAft>
                <a:spcPts val="0"/>
              </a:spcAft>
              <a:buFont typeface="Arial" panose="020B0604020202020204" pitchFamily="34" charset="0"/>
              <a:buChar char="•"/>
            </a:pPr>
            <a:endParaRPr dirty="0">
              <a:solidFill>
                <a:srgbClr val="2E5E73"/>
              </a:solidFill>
              <a:latin typeface="Roboto Light"/>
              <a:ea typeface="Roboto Light"/>
              <a:cs typeface="Roboto Light"/>
              <a:sym typeface="Roboto Light"/>
            </a:endParaRPr>
          </a:p>
        </p:txBody>
      </p:sp>
      <p:sp>
        <p:nvSpPr>
          <p:cNvPr id="3005" name="Google Shape;3005;p249">
            <a:extLst>
              <a:ext uri="{FF2B5EF4-FFF2-40B4-BE49-F238E27FC236}">
                <a16:creationId xmlns:a16="http://schemas.microsoft.com/office/drawing/2014/main" id="{BCDF66D9-57C7-77F3-5369-9F65F24686DD}"/>
              </a:ext>
            </a:extLst>
          </p:cNvPr>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3D2F48B0-80F1-E3B0-BFD4-B6057D276BD1}"/>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390;p282">
            <a:extLst>
              <a:ext uri="{FF2B5EF4-FFF2-40B4-BE49-F238E27FC236}">
                <a16:creationId xmlns:a16="http://schemas.microsoft.com/office/drawing/2014/main" id="{EBD51B88-9E38-E461-DE02-37F826D3274C}"/>
              </a:ext>
            </a:extLst>
          </p:cNvPr>
          <p:cNvPicPr preferRelativeResize="0"/>
          <p:nvPr/>
        </p:nvPicPr>
        <p:blipFill>
          <a:blip r:embed="rId3">
            <a:alphaModFix/>
          </a:blip>
          <a:stretch>
            <a:fillRect/>
          </a:stretch>
        </p:blipFill>
        <p:spPr>
          <a:xfrm>
            <a:off x="230745" y="330505"/>
            <a:ext cx="366784" cy="392421"/>
          </a:xfrm>
          <a:prstGeom prst="rect">
            <a:avLst/>
          </a:prstGeom>
          <a:noFill/>
          <a:ln>
            <a:noFill/>
          </a:ln>
        </p:spPr>
      </p:pic>
      <p:pic>
        <p:nvPicPr>
          <p:cNvPr id="3" name="Picture 2">
            <a:extLst>
              <a:ext uri="{FF2B5EF4-FFF2-40B4-BE49-F238E27FC236}">
                <a16:creationId xmlns:a16="http://schemas.microsoft.com/office/drawing/2014/main" id="{996AF2C0-0E5B-BFE5-7D52-47F1E33401B8}"/>
              </a:ext>
            </a:extLst>
          </p:cNvPr>
          <p:cNvPicPr>
            <a:picLocks noChangeAspect="1"/>
          </p:cNvPicPr>
          <p:nvPr/>
        </p:nvPicPr>
        <p:blipFill>
          <a:blip r:embed="rId4"/>
          <a:stretch>
            <a:fillRect/>
          </a:stretch>
        </p:blipFill>
        <p:spPr>
          <a:xfrm>
            <a:off x="8037819" y="3775"/>
            <a:ext cx="1133099" cy="1133099"/>
          </a:xfrm>
          <a:prstGeom prst="rect">
            <a:avLst/>
          </a:prstGeom>
        </p:spPr>
      </p:pic>
    </p:spTree>
    <p:extLst>
      <p:ext uri="{BB962C8B-B14F-4D97-AF65-F5344CB8AC3E}">
        <p14:creationId xmlns:p14="http://schemas.microsoft.com/office/powerpoint/2010/main" val="48400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3"/>
        <p:cNvGrpSpPr/>
        <p:nvPr/>
      </p:nvGrpSpPr>
      <p:grpSpPr>
        <a:xfrm>
          <a:off x="0" y="0"/>
          <a:ext cx="0" cy="0"/>
          <a:chOff x="0" y="0"/>
          <a:chExt cx="0" cy="0"/>
        </a:xfrm>
      </p:grpSpPr>
      <p:sp>
        <p:nvSpPr>
          <p:cNvPr id="3014" name="Google Shape;3014;p250"/>
          <p:cNvSpPr/>
          <p:nvPr/>
        </p:nvSpPr>
        <p:spPr>
          <a:xfrm>
            <a:off x="3731050" y="1119050"/>
            <a:ext cx="1681800" cy="16818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50"/>
          <p:cNvSpPr txBox="1"/>
          <p:nvPr/>
        </p:nvSpPr>
        <p:spPr>
          <a:xfrm>
            <a:off x="311700" y="2920725"/>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solidFill>
                  <a:srgbClr val="2E5E73"/>
                </a:solidFill>
                <a:latin typeface="Roboto Light"/>
                <a:ea typeface="Roboto Light"/>
                <a:cs typeface="Roboto Light"/>
                <a:sym typeface="Roboto Light"/>
              </a:rPr>
              <a:t>Results and Conclusions</a:t>
            </a:r>
            <a:endParaRPr sz="2400" dirty="0">
              <a:solidFill>
                <a:srgbClr val="2E5E73"/>
              </a:solidFill>
              <a:latin typeface="Roboto Light"/>
              <a:ea typeface="Roboto Light"/>
              <a:cs typeface="Roboto Light"/>
              <a:sym typeface="Roboto Light"/>
            </a:endParaRPr>
          </a:p>
        </p:txBody>
      </p:sp>
      <p:sp>
        <p:nvSpPr>
          <p:cNvPr id="3016" name="Google Shape;3016;p250"/>
          <p:cNvSpPr txBox="1"/>
          <p:nvPr/>
        </p:nvSpPr>
        <p:spPr>
          <a:xfrm>
            <a:off x="0" y="3438425"/>
            <a:ext cx="9144000" cy="566700"/>
          </a:xfrm>
          <a:prstGeom prst="rect">
            <a:avLst/>
          </a:prstGeom>
          <a:noFill/>
          <a:ln>
            <a:noFill/>
          </a:ln>
        </p:spPr>
        <p:txBody>
          <a:bodyPr spcFirstLastPara="1" wrap="square" lIns="365750" tIns="91425" rIns="91425" bIns="91425" anchor="t" anchorCtr="0">
            <a:noAutofit/>
          </a:bodyPr>
          <a:lstStyle/>
          <a:p>
            <a:pPr marL="0" lvl="0" indent="0" algn="ctr" rtl="0">
              <a:spcBef>
                <a:spcPts val="0"/>
              </a:spcBef>
              <a:spcAft>
                <a:spcPts val="0"/>
              </a:spcAft>
              <a:buNone/>
            </a:pPr>
            <a:endParaRPr sz="2000" b="1">
              <a:solidFill>
                <a:srgbClr val="2E5E73"/>
              </a:solidFill>
              <a:latin typeface="Roboto Light"/>
              <a:ea typeface="Roboto Light"/>
              <a:cs typeface="Roboto Light"/>
              <a:sym typeface="Roboto Light"/>
            </a:endParaRPr>
          </a:p>
        </p:txBody>
      </p:sp>
      <p:pic>
        <p:nvPicPr>
          <p:cNvPr id="2" name="Google Shape;3515;p295">
            <a:extLst>
              <a:ext uri="{FF2B5EF4-FFF2-40B4-BE49-F238E27FC236}">
                <a16:creationId xmlns:a16="http://schemas.microsoft.com/office/drawing/2014/main" id="{6AA0F454-EB91-8F49-FE2E-687140FE031D}"/>
              </a:ext>
            </a:extLst>
          </p:cNvPr>
          <p:cNvPicPr preferRelativeResize="0"/>
          <p:nvPr/>
        </p:nvPicPr>
        <p:blipFill>
          <a:blip r:embed="rId3">
            <a:alphaModFix/>
          </a:blip>
          <a:stretch>
            <a:fillRect/>
          </a:stretch>
        </p:blipFill>
        <p:spPr>
          <a:xfrm>
            <a:off x="3962216" y="1385180"/>
            <a:ext cx="1189206" cy="1131680"/>
          </a:xfrm>
          <a:prstGeom prst="rect">
            <a:avLst/>
          </a:prstGeom>
          <a:noFill/>
          <a:ln>
            <a:noFill/>
          </a:ln>
        </p:spPr>
      </p:pic>
      <p:pic>
        <p:nvPicPr>
          <p:cNvPr id="3" name="Picture 2">
            <a:extLst>
              <a:ext uri="{FF2B5EF4-FFF2-40B4-BE49-F238E27FC236}">
                <a16:creationId xmlns:a16="http://schemas.microsoft.com/office/drawing/2014/main" id="{99BEC2AC-E3B8-D7E5-E87F-5F254E7468DD}"/>
              </a:ext>
            </a:extLst>
          </p:cNvPr>
          <p:cNvPicPr>
            <a:picLocks noChangeAspect="1"/>
          </p:cNvPicPr>
          <p:nvPr/>
        </p:nvPicPr>
        <p:blipFill>
          <a:blip r:embed="rId4"/>
          <a:stretch>
            <a:fillRect/>
          </a:stretch>
        </p:blipFill>
        <p:spPr>
          <a:xfrm>
            <a:off x="8010901" y="-14049"/>
            <a:ext cx="1133099" cy="11330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3">
          <a:extLst>
            <a:ext uri="{FF2B5EF4-FFF2-40B4-BE49-F238E27FC236}">
              <a16:creationId xmlns:a16="http://schemas.microsoft.com/office/drawing/2014/main" id="{4741F977-FC24-859C-6A15-FCA2335BBD8C}"/>
            </a:ext>
          </a:extLst>
        </p:cNvPr>
        <p:cNvGrpSpPr/>
        <p:nvPr/>
      </p:nvGrpSpPr>
      <p:grpSpPr>
        <a:xfrm>
          <a:off x="0" y="0"/>
          <a:ext cx="0" cy="0"/>
          <a:chOff x="0" y="0"/>
          <a:chExt cx="0" cy="0"/>
        </a:xfrm>
      </p:grpSpPr>
      <p:sp>
        <p:nvSpPr>
          <p:cNvPr id="3015" name="Google Shape;3015;p250">
            <a:extLst>
              <a:ext uri="{FF2B5EF4-FFF2-40B4-BE49-F238E27FC236}">
                <a16:creationId xmlns:a16="http://schemas.microsoft.com/office/drawing/2014/main" id="{1D4D453E-0A72-6C24-0315-763268A9B4CE}"/>
              </a:ext>
            </a:extLst>
          </p:cNvPr>
          <p:cNvSpPr txBox="1"/>
          <p:nvPr/>
        </p:nvSpPr>
        <p:spPr>
          <a:xfrm>
            <a:off x="311700" y="1602463"/>
            <a:ext cx="8520600" cy="141881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u="sng" dirty="0">
                <a:solidFill>
                  <a:srgbClr val="2E5E73"/>
                </a:solidFill>
                <a:latin typeface="Roboto Light"/>
                <a:ea typeface="Roboto Light"/>
                <a:cs typeface="Roboto Light"/>
              </a:rPr>
              <a:t>Disclosure</a:t>
            </a:r>
          </a:p>
          <a:p>
            <a:pPr marL="0" lvl="0" indent="0" algn="ctr" rtl="0">
              <a:spcBef>
                <a:spcPts val="0"/>
              </a:spcBef>
              <a:spcAft>
                <a:spcPts val="0"/>
              </a:spcAft>
              <a:buNone/>
            </a:pPr>
            <a:r>
              <a:rPr lang="en-US" sz="1800" dirty="0">
                <a:solidFill>
                  <a:srgbClr val="2E5E73"/>
                </a:solidFill>
                <a:latin typeface="Roboto Light"/>
                <a:ea typeface="Roboto Light"/>
                <a:cs typeface="Roboto Light"/>
              </a:rPr>
              <a:t>As Financial Analysts at The Quants we are fiduciary advisors.  Based on our understanding of your needs, requirements, and financial risk tolerance our recommendations are not guaranteed to deliver historical performance.</a:t>
            </a:r>
          </a:p>
        </p:txBody>
      </p:sp>
      <p:pic>
        <p:nvPicPr>
          <p:cNvPr id="2" name="Picture 1">
            <a:extLst>
              <a:ext uri="{FF2B5EF4-FFF2-40B4-BE49-F238E27FC236}">
                <a16:creationId xmlns:a16="http://schemas.microsoft.com/office/drawing/2014/main" id="{1F3F7699-433D-44C1-C060-95BA938F4D8B}"/>
              </a:ext>
            </a:extLst>
          </p:cNvPr>
          <p:cNvPicPr>
            <a:picLocks noChangeAspect="1"/>
          </p:cNvPicPr>
          <p:nvPr/>
        </p:nvPicPr>
        <p:blipFill>
          <a:blip r:embed="rId3"/>
          <a:stretch>
            <a:fillRect/>
          </a:stretch>
        </p:blipFill>
        <p:spPr>
          <a:xfrm>
            <a:off x="8010901" y="0"/>
            <a:ext cx="1133099" cy="1133099"/>
          </a:xfrm>
          <a:prstGeom prst="rect">
            <a:avLst/>
          </a:prstGeom>
        </p:spPr>
      </p:pic>
    </p:spTree>
    <p:extLst>
      <p:ext uri="{BB962C8B-B14F-4D97-AF65-F5344CB8AC3E}">
        <p14:creationId xmlns:p14="http://schemas.microsoft.com/office/powerpoint/2010/main" val="3156595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A82793E0-2DAA-7C50-DF57-9A027803F203}"/>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39922A70-DDDB-57A0-95BB-4E590D7CDF5E}"/>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7CFFD880-B397-94AB-AC8A-A75937206742}"/>
              </a:ext>
            </a:extLst>
          </p:cNvPr>
          <p:cNvSpPr txBox="1"/>
          <p:nvPr/>
        </p:nvSpPr>
        <p:spPr>
          <a:xfrm>
            <a:off x="708725" y="248679"/>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Historical Trends</a:t>
            </a:r>
            <a:endParaRPr sz="2400" b="1" i="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357EE121-F63A-22EB-3F8A-9BD973E9657E}"/>
              </a:ext>
            </a:extLst>
          </p:cNvPr>
          <p:cNvSpPr/>
          <p:nvPr/>
        </p:nvSpPr>
        <p:spPr>
          <a:xfrm>
            <a:off x="136025" y="1493818"/>
            <a:ext cx="2752028" cy="1557194"/>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D175A799-680E-014B-D285-700D633FBB8B}"/>
              </a:ext>
            </a:extLst>
          </p:cNvPr>
          <p:cNvSpPr txBox="1"/>
          <p:nvPr/>
        </p:nvSpPr>
        <p:spPr>
          <a:xfrm>
            <a:off x="194610" y="1531511"/>
            <a:ext cx="2629444" cy="1777379"/>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Industry</a:t>
            </a:r>
            <a:r>
              <a:rPr lang="en" sz="1000" dirty="0">
                <a:solidFill>
                  <a:srgbClr val="2E5E73"/>
                </a:solidFill>
                <a:latin typeface="Roboto Light"/>
                <a:ea typeface="Roboto Light"/>
                <a:cs typeface="Roboto Light"/>
                <a:sym typeface="Roboto Light"/>
              </a:rPr>
              <a:t> – Computer Manufacturing</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5 year performance </a:t>
            </a:r>
            <a:r>
              <a:rPr lang="en" sz="1000" dirty="0">
                <a:solidFill>
                  <a:srgbClr val="2E5E73"/>
                </a:solidFill>
                <a:latin typeface="Roboto Light"/>
                <a:ea typeface="Roboto Light"/>
                <a:cs typeface="Roboto Light"/>
                <a:sym typeface="Roboto Light"/>
              </a:rPr>
              <a:t> - 250% increase</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Share volume </a:t>
            </a:r>
            <a:r>
              <a:rPr lang="en" sz="1000" dirty="0">
                <a:solidFill>
                  <a:srgbClr val="2E5E73"/>
                </a:solidFill>
                <a:latin typeface="Roboto Light"/>
                <a:ea typeface="Roboto Light"/>
                <a:cs typeface="Roboto Light"/>
                <a:sym typeface="Roboto Light"/>
              </a:rPr>
              <a:t>– 19,342,616</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Current yield </a:t>
            </a:r>
            <a:r>
              <a:rPr lang="en" sz="1000" dirty="0">
                <a:solidFill>
                  <a:srgbClr val="2E5E73"/>
                </a:solidFill>
                <a:latin typeface="Roboto Light"/>
                <a:ea typeface="Roboto Light"/>
                <a:cs typeface="Roboto Light"/>
                <a:sym typeface="Roboto Light"/>
              </a:rPr>
              <a:t>– 0.44%</a:t>
            </a:r>
          </a:p>
          <a:p>
            <a:pPr lvl="0" algn="l" rtl="0">
              <a:lnSpc>
                <a:spcPct val="115000"/>
              </a:lnSpc>
              <a:spcBef>
                <a:spcPts val="0"/>
              </a:spcBef>
              <a:spcAft>
                <a:spcPts val="0"/>
              </a:spcAft>
            </a:pPr>
            <a:endParaRPr lang="en" sz="1000" b="1" dirty="0">
              <a:solidFill>
                <a:srgbClr val="2E5E73"/>
              </a:solidFill>
              <a:latin typeface="Roboto Light"/>
              <a:ea typeface="Roboto Light"/>
              <a:cs typeface="Roboto Light"/>
              <a:sym typeface="Roboto Light"/>
            </a:endParaRPr>
          </a:p>
          <a:p>
            <a:pPr lvl="0" algn="l" rtl="0">
              <a:lnSpc>
                <a:spcPct val="115000"/>
              </a:lnSpc>
              <a:spcBef>
                <a:spcPts val="0"/>
              </a:spcBef>
              <a:spcAft>
                <a:spcPts val="0"/>
              </a:spcAft>
            </a:pPr>
            <a:r>
              <a:rPr lang="en" sz="1000" b="1" dirty="0">
                <a:solidFill>
                  <a:srgbClr val="2E5E73"/>
                </a:solidFill>
                <a:latin typeface="Roboto Light"/>
                <a:ea typeface="Roboto Light"/>
                <a:cs typeface="Roboto Light"/>
                <a:sym typeface="Roboto Light"/>
              </a:rPr>
              <a:t>Summary Statistics</a:t>
            </a:r>
          </a:p>
          <a:p>
            <a:pPr marL="171450" lvl="0" indent="-1714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Mean -  $146.07</a:t>
            </a:r>
          </a:p>
          <a:p>
            <a:pPr marL="171450" lvl="0" indent="-1714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Standard Deviation - $41.33</a:t>
            </a:r>
          </a:p>
          <a:p>
            <a:pPr marL="171450" lvl="3" indent="-171450">
              <a:lnSpc>
                <a:spcPct val="115000"/>
              </a:lnSpc>
              <a:buFont typeface="Arial" panose="020B0604020202020204" pitchFamily="34" charset="0"/>
              <a:buChar char="•"/>
            </a:pPr>
            <a:endParaRPr lang="en" sz="1000" b="1" dirty="0">
              <a:solidFill>
                <a:srgbClr val="2E5E73"/>
              </a:solidFill>
              <a:latin typeface="Roboto Light"/>
              <a:ea typeface="Roboto Light"/>
              <a:cs typeface="Roboto Light"/>
              <a:sym typeface="Roboto Light"/>
            </a:endParaRPr>
          </a:p>
        </p:txBody>
      </p:sp>
      <p:cxnSp>
        <p:nvCxnSpPr>
          <p:cNvPr id="3009" name="Google Shape;3009;p249">
            <a:extLst>
              <a:ext uri="{FF2B5EF4-FFF2-40B4-BE49-F238E27FC236}">
                <a16:creationId xmlns:a16="http://schemas.microsoft.com/office/drawing/2014/main" id="{CEE70BD4-5530-0FB6-DDD8-BAD72879A430}"/>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3B150337-53AF-6BD4-17C2-AC2950664D17}"/>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cxnSp>
        <p:nvCxnSpPr>
          <p:cNvPr id="10" name="Google Shape;3009;p249">
            <a:extLst>
              <a:ext uri="{FF2B5EF4-FFF2-40B4-BE49-F238E27FC236}">
                <a16:creationId xmlns:a16="http://schemas.microsoft.com/office/drawing/2014/main" id="{4509B024-D9CB-FCAF-6EF7-879102038F7B}"/>
              </a:ext>
            </a:extLst>
          </p:cNvPr>
          <p:cNvCxnSpPr>
            <a:cxnSpLocks/>
          </p:cNvCxnSpPr>
          <p:nvPr/>
        </p:nvCxnSpPr>
        <p:spPr>
          <a:xfrm>
            <a:off x="2933318" y="1082300"/>
            <a:ext cx="0" cy="4061200"/>
          </a:xfrm>
          <a:prstGeom prst="straightConnector1">
            <a:avLst/>
          </a:prstGeom>
          <a:noFill/>
          <a:ln w="19050" cap="flat" cmpd="sng">
            <a:solidFill>
              <a:srgbClr val="2E5E73"/>
            </a:solidFill>
            <a:prstDash val="solid"/>
            <a:round/>
            <a:headEnd type="none" w="med" len="med"/>
            <a:tailEnd type="oval" w="med" len="med"/>
          </a:ln>
        </p:spPr>
      </p:cxnSp>
      <p:cxnSp>
        <p:nvCxnSpPr>
          <p:cNvPr id="13" name="Google Shape;3009;p249">
            <a:extLst>
              <a:ext uri="{FF2B5EF4-FFF2-40B4-BE49-F238E27FC236}">
                <a16:creationId xmlns:a16="http://schemas.microsoft.com/office/drawing/2014/main" id="{A6349B2B-27D8-A52C-AACC-DE1A589008C3}"/>
              </a:ext>
            </a:extLst>
          </p:cNvPr>
          <p:cNvCxnSpPr>
            <a:cxnSpLocks/>
          </p:cNvCxnSpPr>
          <p:nvPr/>
        </p:nvCxnSpPr>
        <p:spPr>
          <a:xfrm>
            <a:off x="5964722" y="1080797"/>
            <a:ext cx="0" cy="4061200"/>
          </a:xfrm>
          <a:prstGeom prst="straightConnector1">
            <a:avLst/>
          </a:prstGeom>
          <a:noFill/>
          <a:ln w="19050" cap="flat" cmpd="sng">
            <a:solidFill>
              <a:srgbClr val="2E5E73"/>
            </a:solidFill>
            <a:prstDash val="solid"/>
            <a:round/>
            <a:headEnd type="none" w="med" len="med"/>
            <a:tailEnd type="oval" w="med" len="med"/>
          </a:ln>
        </p:spPr>
      </p:cxnSp>
      <p:sp>
        <p:nvSpPr>
          <p:cNvPr id="14" name="Google Shape;3000;p249">
            <a:extLst>
              <a:ext uri="{FF2B5EF4-FFF2-40B4-BE49-F238E27FC236}">
                <a16:creationId xmlns:a16="http://schemas.microsoft.com/office/drawing/2014/main" id="{8171D40B-FB4B-FA07-C476-45E6658892CB}"/>
              </a:ext>
            </a:extLst>
          </p:cNvPr>
          <p:cNvSpPr/>
          <p:nvPr/>
        </p:nvSpPr>
        <p:spPr>
          <a:xfrm>
            <a:off x="3122168" y="1493817"/>
            <a:ext cx="2785453" cy="154825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01;p249">
            <a:extLst>
              <a:ext uri="{FF2B5EF4-FFF2-40B4-BE49-F238E27FC236}">
                <a16:creationId xmlns:a16="http://schemas.microsoft.com/office/drawing/2014/main" id="{5E5EF117-6383-EB88-9944-FFD20A45FCA1}"/>
              </a:ext>
            </a:extLst>
          </p:cNvPr>
          <p:cNvSpPr txBox="1"/>
          <p:nvPr/>
        </p:nvSpPr>
        <p:spPr>
          <a:xfrm>
            <a:off x="3172233" y="1514864"/>
            <a:ext cx="2672680" cy="1600408"/>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Industry</a:t>
            </a:r>
            <a:r>
              <a:rPr lang="en" sz="1000" dirty="0">
                <a:solidFill>
                  <a:srgbClr val="2E5E73"/>
                </a:solidFill>
                <a:latin typeface="Roboto Light"/>
                <a:ea typeface="Roboto Light"/>
                <a:cs typeface="Roboto Light"/>
                <a:sym typeface="Roboto Light"/>
              </a:rPr>
              <a:t> – Computer Software</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5 year performance </a:t>
            </a:r>
            <a:r>
              <a:rPr lang="en" sz="1000" dirty="0">
                <a:solidFill>
                  <a:srgbClr val="2E5E73"/>
                </a:solidFill>
                <a:latin typeface="Roboto Light"/>
                <a:ea typeface="Roboto Light"/>
                <a:cs typeface="Roboto Light"/>
                <a:sym typeface="Roboto Light"/>
              </a:rPr>
              <a:t> - 245% increase</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Share volume </a:t>
            </a:r>
            <a:r>
              <a:rPr lang="en" sz="1000" dirty="0">
                <a:solidFill>
                  <a:srgbClr val="2E5E73"/>
                </a:solidFill>
                <a:latin typeface="Roboto Light"/>
                <a:ea typeface="Roboto Light"/>
                <a:cs typeface="Roboto Light"/>
                <a:sym typeface="Roboto Light"/>
              </a:rPr>
              <a:t>– 9,090,960</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Current yield </a:t>
            </a:r>
            <a:r>
              <a:rPr lang="en" sz="1000" dirty="0">
                <a:solidFill>
                  <a:srgbClr val="2E5E73"/>
                </a:solidFill>
                <a:latin typeface="Roboto Light"/>
                <a:ea typeface="Roboto Light"/>
                <a:cs typeface="Roboto Light"/>
                <a:sym typeface="Roboto Light"/>
              </a:rPr>
              <a:t>– 0.72%</a:t>
            </a:r>
          </a:p>
          <a:p>
            <a:pPr marL="285750" lvl="0" indent="-285750" algn="l" rtl="0">
              <a:lnSpc>
                <a:spcPct val="115000"/>
              </a:lnSpc>
              <a:spcBef>
                <a:spcPts val="0"/>
              </a:spcBef>
              <a:spcAft>
                <a:spcPts val="0"/>
              </a:spcAft>
              <a:buFont typeface="Arial" panose="020B0604020202020204" pitchFamily="34" charset="0"/>
              <a:buChar char="•"/>
            </a:pPr>
            <a:endParaRPr lang="en" sz="1000" b="1" dirty="0">
              <a:solidFill>
                <a:srgbClr val="2E5E73"/>
              </a:solidFill>
              <a:latin typeface="Roboto Light"/>
              <a:ea typeface="Roboto Light"/>
              <a:cs typeface="Roboto Light"/>
              <a:sym typeface="Roboto Light"/>
            </a:endParaRPr>
          </a:p>
          <a:p>
            <a:pPr lvl="0" algn="l" rtl="0">
              <a:lnSpc>
                <a:spcPct val="115000"/>
              </a:lnSpc>
              <a:spcBef>
                <a:spcPts val="0"/>
              </a:spcBef>
              <a:spcAft>
                <a:spcPts val="0"/>
              </a:spcAft>
            </a:pPr>
            <a:r>
              <a:rPr lang="en" sz="1000" b="1" dirty="0">
                <a:solidFill>
                  <a:srgbClr val="2E5E73"/>
                </a:solidFill>
                <a:latin typeface="Roboto Light"/>
                <a:ea typeface="Roboto Light"/>
                <a:cs typeface="Roboto Light"/>
                <a:sym typeface="Roboto Light"/>
              </a:rPr>
              <a:t>Summary Statistics</a:t>
            </a:r>
          </a:p>
          <a:p>
            <a:pPr marL="171450" lvl="0" indent="-1714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Mean - $281.25</a:t>
            </a:r>
          </a:p>
          <a:p>
            <a:pPr marL="171450" lvl="0" indent="-1714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Standard Deviation - $80.22</a:t>
            </a:r>
          </a:p>
        </p:txBody>
      </p:sp>
      <p:sp>
        <p:nvSpPr>
          <p:cNvPr id="16" name="Google Shape;3000;p249">
            <a:extLst>
              <a:ext uri="{FF2B5EF4-FFF2-40B4-BE49-F238E27FC236}">
                <a16:creationId xmlns:a16="http://schemas.microsoft.com/office/drawing/2014/main" id="{527DE2FB-01B4-99BE-20A6-80DDD5E12BAC}"/>
              </a:ext>
            </a:extLst>
          </p:cNvPr>
          <p:cNvSpPr/>
          <p:nvPr/>
        </p:nvSpPr>
        <p:spPr>
          <a:xfrm>
            <a:off x="6198838" y="1493817"/>
            <a:ext cx="2809120" cy="152222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01;p249">
            <a:extLst>
              <a:ext uri="{FF2B5EF4-FFF2-40B4-BE49-F238E27FC236}">
                <a16:creationId xmlns:a16="http://schemas.microsoft.com/office/drawing/2014/main" id="{413E5597-24D4-6236-321C-AA9AEF502CD4}"/>
              </a:ext>
            </a:extLst>
          </p:cNvPr>
          <p:cNvSpPr txBox="1"/>
          <p:nvPr/>
        </p:nvSpPr>
        <p:spPr>
          <a:xfrm>
            <a:off x="6258640" y="1506383"/>
            <a:ext cx="2683994" cy="1777379"/>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Industry</a:t>
            </a:r>
            <a:r>
              <a:rPr lang="en" sz="1000" dirty="0">
                <a:solidFill>
                  <a:srgbClr val="2E5E73"/>
                </a:solidFill>
                <a:latin typeface="Roboto Light"/>
                <a:ea typeface="Roboto Light"/>
                <a:cs typeface="Roboto Light"/>
                <a:sym typeface="Roboto Light"/>
              </a:rPr>
              <a:t> – Computer Software</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5 year performance </a:t>
            </a:r>
            <a:r>
              <a:rPr lang="en" sz="1000" dirty="0">
                <a:solidFill>
                  <a:srgbClr val="2E5E73"/>
                </a:solidFill>
                <a:latin typeface="Roboto Light"/>
                <a:ea typeface="Roboto Light"/>
                <a:cs typeface="Roboto Light"/>
                <a:sym typeface="Roboto Light"/>
              </a:rPr>
              <a:t> - 174% increase</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Share volume </a:t>
            </a:r>
            <a:r>
              <a:rPr lang="en" sz="1000" dirty="0">
                <a:solidFill>
                  <a:srgbClr val="2E5E73"/>
                </a:solidFill>
                <a:latin typeface="Roboto Light"/>
                <a:ea typeface="Roboto Light"/>
                <a:cs typeface="Roboto Light"/>
                <a:sym typeface="Roboto Light"/>
              </a:rPr>
              <a:t>– 21,606,095</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Current yield </a:t>
            </a:r>
            <a:r>
              <a:rPr lang="en" sz="1000" dirty="0">
                <a:solidFill>
                  <a:srgbClr val="2E5E73"/>
                </a:solidFill>
                <a:latin typeface="Roboto Light"/>
                <a:ea typeface="Roboto Light"/>
                <a:cs typeface="Roboto Light"/>
                <a:sym typeface="Roboto Light"/>
              </a:rPr>
              <a:t>– 0.49%</a:t>
            </a:r>
          </a:p>
          <a:p>
            <a:pPr marL="285750" lvl="0" indent="-285750" algn="l" rtl="0">
              <a:lnSpc>
                <a:spcPct val="115000"/>
              </a:lnSpc>
              <a:spcBef>
                <a:spcPts val="0"/>
              </a:spcBef>
              <a:spcAft>
                <a:spcPts val="0"/>
              </a:spcAft>
              <a:buFont typeface="Arial" panose="020B0604020202020204" pitchFamily="34" charset="0"/>
              <a:buChar char="•"/>
            </a:pPr>
            <a:endParaRPr lang="en" sz="1000" b="1" dirty="0">
              <a:solidFill>
                <a:srgbClr val="2E5E73"/>
              </a:solidFill>
              <a:latin typeface="Roboto Light"/>
              <a:ea typeface="Roboto Light"/>
              <a:cs typeface="Roboto Light"/>
              <a:sym typeface="Roboto Light"/>
            </a:endParaRPr>
          </a:p>
          <a:p>
            <a:pPr lvl="0" algn="l" rtl="0">
              <a:lnSpc>
                <a:spcPct val="115000"/>
              </a:lnSpc>
              <a:spcBef>
                <a:spcPts val="0"/>
              </a:spcBef>
              <a:spcAft>
                <a:spcPts val="0"/>
              </a:spcAft>
            </a:pPr>
            <a:r>
              <a:rPr lang="en" sz="1000" b="1" dirty="0">
                <a:solidFill>
                  <a:srgbClr val="2E5E73"/>
                </a:solidFill>
                <a:latin typeface="Roboto Light"/>
                <a:ea typeface="Roboto Light"/>
                <a:cs typeface="Roboto Light"/>
                <a:sym typeface="Roboto Light"/>
              </a:rPr>
              <a:t>Summary Statistics</a:t>
            </a:r>
          </a:p>
          <a:p>
            <a:pPr marL="171450" lvl="0" indent="-1714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Mean - $113.88</a:t>
            </a:r>
          </a:p>
          <a:p>
            <a:pPr marL="171450" lvl="0" indent="-1714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Standard Deviation - $31.75</a:t>
            </a:r>
          </a:p>
          <a:p>
            <a:pPr lvl="0" algn="l" rtl="0">
              <a:lnSpc>
                <a:spcPct val="115000"/>
              </a:lnSpc>
              <a:spcBef>
                <a:spcPts val="0"/>
              </a:spcBef>
              <a:spcAft>
                <a:spcPts val="0"/>
              </a:spcAft>
            </a:pPr>
            <a:endParaRPr sz="1000" b="1" dirty="0">
              <a:solidFill>
                <a:srgbClr val="2E5E73"/>
              </a:solidFill>
              <a:latin typeface="Roboto Light"/>
              <a:ea typeface="Roboto Light"/>
              <a:cs typeface="Roboto Light"/>
              <a:sym typeface="Roboto Light"/>
            </a:endParaRPr>
          </a:p>
        </p:txBody>
      </p:sp>
      <p:sp>
        <p:nvSpPr>
          <p:cNvPr id="23" name="TextBox 22">
            <a:extLst>
              <a:ext uri="{FF2B5EF4-FFF2-40B4-BE49-F238E27FC236}">
                <a16:creationId xmlns:a16="http://schemas.microsoft.com/office/drawing/2014/main" id="{0E03D26D-9CEA-62E6-5A4E-D62B1F2CA4BA}"/>
              </a:ext>
            </a:extLst>
          </p:cNvPr>
          <p:cNvSpPr txBox="1"/>
          <p:nvPr/>
        </p:nvSpPr>
        <p:spPr>
          <a:xfrm>
            <a:off x="192875" y="1183392"/>
            <a:ext cx="2695178" cy="307777"/>
          </a:xfrm>
          <a:prstGeom prst="rect">
            <a:avLst/>
          </a:prstGeom>
          <a:noFill/>
        </p:spPr>
        <p:txBody>
          <a:bodyPr wrap="square" rtlCol="0">
            <a:spAutoFit/>
          </a:bodyPr>
          <a:lstStyle/>
          <a:p>
            <a:pPr algn="ctr"/>
            <a:r>
              <a:rPr lang="en-US" b="1" u="sng" dirty="0"/>
              <a:t>APPLE</a:t>
            </a:r>
          </a:p>
        </p:txBody>
      </p:sp>
      <p:sp>
        <p:nvSpPr>
          <p:cNvPr id="24" name="TextBox 23">
            <a:extLst>
              <a:ext uri="{FF2B5EF4-FFF2-40B4-BE49-F238E27FC236}">
                <a16:creationId xmlns:a16="http://schemas.microsoft.com/office/drawing/2014/main" id="{73053CA2-4B9F-4274-485B-504B056DBDBC}"/>
              </a:ext>
            </a:extLst>
          </p:cNvPr>
          <p:cNvSpPr txBox="1"/>
          <p:nvPr/>
        </p:nvSpPr>
        <p:spPr>
          <a:xfrm>
            <a:off x="3179013" y="1181886"/>
            <a:ext cx="2695178" cy="307777"/>
          </a:xfrm>
          <a:prstGeom prst="rect">
            <a:avLst/>
          </a:prstGeom>
          <a:noFill/>
        </p:spPr>
        <p:txBody>
          <a:bodyPr wrap="square" rtlCol="0">
            <a:spAutoFit/>
          </a:bodyPr>
          <a:lstStyle/>
          <a:p>
            <a:pPr algn="ctr"/>
            <a:r>
              <a:rPr lang="en-US" b="1" u="sng" dirty="0"/>
              <a:t>MICROSOFT</a:t>
            </a:r>
          </a:p>
        </p:txBody>
      </p:sp>
      <p:sp>
        <p:nvSpPr>
          <p:cNvPr id="25" name="TextBox 24">
            <a:extLst>
              <a:ext uri="{FF2B5EF4-FFF2-40B4-BE49-F238E27FC236}">
                <a16:creationId xmlns:a16="http://schemas.microsoft.com/office/drawing/2014/main" id="{0C32F163-F57F-C2C7-7F64-4EEB53795E1C}"/>
              </a:ext>
            </a:extLst>
          </p:cNvPr>
          <p:cNvSpPr txBox="1"/>
          <p:nvPr/>
        </p:nvSpPr>
        <p:spPr>
          <a:xfrm>
            <a:off x="6255684" y="1189434"/>
            <a:ext cx="2695178" cy="307777"/>
          </a:xfrm>
          <a:prstGeom prst="rect">
            <a:avLst/>
          </a:prstGeom>
          <a:noFill/>
        </p:spPr>
        <p:txBody>
          <a:bodyPr wrap="square" rtlCol="0">
            <a:spAutoFit/>
          </a:bodyPr>
          <a:lstStyle/>
          <a:p>
            <a:pPr algn="ctr"/>
            <a:r>
              <a:rPr lang="en-US" b="1" u="sng" dirty="0"/>
              <a:t>GOOGLE (class A)</a:t>
            </a:r>
          </a:p>
        </p:txBody>
      </p:sp>
      <p:pic>
        <p:nvPicPr>
          <p:cNvPr id="20" name="Picture 19">
            <a:extLst>
              <a:ext uri="{FF2B5EF4-FFF2-40B4-BE49-F238E27FC236}">
                <a16:creationId xmlns:a16="http://schemas.microsoft.com/office/drawing/2014/main" id="{9A3E1F82-B294-3552-77AD-201CD3CBC26D}"/>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8276" y="3150596"/>
            <a:ext cx="2752027" cy="1834685"/>
          </a:xfrm>
          <a:prstGeom prst="rect">
            <a:avLst/>
          </a:prstGeom>
        </p:spPr>
      </p:pic>
      <p:pic>
        <p:nvPicPr>
          <p:cNvPr id="22" name="Picture 21">
            <a:extLst>
              <a:ext uri="{FF2B5EF4-FFF2-40B4-BE49-F238E27FC236}">
                <a16:creationId xmlns:a16="http://schemas.microsoft.com/office/drawing/2014/main" id="{98B6B480-BC1E-5919-8EBE-FA3A9898B354}"/>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6236619" y="3169134"/>
            <a:ext cx="2715663" cy="1810442"/>
          </a:xfrm>
          <a:prstGeom prst="rect">
            <a:avLst/>
          </a:prstGeom>
        </p:spPr>
      </p:pic>
      <p:pic>
        <p:nvPicPr>
          <p:cNvPr id="29" name="Picture 28">
            <a:extLst>
              <a:ext uri="{FF2B5EF4-FFF2-40B4-BE49-F238E27FC236}">
                <a16:creationId xmlns:a16="http://schemas.microsoft.com/office/drawing/2014/main" id="{1071C878-96EC-658B-C322-68EAAAA1FF21}"/>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097116" y="3141158"/>
            <a:ext cx="2747794" cy="1831863"/>
          </a:xfrm>
          <a:prstGeom prst="rect">
            <a:avLst/>
          </a:prstGeom>
        </p:spPr>
      </p:pic>
      <p:pic>
        <p:nvPicPr>
          <p:cNvPr id="3" name="Picture 2">
            <a:extLst>
              <a:ext uri="{FF2B5EF4-FFF2-40B4-BE49-F238E27FC236}">
                <a16:creationId xmlns:a16="http://schemas.microsoft.com/office/drawing/2014/main" id="{9C6A7478-7D45-EA25-20F6-3F962E470273}"/>
              </a:ext>
            </a:extLst>
          </p:cNvPr>
          <p:cNvPicPr>
            <a:picLocks noChangeAspect="1"/>
          </p:cNvPicPr>
          <p:nvPr/>
        </p:nvPicPr>
        <p:blipFill>
          <a:blip r:embed="rId7"/>
          <a:stretch>
            <a:fillRect/>
          </a:stretch>
        </p:blipFill>
        <p:spPr>
          <a:xfrm>
            <a:off x="8010901" y="0"/>
            <a:ext cx="1133099" cy="1133099"/>
          </a:xfrm>
          <a:prstGeom prst="rect">
            <a:avLst/>
          </a:prstGeom>
        </p:spPr>
      </p:pic>
    </p:spTree>
    <p:extLst>
      <p:ext uri="{BB962C8B-B14F-4D97-AF65-F5344CB8AC3E}">
        <p14:creationId xmlns:p14="http://schemas.microsoft.com/office/powerpoint/2010/main" val="3733589041"/>
      </p:ext>
    </p:extLst>
  </p:cSld>
  <p:clrMapOvr>
    <a:masterClrMapping/>
  </p:clrMapOvr>
</p:sld>
</file>

<file path=ppt/theme/theme1.xml><?xml version="1.0" encoding="utf-8"?>
<a:theme xmlns:a="http://schemas.openxmlformats.org/drawingml/2006/main" name="Trilogy Bootcamps Theme">
  <a:themeElements>
    <a:clrScheme name="Simple Light">
      <a:dk1>
        <a:srgbClr val="005E77"/>
      </a:dk1>
      <a:lt1>
        <a:srgbClr val="FFFFFF"/>
      </a:lt1>
      <a:dk2>
        <a:srgbClr val="082D49"/>
      </a:dk2>
      <a:lt2>
        <a:srgbClr val="EEEEEE"/>
      </a:lt2>
      <a:accent1>
        <a:srgbClr val="FCB912"/>
      </a:accent1>
      <a:accent2>
        <a:srgbClr val="AADCF2"/>
      </a:accent2>
      <a:accent3>
        <a:srgbClr val="0077DB"/>
      </a:accent3>
      <a:accent4>
        <a:srgbClr val="00C7CC"/>
      </a:accent4>
      <a:accent5>
        <a:srgbClr val="002447"/>
      </a:accent5>
      <a:accent6>
        <a:srgbClr val="2E5E73"/>
      </a:accent6>
      <a:hlink>
        <a:srgbClr val="005E7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3138</TotalTime>
  <Words>1390</Words>
  <Application>Microsoft Office PowerPoint</Application>
  <PresentationFormat>On-screen Show (16:9)</PresentationFormat>
  <Paragraphs>149</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Roboto Medium</vt:lpstr>
      <vt:lpstr>Roboto</vt:lpstr>
      <vt:lpstr>Aptos</vt:lpstr>
      <vt:lpstr>Roboto Light</vt:lpstr>
      <vt:lpstr>Wingdings</vt:lpstr>
      <vt:lpstr>Trilogy Bootcamps Theme</vt:lpstr>
      <vt:lpstr>Technology Stock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Pete Link</cp:lastModifiedBy>
  <cp:revision>69</cp:revision>
  <cp:lastPrinted>2024-10-17T02:37:48Z</cp:lastPrinted>
  <dcterms:modified xsi:type="dcterms:W3CDTF">2024-10-22T03:31:56Z</dcterms:modified>
</cp:coreProperties>
</file>