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21"/>
  </p:notesMasterIdLst>
  <p:sldIdLst>
    <p:sldId id="256" r:id="rId2"/>
    <p:sldId id="257" r:id="rId3"/>
    <p:sldId id="307" r:id="rId4"/>
    <p:sldId id="308" r:id="rId5"/>
    <p:sldId id="258" r:id="rId6"/>
    <p:sldId id="316" r:id="rId7"/>
    <p:sldId id="309" r:id="rId8"/>
    <p:sldId id="311" r:id="rId9"/>
    <p:sldId id="312" r:id="rId10"/>
    <p:sldId id="314" r:id="rId11"/>
    <p:sldId id="313" r:id="rId12"/>
    <p:sldId id="315" r:id="rId13"/>
    <p:sldId id="304" r:id="rId14"/>
    <p:sldId id="302" r:id="rId15"/>
    <p:sldId id="303" r:id="rId16"/>
    <p:sldId id="301" r:id="rId17"/>
    <p:sldId id="317" r:id="rId18"/>
    <p:sldId id="318" r:id="rId19"/>
    <p:sldId id="305"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42EF0-0C8A-4108-B988-8B7F51D12FE2}">
  <a:tblStyle styleId="{2FC42EF0-0C8A-4108-B988-8B7F51D12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2"/>
    <p:restoredTop sz="94737"/>
  </p:normalViewPr>
  <p:slideViewPr>
    <p:cSldViewPr snapToGrid="0">
      <p:cViewPr varScale="1">
        <p:scale>
          <a:sx n="159" d="100"/>
          <a:sy n="159" d="100"/>
        </p:scale>
        <p:origin x="27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oding-boot-camp/fullstack/blob/develop/prework/live-24-week/02-Mindset/content/lesson-1-think-like-a-developer.md#practice-computational-think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oding-boot-camp/fullstack/blob/develop/prework/live-24-week/02-Mindset/content/lesson-1-think-like-a-developer.md#practice-computational-think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1f2d3f924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1f2d3f924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Brief overview of what students will learn in this class.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14B9D4C-13FF-F1DC-BF2C-D52B6C76E312}"/>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0B46B95-9505-94CF-9BD8-D403C9C44A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0C00FFA6-69E4-0D0A-040B-633A07DF8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F4330962-58D2-793A-1F80-4F1BA173B7D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CD4812F9-3A6E-2E86-F718-D61BC058D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13A8E2E-8100-EED1-F9BE-057D896F84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91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F6C28A-BCD4-52DB-9955-53BCD0503B0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4723893F-11FA-E6ED-9815-65E1F765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F059195-919D-31C4-D80D-7D385E601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19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6"/>
        <p:cNvGrpSpPr/>
        <p:nvPr/>
      </p:nvGrpSpPr>
      <p:grpSpPr>
        <a:xfrm>
          <a:off x="0" y="0"/>
          <a:ext cx="0" cy="0"/>
          <a:chOff x="0" y="0"/>
          <a:chExt cx="0" cy="0"/>
        </a:xfrm>
      </p:grpSpPr>
      <p:sp>
        <p:nvSpPr>
          <p:cNvPr id="3517" name="Google Shape;3517;g22911063bbe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8" name="Google Shape;3518;g22911063bbe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0"/>
        <p:cNvGrpSpPr/>
        <p:nvPr/>
      </p:nvGrpSpPr>
      <p:grpSpPr>
        <a:xfrm>
          <a:off x="0" y="0"/>
          <a:ext cx="0" cy="0"/>
          <a:chOff x="0" y="0"/>
          <a:chExt cx="0" cy="0"/>
        </a:xfrm>
      </p:grpSpPr>
      <p:sp>
        <p:nvSpPr>
          <p:cNvPr id="3491" name="Google Shape;3491;g209a37a66c9_7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2" name="Google Shape;3492;g209a37a66c9_7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6"/>
        <p:cNvGrpSpPr/>
        <p:nvPr/>
      </p:nvGrpSpPr>
      <p:grpSpPr>
        <a:xfrm>
          <a:off x="0" y="0"/>
          <a:ext cx="0" cy="0"/>
          <a:chOff x="0" y="0"/>
          <a:chExt cx="0" cy="0"/>
        </a:xfrm>
      </p:grpSpPr>
      <p:sp>
        <p:nvSpPr>
          <p:cNvPr id="3497" name="Google Shape;3497;g1e4b30b5a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8" name="Google Shape;3498;g1e4b30b5a5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0">
          <a:extLst>
            <a:ext uri="{FF2B5EF4-FFF2-40B4-BE49-F238E27FC236}">
              <a16:creationId xmlns:a16="http://schemas.microsoft.com/office/drawing/2014/main" id="{C86BE205-50D8-8C04-14DE-4FFDCFD97007}"/>
            </a:ext>
          </a:extLst>
        </p:cNvPr>
        <p:cNvGrpSpPr/>
        <p:nvPr/>
      </p:nvGrpSpPr>
      <p:grpSpPr>
        <a:xfrm>
          <a:off x="0" y="0"/>
          <a:ext cx="0" cy="0"/>
          <a:chOff x="0" y="0"/>
          <a:chExt cx="0" cy="0"/>
        </a:xfrm>
      </p:grpSpPr>
      <p:sp>
        <p:nvSpPr>
          <p:cNvPr id="3491" name="Google Shape;3491;g209a37a66c9_7_66:notes">
            <a:extLst>
              <a:ext uri="{FF2B5EF4-FFF2-40B4-BE49-F238E27FC236}">
                <a16:creationId xmlns:a16="http://schemas.microsoft.com/office/drawing/2014/main" id="{4D3151F8-E5F8-4E04-40AA-3466B2544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2" name="Google Shape;3492;g209a37a66c9_7_66:notes">
            <a:extLst>
              <a:ext uri="{FF2B5EF4-FFF2-40B4-BE49-F238E27FC236}">
                <a16:creationId xmlns:a16="http://schemas.microsoft.com/office/drawing/2014/main" id="{5B30E6D7-76B6-8B3C-5FE4-F1C2A558F7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75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9BFC608-87FF-58AE-C36B-B5C2BCD1A3C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A83D5-7B71-2CA3-70F0-858A1EAB35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32D638A-B870-2EA8-CC2C-41B9D7B42E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427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209a37a66c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862647C9-00A6-9E8B-AB45-FDF351AB859C}"/>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1CD856C-0C0C-D154-0FD5-6FA96E26E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562ABB4-47E1-B08A-3EFD-2B904BE8A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67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025AF7F4-ABB4-3C9C-A1C3-6342144371BE}"/>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C7EC35C-590D-C17C-AB18-99E36FAB9F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030465E-4D37-B36A-A241-43C6F9678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3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255eb3fbdb4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Learning Outcomes: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Source Material:</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3">
                  <a:extLst>
                    <a:ext uri="{A12FA001-AC4F-418D-AE19-62706E023703}">
                      <ahyp:hlinkClr xmlns:ahyp="http://schemas.microsoft.com/office/drawing/2018/hyperlinkcolo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Additional details: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a:extLst>
            <a:ext uri="{FF2B5EF4-FFF2-40B4-BE49-F238E27FC236}">
              <a16:creationId xmlns:a16="http://schemas.microsoft.com/office/drawing/2014/main" id="{F7D1D02E-198F-4F4E-3F12-4761DB334630}"/>
            </a:ext>
          </a:extLst>
        </p:cNvPr>
        <p:cNvGrpSpPr/>
        <p:nvPr/>
      </p:nvGrpSpPr>
      <p:grpSpPr>
        <a:xfrm>
          <a:off x="0" y="0"/>
          <a:ext cx="0" cy="0"/>
          <a:chOff x="0" y="0"/>
          <a:chExt cx="0" cy="0"/>
        </a:xfrm>
      </p:grpSpPr>
      <p:sp>
        <p:nvSpPr>
          <p:cNvPr id="3011" name="Google Shape;3011;g255eb3fbdb4_0_2989:notes">
            <a:extLst>
              <a:ext uri="{FF2B5EF4-FFF2-40B4-BE49-F238E27FC236}">
                <a16:creationId xmlns:a16="http://schemas.microsoft.com/office/drawing/2014/main" id="{234BF2DC-CF3E-9E65-A688-64417E2DC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a:extLst>
              <a:ext uri="{FF2B5EF4-FFF2-40B4-BE49-F238E27FC236}">
                <a16:creationId xmlns:a16="http://schemas.microsoft.com/office/drawing/2014/main" id="{B3C68E72-3367-C333-706C-31EE5F1659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Learning Outcomes: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Source Material:</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3">
                  <a:extLst>
                    <a:ext uri="{A12FA001-AC4F-418D-AE19-62706E023703}">
                      <ahyp:hlinkClr xmlns:ahyp="http://schemas.microsoft.com/office/drawing/2018/hyperlinkcolo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Additional details: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extLst>
      <p:ext uri="{BB962C8B-B14F-4D97-AF65-F5344CB8AC3E}">
        <p14:creationId xmlns:p14="http://schemas.microsoft.com/office/powerpoint/2010/main" val="201043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485FC7A5-EBA6-AF44-8386-7190FCC6C193}"/>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11A17AE3-BEF5-7AC5-D8EF-EC788E90EB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F73C8009-C028-B264-83F5-6DDCFDC84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1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5D41899-EBAC-2C3B-0C8C-77C0E758F5F4}"/>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FAF4DAC-BE88-2A7D-9A6D-F8BAC250B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1A6B47A-0657-8106-41E7-7AB8891E2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23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1E7E16-5F26-4284-387E-3C6D92A0050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F2B9E33-A376-03BB-6A67-CB99E05CA3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A78F191-060E-269B-29DD-374F715CC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4242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Title Slide Example</a:t>
            </a:r>
            <a:endParaRPr sz="4000">
              <a:solidFill>
                <a:srgbClr val="2E5E73"/>
              </a:solidFill>
              <a:latin typeface="Roboto"/>
              <a:ea typeface="Roboto"/>
              <a:cs typeface="Roboto"/>
              <a:sym typeface="Roboto"/>
            </a:endParaRPr>
          </a:p>
        </p:txBody>
      </p:sp>
      <p:pic>
        <p:nvPicPr>
          <p:cNvPr id="10" name="Google Shape;10;p2"/>
          <p:cNvPicPr preferRelativeResize="0"/>
          <p:nvPr/>
        </p:nvPicPr>
        <p:blipFill>
          <a:blip r:embed="rId2">
            <a:alphaModFix/>
          </a:blip>
          <a:stretch>
            <a:fillRect/>
          </a:stretch>
        </p:blipFill>
        <p:spPr>
          <a:xfrm>
            <a:off x="4067525" y="1744050"/>
            <a:ext cx="902675" cy="886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102" name="Google Shape;102;p11"/>
          <p:cNvPicPr preferRelativeResize="0"/>
          <p:nvPr/>
        </p:nvPicPr>
        <p:blipFill>
          <a:blip r:embed="rId2">
            <a:alphaModFix/>
          </a:blip>
          <a:stretch>
            <a:fillRect/>
          </a:stretch>
        </p:blipFill>
        <p:spPr>
          <a:xfrm>
            <a:off x="189300" y="286700"/>
            <a:ext cx="466150" cy="45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3"/>
        <p:cNvGrpSpPr/>
        <p:nvPr/>
      </p:nvGrpSpPr>
      <p:grpSpPr>
        <a:xfrm>
          <a:off x="0" y="0"/>
          <a:ext cx="0" cy="0"/>
          <a:chOff x="0" y="0"/>
          <a:chExt cx="0" cy="0"/>
        </a:xfrm>
      </p:grpSpPr>
      <p:sp>
        <p:nvSpPr>
          <p:cNvPr id="104" name="Google Shape;104;p12"/>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12"/>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06" name="Google Shape;106;p12"/>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07" name="Google Shape;107;p12"/>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13" name="Google Shape;113;p12"/>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14" name="Google Shape;114;p12"/>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15" name="Google Shape;115;p12"/>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16" name="Google Shape;116;p12"/>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117" name="Google Shape;117;p1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2"/>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2"/>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2"/>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2"/>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5"/>
        <p:cNvGrpSpPr/>
        <p:nvPr/>
      </p:nvGrpSpPr>
      <p:grpSpPr>
        <a:xfrm>
          <a:off x="0" y="0"/>
          <a:ext cx="0" cy="0"/>
          <a:chOff x="0" y="0"/>
          <a:chExt cx="0" cy="0"/>
        </a:xfrm>
      </p:grpSpPr>
      <p:sp>
        <p:nvSpPr>
          <p:cNvPr id="126" name="Google Shape;126;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28" name="Google Shape;128;p13"/>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29" name="Google Shape;129;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34" name="Google Shape;134;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35" name="Google Shape;135;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36" name="Google Shape;136;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37" name="Google Shape;137;p1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3"/>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3"/>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3"/>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15"/>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15"/>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lvl="0" indent="0" algn="r" rtl="0">
              <a:spcBef>
                <a:spcPts val="0"/>
              </a:spcBef>
              <a:spcAft>
                <a:spcPts val="0"/>
              </a:spcAft>
              <a:buNone/>
            </a:pPr>
            <a:endParaRPr sz="900">
              <a:solidFill>
                <a:srgbClr val="2E5E73"/>
              </a:solidFill>
              <a:latin typeface="Roboto"/>
              <a:ea typeface="Roboto"/>
              <a:cs typeface="Roboto"/>
              <a:sym typeface="Roboto"/>
            </a:endParaRPr>
          </a:p>
        </p:txBody>
      </p:sp>
      <p:sp>
        <p:nvSpPr>
          <p:cNvPr id="165" name="Google Shape;16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66"/>
        <p:cNvGrpSpPr/>
        <p:nvPr/>
      </p:nvGrpSpPr>
      <p:grpSpPr>
        <a:xfrm>
          <a:off x="0" y="0"/>
          <a:ext cx="0" cy="0"/>
          <a:chOff x="0" y="0"/>
          <a:chExt cx="0" cy="0"/>
        </a:xfrm>
      </p:grpSpPr>
      <p:sp>
        <p:nvSpPr>
          <p:cNvPr id="167" name="Google Shape;167;p16"/>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6"/>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1" name="Google Shape;171;p16"/>
          <p:cNvSpPr txBox="1">
            <a:spLocks noGrp="1"/>
          </p:cNvSpPr>
          <p:nvPr>
            <p:ph type="title" idx="3"/>
          </p:nvPr>
        </p:nvSpPr>
        <p:spPr>
          <a:xfrm>
            <a:off x="6324825" y="544450"/>
            <a:ext cx="2425500" cy="6513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b="1">
                <a:latin typeface="Roboto"/>
                <a:ea typeface="Roboto"/>
                <a:cs typeface="Roboto"/>
                <a:sym typeface="Roboto"/>
              </a:defRPr>
            </a:lvl2pPr>
            <a:lvl3pPr lvl="2" rtl="0">
              <a:spcBef>
                <a:spcPts val="0"/>
              </a:spcBef>
              <a:spcAft>
                <a:spcPts val="0"/>
              </a:spcAft>
              <a:buSzPts val="1400"/>
              <a:buNone/>
              <a:defRPr sz="1400" b="1">
                <a:latin typeface="Roboto"/>
                <a:ea typeface="Roboto"/>
                <a:cs typeface="Roboto"/>
                <a:sym typeface="Roboto"/>
              </a:defRPr>
            </a:lvl3pPr>
            <a:lvl4pPr lvl="3" rtl="0">
              <a:spcBef>
                <a:spcPts val="0"/>
              </a:spcBef>
              <a:spcAft>
                <a:spcPts val="0"/>
              </a:spcAft>
              <a:buSzPts val="1400"/>
              <a:buNone/>
              <a:defRPr sz="1400" b="1">
                <a:latin typeface="Roboto"/>
                <a:ea typeface="Roboto"/>
                <a:cs typeface="Roboto"/>
                <a:sym typeface="Roboto"/>
              </a:defRPr>
            </a:lvl4pPr>
            <a:lvl5pPr lvl="4" rtl="0">
              <a:spcBef>
                <a:spcPts val="0"/>
              </a:spcBef>
              <a:spcAft>
                <a:spcPts val="0"/>
              </a:spcAft>
              <a:buSzPts val="1400"/>
              <a:buNone/>
              <a:defRPr sz="1400" b="1">
                <a:latin typeface="Roboto"/>
                <a:ea typeface="Roboto"/>
                <a:cs typeface="Roboto"/>
                <a:sym typeface="Roboto"/>
              </a:defRPr>
            </a:lvl5pPr>
            <a:lvl6pPr lvl="5" rtl="0">
              <a:spcBef>
                <a:spcPts val="0"/>
              </a:spcBef>
              <a:spcAft>
                <a:spcPts val="0"/>
              </a:spcAft>
              <a:buSzPts val="1400"/>
              <a:buNone/>
              <a:defRPr sz="1400" b="1">
                <a:latin typeface="Roboto"/>
                <a:ea typeface="Roboto"/>
                <a:cs typeface="Roboto"/>
                <a:sym typeface="Roboto"/>
              </a:defRPr>
            </a:lvl6pPr>
            <a:lvl7pPr lvl="6" rtl="0">
              <a:spcBef>
                <a:spcPts val="0"/>
              </a:spcBef>
              <a:spcAft>
                <a:spcPts val="0"/>
              </a:spcAft>
              <a:buSzPts val="1400"/>
              <a:buNone/>
              <a:defRPr sz="1400" b="1">
                <a:latin typeface="Roboto"/>
                <a:ea typeface="Roboto"/>
                <a:cs typeface="Roboto"/>
                <a:sym typeface="Roboto"/>
              </a:defRPr>
            </a:lvl7pPr>
            <a:lvl8pPr lvl="7" rtl="0">
              <a:spcBef>
                <a:spcPts val="0"/>
              </a:spcBef>
              <a:spcAft>
                <a:spcPts val="0"/>
              </a:spcAft>
              <a:buSzPts val="1400"/>
              <a:buNone/>
              <a:defRPr sz="1400" b="1">
                <a:latin typeface="Roboto"/>
                <a:ea typeface="Roboto"/>
                <a:cs typeface="Roboto"/>
                <a:sym typeface="Roboto"/>
              </a:defRPr>
            </a:lvl8pPr>
            <a:lvl9pPr lvl="8" rtl="0">
              <a:spcBef>
                <a:spcPts val="0"/>
              </a:spcBef>
              <a:spcAft>
                <a:spcPts val="0"/>
              </a:spcAft>
              <a:buSzPts val="1400"/>
              <a:buNone/>
              <a:defRPr sz="1400" b="1">
                <a:latin typeface="Roboto"/>
                <a:ea typeface="Roboto"/>
                <a:cs typeface="Roboto"/>
                <a:sym typeface="Roboto"/>
              </a:defRPr>
            </a:lvl9pPr>
          </a:lstStyle>
          <a:p>
            <a:endParaRPr/>
          </a:p>
        </p:txBody>
      </p:sp>
      <p:sp>
        <p:nvSpPr>
          <p:cNvPr id="172" name="Google Shape;172;p16"/>
          <p:cNvSpPr txBox="1">
            <a:spLocks noGrp="1"/>
          </p:cNvSpPr>
          <p:nvPr>
            <p:ph type="subTitle" idx="4"/>
          </p:nvPr>
        </p:nvSpPr>
        <p:spPr>
          <a:xfrm>
            <a:off x="6324700" y="1121900"/>
            <a:ext cx="2425500" cy="3386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4"/>
        <p:cNvGrpSpPr/>
        <p:nvPr/>
      </p:nvGrpSpPr>
      <p:grpSpPr>
        <a:xfrm>
          <a:off x="0" y="0"/>
          <a:ext cx="0" cy="0"/>
          <a:chOff x="0" y="0"/>
          <a:chExt cx="0" cy="0"/>
        </a:xfrm>
      </p:grpSpPr>
      <p:sp>
        <p:nvSpPr>
          <p:cNvPr id="175" name="Google Shape;175;p17"/>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7" name="Google Shape;177;p17"/>
          <p:cNvPicPr preferRelativeResize="0"/>
          <p:nvPr/>
        </p:nvPicPr>
        <p:blipFill>
          <a:blip r:embed="rId3">
            <a:alphaModFix amt="11000"/>
          </a:blip>
          <a:stretch>
            <a:fillRect/>
          </a:stretch>
        </p:blipFill>
        <p:spPr>
          <a:xfrm>
            <a:off x="5672475" y="2991225"/>
            <a:ext cx="3471525" cy="2243875"/>
          </a:xfrm>
          <a:prstGeom prst="rect">
            <a:avLst/>
          </a:prstGeom>
          <a:noFill/>
          <a:ln>
            <a:noFill/>
          </a:ln>
        </p:spPr>
      </p:pic>
      <p:sp>
        <p:nvSpPr>
          <p:cNvPr id="178" name="Google Shape;178;p17"/>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79"/>
        <p:cNvGrpSpPr/>
        <p:nvPr/>
      </p:nvGrpSpPr>
      <p:grpSpPr>
        <a:xfrm>
          <a:off x="0" y="0"/>
          <a:ext cx="0" cy="0"/>
          <a:chOff x="0" y="0"/>
          <a:chExt cx="0" cy="0"/>
        </a:xfrm>
      </p:grpSpPr>
      <p:sp>
        <p:nvSpPr>
          <p:cNvPr id="180" name="Google Shape;180;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3" name="Google Shape;183;p18"/>
          <p:cNvPicPr preferRelativeResize="0"/>
          <p:nvPr/>
        </p:nvPicPr>
        <p:blipFill>
          <a:blip r:embed="rId3">
            <a:alphaModFix/>
          </a:blip>
          <a:stretch>
            <a:fillRect/>
          </a:stretch>
        </p:blipFill>
        <p:spPr>
          <a:xfrm>
            <a:off x="1242338" y="1946150"/>
            <a:ext cx="904875" cy="13430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4"/>
        <p:cNvGrpSpPr/>
        <p:nvPr/>
      </p:nvGrpSpPr>
      <p:grpSpPr>
        <a:xfrm>
          <a:off x="0" y="0"/>
          <a:ext cx="0" cy="0"/>
          <a:chOff x="0" y="0"/>
          <a:chExt cx="0" cy="0"/>
        </a:xfrm>
      </p:grpSpPr>
      <p:sp>
        <p:nvSpPr>
          <p:cNvPr id="185" name="Google Shape;185;p19"/>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a:off x="2252708" y="2450242"/>
            <a:ext cx="459000" cy="459000"/>
            <a:chOff x="4898908" y="4195167"/>
            <a:chExt cx="459000" cy="459000"/>
          </a:xfrm>
        </p:grpSpPr>
        <p:sp>
          <p:nvSpPr>
            <p:cNvPr id="190" name="Google Shape;190;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1" name="Google Shape;191;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9"/>
          <p:cNvGrpSpPr/>
          <p:nvPr/>
        </p:nvGrpSpPr>
        <p:grpSpPr>
          <a:xfrm>
            <a:off x="4342508" y="2450242"/>
            <a:ext cx="459000" cy="459000"/>
            <a:chOff x="4898908" y="4195167"/>
            <a:chExt cx="459000" cy="459000"/>
          </a:xfrm>
        </p:grpSpPr>
        <p:sp>
          <p:nvSpPr>
            <p:cNvPr id="193" name="Google Shape;193;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4" name="Google Shape;194;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9"/>
          <p:cNvGrpSpPr/>
          <p:nvPr/>
        </p:nvGrpSpPr>
        <p:grpSpPr>
          <a:xfrm>
            <a:off x="6432308" y="2450242"/>
            <a:ext cx="459000" cy="459000"/>
            <a:chOff x="4898908" y="4195167"/>
            <a:chExt cx="459000" cy="459000"/>
          </a:xfrm>
        </p:grpSpPr>
        <p:sp>
          <p:nvSpPr>
            <p:cNvPr id="196" name="Google Shape;196;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7" name="Google Shape;197;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9"/>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9"/>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9"/>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lt1"/>
              </a:solidFill>
              <a:latin typeface="Roboto Light"/>
              <a:ea typeface="Roboto Light"/>
              <a:cs typeface="Roboto Light"/>
              <a:sym typeface="Roboto Light"/>
            </a:endParaRPr>
          </a:p>
        </p:txBody>
      </p:sp>
      <p:sp>
        <p:nvSpPr>
          <p:cNvPr id="201" name="Google Shape;201;p19"/>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2" name="Google Shape;202;p19"/>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3" name="Google Shape;203;p19"/>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20"/>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0"/>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8" name="Google Shape;208;p20"/>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9" name="Google Shape;209;p20"/>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0" name="Google Shape;210;p20"/>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1" name="Google Shape;211;p20"/>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2E5E73"/>
                </a:solidFill>
                <a:latin typeface="Roboto"/>
                <a:ea typeface="Roboto"/>
                <a:cs typeface="Roboto"/>
                <a:sym typeface="Roboto"/>
              </a:rPr>
              <a:t>Title</a:t>
            </a:r>
            <a:endParaRPr sz="1700" b="1">
              <a:solidFill>
                <a:srgbClr val="2E5E73"/>
              </a:solidFill>
              <a:latin typeface="Roboto"/>
              <a:ea typeface="Roboto"/>
              <a:cs typeface="Roboto"/>
              <a:sym typeface="Roboto"/>
            </a:endParaRPr>
          </a:p>
        </p:txBody>
      </p:sp>
      <p:sp>
        <p:nvSpPr>
          <p:cNvPr id="212" name="Google Shape;212;p20"/>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14" name="Google Shape;214;p20"/>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15" name="Google Shape;215;p20"/>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6" name="Google Shape;216;p20"/>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082D49"/>
                </a:solidFill>
                <a:latin typeface="Roboto"/>
                <a:ea typeface="Roboto"/>
                <a:cs typeface="Roboto"/>
                <a:sym typeface="Roboto"/>
              </a:rPr>
              <a:t>Title</a:t>
            </a:r>
            <a:endParaRPr sz="1700" b="1">
              <a:solidFill>
                <a:srgbClr val="082D49"/>
              </a:solidFill>
              <a:latin typeface="Roboto"/>
              <a:ea typeface="Roboto"/>
              <a:cs typeface="Roboto"/>
              <a:sym typeface="Roboto"/>
            </a:endParaRPr>
          </a:p>
        </p:txBody>
      </p:sp>
      <p:sp>
        <p:nvSpPr>
          <p:cNvPr id="217" name="Google Shape;217;p20"/>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8" name="Google Shape;218;p20"/>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0" name="Google Shape;220;p20"/>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21" name="Google Shape;221;p20"/>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3" name="Google Shape;223;p20"/>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24" name="Google Shape;224;p20"/>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6" name="Google Shape;226;p20"/>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27" name="Google Shape;227;p20"/>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9" name="Google Shape;229;p20"/>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30" name="Google Shape;230;p20"/>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2" name="Google Shape;232;p20"/>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33" name="Google Shape;233;p20"/>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5" name="Google Shape;235;p20"/>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36" name="Google Shape;236;p20"/>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8" name="Google Shape;238;p20"/>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39" name="Google Shape;239;p20"/>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1" name="Google Shape;241;p20"/>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42" name="Google Shape;242;p20"/>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4" name="Google Shape;244;p20"/>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45" name="Google Shape;245;p20"/>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7" name="Google Shape;247;p20"/>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48" name="Google Shape;248;p20"/>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0" name="Google Shape;250;p20"/>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51" name="Google Shape;251;p20"/>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3" name="Google Shape;253;p20"/>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54" name="Google Shape;254;p20"/>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6" name="Google Shape;256;p20"/>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57" name="Google Shape;257;p20"/>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9" name="Google Shape;259;p20"/>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60" name="Google Shape;260;p20"/>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2" name="Google Shape;262;p20"/>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63" name="Google Shape;263;p20"/>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5" name="Google Shape;265;p20"/>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66" name="Google Shape;266;p20"/>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8" name="Google Shape;268;p20"/>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69" name="Google Shape;269;p20"/>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1" name="Google Shape;271;p20"/>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72" name="Google Shape;272;p20"/>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4" name="Google Shape;274;p20"/>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75" name="Google Shape;275;p20"/>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7" name="Google Shape;277;p20"/>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78" name="Google Shape;278;p20"/>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0" name="Google Shape;280;p20"/>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81" name="Google Shape;281;p20"/>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3" name="Google Shape;283;p20"/>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84" name="Google Shape;284;p20"/>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6" name="Google Shape;286;p20"/>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87" name="Google Shape;287;p20"/>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9" name="Google Shape;289;p20"/>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90" name="Google Shape;290;p20"/>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2" name="Google Shape;292;p20"/>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93" name="Google Shape;293;p20"/>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5" name="Google Shape;295;p20"/>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96" name="Google Shape;296;p20"/>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8" name="Google Shape;298;p20"/>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1959725" y="16412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a:endParaRPr/>
          </a:p>
        </p:txBody>
      </p:sp>
      <p:pic>
        <p:nvPicPr>
          <p:cNvPr id="301" name="Google Shape;301;p21"/>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302" name="Google Shape;302;p21"/>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txBox="1">
            <a:spLocks noGrp="1"/>
          </p:cNvSpPr>
          <p:nvPr>
            <p:ph type="title" idx="2"/>
          </p:nvPr>
        </p:nvSpPr>
        <p:spPr>
          <a:xfrm>
            <a:off x="1450375" y="1039700"/>
            <a:ext cx="6244200" cy="31317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1"/>
        <p:cNvGrpSpPr/>
        <p:nvPr/>
      </p:nvGrpSpPr>
      <p:grpSpPr>
        <a:xfrm>
          <a:off x="0" y="0"/>
          <a:ext cx="0" cy="0"/>
          <a:chOff x="0" y="0"/>
          <a:chExt cx="0" cy="0"/>
        </a:xfrm>
      </p:grpSpPr>
      <p:cxnSp>
        <p:nvCxnSpPr>
          <p:cNvPr id="12" name="Google Shape;12;p3"/>
          <p:cNvCxnSpPr/>
          <p:nvPr/>
        </p:nvCxnSpPr>
        <p:spPr>
          <a:xfrm>
            <a:off x="4347750" y="1976050"/>
            <a:ext cx="968700" cy="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3"/>
          <p:cNvCxnSpPr/>
          <p:nvPr/>
        </p:nvCxnSpPr>
        <p:spPr>
          <a:xfrm>
            <a:off x="4358200" y="1975950"/>
            <a:ext cx="5446500" cy="0"/>
          </a:xfrm>
          <a:prstGeom prst="straightConnector1">
            <a:avLst/>
          </a:prstGeom>
          <a:noFill/>
          <a:ln w="19050" cap="flat" cmpd="sng">
            <a:solidFill>
              <a:srgbClr val="FFFFFF"/>
            </a:solidFill>
            <a:prstDash val="solid"/>
            <a:round/>
            <a:headEnd type="none" w="med" len="med"/>
            <a:tailEnd type="oval" w="med" len="med"/>
          </a:ln>
        </p:spPr>
      </p:cxnSp>
      <p:sp>
        <p:nvSpPr>
          <p:cNvPr id="14" name="Google Shape;14;p3"/>
          <p:cNvSpPr txBox="1">
            <a:spLocks noGrp="1"/>
          </p:cNvSpPr>
          <p:nvPr>
            <p:ph type="title"/>
          </p:nvPr>
        </p:nvSpPr>
        <p:spPr>
          <a:xfrm>
            <a:off x="4234700" y="1975950"/>
            <a:ext cx="4909200" cy="1204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5" name="Google Shape;15;p3"/>
          <p:cNvSpPr txBox="1">
            <a:spLocks noGrp="1"/>
          </p:cNvSpPr>
          <p:nvPr>
            <p:ph type="subTitle" idx="1"/>
          </p:nvPr>
        </p:nvSpPr>
        <p:spPr>
          <a:xfrm>
            <a:off x="4234700" y="1475700"/>
            <a:ext cx="28590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16" name="Google Shape;16;p3"/>
          <p:cNvSpPr txBox="1">
            <a:spLocks noGrp="1"/>
          </p:cNvSpPr>
          <p:nvPr>
            <p:ph type="subTitle" idx="2"/>
          </p:nvPr>
        </p:nvSpPr>
        <p:spPr>
          <a:xfrm>
            <a:off x="4271500" y="3046550"/>
            <a:ext cx="35367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7" name="Google Shape;17;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5"/>
        <p:cNvGrpSpPr/>
        <p:nvPr/>
      </p:nvGrpSpPr>
      <p:grpSpPr>
        <a:xfrm>
          <a:off x="0" y="0"/>
          <a:ext cx="0" cy="0"/>
          <a:chOff x="0" y="0"/>
          <a:chExt cx="0" cy="0"/>
        </a:xfrm>
      </p:grpSpPr>
      <p:graphicFrame>
        <p:nvGraphicFramePr>
          <p:cNvPr id="306" name="Google Shape;306;p22"/>
          <p:cNvGraphicFramePr/>
          <p:nvPr/>
        </p:nvGraphicFramePr>
        <p:xfrm>
          <a:off x="742075" y="1033975"/>
          <a:ext cx="3000000" cy="3000000"/>
        </p:xfrm>
        <a:graphic>
          <a:graphicData uri="http://schemas.openxmlformats.org/drawingml/2006/table">
            <a:tbl>
              <a:tblPr>
                <a:noFill/>
                <a:tableStyleId>{2FC42EF0-0C8A-4108-B988-8B7F51D12FE2}</a:tableStyleId>
              </a:tblPr>
              <a:tblGrid>
                <a:gridCol w="382850">
                  <a:extLst>
                    <a:ext uri="{9D8B030D-6E8A-4147-A177-3AD203B41FA5}">
                      <a16:colId xmlns:a16="http://schemas.microsoft.com/office/drawing/2014/main" val="20000"/>
                    </a:ext>
                  </a:extLst>
                </a:gridCol>
                <a:gridCol w="1590400">
                  <a:extLst>
                    <a:ext uri="{9D8B030D-6E8A-4147-A177-3AD203B41FA5}">
                      <a16:colId xmlns:a16="http://schemas.microsoft.com/office/drawing/2014/main" val="20001"/>
                    </a:ext>
                  </a:extLst>
                </a:gridCol>
                <a:gridCol w="1883100">
                  <a:extLst>
                    <a:ext uri="{9D8B030D-6E8A-4147-A177-3AD203B41FA5}">
                      <a16:colId xmlns:a16="http://schemas.microsoft.com/office/drawing/2014/main" val="20002"/>
                    </a:ext>
                  </a:extLst>
                </a:gridCol>
                <a:gridCol w="1901750">
                  <a:extLst>
                    <a:ext uri="{9D8B030D-6E8A-4147-A177-3AD203B41FA5}">
                      <a16:colId xmlns:a16="http://schemas.microsoft.com/office/drawing/2014/main" val="20003"/>
                    </a:ext>
                  </a:extLst>
                </a:gridCol>
                <a:gridCol w="1901750">
                  <a:extLst>
                    <a:ext uri="{9D8B030D-6E8A-4147-A177-3AD203B41FA5}">
                      <a16:colId xmlns:a16="http://schemas.microsoft.com/office/drawing/2014/main" val="20004"/>
                    </a:ext>
                  </a:extLst>
                </a:gridCol>
              </a:tblGrid>
              <a:tr h="442475">
                <a:tc>
                  <a:txBody>
                    <a:bodyPr/>
                    <a:lstStyle/>
                    <a:p>
                      <a:pPr marL="0" lvl="0" indent="0" algn="ctr" rtl="0">
                        <a:spcBef>
                          <a:spcPts val="0"/>
                        </a:spcBef>
                        <a:spcAft>
                          <a:spcPts val="0"/>
                        </a:spcAft>
                        <a:buNone/>
                      </a:pPr>
                      <a:r>
                        <a:rPr lang="en" b="1">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Yes/No</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07" name="Google Shape;307;p22"/>
          <p:cNvSpPr txBox="1">
            <a:spLocks noGrp="1"/>
          </p:cNvSpPr>
          <p:nvPr>
            <p:ph type="title"/>
          </p:nvPr>
        </p:nvSpPr>
        <p:spPr>
          <a:xfrm>
            <a:off x="724200" y="127400"/>
            <a:ext cx="81807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22"/>
          <p:cNvSpPr txBox="1">
            <a:spLocks noGrp="1"/>
          </p:cNvSpPr>
          <p:nvPr>
            <p:ph type="title" idx="2"/>
          </p:nvPr>
        </p:nvSpPr>
        <p:spPr>
          <a:xfrm>
            <a:off x="742750" y="478650"/>
            <a:ext cx="81528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0"/>
        <p:cNvGrpSpPr/>
        <p:nvPr/>
      </p:nvGrpSpPr>
      <p:grpSpPr>
        <a:xfrm>
          <a:off x="0" y="0"/>
          <a:ext cx="0" cy="0"/>
          <a:chOff x="0" y="0"/>
          <a:chExt cx="0" cy="0"/>
        </a:xfrm>
      </p:grpSpPr>
      <p:sp>
        <p:nvSpPr>
          <p:cNvPr id="311" name="Google Shape;311;p23"/>
          <p:cNvSpPr>
            <a:spLocks noGrp="1"/>
          </p:cNvSpPr>
          <p:nvPr>
            <p:ph type="pic" idx="2"/>
          </p:nvPr>
        </p:nvSpPr>
        <p:spPr>
          <a:xfrm>
            <a:off x="5923375" y="150"/>
            <a:ext cx="3220500" cy="5143500"/>
          </a:xfrm>
          <a:prstGeom prst="rect">
            <a:avLst/>
          </a:prstGeom>
          <a:noFill/>
          <a:ln>
            <a:noFill/>
          </a:ln>
        </p:spPr>
      </p:sp>
      <p:sp>
        <p:nvSpPr>
          <p:cNvPr id="312" name="Google Shape;312;p2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3"/>
          <p:cNvSpPr txBox="1">
            <a:spLocks noGrp="1"/>
          </p:cNvSpPr>
          <p:nvPr>
            <p:ph type="title" idx="3"/>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3"/>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5"/>
        <p:cNvGrpSpPr/>
        <p:nvPr/>
      </p:nvGrpSpPr>
      <p:grpSpPr>
        <a:xfrm>
          <a:off x="0" y="0"/>
          <a:ext cx="0" cy="0"/>
          <a:chOff x="0" y="0"/>
          <a:chExt cx="0" cy="0"/>
        </a:xfrm>
      </p:grpSpPr>
      <p:sp>
        <p:nvSpPr>
          <p:cNvPr id="316" name="Google Shape;316;p24"/>
          <p:cNvSpPr>
            <a:spLocks noGrp="1"/>
          </p:cNvSpPr>
          <p:nvPr>
            <p:ph type="pic" idx="2"/>
          </p:nvPr>
        </p:nvSpPr>
        <p:spPr>
          <a:xfrm>
            <a:off x="0" y="150"/>
            <a:ext cx="3220500" cy="5143500"/>
          </a:xfrm>
          <a:prstGeom prst="rect">
            <a:avLst/>
          </a:prstGeom>
          <a:noFill/>
          <a:ln>
            <a:noFill/>
          </a:ln>
        </p:spPr>
      </p:sp>
      <p:sp>
        <p:nvSpPr>
          <p:cNvPr id="317" name="Google Shape;317;p24"/>
          <p:cNvSpPr txBox="1">
            <a:spLocks noGrp="1"/>
          </p:cNvSpPr>
          <p:nvPr>
            <p:ph type="title"/>
          </p:nvPr>
        </p:nvSpPr>
        <p:spPr>
          <a:xfrm>
            <a:off x="3710050" y="127400"/>
            <a:ext cx="51948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4"/>
          <p:cNvSpPr txBox="1">
            <a:spLocks noGrp="1"/>
          </p:cNvSpPr>
          <p:nvPr>
            <p:ph type="title" idx="3"/>
          </p:nvPr>
        </p:nvSpPr>
        <p:spPr>
          <a:xfrm>
            <a:off x="3721829" y="478650"/>
            <a:ext cx="51771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4"/>
          <p:cNvSpPr txBox="1">
            <a:spLocks noGrp="1"/>
          </p:cNvSpPr>
          <p:nvPr>
            <p:ph type="body" idx="1"/>
          </p:nvPr>
        </p:nvSpPr>
        <p:spPr>
          <a:xfrm>
            <a:off x="3585225"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20" name="Google Shape;320;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1"/>
        <p:cNvGrpSpPr/>
        <p:nvPr/>
      </p:nvGrpSpPr>
      <p:grpSpPr>
        <a:xfrm>
          <a:off x="0" y="0"/>
          <a:ext cx="0" cy="0"/>
          <a:chOff x="0" y="0"/>
          <a:chExt cx="0" cy="0"/>
        </a:xfrm>
      </p:grpSpPr>
      <p:cxnSp>
        <p:nvCxnSpPr>
          <p:cNvPr id="322" name="Google Shape;322;p25"/>
          <p:cNvCxnSpPr/>
          <p:nvPr/>
        </p:nvCxnSpPr>
        <p:spPr>
          <a:xfrm rot="10800000">
            <a:off x="2919275" y="2376436"/>
            <a:ext cx="585300" cy="0"/>
          </a:xfrm>
          <a:prstGeom prst="straightConnector1">
            <a:avLst/>
          </a:prstGeom>
          <a:noFill/>
          <a:ln w="9525" cap="rnd" cmpd="sng">
            <a:solidFill>
              <a:srgbClr val="2E5E73"/>
            </a:solidFill>
            <a:prstDash val="solid"/>
            <a:round/>
            <a:headEnd type="none" w="med" len="med"/>
            <a:tailEnd type="oval" w="med" len="med"/>
          </a:ln>
        </p:spPr>
      </p:cxnSp>
      <p:cxnSp>
        <p:nvCxnSpPr>
          <p:cNvPr id="323" name="Google Shape;323;p25"/>
          <p:cNvCxnSpPr/>
          <p:nvPr/>
        </p:nvCxnSpPr>
        <p:spPr>
          <a:xfrm rot="10800000">
            <a:off x="2919275" y="3815850"/>
            <a:ext cx="585300" cy="0"/>
          </a:xfrm>
          <a:prstGeom prst="straightConnector1">
            <a:avLst/>
          </a:prstGeom>
          <a:noFill/>
          <a:ln w="9525" cap="rnd" cmpd="sng">
            <a:solidFill>
              <a:srgbClr val="2E5E73"/>
            </a:solidFill>
            <a:prstDash val="solid"/>
            <a:round/>
            <a:headEnd type="none" w="med" len="med"/>
            <a:tailEnd type="oval" w="med" len="med"/>
          </a:ln>
        </p:spPr>
      </p:cxnSp>
      <p:sp>
        <p:nvSpPr>
          <p:cNvPr id="324" name="Google Shape;324;p25"/>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50000"/>
              </a:srgbClr>
            </a:outerShdw>
          </a:effectLst>
        </p:spPr>
      </p:sp>
      <p:sp>
        <p:nvSpPr>
          <p:cNvPr id="325" name="Google Shape;325;p25"/>
          <p:cNvSpPr txBox="1">
            <a:spLocks noGrp="1"/>
          </p:cNvSpPr>
          <p:nvPr>
            <p:ph type="title"/>
          </p:nvPr>
        </p:nvSpPr>
        <p:spPr>
          <a:xfrm>
            <a:off x="724200" y="2188600"/>
            <a:ext cx="2113500" cy="1058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25"/>
          <p:cNvSpPr txBox="1">
            <a:spLocks noGrp="1"/>
          </p:cNvSpPr>
          <p:nvPr>
            <p:ph type="title" idx="3"/>
          </p:nvPr>
        </p:nvSpPr>
        <p:spPr>
          <a:xfrm>
            <a:off x="724325" y="3626125"/>
            <a:ext cx="2113500" cy="86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5"/>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25"/>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0"/>
        <p:cNvGrpSpPr/>
        <p:nvPr/>
      </p:nvGrpSpPr>
      <p:grpSpPr>
        <a:xfrm>
          <a:off x="0" y="0"/>
          <a:ext cx="0" cy="0"/>
          <a:chOff x="0" y="0"/>
          <a:chExt cx="0" cy="0"/>
        </a:xfrm>
      </p:grpSpPr>
      <p:cxnSp>
        <p:nvCxnSpPr>
          <p:cNvPr id="331" name="Google Shape;331;p26"/>
          <p:cNvCxnSpPr/>
          <p:nvPr/>
        </p:nvCxnSpPr>
        <p:spPr>
          <a:xfrm rot="10800000">
            <a:off x="1707150" y="2376425"/>
            <a:ext cx="471300" cy="0"/>
          </a:xfrm>
          <a:prstGeom prst="straightConnector1">
            <a:avLst/>
          </a:prstGeom>
          <a:noFill/>
          <a:ln w="9525" cap="rnd" cmpd="sng">
            <a:solidFill>
              <a:srgbClr val="2E5E73"/>
            </a:solidFill>
            <a:prstDash val="solid"/>
            <a:round/>
            <a:headEnd type="none" w="med" len="med"/>
            <a:tailEnd type="oval" w="med" len="med"/>
          </a:ln>
        </p:spPr>
      </p:cxnSp>
      <p:cxnSp>
        <p:nvCxnSpPr>
          <p:cNvPr id="332" name="Google Shape;332;p26"/>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med" len="med"/>
          </a:ln>
        </p:spPr>
      </p:cxnSp>
      <p:sp>
        <p:nvSpPr>
          <p:cNvPr id="333" name="Google Shape;333;p26"/>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50000"/>
              </a:srgbClr>
            </a:outerShdw>
          </a:effectLst>
        </p:spPr>
      </p:sp>
      <p:sp>
        <p:nvSpPr>
          <p:cNvPr id="334" name="Google Shape;334;p26"/>
          <p:cNvSpPr txBox="1">
            <a:spLocks noGrp="1"/>
          </p:cNvSpPr>
          <p:nvPr>
            <p:ph type="title"/>
          </p:nvPr>
        </p:nvSpPr>
        <p:spPr>
          <a:xfrm>
            <a:off x="724200" y="2156025"/>
            <a:ext cx="1014900" cy="13656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6"/>
          <p:cNvSpPr txBox="1">
            <a:spLocks noGrp="1"/>
          </p:cNvSpPr>
          <p:nvPr>
            <p:ph type="title" idx="3"/>
          </p:nvPr>
        </p:nvSpPr>
        <p:spPr>
          <a:xfrm>
            <a:off x="7478025" y="2213525"/>
            <a:ext cx="1305000" cy="1800600"/>
          </a:xfrm>
          <a:prstGeom prst="rect">
            <a:avLst/>
          </a:prstGeom>
        </p:spPr>
        <p:txBody>
          <a:bodyPr spcFirstLastPara="1" wrap="square" lIns="91425" tIns="91425" rIns="91425" bIns="91425" anchor="b"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6"/>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26"/>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39"/>
        <p:cNvGrpSpPr/>
        <p:nvPr/>
      </p:nvGrpSpPr>
      <p:grpSpPr>
        <a:xfrm>
          <a:off x="0" y="0"/>
          <a:ext cx="0" cy="0"/>
          <a:chOff x="0" y="0"/>
          <a:chExt cx="0" cy="0"/>
        </a:xfrm>
      </p:grpSpPr>
      <p:sp>
        <p:nvSpPr>
          <p:cNvPr id="340" name="Google Shape;340;p27"/>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Time’s up!</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341" name="Google Shape;341;p27"/>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2"/>
        <p:cNvGrpSpPr/>
        <p:nvPr/>
      </p:nvGrpSpPr>
      <p:grpSpPr>
        <a:xfrm>
          <a:off x="0" y="0"/>
          <a:ext cx="0" cy="0"/>
          <a:chOff x="0" y="0"/>
          <a:chExt cx="0" cy="0"/>
        </a:xfrm>
      </p:grpSpPr>
      <p:sp>
        <p:nvSpPr>
          <p:cNvPr id="343" name="Google Shape;343;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Break</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344" name="Google Shape;344;p28"/>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5"/>
        <p:cNvGrpSpPr/>
        <p:nvPr/>
      </p:nvGrpSpPr>
      <p:grpSpPr>
        <a:xfrm>
          <a:off x="0" y="0"/>
          <a:ext cx="0" cy="0"/>
          <a:chOff x="0" y="0"/>
          <a:chExt cx="0" cy="0"/>
        </a:xfrm>
      </p:grpSpPr>
      <p:sp>
        <p:nvSpPr>
          <p:cNvPr id="346" name="Google Shape;346;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Time for a quick </a:t>
            </a:r>
            <a:r>
              <a:rPr lang="en" sz="4000" b="1">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347" name="Google Shape;347;p29"/>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48"/>
        <p:cNvGrpSpPr/>
        <p:nvPr/>
      </p:nvGrpSpPr>
      <p:grpSpPr>
        <a:xfrm>
          <a:off x="0" y="0"/>
          <a:ext cx="0" cy="0"/>
          <a:chOff x="0" y="0"/>
          <a:chExt cx="0" cy="0"/>
        </a:xfrm>
      </p:grpSpPr>
      <p:sp>
        <p:nvSpPr>
          <p:cNvPr id="349" name="Google Shape;349;p30"/>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350" name="Google Shape;350;p30"/>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1"/>
        <p:cNvGrpSpPr/>
        <p:nvPr/>
      </p:nvGrpSpPr>
      <p:grpSpPr>
        <a:xfrm>
          <a:off x="0" y="0"/>
          <a:ext cx="0" cy="0"/>
          <a:chOff x="0" y="0"/>
          <a:chExt cx="0" cy="0"/>
        </a:xfrm>
      </p:grpSpPr>
      <p:sp>
        <p:nvSpPr>
          <p:cNvPr id="352" name="Google Shape;352;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Let’s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53" name="Google Shape;353;p31"/>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18"/>
        <p:cNvGrpSpPr/>
        <p:nvPr/>
      </p:nvGrpSpPr>
      <p:grpSpPr>
        <a:xfrm>
          <a:off x="0" y="0"/>
          <a:ext cx="0" cy="0"/>
          <a:chOff x="0" y="0"/>
          <a:chExt cx="0" cy="0"/>
        </a:xfrm>
      </p:grpSpPr>
      <p:cxnSp>
        <p:nvCxnSpPr>
          <p:cNvPr id="19" name="Google Shape;19;p4"/>
          <p:cNvCxnSpPr/>
          <p:nvPr/>
        </p:nvCxnSpPr>
        <p:spPr>
          <a:xfrm>
            <a:off x="0" y="1975950"/>
            <a:ext cx="5532900" cy="0"/>
          </a:xfrm>
          <a:prstGeom prst="straightConnector1">
            <a:avLst/>
          </a:prstGeom>
          <a:noFill/>
          <a:ln w="19050" cap="flat" cmpd="sng">
            <a:solidFill>
              <a:srgbClr val="FFFFFF"/>
            </a:solidFill>
            <a:prstDash val="solid"/>
            <a:round/>
            <a:headEnd type="none" w="med" len="med"/>
            <a:tailEnd type="oval" w="med" len="med"/>
          </a:ln>
        </p:spPr>
      </p:cxnSp>
      <p:sp>
        <p:nvSpPr>
          <p:cNvPr id="20" name="Google Shape;20;p4"/>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1" name="Google Shape;21;p4"/>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4"/>
        <p:cNvGrpSpPr/>
        <p:nvPr/>
      </p:nvGrpSpPr>
      <p:grpSpPr>
        <a:xfrm>
          <a:off x="0" y="0"/>
          <a:ext cx="0" cy="0"/>
          <a:chOff x="0" y="0"/>
          <a:chExt cx="0" cy="0"/>
        </a:xfrm>
      </p:grpSpPr>
      <p:sp>
        <p:nvSpPr>
          <p:cNvPr id="355" name="Google Shape;355;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grpSp>
        <p:nvGrpSpPr>
          <p:cNvPr id="356" name="Google Shape;356;p32"/>
          <p:cNvGrpSpPr/>
          <p:nvPr/>
        </p:nvGrpSpPr>
        <p:grpSpPr>
          <a:xfrm>
            <a:off x="3926232" y="1470628"/>
            <a:ext cx="1291534" cy="1291580"/>
            <a:chOff x="4898908" y="4195167"/>
            <a:chExt cx="459000" cy="459000"/>
          </a:xfrm>
        </p:grpSpPr>
        <p:sp>
          <p:nvSpPr>
            <p:cNvPr id="357" name="Google Shape;357;p32"/>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358" name="Google Shape;358;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59"/>
        <p:cNvGrpSpPr/>
        <p:nvPr/>
      </p:nvGrpSpPr>
      <p:grpSpPr>
        <a:xfrm>
          <a:off x="0" y="0"/>
          <a:ext cx="0" cy="0"/>
          <a:chOff x="0" y="0"/>
          <a:chExt cx="0" cy="0"/>
        </a:xfrm>
      </p:grpSpPr>
      <p:sp>
        <p:nvSpPr>
          <p:cNvPr id="360" name="Google Shape;360;p33"/>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The </a:t>
            </a:r>
            <a:r>
              <a:rPr lang="en" sz="4000" b="1">
                <a:solidFill>
                  <a:srgbClr val="2E5E73"/>
                </a:solidFill>
                <a:latin typeface="Roboto"/>
                <a:ea typeface="Roboto"/>
                <a:cs typeface="Roboto"/>
                <a:sym typeface="Roboto"/>
              </a:rPr>
              <a:t>end</a:t>
            </a:r>
            <a:endParaRPr sz="4000" b="1">
              <a:solidFill>
                <a:srgbClr val="2E5E73"/>
              </a:solidFill>
              <a:latin typeface="Roboto"/>
              <a:ea typeface="Roboto"/>
              <a:cs typeface="Roboto"/>
              <a:sym typeface="Roboto"/>
            </a:endParaRPr>
          </a:p>
        </p:txBody>
      </p:sp>
      <p:pic>
        <p:nvPicPr>
          <p:cNvPr id="362" name="Google Shape;362;p33"/>
          <p:cNvPicPr preferRelativeResize="0"/>
          <p:nvPr/>
        </p:nvPicPr>
        <p:blipFill>
          <a:blip r:embed="rId2">
            <a:alphaModFix/>
          </a:blip>
          <a:stretch>
            <a:fillRect/>
          </a:stretch>
        </p:blipFill>
        <p:spPr>
          <a:xfrm>
            <a:off x="3819450" y="1325700"/>
            <a:ext cx="1612400" cy="161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3"/>
        <p:cNvGrpSpPr/>
        <p:nvPr/>
      </p:nvGrpSpPr>
      <p:grpSpPr>
        <a:xfrm>
          <a:off x="0" y="0"/>
          <a:ext cx="0" cy="0"/>
          <a:chOff x="0" y="0"/>
          <a:chExt cx="0" cy="0"/>
        </a:xfrm>
      </p:grpSpPr>
      <p:sp>
        <p:nvSpPr>
          <p:cNvPr id="364" name="Google Shape;364;p34"/>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65" name="Google Shape;365;p34"/>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366" name="Google Shape;366;p34"/>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67" name="Google Shape;367;p34"/>
          <p:cNvPicPr preferRelativeResize="0"/>
          <p:nvPr/>
        </p:nvPicPr>
        <p:blipFill rotWithShape="1">
          <a:blip r:embed="rId3">
            <a:alphaModFix/>
          </a:blip>
          <a:srcRect b="19665"/>
          <a:stretch/>
        </p:blipFill>
        <p:spPr>
          <a:xfrm flipH="1">
            <a:off x="1651350" y="4211600"/>
            <a:ext cx="783075" cy="957125"/>
          </a:xfrm>
          <a:prstGeom prst="rect">
            <a:avLst/>
          </a:prstGeom>
          <a:noFill/>
          <a:ln>
            <a:noFill/>
          </a:ln>
        </p:spPr>
      </p:pic>
      <p:pic>
        <p:nvPicPr>
          <p:cNvPr id="368" name="Google Shape;368;p34"/>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69" name="Google Shape;369;p34"/>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0" name="Google Shape;370;p34"/>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1" name="Google Shape;371;p34"/>
          <p:cNvPicPr preferRelativeResize="0"/>
          <p:nvPr/>
        </p:nvPicPr>
        <p:blipFill rotWithShape="1">
          <a:blip r:embed="rId3">
            <a:alphaModFix/>
          </a:blip>
          <a:srcRect b="5687"/>
          <a:stretch/>
        </p:blipFill>
        <p:spPr>
          <a:xfrm flipH="1">
            <a:off x="5979175" y="4016252"/>
            <a:ext cx="783075" cy="1123675"/>
          </a:xfrm>
          <a:prstGeom prst="rect">
            <a:avLst/>
          </a:prstGeom>
          <a:noFill/>
          <a:ln>
            <a:noFill/>
          </a:ln>
        </p:spPr>
      </p:pic>
      <p:pic>
        <p:nvPicPr>
          <p:cNvPr id="372" name="Google Shape;372;p34"/>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3"/>
        <p:cNvGrpSpPr/>
        <p:nvPr/>
      </p:nvGrpSpPr>
      <p:grpSpPr>
        <a:xfrm>
          <a:off x="0" y="0"/>
          <a:ext cx="0" cy="0"/>
          <a:chOff x="0" y="0"/>
          <a:chExt cx="0" cy="0"/>
        </a:xfrm>
      </p:grpSpPr>
      <p:sp>
        <p:nvSpPr>
          <p:cNvPr id="374" name="Google Shape;374;p35"/>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Share</a:t>
            </a:r>
            <a:endParaRPr sz="4000" b="1">
              <a:solidFill>
                <a:srgbClr val="FFFFFF"/>
              </a:solidFill>
              <a:latin typeface="Roboto"/>
              <a:ea typeface="Roboto"/>
              <a:cs typeface="Roboto"/>
              <a:sym typeface="Roboto"/>
            </a:endParaRPr>
          </a:p>
        </p:txBody>
      </p:sp>
      <p:sp>
        <p:nvSpPr>
          <p:cNvPr id="378" name="Google Shape;378;p35"/>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Your</a:t>
            </a:r>
            <a:endParaRPr sz="4000" b="1">
              <a:solidFill>
                <a:srgbClr val="FFFFFF"/>
              </a:solidFill>
              <a:latin typeface="Roboto"/>
              <a:ea typeface="Roboto"/>
              <a:cs typeface="Roboto"/>
              <a:sym typeface="Roboto"/>
            </a:endParaRPr>
          </a:p>
        </p:txBody>
      </p:sp>
      <p:sp>
        <p:nvSpPr>
          <p:cNvPr id="379" name="Google Shape;379;p35"/>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Answers</a:t>
            </a:r>
            <a:endParaRPr sz="4000" b="1">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396"/>
        <p:cNvGrpSpPr/>
        <p:nvPr/>
      </p:nvGrpSpPr>
      <p:grpSpPr>
        <a:xfrm>
          <a:off x="0" y="0"/>
          <a:ext cx="0" cy="0"/>
          <a:chOff x="0" y="0"/>
          <a:chExt cx="0" cy="0"/>
        </a:xfrm>
      </p:grpSpPr>
      <p:sp>
        <p:nvSpPr>
          <p:cNvPr id="397" name="Google Shape;397;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03" name="Google Shape;403;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04" name="Google Shape;404;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05" name="Google Shape;405;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06" name="Google Shape;406;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407" name="Google Shape;407;p3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3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37"/>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37"/>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37"/>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37"/>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37"/>
          <p:cNvSpPr txBox="1">
            <a:spLocks noGrp="1"/>
          </p:cNvSpPr>
          <p:nvPr>
            <p:ph type="subTitle" idx="6"/>
          </p:nvPr>
        </p:nvSpPr>
        <p:spPr>
          <a:xfrm>
            <a:off x="1354400" y="37056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15"/>
        <p:cNvGrpSpPr/>
        <p:nvPr/>
      </p:nvGrpSpPr>
      <p:grpSpPr>
        <a:xfrm>
          <a:off x="0" y="0"/>
          <a:ext cx="0" cy="0"/>
          <a:chOff x="0" y="0"/>
          <a:chExt cx="0" cy="0"/>
        </a:xfrm>
      </p:grpSpPr>
      <p:sp>
        <p:nvSpPr>
          <p:cNvPr id="416" name="Google Shape;416;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21" name="Google Shape;421;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22" name="Google Shape;422;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23" name="Google Shape;423;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24" name="Google Shape;424;p3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5" name="Google Shape;425;p3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38"/>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38"/>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38"/>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31"/>
        <p:cNvGrpSpPr/>
        <p:nvPr/>
      </p:nvGrpSpPr>
      <p:grpSpPr>
        <a:xfrm>
          <a:off x="0" y="0"/>
          <a:ext cx="0" cy="0"/>
          <a:chOff x="0" y="0"/>
          <a:chExt cx="0" cy="0"/>
        </a:xfrm>
      </p:grpSpPr>
      <p:sp>
        <p:nvSpPr>
          <p:cNvPr id="432" name="Google Shape;432;p39"/>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01.</a:t>
            </a:r>
            <a:endParaRPr sz="4000" b="1">
              <a:solidFill>
                <a:srgbClr val="2E5E73"/>
              </a:solidFill>
              <a:latin typeface="Roboto"/>
              <a:ea typeface="Roboto"/>
              <a:cs typeface="Roboto"/>
              <a:sym typeface="Roboto"/>
            </a:endParaRPr>
          </a:p>
        </p:txBody>
      </p:sp>
      <p:sp>
        <p:nvSpPr>
          <p:cNvPr id="433" name="Google Shape;433;p39"/>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02.</a:t>
            </a:r>
            <a:endParaRPr sz="4000" b="1">
              <a:solidFill>
                <a:srgbClr val="2E5E73"/>
              </a:solidFill>
              <a:latin typeface="Roboto"/>
              <a:ea typeface="Roboto"/>
              <a:cs typeface="Roboto"/>
              <a:sym typeface="Roboto"/>
            </a:endParaRPr>
          </a:p>
        </p:txBody>
      </p:sp>
      <p:sp>
        <p:nvSpPr>
          <p:cNvPr id="434" name="Google Shape;434;p39"/>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03.</a:t>
            </a:r>
            <a:endParaRPr sz="4000" b="1">
              <a:solidFill>
                <a:srgbClr val="2E5E73"/>
              </a:solidFill>
              <a:latin typeface="Roboto"/>
              <a:ea typeface="Roboto"/>
              <a:cs typeface="Roboto"/>
              <a:sym typeface="Roboto"/>
            </a:endParaRPr>
          </a:p>
        </p:txBody>
      </p:sp>
      <p:cxnSp>
        <p:nvCxnSpPr>
          <p:cNvPr id="435" name="Google Shape;435;p39"/>
          <p:cNvCxnSpPr/>
          <p:nvPr/>
        </p:nvCxnSpPr>
        <p:spPr>
          <a:xfrm>
            <a:off x="82056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6" name="Google Shape;436;p39"/>
          <p:cNvCxnSpPr/>
          <p:nvPr/>
        </p:nvCxnSpPr>
        <p:spPr>
          <a:xfrm>
            <a:off x="389491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7" name="Google Shape;437;p39"/>
          <p:cNvCxnSpPr/>
          <p:nvPr/>
        </p:nvCxnSpPr>
        <p:spPr>
          <a:xfrm>
            <a:off x="6954158" y="2314925"/>
            <a:ext cx="1809900" cy="0"/>
          </a:xfrm>
          <a:prstGeom prst="straightConnector1">
            <a:avLst/>
          </a:prstGeom>
          <a:noFill/>
          <a:ln w="19050" cap="flat" cmpd="sng">
            <a:solidFill>
              <a:srgbClr val="2E5E73"/>
            </a:solidFill>
            <a:prstDash val="solid"/>
            <a:round/>
            <a:headEnd type="none" w="med" len="med"/>
            <a:tailEnd type="none" w="med" len="med"/>
          </a:ln>
        </p:spPr>
      </p:cxnSp>
      <p:sp>
        <p:nvSpPr>
          <p:cNvPr id="438" name="Google Shape;438;p39"/>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39"/>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39"/>
          <p:cNvSpPr txBox="1">
            <a:spLocks noGrp="1"/>
          </p:cNvSpPr>
          <p:nvPr>
            <p:ph type="subTitle" idx="1"/>
          </p:nvPr>
        </p:nvSpPr>
        <p:spPr>
          <a:xfrm>
            <a:off x="70550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39"/>
          <p:cNvSpPr txBox="1">
            <a:spLocks noGrp="1"/>
          </p:cNvSpPr>
          <p:nvPr>
            <p:ph type="subTitle" idx="3"/>
          </p:nvPr>
        </p:nvSpPr>
        <p:spPr>
          <a:xfrm>
            <a:off x="378035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39"/>
          <p:cNvSpPr txBox="1">
            <a:spLocks noGrp="1"/>
          </p:cNvSpPr>
          <p:nvPr>
            <p:ph type="subTitle" idx="4"/>
          </p:nvPr>
        </p:nvSpPr>
        <p:spPr>
          <a:xfrm>
            <a:off x="6855175" y="30440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39"/>
          <p:cNvSpPr txBox="1">
            <a:spLocks noGrp="1"/>
          </p:cNvSpPr>
          <p:nvPr>
            <p:ph type="title" idx="5"/>
          </p:nvPr>
        </p:nvSpPr>
        <p:spPr>
          <a:xfrm>
            <a:off x="705500"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4" name="Google Shape;444;p39"/>
          <p:cNvSpPr txBox="1">
            <a:spLocks noGrp="1"/>
          </p:cNvSpPr>
          <p:nvPr>
            <p:ph type="title" idx="6"/>
          </p:nvPr>
        </p:nvSpPr>
        <p:spPr>
          <a:xfrm>
            <a:off x="378034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5" name="Google Shape;445;p39"/>
          <p:cNvSpPr txBox="1">
            <a:spLocks noGrp="1"/>
          </p:cNvSpPr>
          <p:nvPr>
            <p:ph type="title" idx="7"/>
          </p:nvPr>
        </p:nvSpPr>
        <p:spPr>
          <a:xfrm>
            <a:off x="685517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6" name="Google Shape;446;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47"/>
        <p:cNvGrpSpPr/>
        <p:nvPr/>
      </p:nvGrpSpPr>
      <p:grpSpPr>
        <a:xfrm>
          <a:off x="0" y="0"/>
          <a:ext cx="0" cy="0"/>
          <a:chOff x="0" y="0"/>
          <a:chExt cx="0" cy="0"/>
        </a:xfrm>
      </p:grpSpPr>
      <p:sp>
        <p:nvSpPr>
          <p:cNvPr id="448" name="Google Shape;448;p40"/>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452" name="Google Shape;452;p40"/>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453" name="Google Shape;453;p40"/>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454" name="Google Shape;454;p4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4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40"/>
          <p:cNvSpPr txBox="1">
            <a:spLocks noGrp="1"/>
          </p:cNvSpPr>
          <p:nvPr>
            <p:ph type="subTitle" idx="1"/>
          </p:nvPr>
        </p:nvSpPr>
        <p:spPr>
          <a:xfrm>
            <a:off x="89645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7" name="Google Shape;457;p40"/>
          <p:cNvSpPr txBox="1">
            <a:spLocks noGrp="1"/>
          </p:cNvSpPr>
          <p:nvPr>
            <p:ph type="title" idx="3"/>
          </p:nvPr>
        </p:nvSpPr>
        <p:spPr>
          <a:xfrm>
            <a:off x="896450"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8" name="Google Shape;458;p40"/>
          <p:cNvSpPr txBox="1">
            <a:spLocks noGrp="1"/>
          </p:cNvSpPr>
          <p:nvPr>
            <p:ph type="subTitle" idx="4"/>
          </p:nvPr>
        </p:nvSpPr>
        <p:spPr>
          <a:xfrm>
            <a:off x="380470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40"/>
          <p:cNvSpPr txBox="1">
            <a:spLocks noGrp="1"/>
          </p:cNvSpPr>
          <p:nvPr>
            <p:ph type="title" idx="5"/>
          </p:nvPr>
        </p:nvSpPr>
        <p:spPr>
          <a:xfrm>
            <a:off x="3804692"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0" name="Google Shape;460;p40"/>
          <p:cNvSpPr txBox="1">
            <a:spLocks noGrp="1"/>
          </p:cNvSpPr>
          <p:nvPr>
            <p:ph type="subTitle" idx="6"/>
          </p:nvPr>
        </p:nvSpPr>
        <p:spPr>
          <a:xfrm>
            <a:off x="6732600" y="29678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40"/>
          <p:cNvSpPr txBox="1">
            <a:spLocks noGrp="1"/>
          </p:cNvSpPr>
          <p:nvPr>
            <p:ph type="title" idx="7"/>
          </p:nvPr>
        </p:nvSpPr>
        <p:spPr>
          <a:xfrm>
            <a:off x="6732597"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2" name="Google Shape;462;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63"/>
        <p:cNvGrpSpPr/>
        <p:nvPr/>
      </p:nvGrpSpPr>
      <p:grpSpPr>
        <a:xfrm>
          <a:off x="0" y="0"/>
          <a:ext cx="0" cy="0"/>
          <a:chOff x="0" y="0"/>
          <a:chExt cx="0" cy="0"/>
        </a:xfrm>
      </p:grpSpPr>
      <p:sp>
        <p:nvSpPr>
          <p:cNvPr id="464" name="Google Shape;464;p41"/>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41"/>
          <p:cNvCxnSpPr>
            <a:stCxn id="467" idx="2"/>
          </p:cNvCxnSpPr>
          <p:nvPr/>
        </p:nvCxnSpPr>
        <p:spPr>
          <a:xfrm>
            <a:off x="1027532" y="1805519"/>
            <a:ext cx="6865200" cy="0"/>
          </a:xfrm>
          <a:prstGeom prst="straightConnector1">
            <a:avLst/>
          </a:prstGeom>
          <a:noFill/>
          <a:ln w="19050" cap="flat" cmpd="sng">
            <a:solidFill>
              <a:srgbClr val="2E5E73"/>
            </a:solidFill>
            <a:prstDash val="solid"/>
            <a:round/>
            <a:headEnd type="none" w="med" len="med"/>
            <a:tailEnd type="none" w="med" len="med"/>
          </a:ln>
        </p:spPr>
      </p:cxnSp>
      <p:sp>
        <p:nvSpPr>
          <p:cNvPr id="467" name="Google Shape;467;p41"/>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1</a:t>
            </a:r>
            <a:endParaRPr sz="900" b="1">
              <a:solidFill>
                <a:srgbClr val="082D49"/>
              </a:solidFill>
              <a:latin typeface="Roboto"/>
              <a:ea typeface="Roboto"/>
              <a:cs typeface="Roboto"/>
              <a:sym typeface="Roboto"/>
            </a:endParaRPr>
          </a:p>
        </p:txBody>
      </p:sp>
      <p:sp>
        <p:nvSpPr>
          <p:cNvPr id="468" name="Google Shape;468;p41"/>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2</a:t>
            </a:r>
            <a:endParaRPr sz="900" b="1">
              <a:solidFill>
                <a:srgbClr val="082D49"/>
              </a:solidFill>
              <a:latin typeface="Roboto"/>
              <a:ea typeface="Roboto"/>
              <a:cs typeface="Roboto"/>
              <a:sym typeface="Roboto"/>
            </a:endParaRPr>
          </a:p>
        </p:txBody>
      </p:sp>
      <p:sp>
        <p:nvSpPr>
          <p:cNvPr id="469" name="Google Shape;469;p41"/>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3</a:t>
            </a:r>
            <a:endParaRPr sz="900" b="1">
              <a:solidFill>
                <a:srgbClr val="082D49"/>
              </a:solidFill>
              <a:latin typeface="Roboto"/>
              <a:ea typeface="Roboto"/>
              <a:cs typeface="Roboto"/>
              <a:sym typeface="Roboto"/>
            </a:endParaRPr>
          </a:p>
        </p:txBody>
      </p:sp>
      <p:sp>
        <p:nvSpPr>
          <p:cNvPr id="470" name="Google Shape;470;p41"/>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4</a:t>
            </a:r>
            <a:endParaRPr sz="900" b="1">
              <a:solidFill>
                <a:srgbClr val="082D49"/>
              </a:solidFill>
              <a:latin typeface="Roboto"/>
              <a:ea typeface="Roboto"/>
              <a:cs typeface="Roboto"/>
              <a:sym typeface="Roboto"/>
            </a:endParaRPr>
          </a:p>
        </p:txBody>
      </p:sp>
      <p:cxnSp>
        <p:nvCxnSpPr>
          <p:cNvPr id="471" name="Google Shape;471;p41"/>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med" len="med"/>
          </a:ln>
        </p:spPr>
      </p:cxnSp>
      <p:sp>
        <p:nvSpPr>
          <p:cNvPr id="472" name="Google Shape;472;p41"/>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8</a:t>
            </a:r>
            <a:endParaRPr sz="900" b="1">
              <a:solidFill>
                <a:srgbClr val="082D49"/>
              </a:solidFill>
              <a:latin typeface="Roboto"/>
              <a:ea typeface="Roboto"/>
              <a:cs typeface="Roboto"/>
              <a:sym typeface="Roboto"/>
            </a:endParaRPr>
          </a:p>
        </p:txBody>
      </p:sp>
      <p:sp>
        <p:nvSpPr>
          <p:cNvPr id="473" name="Google Shape;473;p41"/>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7</a:t>
            </a:r>
            <a:endParaRPr sz="900" b="1">
              <a:solidFill>
                <a:srgbClr val="082D49"/>
              </a:solidFill>
              <a:latin typeface="Roboto"/>
              <a:ea typeface="Roboto"/>
              <a:cs typeface="Roboto"/>
              <a:sym typeface="Roboto"/>
            </a:endParaRPr>
          </a:p>
        </p:txBody>
      </p:sp>
      <p:sp>
        <p:nvSpPr>
          <p:cNvPr id="474" name="Google Shape;474;p41"/>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6</a:t>
            </a:r>
            <a:endParaRPr sz="900" b="1">
              <a:solidFill>
                <a:srgbClr val="082D49"/>
              </a:solidFill>
              <a:latin typeface="Roboto"/>
              <a:ea typeface="Roboto"/>
              <a:cs typeface="Roboto"/>
              <a:sym typeface="Roboto"/>
            </a:endParaRPr>
          </a:p>
        </p:txBody>
      </p:sp>
      <p:sp>
        <p:nvSpPr>
          <p:cNvPr id="475" name="Google Shape;475;p41"/>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5</a:t>
            </a:r>
            <a:endParaRPr sz="900" b="1">
              <a:solidFill>
                <a:srgbClr val="082D49"/>
              </a:solidFill>
              <a:latin typeface="Roboto"/>
              <a:ea typeface="Roboto"/>
              <a:cs typeface="Roboto"/>
              <a:sym typeface="Roboto"/>
            </a:endParaRPr>
          </a:p>
        </p:txBody>
      </p:sp>
      <p:sp>
        <p:nvSpPr>
          <p:cNvPr id="476" name="Google Shape;476;p4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41"/>
          <p:cNvSpPr txBox="1">
            <a:spLocks noGrp="1"/>
          </p:cNvSpPr>
          <p:nvPr>
            <p:ph type="subTitle" idx="1"/>
          </p:nvPr>
        </p:nvSpPr>
        <p:spPr>
          <a:xfrm>
            <a:off x="518525"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79" name="Google Shape;479;p41"/>
          <p:cNvSpPr txBox="1">
            <a:spLocks noGrp="1"/>
          </p:cNvSpPr>
          <p:nvPr>
            <p:ph type="title" idx="3"/>
          </p:nvPr>
        </p:nvSpPr>
        <p:spPr>
          <a:xfrm>
            <a:off x="518525"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0" name="Google Shape;480;p41"/>
          <p:cNvSpPr txBox="1">
            <a:spLocks noGrp="1"/>
          </p:cNvSpPr>
          <p:nvPr>
            <p:ph type="subTitle" idx="4"/>
          </p:nvPr>
        </p:nvSpPr>
        <p:spPr>
          <a:xfrm>
            <a:off x="2243488"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1" name="Google Shape;481;p41"/>
          <p:cNvSpPr txBox="1">
            <a:spLocks noGrp="1"/>
          </p:cNvSpPr>
          <p:nvPr>
            <p:ph type="title" idx="5"/>
          </p:nvPr>
        </p:nvSpPr>
        <p:spPr>
          <a:xfrm>
            <a:off x="2243501"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2" name="Google Shape;482;p41"/>
          <p:cNvSpPr txBox="1">
            <a:spLocks noGrp="1"/>
          </p:cNvSpPr>
          <p:nvPr>
            <p:ph type="subTitle" idx="6"/>
          </p:nvPr>
        </p:nvSpPr>
        <p:spPr>
          <a:xfrm>
            <a:off x="4228950"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3" name="Google Shape;483;p41"/>
          <p:cNvSpPr txBox="1">
            <a:spLocks noGrp="1"/>
          </p:cNvSpPr>
          <p:nvPr>
            <p:ph type="title" idx="7"/>
          </p:nvPr>
        </p:nvSpPr>
        <p:spPr>
          <a:xfrm>
            <a:off x="4228950"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4" name="Google Shape;484;p41"/>
          <p:cNvSpPr txBox="1">
            <a:spLocks noGrp="1"/>
          </p:cNvSpPr>
          <p:nvPr>
            <p:ph type="subTitle" idx="8"/>
          </p:nvPr>
        </p:nvSpPr>
        <p:spPr>
          <a:xfrm>
            <a:off x="5953913"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5" name="Google Shape;485;p41"/>
          <p:cNvSpPr txBox="1">
            <a:spLocks noGrp="1"/>
          </p:cNvSpPr>
          <p:nvPr>
            <p:ph type="title" idx="9"/>
          </p:nvPr>
        </p:nvSpPr>
        <p:spPr>
          <a:xfrm>
            <a:off x="5953926"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6" name="Google Shape;486;p41"/>
          <p:cNvSpPr txBox="1">
            <a:spLocks noGrp="1"/>
          </p:cNvSpPr>
          <p:nvPr>
            <p:ph type="subTitle" idx="13"/>
          </p:nvPr>
        </p:nvSpPr>
        <p:spPr>
          <a:xfrm>
            <a:off x="153865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7" name="Google Shape;487;p41"/>
          <p:cNvSpPr txBox="1">
            <a:spLocks noGrp="1"/>
          </p:cNvSpPr>
          <p:nvPr>
            <p:ph type="title" idx="14"/>
          </p:nvPr>
        </p:nvSpPr>
        <p:spPr>
          <a:xfrm>
            <a:off x="153865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8" name="Google Shape;488;p41"/>
          <p:cNvSpPr txBox="1">
            <a:spLocks noGrp="1"/>
          </p:cNvSpPr>
          <p:nvPr>
            <p:ph type="subTitle" idx="15"/>
          </p:nvPr>
        </p:nvSpPr>
        <p:spPr>
          <a:xfrm>
            <a:off x="326361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9" name="Google Shape;489;p41"/>
          <p:cNvSpPr txBox="1">
            <a:spLocks noGrp="1"/>
          </p:cNvSpPr>
          <p:nvPr>
            <p:ph type="title" idx="16"/>
          </p:nvPr>
        </p:nvSpPr>
        <p:spPr>
          <a:xfrm>
            <a:off x="326362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0" name="Google Shape;490;p41"/>
          <p:cNvSpPr txBox="1">
            <a:spLocks noGrp="1"/>
          </p:cNvSpPr>
          <p:nvPr>
            <p:ph type="subTitle" idx="17"/>
          </p:nvPr>
        </p:nvSpPr>
        <p:spPr>
          <a:xfrm>
            <a:off x="514350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1" name="Google Shape;491;p41"/>
          <p:cNvSpPr txBox="1">
            <a:spLocks noGrp="1"/>
          </p:cNvSpPr>
          <p:nvPr>
            <p:ph type="title" idx="18"/>
          </p:nvPr>
        </p:nvSpPr>
        <p:spPr>
          <a:xfrm>
            <a:off x="514350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2" name="Google Shape;492;p41"/>
          <p:cNvSpPr txBox="1">
            <a:spLocks noGrp="1"/>
          </p:cNvSpPr>
          <p:nvPr>
            <p:ph type="subTitle" idx="19"/>
          </p:nvPr>
        </p:nvSpPr>
        <p:spPr>
          <a:xfrm>
            <a:off x="686846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3" name="Google Shape;493;p41"/>
          <p:cNvSpPr txBox="1">
            <a:spLocks noGrp="1"/>
          </p:cNvSpPr>
          <p:nvPr>
            <p:ph type="title" idx="20"/>
          </p:nvPr>
        </p:nvSpPr>
        <p:spPr>
          <a:xfrm>
            <a:off x="686847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4" name="Google Shape;49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495"/>
        <p:cNvGrpSpPr/>
        <p:nvPr/>
      </p:nvGrpSpPr>
      <p:grpSpPr>
        <a:xfrm>
          <a:off x="0" y="0"/>
          <a:ext cx="0" cy="0"/>
          <a:chOff x="0" y="0"/>
          <a:chExt cx="0" cy="0"/>
        </a:xfrm>
      </p:grpSpPr>
      <p:sp>
        <p:nvSpPr>
          <p:cNvPr id="496" name="Google Shape;496;p42"/>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B</a:t>
            </a:r>
            <a:endParaRPr b="1">
              <a:solidFill>
                <a:srgbClr val="FFFFFF"/>
              </a:solidFill>
            </a:endParaRPr>
          </a:p>
        </p:txBody>
      </p:sp>
      <p:sp>
        <p:nvSpPr>
          <p:cNvPr id="497" name="Google Shape;497;p42"/>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C</a:t>
            </a:r>
            <a:endParaRPr>
              <a:solidFill>
                <a:srgbClr val="FFFFFF"/>
              </a:solidFill>
            </a:endParaRPr>
          </a:p>
        </p:txBody>
      </p:sp>
      <p:sp>
        <p:nvSpPr>
          <p:cNvPr id="498" name="Google Shape;498;p42"/>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8363B"/>
                </a:solidFill>
                <a:latin typeface="Roboto"/>
                <a:ea typeface="Roboto"/>
                <a:cs typeface="Roboto"/>
                <a:sym typeface="Roboto"/>
              </a:rPr>
              <a:t>A</a:t>
            </a:r>
            <a:endParaRPr sz="2000" b="1">
              <a:solidFill>
                <a:srgbClr val="28363B"/>
              </a:solidFill>
              <a:latin typeface="Roboto"/>
              <a:ea typeface="Roboto"/>
              <a:cs typeface="Roboto"/>
              <a:sym typeface="Roboto"/>
            </a:endParaRPr>
          </a:p>
        </p:txBody>
      </p:sp>
      <p:sp>
        <p:nvSpPr>
          <p:cNvPr id="499" name="Google Shape;499;p42"/>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D</a:t>
            </a:r>
            <a:endParaRPr>
              <a:solidFill>
                <a:srgbClr val="FFFFFF"/>
              </a:solidFill>
            </a:endParaRPr>
          </a:p>
        </p:txBody>
      </p:sp>
      <p:cxnSp>
        <p:nvCxnSpPr>
          <p:cNvPr id="500" name="Google Shape;500;p42"/>
          <p:cNvCxnSpPr/>
          <p:nvPr/>
        </p:nvCxnSpPr>
        <p:spPr>
          <a:xfrm rot="10800000">
            <a:off x="4725150" y="1849000"/>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1" name="Google Shape;501;p42"/>
          <p:cNvCxnSpPr/>
          <p:nvPr/>
        </p:nvCxnSpPr>
        <p:spPr>
          <a:xfrm rot="10800000">
            <a:off x="5534475" y="3447375"/>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2" name="Google Shape;502;p42"/>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med" len="med"/>
          </a:ln>
        </p:spPr>
      </p:cxnSp>
      <p:cxnSp>
        <p:nvCxnSpPr>
          <p:cNvPr id="503" name="Google Shape;503;p42"/>
          <p:cNvCxnSpPr>
            <a:endCxn id="49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med" len="med"/>
          </a:ln>
        </p:spPr>
      </p:cxnSp>
      <p:cxnSp>
        <p:nvCxnSpPr>
          <p:cNvPr id="504" name="Google Shape;504;p42"/>
          <p:cNvCxnSpPr>
            <a:stCxn id="499" idx="1"/>
          </p:cNvCxnSpPr>
          <p:nvPr/>
        </p:nvCxnSpPr>
        <p:spPr>
          <a:xfrm rot="10800000">
            <a:off x="1303335" y="4285170"/>
            <a:ext cx="1167900" cy="0"/>
          </a:xfrm>
          <a:prstGeom prst="straightConnector1">
            <a:avLst/>
          </a:prstGeom>
          <a:noFill/>
          <a:ln w="9525" cap="rnd" cmpd="sng">
            <a:solidFill>
              <a:srgbClr val="2E5E73"/>
            </a:solidFill>
            <a:prstDash val="solid"/>
            <a:round/>
            <a:headEnd type="none" w="med" len="med"/>
            <a:tailEnd type="none" w="med" len="med"/>
          </a:ln>
        </p:spPr>
      </p:cxnSp>
      <p:sp>
        <p:nvSpPr>
          <p:cNvPr id="505" name="Google Shape;505;p42"/>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6" name="Google Shape;506;p42"/>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7" name="Google Shape;507;p42"/>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pic>
        <p:nvPicPr>
          <p:cNvPr id="508" name="Google Shape;508;p42"/>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509" name="Google Shape;509;p42"/>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510" name="Google Shape;510;p42"/>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511" name="Google Shape;511;p42"/>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512" name="Google Shape;512;p42"/>
          <p:cNvCxnSpPr>
            <a:endCxn id="496" idx="1"/>
          </p:cNvCxnSpPr>
          <p:nvPr/>
        </p:nvCxnSpPr>
        <p:spPr>
          <a:xfrm rot="10800000">
            <a:off x="3498242" y="2609593"/>
            <a:ext cx="266700" cy="0"/>
          </a:xfrm>
          <a:prstGeom prst="straightConnector1">
            <a:avLst/>
          </a:prstGeom>
          <a:noFill/>
          <a:ln w="9525" cap="rnd" cmpd="sng">
            <a:solidFill>
              <a:srgbClr val="FFFFFF"/>
            </a:solidFill>
            <a:prstDash val="solid"/>
            <a:round/>
            <a:headEnd type="oval" w="med" len="med"/>
            <a:tailEnd type="none" w="med" len="med"/>
          </a:ln>
        </p:spPr>
      </p:cxnSp>
      <p:cxnSp>
        <p:nvCxnSpPr>
          <p:cNvPr id="513" name="Google Shape;513;p42"/>
          <p:cNvCxnSpPr>
            <a:stCxn id="497" idx="3"/>
          </p:cNvCxnSpPr>
          <p:nvPr/>
        </p:nvCxnSpPr>
        <p:spPr>
          <a:xfrm rot="10800000">
            <a:off x="5534389" y="3447381"/>
            <a:ext cx="414600" cy="0"/>
          </a:xfrm>
          <a:prstGeom prst="straightConnector1">
            <a:avLst/>
          </a:prstGeom>
          <a:noFill/>
          <a:ln w="9525" cap="rnd" cmpd="sng">
            <a:solidFill>
              <a:srgbClr val="FFFFFF"/>
            </a:solidFill>
            <a:prstDash val="solid"/>
            <a:round/>
            <a:headEnd type="none" w="med" len="med"/>
            <a:tailEnd type="oval" w="med" len="med"/>
          </a:ln>
        </p:spPr>
      </p:cxnSp>
      <p:sp>
        <p:nvSpPr>
          <p:cNvPr id="514" name="Google Shape;514;p4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4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5" name="Google Shape;25;p5"/>
          <p:cNvCxnSpPr/>
          <p:nvPr/>
        </p:nvCxnSpPr>
        <p:spPr>
          <a:xfrm>
            <a:off x="0" y="1975950"/>
            <a:ext cx="5532900" cy="0"/>
          </a:xfrm>
          <a:prstGeom prst="straightConnector1">
            <a:avLst/>
          </a:prstGeom>
          <a:noFill/>
          <a:ln w="19050" cap="flat" cmpd="sng">
            <a:solidFill>
              <a:srgbClr val="2E5E73"/>
            </a:solidFill>
            <a:prstDash val="solid"/>
            <a:round/>
            <a:headEnd type="none" w="med" len="med"/>
            <a:tailEnd type="oval" w="med" len="med"/>
          </a:ln>
        </p:spPr>
      </p:cxnSp>
      <p:sp>
        <p:nvSpPr>
          <p:cNvPr id="26" name="Google Shape;26;p5"/>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b="0"/>
            </a:lvl1pPr>
            <a:lvl2pPr lvl="1" rtl="0">
              <a:spcBef>
                <a:spcPts val="0"/>
              </a:spcBef>
              <a:spcAft>
                <a:spcPts val="0"/>
              </a:spcAft>
              <a:buSzPts val="4000"/>
              <a:buFont typeface="Roboto"/>
              <a:buNone/>
              <a:defRPr sz="4000">
                <a:latin typeface="Roboto"/>
                <a:ea typeface="Roboto"/>
                <a:cs typeface="Roboto"/>
                <a:sym typeface="Roboto"/>
              </a:defRPr>
            </a:lvl2pPr>
            <a:lvl3pPr lvl="2" rtl="0">
              <a:spcBef>
                <a:spcPts val="0"/>
              </a:spcBef>
              <a:spcAft>
                <a:spcPts val="0"/>
              </a:spcAft>
              <a:buSzPts val="4000"/>
              <a:buFont typeface="Roboto"/>
              <a:buNone/>
              <a:defRPr sz="4000">
                <a:latin typeface="Roboto"/>
                <a:ea typeface="Roboto"/>
                <a:cs typeface="Roboto"/>
                <a:sym typeface="Roboto"/>
              </a:defRPr>
            </a:lvl3pPr>
            <a:lvl4pPr lvl="3" rtl="0">
              <a:spcBef>
                <a:spcPts val="0"/>
              </a:spcBef>
              <a:spcAft>
                <a:spcPts val="0"/>
              </a:spcAft>
              <a:buSzPts val="4000"/>
              <a:buFont typeface="Roboto"/>
              <a:buNone/>
              <a:defRPr sz="4000">
                <a:latin typeface="Roboto"/>
                <a:ea typeface="Roboto"/>
                <a:cs typeface="Roboto"/>
                <a:sym typeface="Roboto"/>
              </a:defRPr>
            </a:lvl4pPr>
            <a:lvl5pPr lvl="4" rtl="0">
              <a:spcBef>
                <a:spcPts val="0"/>
              </a:spcBef>
              <a:spcAft>
                <a:spcPts val="0"/>
              </a:spcAft>
              <a:buSzPts val="4000"/>
              <a:buFont typeface="Roboto"/>
              <a:buNone/>
              <a:defRPr sz="4000">
                <a:latin typeface="Roboto"/>
                <a:ea typeface="Roboto"/>
                <a:cs typeface="Roboto"/>
                <a:sym typeface="Roboto"/>
              </a:defRPr>
            </a:lvl5pPr>
            <a:lvl6pPr lvl="5" rtl="0">
              <a:spcBef>
                <a:spcPts val="0"/>
              </a:spcBef>
              <a:spcAft>
                <a:spcPts val="0"/>
              </a:spcAft>
              <a:buSzPts val="4000"/>
              <a:buFont typeface="Roboto"/>
              <a:buNone/>
              <a:defRPr sz="4000">
                <a:latin typeface="Roboto"/>
                <a:ea typeface="Roboto"/>
                <a:cs typeface="Roboto"/>
                <a:sym typeface="Roboto"/>
              </a:defRPr>
            </a:lvl6pPr>
            <a:lvl7pPr lvl="6" rtl="0">
              <a:spcBef>
                <a:spcPts val="0"/>
              </a:spcBef>
              <a:spcAft>
                <a:spcPts val="0"/>
              </a:spcAft>
              <a:buSzPts val="4000"/>
              <a:buFont typeface="Roboto"/>
              <a:buNone/>
              <a:defRPr sz="4000">
                <a:latin typeface="Roboto"/>
                <a:ea typeface="Roboto"/>
                <a:cs typeface="Roboto"/>
                <a:sym typeface="Roboto"/>
              </a:defRPr>
            </a:lvl7pPr>
            <a:lvl8pPr lvl="7" rtl="0">
              <a:spcBef>
                <a:spcPts val="0"/>
              </a:spcBef>
              <a:spcAft>
                <a:spcPts val="0"/>
              </a:spcAft>
              <a:buSzPts val="4000"/>
              <a:buFont typeface="Roboto"/>
              <a:buNone/>
              <a:defRPr sz="4000">
                <a:latin typeface="Roboto"/>
                <a:ea typeface="Roboto"/>
                <a:cs typeface="Roboto"/>
                <a:sym typeface="Roboto"/>
              </a:defRPr>
            </a:lvl8pPr>
            <a:lvl9pPr lvl="8" rtl="0">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27" name="Google Shape;27;p5"/>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17"/>
        <p:cNvGrpSpPr/>
        <p:nvPr/>
      </p:nvGrpSpPr>
      <p:grpSpPr>
        <a:xfrm>
          <a:off x="0" y="0"/>
          <a:ext cx="0" cy="0"/>
          <a:chOff x="0" y="0"/>
          <a:chExt cx="0" cy="0"/>
        </a:xfrm>
      </p:grpSpPr>
      <p:cxnSp>
        <p:nvCxnSpPr>
          <p:cNvPr id="518" name="Google Shape;518;p43"/>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19" name="Google Shape;519;p43"/>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20" name="Google Shape;520;p43"/>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21" name="Google Shape;521;p43"/>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22" name="Google Shape;522;p43"/>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23" name="Google Shape;523;p43"/>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5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39" name="Google Shape;539;p43"/>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4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0" name="Google Shape;540;p43"/>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082D49"/>
                </a:solidFill>
                <a:latin typeface="Roboto"/>
                <a:ea typeface="Roboto"/>
                <a:cs typeface="Roboto"/>
                <a:sym typeface="Roboto"/>
              </a:rPr>
              <a:t>Step 1 Goes Here: </a:t>
            </a:r>
            <a:br>
              <a:rPr lang="en" sz="1000" b="1">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541" name="Google Shape;541;p43"/>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2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2" name="Google Shape;542;p43"/>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3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3" name="Google Shape;543;p43"/>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44" name="Google Shape;544;p43"/>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45" name="Google Shape;545;p43"/>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46" name="Google Shape;546;p43"/>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02</a:t>
            </a:r>
            <a:endParaRPr sz="1600" b="1">
              <a:solidFill>
                <a:srgbClr val="9E9E9E"/>
              </a:solidFill>
              <a:latin typeface="Roboto"/>
              <a:ea typeface="Roboto"/>
              <a:cs typeface="Roboto"/>
              <a:sym typeface="Roboto"/>
            </a:endParaRPr>
          </a:p>
        </p:txBody>
      </p:sp>
      <p:sp>
        <p:nvSpPr>
          <p:cNvPr id="547" name="Google Shape;547;p43"/>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04</a:t>
            </a:r>
            <a:endParaRPr sz="1600" b="1">
              <a:solidFill>
                <a:srgbClr val="9E9E9E"/>
              </a:solidFill>
              <a:latin typeface="Roboto"/>
              <a:ea typeface="Roboto"/>
              <a:cs typeface="Roboto"/>
              <a:sym typeface="Roboto"/>
            </a:endParaRPr>
          </a:p>
        </p:txBody>
      </p:sp>
      <p:sp>
        <p:nvSpPr>
          <p:cNvPr id="548" name="Google Shape;548;p4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4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0" name="Google Shape;55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51"/>
        <p:cNvGrpSpPr/>
        <p:nvPr/>
      </p:nvGrpSpPr>
      <p:grpSpPr>
        <a:xfrm>
          <a:off x="0" y="0"/>
          <a:ext cx="0" cy="0"/>
          <a:chOff x="0" y="0"/>
          <a:chExt cx="0" cy="0"/>
        </a:xfrm>
      </p:grpSpPr>
      <p:cxnSp>
        <p:nvCxnSpPr>
          <p:cNvPr id="552" name="Google Shape;552;p44"/>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53" name="Google Shape;553;p44"/>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54" name="Google Shape;554;p44"/>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55" name="Google Shape;555;p44"/>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56" name="Google Shape;556;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57" name="Google Shape;557;p44"/>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5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3" name="Google Shape;573;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2E5E73"/>
                </a:solidFill>
                <a:latin typeface="Roboto"/>
                <a:ea typeface="Roboto"/>
                <a:cs typeface="Roboto"/>
                <a:sym typeface="Roboto"/>
              </a:rPr>
              <a:t>Step 1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574" name="Google Shape;574;p44"/>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2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5" name="Google Shape;575;p44"/>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3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6" name="Google Shape;576;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77" name="Google Shape;577;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78" name="Google Shape;578;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79" name="Google Shape;579;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580" name="Google Shape;580;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05</a:t>
            </a:r>
            <a:endParaRPr sz="1600" b="1">
              <a:solidFill>
                <a:srgbClr val="28363B"/>
              </a:solidFill>
              <a:latin typeface="Roboto"/>
              <a:ea typeface="Roboto"/>
              <a:cs typeface="Roboto"/>
              <a:sym typeface="Roboto"/>
            </a:endParaRPr>
          </a:p>
        </p:txBody>
      </p:sp>
      <p:sp>
        <p:nvSpPr>
          <p:cNvPr id="581" name="Google Shape;581;p44"/>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4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82" name="Google Shape;582;p44"/>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3" name="Google Shape;583;p44"/>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4" name="Google Shape;584;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85"/>
        <p:cNvGrpSpPr/>
        <p:nvPr/>
      </p:nvGrpSpPr>
      <p:grpSpPr>
        <a:xfrm>
          <a:off x="0" y="0"/>
          <a:ext cx="0" cy="0"/>
          <a:chOff x="0" y="0"/>
          <a:chExt cx="0" cy="0"/>
        </a:xfrm>
      </p:grpSpPr>
      <p:sp>
        <p:nvSpPr>
          <p:cNvPr id="586" name="Google Shape;586;p45"/>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87" name="Google Shape;587;p45"/>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588" name="Google Shape;588;p45"/>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589" name="Google Shape;589;p45"/>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590" name="Google Shape;590;p45"/>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01</a:t>
            </a:r>
            <a:endParaRPr sz="2400" b="1">
              <a:solidFill>
                <a:srgbClr val="FFFFFF"/>
              </a:solidFill>
              <a:latin typeface="Roboto"/>
              <a:ea typeface="Roboto"/>
              <a:cs typeface="Roboto"/>
              <a:sym typeface="Roboto"/>
            </a:endParaRPr>
          </a:p>
        </p:txBody>
      </p:sp>
      <p:sp>
        <p:nvSpPr>
          <p:cNvPr id="591" name="Google Shape;591;p45"/>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592" name="Google Shape;592;p45"/>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593" name="Google Shape;593;p45"/>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03</a:t>
            </a:r>
            <a:endParaRPr sz="2400" b="1">
              <a:solidFill>
                <a:srgbClr val="FFFFFF"/>
              </a:solidFill>
              <a:latin typeface="Roboto"/>
              <a:ea typeface="Roboto"/>
              <a:cs typeface="Roboto"/>
              <a:sym typeface="Roboto"/>
            </a:endParaRPr>
          </a:p>
        </p:txBody>
      </p:sp>
      <p:sp>
        <p:nvSpPr>
          <p:cNvPr id="594" name="Google Shape;594;p4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4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597"/>
        <p:cNvGrpSpPr/>
        <p:nvPr/>
      </p:nvGrpSpPr>
      <p:grpSpPr>
        <a:xfrm>
          <a:off x="0" y="0"/>
          <a:ext cx="0" cy="0"/>
          <a:chOff x="0" y="0"/>
          <a:chExt cx="0" cy="0"/>
        </a:xfrm>
      </p:grpSpPr>
      <p:sp>
        <p:nvSpPr>
          <p:cNvPr id="598" name="Google Shape;598;p46"/>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second</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99" name="Google Shape;599;p46"/>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600" name="Google Shape;600;p46"/>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082D49"/>
                </a:solidFill>
                <a:latin typeface="Roboto"/>
                <a:ea typeface="Roboto"/>
                <a:cs typeface="Roboto"/>
                <a:sym typeface="Roboto"/>
              </a:rPr>
              <a:t>This slide has 4 parts. Explain the </a:t>
            </a:r>
            <a:r>
              <a:rPr lang="en" sz="1100" b="1">
                <a:solidFill>
                  <a:srgbClr val="082D49"/>
                </a:solidFill>
                <a:latin typeface="Roboto"/>
                <a:ea typeface="Roboto"/>
                <a:cs typeface="Roboto"/>
                <a:sym typeface="Roboto"/>
              </a:rPr>
              <a:t>third</a:t>
            </a:r>
            <a:r>
              <a:rPr lang="en" sz="1100">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082D49"/>
              </a:solidFill>
              <a:latin typeface="Roboto"/>
              <a:ea typeface="Roboto"/>
              <a:cs typeface="Roboto"/>
              <a:sym typeface="Roboto"/>
            </a:endParaRPr>
          </a:p>
        </p:txBody>
      </p:sp>
      <p:sp>
        <p:nvSpPr>
          <p:cNvPr id="601" name="Google Shape;601;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602" name="Google Shape;602;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603" name="Google Shape;603;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604" name="Google Shape;604;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605" name="Google Shape;605;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082D49"/>
                </a:solidFill>
                <a:latin typeface="Roboto"/>
                <a:ea typeface="Roboto"/>
                <a:cs typeface="Roboto"/>
                <a:sym typeface="Roboto"/>
              </a:rPr>
              <a:t>03</a:t>
            </a:r>
            <a:endParaRPr sz="2400" b="1">
              <a:solidFill>
                <a:srgbClr val="082D49"/>
              </a:solidFill>
              <a:latin typeface="Roboto"/>
              <a:ea typeface="Roboto"/>
              <a:cs typeface="Roboto"/>
              <a:sym typeface="Roboto"/>
            </a:endParaRPr>
          </a:p>
        </p:txBody>
      </p:sp>
      <p:sp>
        <p:nvSpPr>
          <p:cNvPr id="606" name="Google Shape;606;p4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4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09"/>
        <p:cNvGrpSpPr/>
        <p:nvPr/>
      </p:nvGrpSpPr>
      <p:grpSpPr>
        <a:xfrm>
          <a:off x="0" y="0"/>
          <a:ext cx="0" cy="0"/>
          <a:chOff x="0" y="0"/>
          <a:chExt cx="0" cy="0"/>
        </a:xfrm>
      </p:grpSpPr>
      <p:sp>
        <p:nvSpPr>
          <p:cNvPr id="610" name="Google Shape;610;p47"/>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47"/>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14" name="Google Shape;614;p47"/>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5" name="Google Shape;615;p47"/>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16" name="Google Shape;616;p47"/>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7" name="Google Shape;617;p47"/>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18" name="Google Shape;618;p47"/>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19" name="Google Shape;619;p47"/>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20" name="Google Shape;620;p47"/>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1" name="Google Shape;621;p47"/>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22" name="Google Shape;622;p47"/>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3" name="Google Shape;623;p47"/>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24" name="Google Shape;624;p47"/>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sp>
        <p:nvSpPr>
          <p:cNvPr id="625" name="Google Shape;625;p4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4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7" name="Google Shape;627;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692300" y="1122950"/>
            <a:ext cx="8139900" cy="3445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30" name="Google Shape;630;p4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4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2" name="Google Shape;632;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33"/>
        <p:cNvGrpSpPr/>
        <p:nvPr/>
      </p:nvGrpSpPr>
      <p:grpSpPr>
        <a:xfrm>
          <a:off x="0" y="0"/>
          <a:ext cx="0" cy="0"/>
          <a:chOff x="0" y="0"/>
          <a:chExt cx="0" cy="0"/>
        </a:xfrm>
      </p:grpSpPr>
      <p:sp>
        <p:nvSpPr>
          <p:cNvPr id="634" name="Google Shape;634;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35"/>
        <p:cNvGrpSpPr/>
        <p:nvPr/>
      </p:nvGrpSpPr>
      <p:grpSpPr>
        <a:xfrm>
          <a:off x="0" y="0"/>
          <a:ext cx="0" cy="0"/>
          <a:chOff x="0" y="0"/>
          <a:chExt cx="0" cy="0"/>
        </a:xfrm>
      </p:grpSpPr>
      <p:sp>
        <p:nvSpPr>
          <p:cNvPr id="636" name="Google Shape;636;p50"/>
          <p:cNvSpPr txBox="1">
            <a:spLocks noGrp="1"/>
          </p:cNvSpPr>
          <p:nvPr>
            <p:ph type="ctrTitle"/>
          </p:nvPr>
        </p:nvSpPr>
        <p:spPr>
          <a:xfrm>
            <a:off x="0" y="744575"/>
            <a:ext cx="91440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7" name="Google Shape;637;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9"/>
        <p:cNvGrpSpPr/>
        <p:nvPr/>
      </p:nvGrpSpPr>
      <p:grpSpPr>
        <a:xfrm>
          <a:off x="0" y="0"/>
          <a:ext cx="0" cy="0"/>
          <a:chOff x="0" y="0"/>
          <a:chExt cx="0" cy="0"/>
        </a:xfrm>
      </p:grpSpPr>
      <p:sp>
        <p:nvSpPr>
          <p:cNvPr id="640" name="Google Shape;6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2" name="Google Shape;64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3"/>
        <p:cNvGrpSpPr/>
        <p:nvPr/>
      </p:nvGrpSpPr>
      <p:grpSpPr>
        <a:xfrm>
          <a:off x="0" y="0"/>
          <a:ext cx="0" cy="0"/>
          <a:chOff x="0" y="0"/>
          <a:chExt cx="0" cy="0"/>
        </a:xfrm>
      </p:grpSpPr>
      <p:sp>
        <p:nvSpPr>
          <p:cNvPr id="644" name="Google Shape;6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
        <p:cNvGrpSpPr/>
        <p:nvPr/>
      </p:nvGrpSpPr>
      <p:grpSpPr>
        <a:xfrm>
          <a:off x="0" y="0"/>
          <a:ext cx="0" cy="0"/>
          <a:chOff x="0" y="0"/>
          <a:chExt cx="0" cy="0"/>
        </a:xfrm>
      </p:grpSpPr>
      <p:sp>
        <p:nvSpPr>
          <p:cNvPr id="29" name="Google Shape;29;p6"/>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30" name="Google Shape;30;p6"/>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02.</a:t>
            </a:r>
            <a:endParaRPr sz="2400" b="1">
              <a:solidFill>
                <a:srgbClr val="2E5E73"/>
              </a:solidFill>
              <a:latin typeface="Roboto"/>
              <a:ea typeface="Roboto"/>
              <a:cs typeface="Roboto"/>
              <a:sym typeface="Roboto"/>
            </a:endParaRPr>
          </a:p>
        </p:txBody>
      </p:sp>
      <p:sp>
        <p:nvSpPr>
          <p:cNvPr id="31" name="Google Shape;31;p6"/>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03.</a:t>
            </a:r>
            <a:endParaRPr sz="2400" b="1">
              <a:solidFill>
                <a:srgbClr val="2E5E73"/>
              </a:solidFill>
              <a:latin typeface="Roboto"/>
              <a:ea typeface="Roboto"/>
              <a:cs typeface="Roboto"/>
              <a:sym typeface="Roboto"/>
            </a:endParaRPr>
          </a:p>
        </p:txBody>
      </p:sp>
      <p:sp>
        <p:nvSpPr>
          <p:cNvPr id="32" name="Google Shape;32;p6"/>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04.</a:t>
            </a:r>
            <a:endParaRPr sz="2400" b="1">
              <a:solidFill>
                <a:srgbClr val="2E5E73"/>
              </a:solidFill>
              <a:latin typeface="Roboto"/>
              <a:ea typeface="Roboto"/>
              <a:cs typeface="Roboto"/>
              <a:sym typeface="Roboto"/>
            </a:endParaRPr>
          </a:p>
        </p:txBody>
      </p:sp>
      <p:sp>
        <p:nvSpPr>
          <p:cNvPr id="33" name="Google Shape;33;p6"/>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05.</a:t>
            </a:r>
            <a:endParaRPr sz="2400" b="1">
              <a:solidFill>
                <a:srgbClr val="2E5E73"/>
              </a:solidFill>
              <a:latin typeface="Roboto"/>
              <a:ea typeface="Roboto"/>
              <a:cs typeface="Roboto"/>
              <a:sym typeface="Roboto"/>
            </a:endParaRPr>
          </a:p>
        </p:txBody>
      </p:sp>
      <p:sp>
        <p:nvSpPr>
          <p:cNvPr id="34" name="Google Shape;34;p6"/>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06.</a:t>
            </a:r>
            <a:endParaRPr sz="2400" b="1">
              <a:solidFill>
                <a:srgbClr val="2E5E73"/>
              </a:solidFill>
              <a:latin typeface="Roboto"/>
              <a:ea typeface="Roboto"/>
              <a:cs typeface="Roboto"/>
              <a:sym typeface="Roboto"/>
            </a:endParaRPr>
          </a:p>
        </p:txBody>
      </p:sp>
      <p:sp>
        <p:nvSpPr>
          <p:cNvPr id="35" name="Google Shape;35;p6"/>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07.</a:t>
            </a:r>
            <a:endParaRPr sz="2400" b="1">
              <a:solidFill>
                <a:srgbClr val="2E5E73"/>
              </a:solidFill>
              <a:latin typeface="Roboto"/>
              <a:ea typeface="Roboto"/>
              <a:cs typeface="Roboto"/>
              <a:sym typeface="Roboto"/>
            </a:endParaRPr>
          </a:p>
        </p:txBody>
      </p:sp>
      <p:sp>
        <p:nvSpPr>
          <p:cNvPr id="36" name="Google Shape;36;p6"/>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08.</a:t>
            </a:r>
            <a:endParaRPr sz="2400" b="1">
              <a:solidFill>
                <a:srgbClr val="2E5E73"/>
              </a:solidFill>
              <a:latin typeface="Roboto"/>
              <a:ea typeface="Roboto"/>
              <a:cs typeface="Roboto"/>
              <a:sym typeface="Roboto"/>
            </a:endParaRPr>
          </a:p>
        </p:txBody>
      </p:sp>
      <p:sp>
        <p:nvSpPr>
          <p:cNvPr id="37" name="Google Shape;37;p6"/>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09.</a:t>
            </a:r>
            <a:endParaRPr sz="2400" b="1">
              <a:solidFill>
                <a:srgbClr val="2E5E73"/>
              </a:solidFill>
              <a:latin typeface="Roboto"/>
              <a:ea typeface="Roboto"/>
              <a:cs typeface="Roboto"/>
              <a:sym typeface="Roboto"/>
            </a:endParaRPr>
          </a:p>
        </p:txBody>
      </p:sp>
      <p:sp>
        <p:nvSpPr>
          <p:cNvPr id="38" name="Google Shape;38;p6"/>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10.</a:t>
            </a:r>
            <a:endParaRPr sz="2400" b="1">
              <a:solidFill>
                <a:srgbClr val="2E5E73"/>
              </a:solidFill>
              <a:latin typeface="Roboto"/>
              <a:ea typeface="Roboto"/>
              <a:cs typeface="Roboto"/>
              <a:sym typeface="Roboto"/>
            </a:endParaRPr>
          </a:p>
        </p:txBody>
      </p:sp>
      <p:pic>
        <p:nvPicPr>
          <p:cNvPr id="39" name="Google Shape;39;p6"/>
          <p:cNvPicPr preferRelativeResize="0"/>
          <p:nvPr/>
        </p:nvPicPr>
        <p:blipFill>
          <a:blip r:embed="rId2">
            <a:alphaModFix/>
          </a:blip>
          <a:stretch>
            <a:fillRect/>
          </a:stretch>
        </p:blipFill>
        <p:spPr>
          <a:xfrm>
            <a:off x="248950" y="271541"/>
            <a:ext cx="363800" cy="461341"/>
          </a:xfrm>
          <a:prstGeom prst="rect">
            <a:avLst/>
          </a:prstGeom>
          <a:noFill/>
          <a:ln>
            <a:noFill/>
          </a:ln>
        </p:spPr>
      </p:pic>
      <p:sp>
        <p:nvSpPr>
          <p:cNvPr id="40" name="Google Shape;40;p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224625"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subTitle" idx="3"/>
          </p:nvPr>
        </p:nvSpPr>
        <p:spPr>
          <a:xfrm>
            <a:off x="1224625"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subTitle" idx="4"/>
          </p:nvPr>
        </p:nvSpPr>
        <p:spPr>
          <a:xfrm>
            <a:off x="1224625"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subTitle" idx="5"/>
          </p:nvPr>
        </p:nvSpPr>
        <p:spPr>
          <a:xfrm>
            <a:off x="1224625"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6"/>
          <p:cNvSpPr txBox="1">
            <a:spLocks noGrp="1"/>
          </p:cNvSpPr>
          <p:nvPr>
            <p:ph type="subTitle" idx="6"/>
          </p:nvPr>
        </p:nvSpPr>
        <p:spPr>
          <a:xfrm>
            <a:off x="1224625"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6"/>
          <p:cNvSpPr txBox="1">
            <a:spLocks noGrp="1"/>
          </p:cNvSpPr>
          <p:nvPr>
            <p:ph type="subTitle" idx="7"/>
          </p:nvPr>
        </p:nvSpPr>
        <p:spPr>
          <a:xfrm>
            <a:off x="5989200"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6"/>
          <p:cNvSpPr txBox="1">
            <a:spLocks noGrp="1"/>
          </p:cNvSpPr>
          <p:nvPr>
            <p:ph type="subTitle" idx="8"/>
          </p:nvPr>
        </p:nvSpPr>
        <p:spPr>
          <a:xfrm>
            <a:off x="5989200"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6"/>
          <p:cNvSpPr txBox="1">
            <a:spLocks noGrp="1"/>
          </p:cNvSpPr>
          <p:nvPr>
            <p:ph type="subTitle" idx="9"/>
          </p:nvPr>
        </p:nvSpPr>
        <p:spPr>
          <a:xfrm>
            <a:off x="5989200"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6"/>
          <p:cNvSpPr txBox="1">
            <a:spLocks noGrp="1"/>
          </p:cNvSpPr>
          <p:nvPr>
            <p:ph type="subTitle" idx="13"/>
          </p:nvPr>
        </p:nvSpPr>
        <p:spPr>
          <a:xfrm>
            <a:off x="5989200"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6"/>
          <p:cNvSpPr txBox="1">
            <a:spLocks noGrp="1"/>
          </p:cNvSpPr>
          <p:nvPr>
            <p:ph type="subTitle" idx="14"/>
          </p:nvPr>
        </p:nvSpPr>
        <p:spPr>
          <a:xfrm>
            <a:off x="5989200"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8. Transition Slide">
  <p:cSld name="CUSTOM_17_2_1_2">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647"/>
        <p:cNvGrpSpPr/>
        <p:nvPr/>
      </p:nvGrpSpPr>
      <p:grpSpPr>
        <a:xfrm>
          <a:off x="0" y="0"/>
          <a:ext cx="0" cy="0"/>
          <a:chOff x="0" y="0"/>
          <a:chExt cx="0" cy="0"/>
        </a:xfrm>
      </p:grpSpPr>
      <p:sp>
        <p:nvSpPr>
          <p:cNvPr id="648" name="Google Shape;648;p5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9" name="Google Shape;649;p5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0" name="Google Shape;650;p54"/>
          <p:cNvSpPr txBox="1">
            <a:spLocks noGrp="1"/>
          </p:cNvSpPr>
          <p:nvPr>
            <p:ph type="body" idx="2"/>
          </p:nvPr>
        </p:nvSpPr>
        <p:spPr>
          <a:xfrm>
            <a:off x="175" y="1284250"/>
            <a:ext cx="8979000" cy="34350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5"/>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5"/>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4" name="Google Shape;654;p5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55" name="Google Shape;655;p5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59" name="Google Shape;659;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60" name="Google Shape;66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61" name="Google Shape;661;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62" name="Google Shape;662;p5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63" name="Google Shape;663;p56"/>
          <p:cNvSpPr txBox="1">
            <a:spLocks noGrp="1"/>
          </p:cNvSpPr>
          <p:nvPr>
            <p:ph type="body" idx="3"/>
          </p:nvPr>
        </p:nvSpPr>
        <p:spPr>
          <a:xfrm>
            <a:off x="175" y="1284250"/>
            <a:ext cx="9144000" cy="34608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7"/>
          <p:cNvSpPr/>
          <p:nvPr/>
        </p:nvSpPr>
        <p:spPr>
          <a:xfrm>
            <a:off x="274320" y="274881"/>
            <a:ext cx="8595360" cy="4593742"/>
          </a:xfrm>
          <a:prstGeom prst="rect">
            <a:avLst/>
          </a:prstGeom>
          <a:noFill/>
          <a:ln>
            <a:noFill/>
          </a:ln>
        </p:spPr>
      </p:sp>
      <p:sp>
        <p:nvSpPr>
          <p:cNvPr id="666" name="Google Shape;666;p57"/>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67" name="Google Shape;667;p5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68" name="Google Shape;668;p57"/>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671" name="Google Shape;671;p5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cxnSp>
        <p:nvCxnSpPr>
          <p:cNvPr id="672" name="Google Shape;672;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4" name="Google Shape;674;p5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75" name="Google Shape;675;p58"/>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800"/>
              </a:spcBef>
              <a:spcAft>
                <a:spcPts val="0"/>
              </a:spcAft>
              <a:buSzPts val="1400"/>
              <a:buFont typeface="Roboto"/>
              <a:buChar char="○"/>
              <a:defRPr sz="1400">
                <a:latin typeface="Roboto"/>
                <a:ea typeface="Roboto"/>
                <a:cs typeface="Roboto"/>
                <a:sym typeface="Roboto"/>
              </a:defRPr>
            </a:lvl2pPr>
            <a:lvl3pPr marL="1371600" lvl="2" indent="-317500" rtl="0">
              <a:spcBef>
                <a:spcPts val="800"/>
              </a:spcBef>
              <a:spcAft>
                <a:spcPts val="0"/>
              </a:spcAft>
              <a:buSzPts val="1400"/>
              <a:buFont typeface="Roboto"/>
              <a:buChar char="■"/>
              <a:defRPr sz="1400">
                <a:latin typeface="Roboto"/>
                <a:ea typeface="Roboto"/>
                <a:cs typeface="Roboto"/>
                <a:sym typeface="Roboto"/>
              </a:defRPr>
            </a:lvl3pPr>
            <a:lvl4pPr marL="1828800" lvl="3" indent="-317500" rtl="0">
              <a:spcBef>
                <a:spcPts val="800"/>
              </a:spcBef>
              <a:spcAft>
                <a:spcPts val="0"/>
              </a:spcAft>
              <a:buSzPts val="1400"/>
              <a:buFont typeface="Roboto"/>
              <a:buChar char="●"/>
              <a:defRPr sz="1400">
                <a:latin typeface="Roboto"/>
                <a:ea typeface="Roboto"/>
                <a:cs typeface="Roboto"/>
                <a:sym typeface="Roboto"/>
              </a:defRPr>
            </a:lvl4pPr>
            <a:lvl5pPr marL="2286000" lvl="4" indent="-317500" rtl="0">
              <a:spcBef>
                <a:spcPts val="800"/>
              </a:spcBef>
              <a:spcAft>
                <a:spcPts val="0"/>
              </a:spcAft>
              <a:buSzPts val="1400"/>
              <a:buFont typeface="Roboto"/>
              <a:buChar char="○"/>
              <a:defRPr sz="1400">
                <a:latin typeface="Roboto"/>
                <a:ea typeface="Roboto"/>
                <a:cs typeface="Roboto"/>
                <a:sym typeface="Roboto"/>
              </a:defRPr>
            </a:lvl5pPr>
            <a:lvl6pPr marL="2743200" lvl="5" indent="-317500" rtl="0">
              <a:spcBef>
                <a:spcPts val="800"/>
              </a:spcBef>
              <a:spcAft>
                <a:spcPts val="0"/>
              </a:spcAft>
              <a:buSzPts val="1400"/>
              <a:buFont typeface="Roboto"/>
              <a:buChar char="■"/>
              <a:defRPr sz="1400">
                <a:latin typeface="Roboto"/>
                <a:ea typeface="Roboto"/>
                <a:cs typeface="Roboto"/>
                <a:sym typeface="Roboto"/>
              </a:defRPr>
            </a:lvl6pPr>
            <a:lvl7pPr marL="3200400" lvl="6" indent="-317500" rtl="0">
              <a:spcBef>
                <a:spcPts val="800"/>
              </a:spcBef>
              <a:spcAft>
                <a:spcPts val="0"/>
              </a:spcAft>
              <a:buSzPts val="1400"/>
              <a:buFont typeface="Roboto"/>
              <a:buChar char="●"/>
              <a:defRPr sz="1400">
                <a:latin typeface="Roboto"/>
                <a:ea typeface="Roboto"/>
                <a:cs typeface="Roboto"/>
                <a:sym typeface="Roboto"/>
              </a:defRPr>
            </a:lvl7pPr>
            <a:lvl8pPr marL="3657600" lvl="7" indent="-317500" rtl="0">
              <a:spcBef>
                <a:spcPts val="800"/>
              </a:spcBef>
              <a:spcAft>
                <a:spcPts val="0"/>
              </a:spcAft>
              <a:buSzPts val="1400"/>
              <a:buFont typeface="Roboto"/>
              <a:buChar char="○"/>
              <a:defRPr sz="1400">
                <a:latin typeface="Roboto"/>
                <a:ea typeface="Roboto"/>
                <a:cs typeface="Roboto"/>
                <a:sym typeface="Roboto"/>
              </a:defRPr>
            </a:lvl8pPr>
            <a:lvl9pPr marL="4114800" lvl="8" indent="-317500" rtl="0">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8"/>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9. Text Only 4">
  <p:cSld name="CUSTOM_2_7_2_6">
    <p:spTree>
      <p:nvGrpSpPr>
        <p:cNvPr id="1" name="Shape 677"/>
        <p:cNvGrpSpPr/>
        <p:nvPr/>
      </p:nvGrpSpPr>
      <p:grpSpPr>
        <a:xfrm>
          <a:off x="0" y="0"/>
          <a:ext cx="0" cy="0"/>
          <a:chOff x="0" y="0"/>
          <a:chExt cx="0" cy="0"/>
        </a:xfrm>
      </p:grpSpPr>
      <p:sp>
        <p:nvSpPr>
          <p:cNvPr id="678" name="Google Shape;678;p5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9" name="Google Shape;679;p5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0" name="Google Shape;680;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1" name="Google Shape;681;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82" name="Google Shape;682;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83" name="Google Shape;683;p5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84" name="Google Shape;684;p59"/>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9. Text Only 6">
  <p:cSld name="CUSTOM_2_7_2_8">
    <p:spTree>
      <p:nvGrpSpPr>
        <p:cNvPr id="1" name="Shape 685"/>
        <p:cNvGrpSpPr/>
        <p:nvPr/>
      </p:nvGrpSpPr>
      <p:grpSpPr>
        <a:xfrm>
          <a:off x="0" y="0"/>
          <a:ext cx="0" cy="0"/>
          <a:chOff x="0" y="0"/>
          <a:chExt cx="0" cy="0"/>
        </a:xfrm>
      </p:grpSpPr>
      <p:sp>
        <p:nvSpPr>
          <p:cNvPr id="686" name="Google Shape;686;p6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6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8" name="Google Shape;688;p6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9" name="Google Shape;689;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90" name="Google Shape;690;p6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1" name="Google Shape;691;p6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2" name="Google Shape;692;p60"/>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7. Text Only">
  <p:cSld name="CUSTOM_2_7_2_9">
    <p:spTree>
      <p:nvGrpSpPr>
        <p:cNvPr id="1" name="Shape 693"/>
        <p:cNvGrpSpPr/>
        <p:nvPr/>
      </p:nvGrpSpPr>
      <p:grpSpPr>
        <a:xfrm>
          <a:off x="0" y="0"/>
          <a:ext cx="0" cy="0"/>
          <a:chOff x="0" y="0"/>
          <a:chExt cx="0" cy="0"/>
        </a:xfrm>
      </p:grpSpPr>
      <p:sp>
        <p:nvSpPr>
          <p:cNvPr id="694" name="Google Shape;69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5" name="Google Shape;695;p61"/>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96" name="Google Shape;696;p6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6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8" name="Google Shape;698;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9" name="Google Shape;699;p61"/>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3"/>
        <p:cNvGrpSpPr/>
        <p:nvPr/>
      </p:nvGrpSpPr>
      <p:grpSpPr>
        <a:xfrm>
          <a:off x="0" y="0"/>
          <a:ext cx="0" cy="0"/>
          <a:chOff x="0" y="0"/>
          <a:chExt cx="0" cy="0"/>
        </a:xfrm>
      </p:grpSpPr>
      <p:sp>
        <p:nvSpPr>
          <p:cNvPr id="54" name="Google Shape;54;p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61" name="Google Shape;61;p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62" name="Google Shape;62;p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63" name="Google Shape;63;p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64" name="Google Shape;64;p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65" name="Google Shape;65;p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6</a:t>
            </a:r>
            <a:endParaRPr>
              <a:solidFill>
                <a:srgbClr val="082D49"/>
              </a:solidFill>
            </a:endParaRPr>
          </a:p>
        </p:txBody>
      </p:sp>
      <p:sp>
        <p:nvSpPr>
          <p:cNvPr id="66" name="Google Shape;66;p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7"/>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7"/>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7"/>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7"/>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7"/>
          <p:cNvSpPr txBox="1">
            <a:spLocks noGrp="1"/>
          </p:cNvSpPr>
          <p:nvPr>
            <p:ph type="subTitle" idx="7"/>
          </p:nvPr>
        </p:nvSpPr>
        <p:spPr>
          <a:xfrm>
            <a:off x="1224625" y="43701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7"/>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80" name="Google Shape;80;p8"/>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1"/>
        <p:cNvGrpSpPr/>
        <p:nvPr/>
      </p:nvGrpSpPr>
      <p:grpSpPr>
        <a:xfrm>
          <a:off x="0" y="0"/>
          <a:ext cx="0" cy="0"/>
          <a:chOff x="0" y="0"/>
          <a:chExt cx="0" cy="0"/>
        </a:xfrm>
      </p:grpSpPr>
      <p:sp>
        <p:nvSpPr>
          <p:cNvPr id="82" name="Google Shape;82;p9"/>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Activity: </a:t>
            </a:r>
            <a:endParaRPr sz="2400" b="1">
              <a:solidFill>
                <a:srgbClr val="2E5E73"/>
              </a:solidFill>
              <a:latin typeface="Roboto"/>
              <a:ea typeface="Roboto"/>
              <a:cs typeface="Roboto"/>
              <a:sym typeface="Roboto"/>
            </a:endParaRPr>
          </a:p>
        </p:txBody>
      </p:sp>
      <p:sp>
        <p:nvSpPr>
          <p:cNvPr id="84" name="Google Shape;84;p9"/>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lvl="0" indent="0" algn="r" rtl="0">
              <a:spcBef>
                <a:spcPts val="0"/>
              </a:spcBef>
              <a:spcAft>
                <a:spcPts val="0"/>
              </a:spcAft>
              <a:buNone/>
            </a:pPr>
            <a:r>
              <a:rPr lang="en" b="1">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5" name="Google Shape;85;p9"/>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6" name="Google Shape;86;p9"/>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87" name="Google Shape;87;p9"/>
          <p:cNvCxnSpPr/>
          <p:nvPr/>
        </p:nvCxnSpPr>
        <p:spPr>
          <a:xfrm>
            <a:off x="0" y="929900"/>
            <a:ext cx="7337400" cy="0"/>
          </a:xfrm>
          <a:prstGeom prst="straightConnector1">
            <a:avLst/>
          </a:prstGeom>
          <a:noFill/>
          <a:ln w="19050" cap="flat" cmpd="sng">
            <a:solidFill>
              <a:srgbClr val="2E5E73"/>
            </a:solidFill>
            <a:prstDash val="solid"/>
            <a:round/>
            <a:headEnd type="none" w="med" len="med"/>
            <a:tailEnd type="oval" w="med" len="med"/>
          </a:ln>
        </p:spPr>
      </p:cxnSp>
      <p:sp>
        <p:nvSpPr>
          <p:cNvPr id="88" name="Google Shape;88;p9"/>
          <p:cNvSpPr txBox="1">
            <a:spLocks noGrp="1"/>
          </p:cNvSpPr>
          <p:nvPr>
            <p:ph type="subTitle" idx="1"/>
          </p:nvPr>
        </p:nvSpPr>
        <p:spPr>
          <a:xfrm>
            <a:off x="818575" y="1726975"/>
            <a:ext cx="6518700" cy="2116200"/>
          </a:xfrm>
          <a:prstGeom prst="rect">
            <a:avLst/>
          </a:prstGeom>
        </p:spPr>
        <p:txBody>
          <a:bodyPr spcFirstLastPara="1" wrap="square" lIns="91425" tIns="91425" rIns="91425" bIns="91425" anchor="t" anchorCtr="0">
            <a:norm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subTitle" idx="2"/>
          </p:nvPr>
        </p:nvSpPr>
        <p:spPr>
          <a:xfrm>
            <a:off x="2184800" y="4246400"/>
            <a:ext cx="6518700" cy="323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0" name="Google Shape;90;p9"/>
          <p:cNvSpPr txBox="1">
            <a:spLocks noGrp="1"/>
          </p:cNvSpPr>
          <p:nvPr>
            <p:ph type="subTitle" idx="3"/>
          </p:nvPr>
        </p:nvSpPr>
        <p:spPr>
          <a:xfrm>
            <a:off x="724200" y="478650"/>
            <a:ext cx="6613200" cy="323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1"/>
        <p:cNvGrpSpPr/>
        <p:nvPr/>
      </p:nvGrpSpPr>
      <p:grpSpPr>
        <a:xfrm>
          <a:off x="0" y="0"/>
          <a:ext cx="0" cy="0"/>
          <a:chOff x="0" y="0"/>
          <a:chExt cx="0" cy="0"/>
        </a:xfrm>
      </p:grpSpPr>
      <p:sp>
        <p:nvSpPr>
          <p:cNvPr id="92" name="Google Shape;92;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0"/>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94" name="Google Shape;94;p1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cxnSp>
        <p:nvCxnSpPr>
          <p:cNvPr id="97" name="Google Shape;97;p10"/>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2E5E73"/>
              </a:buClr>
              <a:buSzPts val="2400"/>
              <a:buFont typeface="Roboto"/>
              <a:buNone/>
              <a:defRPr sz="2400" b="1">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marL="914400" lvl="1"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marL="1371600" lvl="2"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marL="1828800" lvl="3"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marL="2286000" lvl="4"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marL="2743200" lvl="5"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marL="3200400" lvl="6"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marL="3657600" lvl="7"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marL="4114800" lvl="8"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35.emf"/><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hyperlink" Target="https://www.nasdaq.com/"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3"/>
        <p:cNvGrpSpPr/>
        <p:nvPr/>
      </p:nvGrpSpPr>
      <p:grpSpPr>
        <a:xfrm>
          <a:off x="0" y="0"/>
          <a:ext cx="0" cy="0"/>
          <a:chOff x="0" y="0"/>
          <a:chExt cx="0" cy="0"/>
        </a:xfrm>
      </p:grpSpPr>
      <p:sp>
        <p:nvSpPr>
          <p:cNvPr id="2984" name="Google Shape;2984;p248"/>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b="1" dirty="0">
                <a:solidFill>
                  <a:schemeClr val="lt1"/>
                </a:solidFill>
                <a:latin typeface="Roboto"/>
                <a:ea typeface="Roboto"/>
                <a:cs typeface="Roboto"/>
                <a:sym typeface="Roboto"/>
              </a:rPr>
              <a:t>AI Boot Camp – Project 1</a:t>
            </a:r>
            <a:endParaRPr sz="1200" b="1" dirty="0">
              <a:solidFill>
                <a:schemeClr val="lt1"/>
              </a:solidFill>
              <a:latin typeface="Roboto"/>
              <a:ea typeface="Roboto"/>
              <a:cs typeface="Roboto"/>
              <a:sym typeface="Roboto"/>
            </a:endParaRPr>
          </a:p>
        </p:txBody>
      </p:sp>
      <p:sp>
        <p:nvSpPr>
          <p:cNvPr id="2985" name="Google Shape;2985;p248"/>
          <p:cNvSpPr txBox="1">
            <a:spLocks noGrp="1"/>
          </p:cNvSpPr>
          <p:nvPr>
            <p:ph type="title"/>
          </p:nvPr>
        </p:nvSpPr>
        <p:spPr>
          <a:xfrm>
            <a:off x="4234699" y="1976050"/>
            <a:ext cx="4843800" cy="12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000" b="0" dirty="0">
                <a:solidFill>
                  <a:schemeClr val="lt1"/>
                </a:solidFill>
              </a:rPr>
              <a:t>Technology Stock Analysis - DRAFT</a:t>
            </a:r>
            <a:endParaRPr sz="4000" b="0" dirty="0">
              <a:solidFill>
                <a:schemeClr val="lt1"/>
              </a:solidFill>
            </a:endParaRPr>
          </a:p>
        </p:txBody>
      </p:sp>
      <p:sp>
        <p:nvSpPr>
          <p:cNvPr id="2986" name="Google Shape;2986;p248"/>
          <p:cNvSpPr txBox="1"/>
          <p:nvPr/>
        </p:nvSpPr>
        <p:spPr>
          <a:xfrm>
            <a:off x="4271499" y="3167450"/>
            <a:ext cx="30543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dirty="0">
                <a:solidFill>
                  <a:schemeClr val="lt1"/>
                </a:solidFill>
                <a:latin typeface="Roboto Light"/>
                <a:ea typeface="Roboto Light"/>
                <a:cs typeface="Roboto Light"/>
                <a:sym typeface="Roboto Light"/>
              </a:rPr>
              <a:t>Module 9 &amp; 10</a:t>
            </a:r>
            <a:endParaRPr dirty="0">
              <a:solidFill>
                <a:schemeClr val="lt1"/>
              </a:solidFill>
              <a:latin typeface="Roboto Light"/>
              <a:ea typeface="Roboto Light"/>
              <a:cs typeface="Roboto Light"/>
              <a:sym typeface="Roboto Light"/>
            </a:endParaRPr>
          </a:p>
        </p:txBody>
      </p:sp>
      <p:cxnSp>
        <p:nvCxnSpPr>
          <p:cNvPr id="2987" name="Google Shape;2987;p248"/>
          <p:cNvCxnSpPr/>
          <p:nvPr/>
        </p:nvCxnSpPr>
        <p:spPr>
          <a:xfrm>
            <a:off x="4347750" y="1976050"/>
            <a:ext cx="968700" cy="0"/>
          </a:xfrm>
          <a:prstGeom prst="straightConnector1">
            <a:avLst/>
          </a:prstGeom>
          <a:noFill/>
          <a:ln w="19050" cap="flat" cmpd="sng">
            <a:solidFill>
              <a:schemeClr val="lt1"/>
            </a:solidFill>
            <a:prstDash val="solid"/>
            <a:round/>
            <a:headEnd type="none" w="med" len="med"/>
            <a:tailEnd type="none" w="med" len="med"/>
          </a:ln>
        </p:spPr>
      </p:cxnSp>
      <p:cxnSp>
        <p:nvCxnSpPr>
          <p:cNvPr id="2988" name="Google Shape;2988;p248"/>
          <p:cNvCxnSpPr/>
          <p:nvPr/>
        </p:nvCxnSpPr>
        <p:spPr>
          <a:xfrm>
            <a:off x="4358200" y="1975950"/>
            <a:ext cx="5446500" cy="0"/>
          </a:xfrm>
          <a:prstGeom prst="straightConnector1">
            <a:avLst/>
          </a:prstGeom>
          <a:noFill/>
          <a:ln w="19050" cap="flat" cmpd="sng">
            <a:solidFill>
              <a:schemeClr val="lt1"/>
            </a:solidFill>
            <a:prstDash val="solid"/>
            <a:round/>
            <a:headEnd type="none" w="med" len="med"/>
            <a:tailEnd type="oval" w="med" len="med"/>
          </a:ln>
        </p:spPr>
      </p:cxnSp>
      <p:sp>
        <p:nvSpPr>
          <p:cNvPr id="2989" name="Google Shape;2989;p248"/>
          <p:cNvSpPr txBox="1"/>
          <p:nvPr/>
        </p:nvSpPr>
        <p:spPr>
          <a:xfrm>
            <a:off x="0" y="4850400"/>
            <a:ext cx="5022000" cy="307800"/>
          </a:xfrm>
          <a:prstGeom prst="rect">
            <a:avLst/>
          </a:prstGeom>
          <a:noFill/>
          <a:ln>
            <a:noFill/>
          </a:ln>
        </p:spPr>
        <p:txBody>
          <a:bodyPr spcFirstLastPara="1" wrap="square" lIns="365750" tIns="91425" rIns="91425" bIns="91425" anchor="t" anchorCtr="0">
            <a:spAutoFit/>
          </a:bodyPr>
          <a:lstStyle/>
          <a:p>
            <a:pPr marL="0" lvl="0" indent="-228600" algn="l" rtl="0">
              <a:lnSpc>
                <a:spcPct val="115000"/>
              </a:lnSpc>
              <a:spcBef>
                <a:spcPts val="0"/>
              </a:spcBef>
              <a:spcAft>
                <a:spcPts val="1600"/>
              </a:spcAft>
              <a:buNone/>
            </a:pPr>
            <a:r>
              <a:rPr lang="en" sz="800">
                <a:solidFill>
                  <a:schemeClr val="lt1"/>
                </a:solidFill>
                <a:latin typeface="Roboto Light"/>
                <a:ea typeface="Roboto Light"/>
                <a:cs typeface="Roboto Light"/>
                <a:sym typeface="Roboto Light"/>
              </a:rPr>
              <a:t>© 2023 edX Boot Camps LLC. Confidential and Proprietary. All Rights Reserved.</a:t>
            </a:r>
            <a:endParaRPr sz="1000">
              <a:solidFill>
                <a:schemeClr val="lt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par>
                                <p:cTn id="8" presetID="10" presetClass="entr" presetSubtype="0" fill="hold" nodeType="withEffect">
                                  <p:stCondLst>
                                    <p:cond delay="0"/>
                                  </p:stCondLst>
                                  <p:childTnLst>
                                    <p:set>
                                      <p:cBhvr>
                                        <p:cTn id="9" dur="1" fill="hold">
                                          <p:stCondLst>
                                            <p:cond delay="0"/>
                                          </p:stCondLst>
                                        </p:cTn>
                                        <p:tgtEl>
                                          <p:spTgt spid="2985"/>
                                        </p:tgtEl>
                                        <p:attrNameLst>
                                          <p:attrName>style.visibility</p:attrName>
                                        </p:attrNameLst>
                                      </p:cBhvr>
                                      <p:to>
                                        <p:strVal val="visible"/>
                                      </p:to>
                                    </p:set>
                                    <p:animEffect transition="in" filter="fade">
                                      <p:cBhvr>
                                        <p:cTn id="10" dur="1000"/>
                                        <p:tgtEl>
                                          <p:spTgt spid="2985"/>
                                        </p:tgtEl>
                                      </p:cBhvr>
                                    </p:animEffect>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BFD739BB-7ABB-2066-C19A-E2A8549AB92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F40E720-2EBB-A8CF-2E9F-CF0E61DA21C3}"/>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35AC742-D02B-8BF3-BA50-0F1A588390D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Focused Component Graphs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508C0502-CC70-B988-CC0D-C70D1DEA1025}"/>
              </a:ext>
            </a:extLst>
          </p:cNvPr>
          <p:cNvSpPr/>
          <p:nvPr/>
        </p:nvSpPr>
        <p:spPr>
          <a:xfrm>
            <a:off x="364853" y="1136875"/>
            <a:ext cx="7910014"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8FA5C7B8-0A04-E7A4-7945-27B55C784FFE}"/>
              </a:ext>
            </a:extLst>
          </p:cNvPr>
          <p:cNvSpPr txBox="1"/>
          <p:nvPr/>
        </p:nvSpPr>
        <p:spPr>
          <a:xfrm>
            <a:off x="765927" y="1177288"/>
            <a:ext cx="7092481"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Optimal time to buy (month of year, day of week, hour of day) for </a:t>
            </a:r>
            <a:r>
              <a:rPr lang="en" b="1" u="sng" dirty="0">
                <a:solidFill>
                  <a:srgbClr val="2E5E73"/>
                </a:solidFill>
                <a:latin typeface="Roboto Light"/>
                <a:ea typeface="Roboto Light"/>
                <a:cs typeface="Roboto Light"/>
                <a:sym typeface="Roboto Light"/>
              </a:rPr>
              <a:t>highest growth stock</a:t>
            </a:r>
            <a:endParaRPr b="1" u="sng"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9F569C83-F23B-93C1-7E01-9C47066B3980}"/>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AF3B8C3E-0B27-1731-ABC7-DE318A46B98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1BC41A4D-8285-896B-BBB6-69BACDE8C17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1C55AE83-09CF-B444-CE66-49B03651230A}"/>
              </a:ext>
            </a:extLst>
          </p:cNvPr>
          <p:cNvPicPr>
            <a:picLocks noChangeAspect="1"/>
          </p:cNvPicPr>
          <p:nvPr/>
        </p:nvPicPr>
        <p:blipFill>
          <a:blip r:embed="rId4"/>
          <a:stretch>
            <a:fillRect/>
          </a:stretch>
        </p:blipFill>
        <p:spPr>
          <a:xfrm>
            <a:off x="233353" y="1824593"/>
            <a:ext cx="4212125" cy="1494313"/>
          </a:xfrm>
          <a:prstGeom prst="rect">
            <a:avLst/>
          </a:prstGeom>
        </p:spPr>
      </p:pic>
      <p:pic>
        <p:nvPicPr>
          <p:cNvPr id="4" name="Picture 3">
            <a:extLst>
              <a:ext uri="{FF2B5EF4-FFF2-40B4-BE49-F238E27FC236}">
                <a16:creationId xmlns:a16="http://schemas.microsoft.com/office/drawing/2014/main" id="{79363824-8EF6-86B2-C8DF-2B1CEEBB3C56}"/>
              </a:ext>
            </a:extLst>
          </p:cNvPr>
          <p:cNvPicPr>
            <a:picLocks noChangeAspect="1"/>
          </p:cNvPicPr>
          <p:nvPr/>
        </p:nvPicPr>
        <p:blipFill>
          <a:blip r:embed="rId5"/>
          <a:stretch>
            <a:fillRect/>
          </a:stretch>
        </p:blipFill>
        <p:spPr>
          <a:xfrm>
            <a:off x="4674763" y="1867798"/>
            <a:ext cx="4268933" cy="1458633"/>
          </a:xfrm>
          <a:prstGeom prst="rect">
            <a:avLst/>
          </a:prstGeom>
        </p:spPr>
      </p:pic>
      <p:pic>
        <p:nvPicPr>
          <p:cNvPr id="8" name="Picture 7">
            <a:extLst>
              <a:ext uri="{FF2B5EF4-FFF2-40B4-BE49-F238E27FC236}">
                <a16:creationId xmlns:a16="http://schemas.microsoft.com/office/drawing/2014/main" id="{7A72BBD0-5439-E3AD-DF18-6A238DF45720}"/>
              </a:ext>
            </a:extLst>
          </p:cNvPr>
          <p:cNvPicPr>
            <a:picLocks noChangeAspect="1"/>
          </p:cNvPicPr>
          <p:nvPr/>
        </p:nvPicPr>
        <p:blipFill>
          <a:blip r:embed="rId6"/>
          <a:stretch>
            <a:fillRect/>
          </a:stretch>
        </p:blipFill>
        <p:spPr>
          <a:xfrm>
            <a:off x="2297101" y="3338448"/>
            <a:ext cx="4309453" cy="1511744"/>
          </a:xfrm>
          <a:prstGeom prst="rect">
            <a:avLst/>
          </a:prstGeom>
        </p:spPr>
      </p:pic>
      <p:sp>
        <p:nvSpPr>
          <p:cNvPr id="9" name="TextBox 8">
            <a:extLst>
              <a:ext uri="{FF2B5EF4-FFF2-40B4-BE49-F238E27FC236}">
                <a16:creationId xmlns:a16="http://schemas.microsoft.com/office/drawing/2014/main" id="{6E91FFCA-0C2D-64AA-6106-9AE46481C248}"/>
              </a:ext>
            </a:extLst>
          </p:cNvPr>
          <p:cNvSpPr txBox="1"/>
          <p:nvPr/>
        </p:nvSpPr>
        <p:spPr>
          <a:xfrm>
            <a:off x="3241138"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Tree>
    <p:extLst>
      <p:ext uri="{BB962C8B-B14F-4D97-AF65-F5344CB8AC3E}">
        <p14:creationId xmlns:p14="http://schemas.microsoft.com/office/powerpoint/2010/main" val="396458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CEB4A5E0-AF5C-50FA-31EE-44C478DEA2A9}"/>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214352F6-5042-0A5F-7DFD-EA3B6C6696F0}"/>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9AAF04B-7006-4B76-F6EC-DFA776763559}"/>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Comparisons to Indexes</a:t>
            </a:r>
            <a:endParaRPr sz="2400" b="1" dirty="0">
              <a:solidFill>
                <a:srgbClr val="2E5E73"/>
              </a:solidFill>
              <a:latin typeface="Roboto"/>
              <a:ea typeface="Roboto"/>
              <a:cs typeface="Roboto"/>
              <a:sym typeface="Roboto"/>
            </a:endParaRPr>
          </a:p>
        </p:txBody>
      </p:sp>
      <p:cxnSp>
        <p:nvCxnSpPr>
          <p:cNvPr id="3009" name="Google Shape;3009;p249">
            <a:extLst>
              <a:ext uri="{FF2B5EF4-FFF2-40B4-BE49-F238E27FC236}">
                <a16:creationId xmlns:a16="http://schemas.microsoft.com/office/drawing/2014/main" id="{85F3A105-5AC1-BE55-D35E-46872805D41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7565150-186E-655D-6F38-D3A0E3EA0511}"/>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AE11980B-2CC1-F7FF-01AD-FCDED246E918}"/>
              </a:ext>
            </a:extLst>
          </p:cNvPr>
          <p:cNvPicPr>
            <a:picLocks noChangeAspect="1"/>
          </p:cNvPicPr>
          <p:nvPr/>
        </p:nvPicPr>
        <p:blipFill>
          <a:blip r:embed="rId4"/>
          <a:stretch>
            <a:fillRect/>
          </a:stretch>
        </p:blipFill>
        <p:spPr>
          <a:xfrm>
            <a:off x="468957" y="2769057"/>
            <a:ext cx="3577942" cy="2140818"/>
          </a:xfrm>
          <a:prstGeom prst="rect">
            <a:avLst/>
          </a:prstGeom>
        </p:spPr>
      </p:pic>
      <p:cxnSp>
        <p:nvCxnSpPr>
          <p:cNvPr id="11" name="Google Shape;3009;p249">
            <a:extLst>
              <a:ext uri="{FF2B5EF4-FFF2-40B4-BE49-F238E27FC236}">
                <a16:creationId xmlns:a16="http://schemas.microsoft.com/office/drawing/2014/main" id="{D6471D83-B39F-F20D-6106-7DCFE1DDE378}"/>
              </a:ext>
            </a:extLst>
          </p:cNvPr>
          <p:cNvCxnSpPr>
            <a:cxnSpLocks/>
          </p:cNvCxnSpPr>
          <p:nvPr/>
        </p:nvCxnSpPr>
        <p:spPr>
          <a:xfrm>
            <a:off x="4572000" y="1082300"/>
            <a:ext cx="0" cy="4061200"/>
          </a:xfrm>
          <a:prstGeom prst="straightConnector1">
            <a:avLst/>
          </a:prstGeom>
          <a:noFill/>
          <a:ln w="19050" cap="flat" cmpd="sng">
            <a:solidFill>
              <a:srgbClr val="2E5E73"/>
            </a:solidFill>
            <a:prstDash val="solid"/>
            <a:round/>
            <a:headEnd type="none" w="med" len="med"/>
            <a:tailEnd type="oval" w="med" len="med"/>
          </a:ln>
        </p:spPr>
      </p:cxnSp>
      <p:pic>
        <p:nvPicPr>
          <p:cNvPr id="13" name="Picture 12">
            <a:extLst>
              <a:ext uri="{FF2B5EF4-FFF2-40B4-BE49-F238E27FC236}">
                <a16:creationId xmlns:a16="http://schemas.microsoft.com/office/drawing/2014/main" id="{A0B8D9E5-E18F-C633-2F2E-1C2B8894B547}"/>
              </a:ext>
            </a:extLst>
          </p:cNvPr>
          <p:cNvPicPr>
            <a:picLocks noChangeAspect="1"/>
          </p:cNvPicPr>
          <p:nvPr/>
        </p:nvPicPr>
        <p:blipFill>
          <a:blip r:embed="rId5"/>
          <a:stretch>
            <a:fillRect/>
          </a:stretch>
        </p:blipFill>
        <p:spPr>
          <a:xfrm>
            <a:off x="5060890" y="2753968"/>
            <a:ext cx="3648548" cy="2183065"/>
          </a:xfrm>
          <a:prstGeom prst="rect">
            <a:avLst/>
          </a:prstGeom>
        </p:spPr>
      </p:pic>
      <p:sp>
        <p:nvSpPr>
          <p:cNvPr id="14" name="TextBox 13">
            <a:extLst>
              <a:ext uri="{FF2B5EF4-FFF2-40B4-BE49-F238E27FC236}">
                <a16:creationId xmlns:a16="http://schemas.microsoft.com/office/drawing/2014/main" id="{836DC36F-6039-15B1-DD6B-68BF3DC411F1}"/>
              </a:ext>
            </a:extLst>
          </p:cNvPr>
          <p:cNvSpPr txBox="1"/>
          <p:nvPr/>
        </p:nvSpPr>
        <p:spPr>
          <a:xfrm>
            <a:off x="3241138"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Tree>
    <p:extLst>
      <p:ext uri="{BB962C8B-B14F-4D97-AF65-F5344CB8AC3E}">
        <p14:creationId xmlns:p14="http://schemas.microsoft.com/office/powerpoint/2010/main" val="385088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366ABE9E-6035-E311-965C-238B3C4E2111}"/>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4FA5F63-D71C-5794-6009-2FC9717FAFD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9B04D7B-0403-61EE-8D82-9908A1834C8E}"/>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Recommendations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878F928-B6DA-A962-FAA5-537B435A2F5F}"/>
              </a:ext>
            </a:extLst>
          </p:cNvPr>
          <p:cNvSpPr/>
          <p:nvPr/>
        </p:nvSpPr>
        <p:spPr>
          <a:xfrm>
            <a:off x="364853" y="1136875"/>
            <a:ext cx="7104256"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E37E5FB-9D1B-964F-EA5B-993FD29BB0C7}"/>
              </a:ext>
            </a:extLst>
          </p:cNvPr>
          <p:cNvSpPr txBox="1"/>
          <p:nvPr/>
        </p:nvSpPr>
        <p:spPr>
          <a:xfrm>
            <a:off x="765927" y="1177288"/>
            <a:ext cx="657139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Recommendations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68929F7-C5B7-B9A1-CB2A-2D702FACD6D6}"/>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DCB915C-8065-9335-40B6-9A741DFBBF62}"/>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0D433A7D-6BEA-04B6-F0A4-454AC848F36A}"/>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spTree>
    <p:extLst>
      <p:ext uri="{BB962C8B-B14F-4D97-AF65-F5344CB8AC3E}">
        <p14:creationId xmlns:p14="http://schemas.microsoft.com/office/powerpoint/2010/main" val="211940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9"/>
        <p:cNvGrpSpPr/>
        <p:nvPr/>
      </p:nvGrpSpPr>
      <p:grpSpPr>
        <a:xfrm>
          <a:off x="0" y="0"/>
          <a:ext cx="0" cy="0"/>
          <a:chOff x="0" y="0"/>
          <a:chExt cx="0" cy="0"/>
        </a:xfrm>
      </p:grpSpPr>
      <p:sp>
        <p:nvSpPr>
          <p:cNvPr id="3520" name="Google Shape;3520;p296"/>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96"/>
          <p:cNvSpPr txBox="1"/>
          <p:nvPr/>
        </p:nvSpPr>
        <p:spPr>
          <a:xfrm>
            <a:off x="311650" y="2947138"/>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sp>
        <p:nvSpPr>
          <p:cNvPr id="3522" name="Google Shape;3522;p296"/>
          <p:cNvSpPr txBox="1"/>
          <p:nvPr/>
        </p:nvSpPr>
        <p:spPr>
          <a:xfrm>
            <a:off x="990400" y="3543613"/>
            <a:ext cx="7163100" cy="105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dirty="0">
                <a:solidFill>
                  <a:srgbClr val="2E5E73"/>
                </a:solidFill>
                <a:latin typeface="Roboto Light"/>
                <a:ea typeface="Roboto Light"/>
                <a:cs typeface="Roboto Light"/>
                <a:sym typeface="Roboto Light"/>
              </a:rPr>
              <a:t>Additional items to research are impacts of research and development investment and compare to non-technology stock performance.</a:t>
            </a:r>
            <a:endParaRPr sz="1600" dirty="0">
              <a:solidFill>
                <a:srgbClr val="2E5E73"/>
              </a:solidFill>
              <a:latin typeface="Roboto Light"/>
              <a:ea typeface="Roboto Light"/>
              <a:cs typeface="Roboto Light"/>
              <a:sym typeface="Roboto Light"/>
            </a:endParaRPr>
          </a:p>
        </p:txBody>
      </p:sp>
      <p:sp>
        <p:nvSpPr>
          <p:cNvPr id="3523" name="Google Shape;3523;p296"/>
          <p:cNvSpPr/>
          <p:nvPr/>
        </p:nvSpPr>
        <p:spPr>
          <a:xfrm>
            <a:off x="4440617" y="1696107"/>
            <a:ext cx="262751" cy="527693"/>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3"/>
        <p:cNvGrpSpPr/>
        <p:nvPr/>
      </p:nvGrpSpPr>
      <p:grpSpPr>
        <a:xfrm>
          <a:off x="0" y="0"/>
          <a:ext cx="0" cy="0"/>
          <a:chOff x="0" y="0"/>
          <a:chExt cx="0" cy="0"/>
        </a:xfrm>
      </p:grpSpPr>
      <p:sp>
        <p:nvSpPr>
          <p:cNvPr id="3494" name="Google Shape;3494;p294"/>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a:t>
            </a:r>
            <a:r>
              <a:rPr lang="en" sz="4000">
                <a:solidFill>
                  <a:srgbClr val="2E5E73"/>
                </a:solidFill>
                <a:latin typeface="Roboto"/>
                <a:ea typeface="Roboto"/>
                <a:cs typeface="Roboto"/>
                <a:sym typeface="Roboto"/>
              </a:rPr>
              <a:t>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495" name="Google Shape;3495;p294"/>
          <p:cNvPicPr preferRelativeResize="0"/>
          <p:nvPr/>
        </p:nvPicPr>
        <p:blipFill>
          <a:blip r:embed="rId3">
            <a:alphaModFix/>
          </a:blip>
          <a:stretch>
            <a:fillRect/>
          </a:stretch>
        </p:blipFill>
        <p:spPr>
          <a:xfrm>
            <a:off x="3926225" y="1435359"/>
            <a:ext cx="1291550" cy="13268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9"/>
        <p:cNvGrpSpPr/>
        <p:nvPr/>
      </p:nvGrpSpPr>
      <p:grpSpPr>
        <a:xfrm>
          <a:off x="0" y="0"/>
          <a:ext cx="0" cy="0"/>
          <a:chOff x="0" y="0"/>
          <a:chExt cx="0" cy="0"/>
        </a:xfrm>
      </p:grpSpPr>
      <p:sp>
        <p:nvSpPr>
          <p:cNvPr id="3500" name="Google Shape;3500;p295"/>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95"/>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6"/>
                </a:solidFill>
                <a:latin typeface="Roboto"/>
                <a:ea typeface="Roboto"/>
                <a:cs typeface="Roboto"/>
                <a:sym typeface="Roboto"/>
              </a:rPr>
              <a:t>Recap</a:t>
            </a:r>
            <a:endParaRPr sz="2200" dirty="0">
              <a:solidFill>
                <a:schemeClr val="accent6"/>
              </a:solidFill>
              <a:latin typeface="Roboto Light"/>
              <a:ea typeface="Roboto Light"/>
              <a:cs typeface="Roboto Light"/>
              <a:sym typeface="Roboto Light"/>
            </a:endParaRPr>
          </a:p>
          <a:p>
            <a:pPr marL="0" lvl="0" indent="0" algn="l" rtl="0">
              <a:spcBef>
                <a:spcPts val="0"/>
              </a:spcBef>
              <a:spcAft>
                <a:spcPts val="0"/>
              </a:spcAft>
              <a:buNone/>
            </a:pPr>
            <a:endParaRPr sz="2400" b="1" dirty="0">
              <a:solidFill>
                <a:srgbClr val="2E5E73"/>
              </a:solidFill>
              <a:latin typeface="Roboto"/>
              <a:ea typeface="Roboto"/>
              <a:cs typeface="Roboto"/>
              <a:sym typeface="Roboto"/>
            </a:endParaRPr>
          </a:p>
        </p:txBody>
      </p:sp>
      <p:sp>
        <p:nvSpPr>
          <p:cNvPr id="3502" name="Google Shape;3502;p295"/>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95"/>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95"/>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95"/>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95"/>
          <p:cNvSpPr txBox="1"/>
          <p:nvPr/>
        </p:nvSpPr>
        <p:spPr>
          <a:xfrm>
            <a:off x="1354400" y="1136875"/>
            <a:ext cx="68961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Comparison on performance over last 5 years is similar</a:t>
            </a:r>
            <a:endParaRPr sz="1200" dirty="0">
              <a:solidFill>
                <a:srgbClr val="2E5E73"/>
              </a:solidFill>
              <a:latin typeface="Roboto Light"/>
              <a:ea typeface="Roboto Light"/>
              <a:cs typeface="Roboto Light"/>
              <a:sym typeface="Roboto Light"/>
            </a:endParaRPr>
          </a:p>
        </p:txBody>
      </p:sp>
      <p:sp>
        <p:nvSpPr>
          <p:cNvPr id="3507" name="Google Shape;3507;p295"/>
          <p:cNvSpPr txBox="1"/>
          <p:nvPr/>
        </p:nvSpPr>
        <p:spPr>
          <a:xfrm>
            <a:off x="1354400" y="1713625"/>
            <a:ext cx="6736800" cy="369302"/>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No correlation</a:t>
            </a:r>
            <a:endParaRPr sz="1200" dirty="0">
              <a:solidFill>
                <a:srgbClr val="2E5E73"/>
              </a:solidFill>
              <a:latin typeface="Roboto Light"/>
              <a:ea typeface="Roboto Light"/>
              <a:cs typeface="Roboto Light"/>
              <a:sym typeface="Roboto Light"/>
            </a:endParaRPr>
          </a:p>
        </p:txBody>
      </p:sp>
      <p:sp>
        <p:nvSpPr>
          <p:cNvPr id="3508" name="Google Shape;3508;p295"/>
          <p:cNvSpPr txBox="1"/>
          <p:nvPr/>
        </p:nvSpPr>
        <p:spPr>
          <a:xfrm>
            <a:off x="1354399" y="2406400"/>
            <a:ext cx="68079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Time series forecast shows highest expected growth in </a:t>
            </a:r>
            <a:r>
              <a:rPr lang="en" sz="1200" b="1" u="sng" dirty="0" err="1">
                <a:solidFill>
                  <a:srgbClr val="2E5E73"/>
                </a:solidFill>
                <a:latin typeface="Roboto Light"/>
                <a:ea typeface="Roboto Light"/>
                <a:cs typeface="Roboto Light"/>
                <a:sym typeface="Roboto Light"/>
              </a:rPr>
              <a:t>xxxx</a:t>
            </a:r>
            <a:endParaRPr sz="1200" b="1" u="sng" dirty="0">
              <a:solidFill>
                <a:srgbClr val="2E5E73"/>
              </a:solidFill>
              <a:latin typeface="Roboto Light"/>
              <a:ea typeface="Roboto Light"/>
              <a:cs typeface="Roboto Light"/>
              <a:sym typeface="Roboto Light"/>
            </a:endParaRPr>
          </a:p>
        </p:txBody>
      </p:sp>
      <p:sp>
        <p:nvSpPr>
          <p:cNvPr id="3509" name="Google Shape;3509;p295"/>
          <p:cNvSpPr txBox="1"/>
          <p:nvPr/>
        </p:nvSpPr>
        <p:spPr>
          <a:xfrm>
            <a:off x="1354410" y="3063225"/>
            <a:ext cx="68961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Performance of indexes is </a:t>
            </a:r>
            <a:r>
              <a:rPr lang="en" sz="1200" b="1" u="sng" dirty="0">
                <a:solidFill>
                  <a:srgbClr val="2E5E73"/>
                </a:solidFill>
                <a:latin typeface="Roboto Light"/>
                <a:ea typeface="Roboto Light"/>
                <a:cs typeface="Roboto Light"/>
                <a:sym typeface="Roboto Light"/>
              </a:rPr>
              <a:t>higher/lower</a:t>
            </a:r>
            <a:r>
              <a:rPr lang="en" sz="1200" dirty="0">
                <a:solidFill>
                  <a:srgbClr val="2E5E73"/>
                </a:solidFill>
                <a:latin typeface="Roboto Light"/>
                <a:ea typeface="Roboto Light"/>
                <a:cs typeface="Roboto Light"/>
                <a:sym typeface="Roboto Light"/>
              </a:rPr>
              <a:t> than the technology stock performance.</a:t>
            </a:r>
            <a:endParaRPr sz="1200" dirty="0">
              <a:solidFill>
                <a:srgbClr val="2E5E73"/>
              </a:solidFill>
              <a:latin typeface="Roboto Light"/>
              <a:ea typeface="Roboto Light"/>
              <a:cs typeface="Roboto Light"/>
              <a:sym typeface="Roboto Light"/>
            </a:endParaRPr>
          </a:p>
        </p:txBody>
      </p:sp>
      <p:sp>
        <p:nvSpPr>
          <p:cNvPr id="3510" name="Google Shape;3510;p295"/>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3511" name="Google Shape;3511;p295"/>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3512" name="Google Shape;3512;p295"/>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3513" name="Google Shape;3513;p295"/>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cxnSp>
        <p:nvCxnSpPr>
          <p:cNvPr id="3514" name="Google Shape;3514;p295"/>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3515" name="Google Shape;3515;p295"/>
          <p:cNvPicPr preferRelativeResize="0"/>
          <p:nvPr/>
        </p:nvPicPr>
        <p:blipFill>
          <a:blip r:embed="rId3">
            <a:alphaModFix/>
          </a:blip>
          <a:stretch>
            <a:fillRect/>
          </a:stretch>
        </p:blipFill>
        <p:spPr>
          <a:xfrm>
            <a:off x="192875" y="284200"/>
            <a:ext cx="459000" cy="4715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311700" y="2688450"/>
            <a:ext cx="8520600" cy="7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1651350" y="4211600"/>
            <a:ext cx="783075" cy="957125"/>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5979175" y="4016252"/>
            <a:ext cx="783075" cy="1123675"/>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7223650" y="3820875"/>
            <a:ext cx="870750" cy="132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3">
          <a:extLst>
            <a:ext uri="{FF2B5EF4-FFF2-40B4-BE49-F238E27FC236}">
              <a16:creationId xmlns:a16="http://schemas.microsoft.com/office/drawing/2014/main" id="{8E13AA7A-B943-AEF9-E872-A2208204EAE2}"/>
            </a:ext>
          </a:extLst>
        </p:cNvPr>
        <p:cNvGrpSpPr/>
        <p:nvPr/>
      </p:nvGrpSpPr>
      <p:grpSpPr>
        <a:xfrm>
          <a:off x="0" y="0"/>
          <a:ext cx="0" cy="0"/>
          <a:chOff x="0" y="0"/>
          <a:chExt cx="0" cy="0"/>
        </a:xfrm>
      </p:grpSpPr>
      <p:sp>
        <p:nvSpPr>
          <p:cNvPr id="3494" name="Google Shape;3494;p294">
            <a:extLst>
              <a:ext uri="{FF2B5EF4-FFF2-40B4-BE49-F238E27FC236}">
                <a16:creationId xmlns:a16="http://schemas.microsoft.com/office/drawing/2014/main" id="{DD2D7EC6-8C73-B315-8ABE-03FC9641A1B5}"/>
              </a:ext>
            </a:extLst>
          </p:cNvPr>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2E5E73"/>
                </a:solidFill>
                <a:latin typeface="Roboto Light"/>
                <a:ea typeface="Roboto Light"/>
                <a:cs typeface="Roboto Light"/>
                <a:sym typeface="Roboto Light"/>
              </a:rPr>
              <a:t>Appendix</a:t>
            </a:r>
            <a:endParaRPr sz="4000" b="1" dirty="0">
              <a:solidFill>
                <a:srgbClr val="2E5E73"/>
              </a:solidFill>
              <a:latin typeface="Roboto"/>
              <a:ea typeface="Roboto"/>
              <a:cs typeface="Roboto"/>
              <a:sym typeface="Roboto"/>
            </a:endParaRPr>
          </a:p>
        </p:txBody>
      </p:sp>
    </p:spTree>
    <p:extLst>
      <p:ext uri="{BB962C8B-B14F-4D97-AF65-F5344CB8AC3E}">
        <p14:creationId xmlns:p14="http://schemas.microsoft.com/office/powerpoint/2010/main" val="82725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ECD70C37-13BE-78FB-F740-51E28FE5681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49D9581-2E02-73EB-4ED0-DAAED5B40EF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36025" y="1219771"/>
            <a:ext cx="5256332" cy="3153799"/>
          </a:xfrm>
          <a:prstGeom prst="rect">
            <a:avLst/>
          </a:prstGeom>
        </p:spPr>
      </p:pic>
      <p:sp>
        <p:nvSpPr>
          <p:cNvPr id="2994" name="Google Shape;2994;p249">
            <a:extLst>
              <a:ext uri="{FF2B5EF4-FFF2-40B4-BE49-F238E27FC236}">
                <a16:creationId xmlns:a16="http://schemas.microsoft.com/office/drawing/2014/main" id="{E5B6A401-FC6D-DC69-DA23-BE91F946A088}"/>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7AEC388-3E66-0375-CAF1-BE5C62B09EB9}"/>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Cumulative Returns - 2024</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1451296B-9A46-C1B1-660F-491B47D6434B}"/>
              </a:ext>
            </a:extLst>
          </p:cNvPr>
          <p:cNvSpPr/>
          <p:nvPr/>
        </p:nvSpPr>
        <p:spPr>
          <a:xfrm>
            <a:off x="5097517" y="1136875"/>
            <a:ext cx="3681630" cy="387921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96A6E325-0986-99C8-FDFF-DF1C0746ACAE}"/>
              </a:ext>
            </a:extLst>
          </p:cNvPr>
          <p:cNvSpPr txBox="1"/>
          <p:nvPr/>
        </p:nvSpPr>
        <p:spPr>
          <a:xfrm>
            <a:off x="5223642" y="1177287"/>
            <a:ext cx="3555506" cy="4094937"/>
          </a:xfrm>
          <a:prstGeom prst="rect">
            <a:avLst/>
          </a:prstGeom>
          <a:noFill/>
          <a:ln>
            <a:noFill/>
          </a:ln>
        </p:spPr>
        <p:txBody>
          <a:bodyPr spcFirstLastPara="1" wrap="square" lIns="91425" tIns="91425" rIns="91425" bIns="91425" anchor="t" anchorCtr="0">
            <a:spAutoFit/>
          </a:bodyPr>
          <a:lstStyle/>
          <a:p>
            <a:r>
              <a:rPr lang="en-US" dirty="0">
                <a:solidFill>
                  <a:srgbClr val="2E5E73"/>
                </a:solidFill>
                <a:latin typeface="Roboto Light"/>
                <a:ea typeface="Roboto Light"/>
                <a:cs typeface="Roboto Light"/>
              </a:rPr>
              <a:t>The .</a:t>
            </a:r>
            <a:r>
              <a:rPr lang="en-US" dirty="0" err="1">
                <a:solidFill>
                  <a:srgbClr val="2E5E73"/>
                </a:solidFill>
                <a:latin typeface="Roboto Light"/>
                <a:ea typeface="Roboto Light"/>
                <a:cs typeface="Roboto Light"/>
              </a:rPr>
              <a:t>cumprod</a:t>
            </a:r>
            <a:r>
              <a:rPr lang="en-US" dirty="0">
                <a:solidFill>
                  <a:srgbClr val="2E5E73"/>
                </a:solidFill>
                <a:latin typeface="Roboto Light"/>
                <a:ea typeface="Roboto Light"/>
                <a:cs typeface="Roboto Light"/>
              </a:rPr>
              <a:t>() function in pandas calculates the cumulative product of a series. It's often used in finance to calculate cumulative returns by multiplying daily returns over time.</a:t>
            </a:r>
          </a:p>
          <a:p>
            <a:br>
              <a:rPr lang="en-US" dirty="0">
                <a:solidFill>
                  <a:srgbClr val="2E5E73"/>
                </a:solidFill>
                <a:latin typeface="Roboto Light"/>
                <a:ea typeface="Roboto Light"/>
                <a:cs typeface="Roboto Light"/>
              </a:rPr>
            </a:br>
            <a:r>
              <a:rPr lang="en-US" dirty="0">
                <a:solidFill>
                  <a:srgbClr val="2E5E73"/>
                </a:solidFill>
                <a:latin typeface="Roboto Light"/>
                <a:ea typeface="Roboto Light"/>
                <a:cs typeface="Roboto Light"/>
              </a:rPr>
              <a:t>For example, if a stock grows 5% on Day 1 and 2% on Day 2, .</a:t>
            </a:r>
            <a:r>
              <a:rPr lang="en-US" dirty="0" err="1">
                <a:solidFill>
                  <a:srgbClr val="2E5E73"/>
                </a:solidFill>
                <a:latin typeface="Roboto Light"/>
                <a:ea typeface="Roboto Light"/>
                <a:cs typeface="Roboto Light"/>
              </a:rPr>
              <a:t>cumprod</a:t>
            </a:r>
            <a:r>
              <a:rPr lang="en-US" dirty="0">
                <a:solidFill>
                  <a:srgbClr val="2E5E73"/>
                </a:solidFill>
                <a:latin typeface="Roboto Light"/>
                <a:ea typeface="Roboto Light"/>
                <a:cs typeface="Roboto Light"/>
              </a:rPr>
              <a:t>() multiplies these growth factors (1.05 * 1.02) to show cumulative growth. It tracks how much an investment increases or decreases over time, assuming all returns </a:t>
            </a:r>
          </a:p>
          <a:p>
            <a:r>
              <a:rPr lang="en-US" dirty="0">
                <a:solidFill>
                  <a:srgbClr val="2E5E73"/>
                </a:solidFill>
                <a:latin typeface="Roboto Light"/>
                <a:ea typeface="Roboto Light"/>
                <a:cs typeface="Roboto Light"/>
              </a:rPr>
              <a:t>are reinvested.</a:t>
            </a:r>
          </a:p>
          <a:p>
            <a:br>
              <a:rPr lang="en-US" dirty="0">
                <a:solidFill>
                  <a:srgbClr val="2E5E73"/>
                </a:solidFill>
                <a:latin typeface="Roboto Light"/>
                <a:ea typeface="Roboto Light"/>
                <a:cs typeface="Roboto Light"/>
              </a:rPr>
            </a:br>
            <a:r>
              <a:rPr lang="en-US" dirty="0">
                <a:solidFill>
                  <a:srgbClr val="2E5E73"/>
                </a:solidFill>
                <a:latin typeface="Roboto Light"/>
                <a:ea typeface="Roboto Light"/>
                <a:cs typeface="Roboto Light"/>
              </a:rPr>
              <a:t>In short, .</a:t>
            </a:r>
            <a:r>
              <a:rPr lang="en-US" dirty="0" err="1">
                <a:solidFill>
                  <a:srgbClr val="2E5E73"/>
                </a:solidFill>
                <a:latin typeface="Roboto Light"/>
                <a:ea typeface="Roboto Light"/>
                <a:cs typeface="Roboto Light"/>
              </a:rPr>
              <a:t>cumprod</a:t>
            </a:r>
            <a:r>
              <a:rPr lang="en-US" dirty="0">
                <a:solidFill>
                  <a:srgbClr val="2E5E73"/>
                </a:solidFill>
                <a:latin typeface="Roboto Light"/>
                <a:ea typeface="Roboto Light"/>
                <a:cs typeface="Roboto Light"/>
              </a:rPr>
              <a:t>() is useful for analyzing </a:t>
            </a:r>
          </a:p>
          <a:p>
            <a:r>
              <a:rPr lang="en-US" dirty="0">
                <a:solidFill>
                  <a:srgbClr val="2E5E73"/>
                </a:solidFill>
                <a:latin typeface="Roboto Light"/>
                <a:ea typeface="Roboto Light"/>
                <a:cs typeface="Roboto Light"/>
              </a:rPr>
              <a:t>cumulative growth, especially for investment returns.</a:t>
            </a:r>
          </a:p>
          <a:p>
            <a:pPr marL="0" lvl="0" indent="0" algn="l" rtl="0">
              <a:lnSpc>
                <a:spcPct val="115000"/>
              </a:lnSpc>
              <a:spcBef>
                <a:spcPts val="0"/>
              </a:spcBef>
              <a:spcAft>
                <a:spcPts val="0"/>
              </a:spcAft>
              <a:buNone/>
            </a:pPr>
            <a:endParaRPr b="1" u="sng"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CF400EF-C89D-0B9E-104F-903A9AAFE55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D663313D-1AFE-E002-8284-96E036501204}"/>
              </a:ext>
            </a:extLst>
          </p:cNvPr>
          <p:cNvPicPr preferRelativeResize="0"/>
          <p:nvPr/>
        </p:nvPicPr>
        <p:blipFill>
          <a:blip r:embed="rId4">
            <a:alphaModFix/>
          </a:blip>
          <a:stretch>
            <a:fillRect/>
          </a:stretch>
        </p:blipFill>
        <p:spPr>
          <a:xfrm>
            <a:off x="192875" y="284200"/>
            <a:ext cx="459000" cy="471541"/>
          </a:xfrm>
          <a:prstGeom prst="rect">
            <a:avLst/>
          </a:prstGeom>
          <a:noFill/>
          <a:ln>
            <a:noFill/>
          </a:ln>
        </p:spPr>
      </p:pic>
      <p:sp>
        <p:nvSpPr>
          <p:cNvPr id="9" name="TextBox 8">
            <a:extLst>
              <a:ext uri="{FF2B5EF4-FFF2-40B4-BE49-F238E27FC236}">
                <a16:creationId xmlns:a16="http://schemas.microsoft.com/office/drawing/2014/main" id="{9C5AB201-9F98-4516-DDB3-6DAC3B941407}"/>
              </a:ext>
            </a:extLst>
          </p:cNvPr>
          <p:cNvSpPr txBox="1"/>
          <p:nvPr/>
        </p:nvSpPr>
        <p:spPr>
          <a:xfrm>
            <a:off x="3241138"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
        <p:nvSpPr>
          <p:cNvPr id="3005" name="Google Shape;3005;p249">
            <a:extLst>
              <a:ext uri="{FF2B5EF4-FFF2-40B4-BE49-F238E27FC236}">
                <a16:creationId xmlns:a16="http://schemas.microsoft.com/office/drawing/2014/main" id="{E03E2653-4B3C-FE52-FC63-5292856A9C47}"/>
              </a:ext>
            </a:extLst>
          </p:cNvPr>
          <p:cNvSpPr/>
          <p:nvPr/>
        </p:nvSpPr>
        <p:spPr>
          <a:xfrm>
            <a:off x="4857512" y="990271"/>
            <a:ext cx="459000" cy="4572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Tree>
    <p:extLst>
      <p:ext uri="{BB962C8B-B14F-4D97-AF65-F5344CB8AC3E}">
        <p14:creationId xmlns:p14="http://schemas.microsoft.com/office/powerpoint/2010/main" val="9919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7"/>
          <p:cNvSpPr txBox="1"/>
          <p:nvPr/>
        </p:nvSpPr>
        <p:spPr>
          <a:xfrm>
            <a:off x="311700" y="2924819"/>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The End</a:t>
            </a:r>
            <a:endParaRPr sz="4000"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4099875" y="1496700"/>
            <a:ext cx="1051550" cy="105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p:cNvGrpSpPr/>
        <p:nvPr/>
      </p:nvGrpSpPr>
      <p:grpSpPr>
        <a:xfrm>
          <a:off x="0" y="0"/>
          <a:ext cx="0" cy="0"/>
          <a:chOff x="0" y="0"/>
          <a:chExt cx="0" cy="0"/>
        </a:xfrm>
      </p:grpSpPr>
      <p:sp>
        <p:nvSpPr>
          <p:cNvPr id="2994" name="Google Shape;2994;p249"/>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p:cNvSpPr/>
          <p:nvPr/>
        </p:nvSpPr>
        <p:spPr>
          <a:xfrm>
            <a:off x="953325" y="1136874"/>
            <a:ext cx="7517100" cy="366145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p:cNvSpPr txBox="1"/>
          <p:nvPr/>
        </p:nvSpPr>
        <p:spPr>
          <a:xfrm>
            <a:off x="1354399" y="1177288"/>
            <a:ext cx="7116025" cy="3791264"/>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Equity Trading: While working for a large equity-trading company, you’re tasked with researching a client’s portfolio. Your client wants to invest in tech stocks and needs expert analysis to make the right decision. Using NASDAQ historical data (https://</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www.nasdaq.com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/market-activity/quotes/historical), pull five year’s worth of trading data for the major US technology companies: Apple, Microsoft, and Google and compare to each other and the S&amp;P 500 and NASDAQ indexes. Which stocks are trending upward? Which are trending downward? Based on the data, what would you recommend to your client? How does the tech stock performance compare to the S&amp;P and NASDAQ indexes?</a:t>
            </a:r>
          </a:p>
        </p:txBody>
      </p:sp>
      <p:sp>
        <p:nvSpPr>
          <p:cNvPr id="3005" name="Google Shape;3005;p249"/>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16017B82-5DCF-8CAD-2B3D-8EABAFBE477B}"/>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AF350B72-4A45-0FBC-4531-545CC611F0F6}"/>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559BA490-DB37-5CC6-840A-68F39B518BC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Data Collection, Clean-Up, and Exploration</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B2289B5-C380-02A6-9257-ED29712F62AC}"/>
              </a:ext>
            </a:extLst>
          </p:cNvPr>
          <p:cNvSpPr/>
          <p:nvPr/>
        </p:nvSpPr>
        <p:spPr>
          <a:xfrm>
            <a:off x="1875099" y="1136873"/>
            <a:ext cx="6609144" cy="92791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060F9078-750E-058E-B515-E42912B48FAE}"/>
              </a:ext>
            </a:extLst>
          </p:cNvPr>
          <p:cNvSpPr txBox="1"/>
          <p:nvPr/>
        </p:nvSpPr>
        <p:spPr>
          <a:xfrm>
            <a:off x="1956282" y="1049965"/>
            <a:ext cx="6446937"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5 years of daily close data was downloaded from </a:t>
            </a:r>
            <a:r>
              <a:rPr lang="en-US" dirty="0">
                <a:solidFill>
                  <a:srgbClr val="2E5E73"/>
                </a:solidFill>
                <a:latin typeface="Roboto Light"/>
                <a:ea typeface="Roboto Light"/>
                <a:cs typeface="Roboto Light"/>
                <a:sym typeface="Roboto Light"/>
                <a:hlinkClick r:id="rId3"/>
              </a:rPr>
              <a:t>https://www.nasdaq.com/</a:t>
            </a:r>
            <a:r>
              <a:rPr lang="en-US" dirty="0">
                <a:solidFill>
                  <a:srgbClr val="2E5E73"/>
                </a:solidFill>
                <a:latin typeface="Roboto Light"/>
                <a:ea typeface="Roboto Light"/>
                <a:cs typeface="Roboto Light"/>
                <a:sym typeface="Roboto Light"/>
              </a:rPr>
              <a:t> for each of the stocks (Apple, Google, Microsoft) and both of the indexes (NASDAQ and S&amp;P 500) resulting in 5 csv files</a:t>
            </a:r>
            <a:endParaRPr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A2C1AED-5092-1A88-7F3B-55202E1FA675}"/>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Google Shape;3017;p250">
            <a:extLst>
              <a:ext uri="{FF2B5EF4-FFF2-40B4-BE49-F238E27FC236}">
                <a16:creationId xmlns:a16="http://schemas.microsoft.com/office/drawing/2014/main" id="{296C251E-CEB2-6617-ECCF-7130D75E5BE1}"/>
              </a:ext>
            </a:extLst>
          </p:cNvPr>
          <p:cNvPicPr preferRelativeResize="0"/>
          <p:nvPr/>
        </p:nvPicPr>
        <p:blipFill>
          <a:blip r:embed="rId4">
            <a:alphaModFix/>
          </a:blip>
          <a:stretch>
            <a:fillRect/>
          </a:stretch>
        </p:blipFill>
        <p:spPr>
          <a:xfrm>
            <a:off x="209763" y="339546"/>
            <a:ext cx="433034" cy="360554"/>
          </a:xfrm>
          <a:prstGeom prst="rect">
            <a:avLst/>
          </a:prstGeom>
          <a:noFill/>
          <a:ln>
            <a:noFill/>
          </a:ln>
        </p:spPr>
      </p:pic>
      <p:sp>
        <p:nvSpPr>
          <p:cNvPr id="2" name="Google Shape;3001;p249">
            <a:extLst>
              <a:ext uri="{FF2B5EF4-FFF2-40B4-BE49-F238E27FC236}">
                <a16:creationId xmlns:a16="http://schemas.microsoft.com/office/drawing/2014/main" id="{36FAD89A-123C-F5F3-EEC2-B444EA670285}"/>
              </a:ext>
            </a:extLst>
          </p:cNvPr>
          <p:cNvSpPr txBox="1"/>
          <p:nvPr/>
        </p:nvSpPr>
        <p:spPr>
          <a:xfrm>
            <a:off x="222012" y="1156066"/>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Collection:</a:t>
            </a:r>
            <a:endParaRPr b="1" dirty="0">
              <a:solidFill>
                <a:srgbClr val="2E5E73"/>
              </a:solidFill>
              <a:latin typeface="Roboto Light"/>
              <a:ea typeface="Roboto Light"/>
              <a:cs typeface="Roboto Light"/>
              <a:sym typeface="Roboto Light"/>
            </a:endParaRPr>
          </a:p>
        </p:txBody>
      </p:sp>
      <p:sp>
        <p:nvSpPr>
          <p:cNvPr id="3" name="Google Shape;3001;p249">
            <a:extLst>
              <a:ext uri="{FF2B5EF4-FFF2-40B4-BE49-F238E27FC236}">
                <a16:creationId xmlns:a16="http://schemas.microsoft.com/office/drawing/2014/main" id="{65F9E0AD-B01F-48F8-6232-23CBD3999B15}"/>
              </a:ext>
            </a:extLst>
          </p:cNvPr>
          <p:cNvSpPr txBox="1"/>
          <p:nvPr/>
        </p:nvSpPr>
        <p:spPr>
          <a:xfrm>
            <a:off x="223938" y="2153415"/>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Exploration:</a:t>
            </a:r>
            <a:endParaRPr b="1" dirty="0">
              <a:solidFill>
                <a:srgbClr val="2E5E73"/>
              </a:solidFill>
              <a:latin typeface="Roboto Light"/>
              <a:ea typeface="Roboto Light"/>
              <a:cs typeface="Roboto Light"/>
              <a:sym typeface="Roboto Light"/>
            </a:endParaRPr>
          </a:p>
        </p:txBody>
      </p:sp>
      <p:sp>
        <p:nvSpPr>
          <p:cNvPr id="5" name="Google Shape;3000;p249">
            <a:extLst>
              <a:ext uri="{FF2B5EF4-FFF2-40B4-BE49-F238E27FC236}">
                <a16:creationId xmlns:a16="http://schemas.microsoft.com/office/drawing/2014/main" id="{2B34D2C5-7CEF-0D99-B5C7-2CD1CA72C910}"/>
              </a:ext>
            </a:extLst>
          </p:cNvPr>
          <p:cNvSpPr/>
          <p:nvPr/>
        </p:nvSpPr>
        <p:spPr>
          <a:xfrm>
            <a:off x="1877028" y="2111070"/>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01;p249">
            <a:extLst>
              <a:ext uri="{FF2B5EF4-FFF2-40B4-BE49-F238E27FC236}">
                <a16:creationId xmlns:a16="http://schemas.microsoft.com/office/drawing/2014/main" id="{286F4905-E54C-B22B-B054-81CA5742280E}"/>
              </a:ext>
            </a:extLst>
          </p:cNvPr>
          <p:cNvSpPr txBox="1"/>
          <p:nvPr/>
        </p:nvSpPr>
        <p:spPr>
          <a:xfrm>
            <a:off x="1958212" y="2151484"/>
            <a:ext cx="6445007"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2E5E73"/>
                </a:solidFill>
                <a:latin typeface="Roboto Light"/>
                <a:ea typeface="Roboto Light"/>
                <a:cs typeface="Roboto Light"/>
                <a:sym typeface="Roboto Light"/>
              </a:rPr>
              <a:t>After the 5 csv files were read in as </a:t>
            </a:r>
            <a:r>
              <a:rPr lang="en-US" dirty="0" err="1">
                <a:solidFill>
                  <a:srgbClr val="2E5E73"/>
                </a:solidFill>
                <a:latin typeface="Roboto Light"/>
                <a:ea typeface="Roboto Light"/>
                <a:cs typeface="Roboto Light"/>
                <a:sym typeface="Roboto Light"/>
              </a:rPr>
              <a:t>DataFrames</a:t>
            </a:r>
            <a:r>
              <a:rPr lang="en-US" dirty="0">
                <a:solidFill>
                  <a:srgbClr val="2E5E73"/>
                </a:solidFill>
                <a:latin typeface="Roboto Light"/>
                <a:ea typeface="Roboto Light"/>
                <a:cs typeface="Roboto Light"/>
                <a:sym typeface="Roboto Light"/>
              </a:rPr>
              <a:t> and each file was explored through the info() method.  This method revealed that there were no null values and the files for the indexes had 1 less row.  Additionally, the closing price was read in as an object in the three stock since there was a dollar sign ($) included in the price   </a:t>
            </a:r>
            <a:endParaRPr dirty="0">
              <a:solidFill>
                <a:srgbClr val="2E5E73"/>
              </a:solidFill>
              <a:latin typeface="Roboto Light"/>
              <a:ea typeface="Roboto Light"/>
              <a:cs typeface="Roboto Light"/>
              <a:sym typeface="Roboto Light"/>
            </a:endParaRPr>
          </a:p>
        </p:txBody>
      </p:sp>
      <p:sp>
        <p:nvSpPr>
          <p:cNvPr id="7" name="Google Shape;3001;p249">
            <a:extLst>
              <a:ext uri="{FF2B5EF4-FFF2-40B4-BE49-F238E27FC236}">
                <a16:creationId xmlns:a16="http://schemas.microsoft.com/office/drawing/2014/main" id="{CFBF11D0-2378-7D5A-ED49-AE93DA808F68}"/>
              </a:ext>
            </a:extLst>
          </p:cNvPr>
          <p:cNvSpPr txBox="1"/>
          <p:nvPr/>
        </p:nvSpPr>
        <p:spPr>
          <a:xfrm>
            <a:off x="225867" y="3590613"/>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Clean-Up:</a:t>
            </a:r>
            <a:endParaRPr b="1" dirty="0">
              <a:solidFill>
                <a:srgbClr val="2E5E73"/>
              </a:solidFill>
              <a:latin typeface="Roboto Light"/>
              <a:ea typeface="Roboto Light"/>
              <a:cs typeface="Roboto Light"/>
              <a:sym typeface="Roboto Light"/>
            </a:endParaRPr>
          </a:p>
        </p:txBody>
      </p:sp>
      <p:sp>
        <p:nvSpPr>
          <p:cNvPr id="8" name="Google Shape;3000;p249">
            <a:extLst>
              <a:ext uri="{FF2B5EF4-FFF2-40B4-BE49-F238E27FC236}">
                <a16:creationId xmlns:a16="http://schemas.microsoft.com/office/drawing/2014/main" id="{FB72CDEF-653E-AD7F-4325-778D788683E3}"/>
              </a:ext>
            </a:extLst>
          </p:cNvPr>
          <p:cNvSpPr/>
          <p:nvPr/>
        </p:nvSpPr>
        <p:spPr>
          <a:xfrm>
            <a:off x="1890533" y="3606134"/>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FE90E004-C4E8-06C2-4B16-0B50B87465F1}"/>
              </a:ext>
            </a:extLst>
          </p:cNvPr>
          <p:cNvSpPr txBox="1"/>
          <p:nvPr/>
        </p:nvSpPr>
        <p:spPr>
          <a:xfrm>
            <a:off x="1971717" y="3646548"/>
            <a:ext cx="6445007" cy="142343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Rename – closing price columns were renamed to reference the stock or index </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Merge files with only needed columns (closing price columns)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Remove $ - replace() method was used to replace $ with ’’</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Change data type from object to float by using the </a:t>
            </a:r>
            <a:r>
              <a:rPr lang="en-US" dirty="0" err="1">
                <a:solidFill>
                  <a:srgbClr val="2E5E73"/>
                </a:solidFill>
                <a:latin typeface="Roboto Light"/>
                <a:ea typeface="Roboto Light"/>
                <a:cs typeface="Roboto Light"/>
                <a:sym typeface="Roboto Light"/>
              </a:rPr>
              <a:t>astype</a:t>
            </a:r>
            <a:r>
              <a:rPr lang="en-US" dirty="0">
                <a:solidFill>
                  <a:srgbClr val="2E5E73"/>
                </a:solidFill>
                <a:latin typeface="Roboto Light"/>
                <a:ea typeface="Roboto Light"/>
                <a:cs typeface="Roboto Light"/>
                <a:sym typeface="Roboto Light"/>
              </a:rPr>
              <a:t>() method</a:t>
            </a:r>
            <a:endParaRPr dirty="0">
              <a:solidFill>
                <a:srgbClr val="2E5E73"/>
              </a:solidFill>
              <a:latin typeface="Roboto Light"/>
              <a:ea typeface="Roboto Light"/>
              <a:cs typeface="Roboto Light"/>
              <a:sym typeface="Roboto Light"/>
            </a:endParaRPr>
          </a:p>
        </p:txBody>
      </p:sp>
    </p:spTree>
    <p:extLst>
      <p:ext uri="{BB962C8B-B14F-4D97-AF65-F5344CB8AC3E}">
        <p14:creationId xmlns:p14="http://schemas.microsoft.com/office/powerpoint/2010/main" val="125460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2215F6-4D4D-235D-C90A-B687B8C038C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EB60699-1375-5BF5-B999-C5BACBDDD9C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46CE07B-00AE-ECC0-A958-3152F4137990}"/>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Approach in Achieving Project Goals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CC5B45C-F95C-A76D-108F-B31187F56369}"/>
              </a:ext>
            </a:extLst>
          </p:cNvPr>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A6DC0DFA-028F-E95F-899C-C27557280213}"/>
              </a:ext>
            </a:extLst>
          </p:cNvPr>
          <p:cNvSpPr txBox="1"/>
          <p:nvPr/>
        </p:nvSpPr>
        <p:spPr>
          <a:xfrm>
            <a:off x="1354400" y="1177288"/>
            <a:ext cx="68961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Also additional questions – like compare to non-tech stocks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CDF66D9-57C7-77F3-5369-9F65F24686DD}"/>
              </a:ext>
            </a:extLst>
          </p:cNvPr>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3D2F48B0-80F1-E3B0-BFD4-B6057D276BD1}"/>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390;p282">
            <a:extLst>
              <a:ext uri="{FF2B5EF4-FFF2-40B4-BE49-F238E27FC236}">
                <a16:creationId xmlns:a16="http://schemas.microsoft.com/office/drawing/2014/main" id="{EBD51B88-9E38-E461-DE02-37F826D3274C}"/>
              </a:ext>
            </a:extLst>
          </p:cNvPr>
          <p:cNvPicPr preferRelativeResize="0"/>
          <p:nvPr/>
        </p:nvPicPr>
        <p:blipFill>
          <a:blip r:embed="rId3">
            <a:alphaModFix/>
          </a:blip>
          <a:stretch>
            <a:fillRect/>
          </a:stretch>
        </p:blipFill>
        <p:spPr>
          <a:xfrm>
            <a:off x="230745" y="330505"/>
            <a:ext cx="366784" cy="392421"/>
          </a:xfrm>
          <a:prstGeom prst="rect">
            <a:avLst/>
          </a:prstGeom>
          <a:noFill/>
          <a:ln>
            <a:noFill/>
          </a:ln>
        </p:spPr>
      </p:pic>
    </p:spTree>
    <p:extLst>
      <p:ext uri="{BB962C8B-B14F-4D97-AF65-F5344CB8AC3E}">
        <p14:creationId xmlns:p14="http://schemas.microsoft.com/office/powerpoint/2010/main" val="4840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250"/>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0"/>
          <p:cNvSpPr txBox="1"/>
          <p:nvPr/>
        </p:nvSpPr>
        <p:spPr>
          <a:xfrm>
            <a:off x="311700" y="2920725"/>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2E5E73"/>
                </a:solidFill>
                <a:latin typeface="Roboto Light"/>
                <a:ea typeface="Roboto Light"/>
                <a:cs typeface="Roboto Light"/>
                <a:sym typeface="Roboto Light"/>
              </a:rPr>
              <a:t>Results and Conclusions</a:t>
            </a:r>
            <a:endParaRPr sz="2400" dirty="0">
              <a:solidFill>
                <a:srgbClr val="2E5E73"/>
              </a:solidFill>
              <a:latin typeface="Roboto Light"/>
              <a:ea typeface="Roboto Light"/>
              <a:cs typeface="Roboto Light"/>
              <a:sym typeface="Roboto Light"/>
            </a:endParaRPr>
          </a:p>
        </p:txBody>
      </p:sp>
      <p:sp>
        <p:nvSpPr>
          <p:cNvPr id="3016" name="Google Shape;3016;p250"/>
          <p:cNvSpPr txBox="1"/>
          <p:nvPr/>
        </p:nvSpPr>
        <p:spPr>
          <a:xfrm>
            <a:off x="0" y="3438425"/>
            <a:ext cx="9144000" cy="566700"/>
          </a:xfrm>
          <a:prstGeom prst="rect">
            <a:avLst/>
          </a:prstGeom>
          <a:noFill/>
          <a:ln>
            <a:noFill/>
          </a:ln>
        </p:spPr>
        <p:txBody>
          <a:bodyPr spcFirstLastPara="1" wrap="square" lIns="365750" tIns="91425" rIns="91425" bIns="91425" anchor="t" anchorCtr="0">
            <a:noAutofit/>
          </a:bodyPr>
          <a:lstStyle/>
          <a:p>
            <a:pPr marL="0" lvl="0" indent="0" algn="ctr" rtl="0">
              <a:spcBef>
                <a:spcPts val="0"/>
              </a:spcBef>
              <a:spcAft>
                <a:spcPts val="0"/>
              </a:spcAft>
              <a:buNone/>
            </a:pPr>
            <a:endParaRPr sz="2000" b="1">
              <a:solidFill>
                <a:srgbClr val="2E5E73"/>
              </a:solidFill>
              <a:latin typeface="Roboto Light"/>
              <a:ea typeface="Roboto Light"/>
              <a:cs typeface="Roboto Light"/>
              <a:sym typeface="Roboto Light"/>
            </a:endParaRPr>
          </a:p>
        </p:txBody>
      </p:sp>
      <p:pic>
        <p:nvPicPr>
          <p:cNvPr id="2" name="Google Shape;3515;p295">
            <a:extLst>
              <a:ext uri="{FF2B5EF4-FFF2-40B4-BE49-F238E27FC236}">
                <a16:creationId xmlns:a16="http://schemas.microsoft.com/office/drawing/2014/main" id="{6AA0F454-EB91-8F49-FE2E-687140FE031D}"/>
              </a:ext>
            </a:extLst>
          </p:cNvPr>
          <p:cNvPicPr preferRelativeResize="0"/>
          <p:nvPr/>
        </p:nvPicPr>
        <p:blipFill>
          <a:blip r:embed="rId3">
            <a:alphaModFix/>
          </a:blip>
          <a:stretch>
            <a:fillRect/>
          </a:stretch>
        </p:blipFill>
        <p:spPr>
          <a:xfrm>
            <a:off x="3962216" y="1385180"/>
            <a:ext cx="1189206" cy="1131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3">
          <a:extLst>
            <a:ext uri="{FF2B5EF4-FFF2-40B4-BE49-F238E27FC236}">
              <a16:creationId xmlns:a16="http://schemas.microsoft.com/office/drawing/2014/main" id="{4741F977-FC24-859C-6A15-FCA2335BBD8C}"/>
            </a:ext>
          </a:extLst>
        </p:cNvPr>
        <p:cNvGrpSpPr/>
        <p:nvPr/>
      </p:nvGrpSpPr>
      <p:grpSpPr>
        <a:xfrm>
          <a:off x="0" y="0"/>
          <a:ext cx="0" cy="0"/>
          <a:chOff x="0" y="0"/>
          <a:chExt cx="0" cy="0"/>
        </a:xfrm>
      </p:grpSpPr>
      <p:sp>
        <p:nvSpPr>
          <p:cNvPr id="3015" name="Google Shape;3015;p250">
            <a:extLst>
              <a:ext uri="{FF2B5EF4-FFF2-40B4-BE49-F238E27FC236}">
                <a16:creationId xmlns:a16="http://schemas.microsoft.com/office/drawing/2014/main" id="{1D4D453E-0A72-6C24-0315-763268A9B4CE}"/>
              </a:ext>
            </a:extLst>
          </p:cNvPr>
          <p:cNvSpPr txBox="1"/>
          <p:nvPr/>
        </p:nvSpPr>
        <p:spPr>
          <a:xfrm>
            <a:off x="311700" y="1602463"/>
            <a:ext cx="8520600" cy="14188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rgbClr val="2E5E73"/>
                </a:solidFill>
                <a:latin typeface="Roboto Light"/>
                <a:ea typeface="Roboto Light"/>
                <a:cs typeface="Roboto Light"/>
              </a:rPr>
              <a:t>Disclosure</a:t>
            </a:r>
          </a:p>
          <a:p>
            <a:pPr marL="0" lvl="0" indent="0" algn="ctr" rtl="0">
              <a:spcBef>
                <a:spcPts val="0"/>
              </a:spcBef>
              <a:spcAft>
                <a:spcPts val="0"/>
              </a:spcAft>
              <a:buNone/>
            </a:pPr>
            <a:r>
              <a:rPr lang="en-US" sz="1800" dirty="0">
                <a:solidFill>
                  <a:srgbClr val="2E5E73"/>
                </a:solidFill>
                <a:latin typeface="Roboto Light"/>
                <a:ea typeface="Roboto Light"/>
                <a:cs typeface="Roboto Light"/>
              </a:rPr>
              <a:t>No guarantee can be offered that projections or estimates will actually occur. Actual results may be materially different from projections or estimates. Additionally, past performance should not be relied upon as a forecast of future performance.</a:t>
            </a:r>
            <a:endParaRPr lang="en-US" sz="1800" dirty="0">
              <a:solidFill>
                <a:srgbClr val="2E5E73"/>
              </a:solidFill>
              <a:latin typeface="Roboto Light"/>
              <a:ea typeface="Roboto Light"/>
              <a:cs typeface="Roboto Light"/>
              <a:sym typeface="Roboto Light"/>
            </a:endParaRPr>
          </a:p>
        </p:txBody>
      </p:sp>
    </p:spTree>
    <p:extLst>
      <p:ext uri="{BB962C8B-B14F-4D97-AF65-F5344CB8AC3E}">
        <p14:creationId xmlns:p14="http://schemas.microsoft.com/office/powerpoint/2010/main" val="315659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A82793E0-2DAA-7C50-DF57-9A027803F203}"/>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39922A70-DDDB-57A0-95BB-4E590D7CDF5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CFFD880-B397-94AB-AC8A-A75937206742}"/>
              </a:ext>
            </a:extLst>
          </p:cNvPr>
          <p:cNvSpPr txBox="1"/>
          <p:nvPr/>
        </p:nvSpPr>
        <p:spPr>
          <a:xfrm>
            <a:off x="708725" y="24867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Historical Trends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357EE121-F63A-22EB-3F8A-9BD973E9657E}"/>
              </a:ext>
            </a:extLst>
          </p:cNvPr>
          <p:cNvSpPr/>
          <p:nvPr/>
        </p:nvSpPr>
        <p:spPr>
          <a:xfrm>
            <a:off x="136025" y="1240326"/>
            <a:ext cx="2752028" cy="155719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175A799-680E-014B-D285-700D633FBB8B}"/>
              </a:ext>
            </a:extLst>
          </p:cNvPr>
          <p:cNvSpPr txBox="1"/>
          <p:nvPr/>
        </p:nvSpPr>
        <p:spPr>
          <a:xfrm>
            <a:off x="194610" y="1278019"/>
            <a:ext cx="262944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Manufacturing</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- 250%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19,342,616</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0.44%</a:t>
            </a:r>
          </a:p>
          <a:p>
            <a:pPr lvl="0" algn="l" rtl="0">
              <a:lnSpc>
                <a:spcPct val="115000"/>
              </a:lnSpc>
              <a:spcBef>
                <a:spcPts val="0"/>
              </a:spcBef>
              <a:spcAft>
                <a:spcPts val="0"/>
              </a:spcAft>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$146.07</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$41.33</a:t>
            </a:r>
          </a:p>
          <a:p>
            <a:pPr marL="171450" lvl="3" indent="-171450">
              <a:lnSpc>
                <a:spcPct val="115000"/>
              </a:lnSpc>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CEE70BD4-5530-0FB6-DDD8-BAD72879A430}"/>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3B150337-53AF-6BD4-17C2-AC2950664D1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10" name="Google Shape;3009;p249">
            <a:extLst>
              <a:ext uri="{FF2B5EF4-FFF2-40B4-BE49-F238E27FC236}">
                <a16:creationId xmlns:a16="http://schemas.microsoft.com/office/drawing/2014/main" id="{4509B024-D9CB-FCAF-6EF7-879102038F7B}"/>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13" name="Google Shape;3009;p249">
            <a:extLst>
              <a:ext uri="{FF2B5EF4-FFF2-40B4-BE49-F238E27FC236}">
                <a16:creationId xmlns:a16="http://schemas.microsoft.com/office/drawing/2014/main" id="{A6349B2B-27D8-A52C-AACC-DE1A589008C3}"/>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14" name="Google Shape;3000;p249">
            <a:extLst>
              <a:ext uri="{FF2B5EF4-FFF2-40B4-BE49-F238E27FC236}">
                <a16:creationId xmlns:a16="http://schemas.microsoft.com/office/drawing/2014/main" id="{8171D40B-FB4B-FA07-C476-45E6658892CB}"/>
              </a:ext>
            </a:extLst>
          </p:cNvPr>
          <p:cNvSpPr/>
          <p:nvPr/>
        </p:nvSpPr>
        <p:spPr>
          <a:xfrm>
            <a:off x="3122168" y="1240325"/>
            <a:ext cx="2785453" cy="15482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1;p249">
            <a:extLst>
              <a:ext uri="{FF2B5EF4-FFF2-40B4-BE49-F238E27FC236}">
                <a16:creationId xmlns:a16="http://schemas.microsoft.com/office/drawing/2014/main" id="{5E5EF117-6383-EB88-9944-FFD20A45FCA1}"/>
              </a:ext>
            </a:extLst>
          </p:cNvPr>
          <p:cNvSpPr txBox="1"/>
          <p:nvPr/>
        </p:nvSpPr>
        <p:spPr>
          <a:xfrm>
            <a:off x="3172233" y="1261372"/>
            <a:ext cx="2672680" cy="160040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- 245%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9,090,960</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0.72%</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$281.25</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$80.22</a:t>
            </a:r>
          </a:p>
        </p:txBody>
      </p:sp>
      <p:sp>
        <p:nvSpPr>
          <p:cNvPr id="16" name="Google Shape;3000;p249">
            <a:extLst>
              <a:ext uri="{FF2B5EF4-FFF2-40B4-BE49-F238E27FC236}">
                <a16:creationId xmlns:a16="http://schemas.microsoft.com/office/drawing/2014/main" id="{527DE2FB-01B4-99BE-20A6-80DDD5E12BAC}"/>
              </a:ext>
            </a:extLst>
          </p:cNvPr>
          <p:cNvSpPr/>
          <p:nvPr/>
        </p:nvSpPr>
        <p:spPr>
          <a:xfrm>
            <a:off x="6198838" y="1240325"/>
            <a:ext cx="2809120" cy="152222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1;p249">
            <a:extLst>
              <a:ext uri="{FF2B5EF4-FFF2-40B4-BE49-F238E27FC236}">
                <a16:creationId xmlns:a16="http://schemas.microsoft.com/office/drawing/2014/main" id="{413E5597-24D4-6236-321C-AA9AEF502CD4}"/>
              </a:ext>
            </a:extLst>
          </p:cNvPr>
          <p:cNvSpPr txBox="1"/>
          <p:nvPr/>
        </p:nvSpPr>
        <p:spPr>
          <a:xfrm>
            <a:off x="6258640" y="1252891"/>
            <a:ext cx="268399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- 174%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21,606,095</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0.49%</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$113.88</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$31.75</a:t>
            </a: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3" name="TextBox 22">
            <a:extLst>
              <a:ext uri="{FF2B5EF4-FFF2-40B4-BE49-F238E27FC236}">
                <a16:creationId xmlns:a16="http://schemas.microsoft.com/office/drawing/2014/main" id="{0E03D26D-9CEA-62E6-5A4E-D62B1F2CA4BA}"/>
              </a:ext>
            </a:extLst>
          </p:cNvPr>
          <p:cNvSpPr txBox="1"/>
          <p:nvPr/>
        </p:nvSpPr>
        <p:spPr>
          <a:xfrm>
            <a:off x="192875" y="929900"/>
            <a:ext cx="2695178" cy="307777"/>
          </a:xfrm>
          <a:prstGeom prst="rect">
            <a:avLst/>
          </a:prstGeom>
          <a:noFill/>
        </p:spPr>
        <p:txBody>
          <a:bodyPr wrap="square" rtlCol="0">
            <a:spAutoFit/>
          </a:bodyPr>
          <a:lstStyle/>
          <a:p>
            <a:pPr algn="ctr"/>
            <a:r>
              <a:rPr lang="en-US" b="1" u="sng" dirty="0"/>
              <a:t>APPLE</a:t>
            </a:r>
          </a:p>
        </p:txBody>
      </p:sp>
      <p:sp>
        <p:nvSpPr>
          <p:cNvPr id="24" name="TextBox 23">
            <a:extLst>
              <a:ext uri="{FF2B5EF4-FFF2-40B4-BE49-F238E27FC236}">
                <a16:creationId xmlns:a16="http://schemas.microsoft.com/office/drawing/2014/main" id="{73053CA2-4B9F-4274-485B-504B056DBDBC}"/>
              </a:ext>
            </a:extLst>
          </p:cNvPr>
          <p:cNvSpPr txBox="1"/>
          <p:nvPr/>
        </p:nvSpPr>
        <p:spPr>
          <a:xfrm>
            <a:off x="3179013" y="928394"/>
            <a:ext cx="2695178" cy="307777"/>
          </a:xfrm>
          <a:prstGeom prst="rect">
            <a:avLst/>
          </a:prstGeom>
          <a:noFill/>
        </p:spPr>
        <p:txBody>
          <a:bodyPr wrap="square" rtlCol="0">
            <a:spAutoFit/>
          </a:bodyPr>
          <a:lstStyle/>
          <a:p>
            <a:pPr algn="ctr"/>
            <a:r>
              <a:rPr lang="en-US" b="1" u="sng" dirty="0"/>
              <a:t>MICROSOFT</a:t>
            </a:r>
          </a:p>
        </p:txBody>
      </p:sp>
      <p:sp>
        <p:nvSpPr>
          <p:cNvPr id="25" name="TextBox 24">
            <a:extLst>
              <a:ext uri="{FF2B5EF4-FFF2-40B4-BE49-F238E27FC236}">
                <a16:creationId xmlns:a16="http://schemas.microsoft.com/office/drawing/2014/main" id="{0C32F163-F57F-C2C7-7F64-4EEB53795E1C}"/>
              </a:ext>
            </a:extLst>
          </p:cNvPr>
          <p:cNvSpPr txBox="1"/>
          <p:nvPr/>
        </p:nvSpPr>
        <p:spPr>
          <a:xfrm>
            <a:off x="6255684" y="935942"/>
            <a:ext cx="2695178" cy="307777"/>
          </a:xfrm>
          <a:prstGeom prst="rect">
            <a:avLst/>
          </a:prstGeom>
          <a:noFill/>
        </p:spPr>
        <p:txBody>
          <a:bodyPr wrap="square" rtlCol="0">
            <a:spAutoFit/>
          </a:bodyPr>
          <a:lstStyle/>
          <a:p>
            <a:pPr algn="ctr"/>
            <a:r>
              <a:rPr lang="en-US" b="1" u="sng" dirty="0"/>
              <a:t>GOOGLE (class A)</a:t>
            </a:r>
          </a:p>
        </p:txBody>
      </p:sp>
      <p:sp>
        <p:nvSpPr>
          <p:cNvPr id="26" name="TextBox 25">
            <a:extLst>
              <a:ext uri="{FF2B5EF4-FFF2-40B4-BE49-F238E27FC236}">
                <a16:creationId xmlns:a16="http://schemas.microsoft.com/office/drawing/2014/main" id="{86D7148E-FCED-FBBC-FC23-B4C2659AAABF}"/>
              </a:ext>
            </a:extLst>
          </p:cNvPr>
          <p:cNvSpPr txBox="1"/>
          <p:nvPr/>
        </p:nvSpPr>
        <p:spPr>
          <a:xfrm>
            <a:off x="2172832" y="35699"/>
            <a:ext cx="5830432" cy="830997"/>
          </a:xfrm>
          <a:prstGeom prst="rect">
            <a:avLst/>
          </a:prstGeom>
          <a:noFill/>
        </p:spPr>
        <p:txBody>
          <a:bodyPr wrap="square" rtlCol="0">
            <a:spAutoFit/>
          </a:bodyPr>
          <a:lstStyle/>
          <a:p>
            <a:pPr algn="ctr"/>
            <a:r>
              <a:rPr lang="en-US" sz="4800" dirty="0">
                <a:solidFill>
                  <a:schemeClr val="bg1">
                    <a:lumMod val="75000"/>
                  </a:schemeClr>
                </a:solidFill>
              </a:rPr>
              <a:t>UPDATED</a:t>
            </a:r>
          </a:p>
        </p:txBody>
      </p:sp>
      <p:pic>
        <p:nvPicPr>
          <p:cNvPr id="20" name="Picture 19">
            <a:extLst>
              <a:ext uri="{FF2B5EF4-FFF2-40B4-BE49-F238E27FC236}">
                <a16:creationId xmlns:a16="http://schemas.microsoft.com/office/drawing/2014/main" id="{9A3E1F82-B294-3552-77AD-201CD3CBC26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8276" y="2897104"/>
            <a:ext cx="2752027" cy="1834685"/>
          </a:xfrm>
          <a:prstGeom prst="rect">
            <a:avLst/>
          </a:prstGeom>
        </p:spPr>
      </p:pic>
      <p:pic>
        <p:nvPicPr>
          <p:cNvPr id="22" name="Picture 21">
            <a:extLst>
              <a:ext uri="{FF2B5EF4-FFF2-40B4-BE49-F238E27FC236}">
                <a16:creationId xmlns:a16="http://schemas.microsoft.com/office/drawing/2014/main" id="{98B6B480-BC1E-5919-8EBE-FA3A9898B35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236619" y="2915642"/>
            <a:ext cx="2715663" cy="1810442"/>
          </a:xfrm>
          <a:prstGeom prst="rect">
            <a:avLst/>
          </a:prstGeom>
        </p:spPr>
      </p:pic>
      <p:pic>
        <p:nvPicPr>
          <p:cNvPr id="29" name="Picture 28">
            <a:extLst>
              <a:ext uri="{FF2B5EF4-FFF2-40B4-BE49-F238E27FC236}">
                <a16:creationId xmlns:a16="http://schemas.microsoft.com/office/drawing/2014/main" id="{1071C878-96EC-658B-C322-68EAAAA1FF2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097116" y="2887666"/>
            <a:ext cx="2747794" cy="1831863"/>
          </a:xfrm>
          <a:prstGeom prst="rect">
            <a:avLst/>
          </a:prstGeom>
        </p:spPr>
      </p:pic>
    </p:spTree>
    <p:extLst>
      <p:ext uri="{BB962C8B-B14F-4D97-AF65-F5344CB8AC3E}">
        <p14:creationId xmlns:p14="http://schemas.microsoft.com/office/powerpoint/2010/main" val="373358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A62C578-8A81-18D6-C9D2-DAEF27665F9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6187B51-9531-48F1-42DF-2657619F5AB2}"/>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33AE3D4-F902-54DC-C63B-DCA412CEC0B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Correlation</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8C3CF7A5-9574-7CA2-F526-3DE98139EDBC}"/>
              </a:ext>
            </a:extLst>
          </p:cNvPr>
          <p:cNvSpPr/>
          <p:nvPr/>
        </p:nvSpPr>
        <p:spPr>
          <a:xfrm>
            <a:off x="364853" y="1136875"/>
            <a:ext cx="4058148" cy="7205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0104606-F83B-F632-258B-E77D7953F397}"/>
              </a:ext>
            </a:extLst>
          </p:cNvPr>
          <p:cNvSpPr txBox="1"/>
          <p:nvPr/>
        </p:nvSpPr>
        <p:spPr>
          <a:xfrm>
            <a:off x="765927" y="1177288"/>
            <a:ext cx="3537721"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With the trending graphs visually looking similar correlation was explored</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5A36422-8B51-57D9-5733-1AAB032A130E}"/>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27F10ED1-1565-6325-5518-4EA24A09063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59ECBE11-D5C4-4876-4894-28B87F1765EE}"/>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5" name="Picture 4">
            <a:extLst>
              <a:ext uri="{FF2B5EF4-FFF2-40B4-BE49-F238E27FC236}">
                <a16:creationId xmlns:a16="http://schemas.microsoft.com/office/drawing/2014/main" id="{ACFE3A09-5A67-042F-8EF0-85E2558166D3}"/>
              </a:ext>
            </a:extLst>
          </p:cNvPr>
          <p:cNvPicPr>
            <a:picLocks noChangeAspect="1"/>
          </p:cNvPicPr>
          <p:nvPr/>
        </p:nvPicPr>
        <p:blipFill>
          <a:blip r:embed="rId4"/>
          <a:stretch>
            <a:fillRect/>
          </a:stretch>
        </p:blipFill>
        <p:spPr>
          <a:xfrm>
            <a:off x="4560221" y="1009680"/>
            <a:ext cx="3796306" cy="2275686"/>
          </a:xfrm>
          <a:prstGeom prst="rect">
            <a:avLst/>
          </a:prstGeom>
        </p:spPr>
      </p:pic>
      <p:sp>
        <p:nvSpPr>
          <p:cNvPr id="6" name="Google Shape;3000;p249">
            <a:extLst>
              <a:ext uri="{FF2B5EF4-FFF2-40B4-BE49-F238E27FC236}">
                <a16:creationId xmlns:a16="http://schemas.microsoft.com/office/drawing/2014/main" id="{B4B1E32B-C8C6-B17C-BC75-1310BEA1E371}"/>
              </a:ext>
            </a:extLst>
          </p:cNvPr>
          <p:cNvSpPr/>
          <p:nvPr/>
        </p:nvSpPr>
        <p:spPr>
          <a:xfrm>
            <a:off x="4781440" y="3579798"/>
            <a:ext cx="3645833" cy="1010649"/>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3ACB573F-0C14-B360-ED65-166B663C50B4}"/>
              </a:ext>
            </a:extLst>
          </p:cNvPr>
          <p:cNvSpPr txBox="1"/>
          <p:nvPr/>
        </p:nvSpPr>
        <p:spPr>
          <a:xfrm>
            <a:off x="5182515" y="3620212"/>
            <a:ext cx="3244758"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Drilling into 2024 performance shows more variation in trends</a:t>
            </a:r>
            <a:endParaRPr dirty="0">
              <a:solidFill>
                <a:srgbClr val="2E5E73"/>
              </a:solidFill>
              <a:latin typeface="Roboto Light"/>
              <a:ea typeface="Roboto Light"/>
              <a:cs typeface="Roboto Light"/>
              <a:sym typeface="Roboto Light"/>
            </a:endParaRPr>
          </a:p>
        </p:txBody>
      </p:sp>
      <p:sp>
        <p:nvSpPr>
          <p:cNvPr id="10" name="Google Shape;3005;p249">
            <a:extLst>
              <a:ext uri="{FF2B5EF4-FFF2-40B4-BE49-F238E27FC236}">
                <a16:creationId xmlns:a16="http://schemas.microsoft.com/office/drawing/2014/main" id="{E555948D-CE57-57D5-3C50-4D16ADAEDAE5}"/>
              </a:ext>
            </a:extLst>
          </p:cNvPr>
          <p:cNvSpPr/>
          <p:nvPr/>
        </p:nvSpPr>
        <p:spPr>
          <a:xfrm>
            <a:off x="4630965" y="35504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
        <p:nvSpPr>
          <p:cNvPr id="11" name="TextBox 10">
            <a:extLst>
              <a:ext uri="{FF2B5EF4-FFF2-40B4-BE49-F238E27FC236}">
                <a16:creationId xmlns:a16="http://schemas.microsoft.com/office/drawing/2014/main" id="{727FA582-BD3A-E58F-10AE-A4D5349B505C}"/>
              </a:ext>
            </a:extLst>
          </p:cNvPr>
          <p:cNvSpPr txBox="1"/>
          <p:nvPr/>
        </p:nvSpPr>
        <p:spPr>
          <a:xfrm>
            <a:off x="4781439" y="35699"/>
            <a:ext cx="4317287" cy="830997"/>
          </a:xfrm>
          <a:prstGeom prst="rect">
            <a:avLst/>
          </a:prstGeom>
          <a:noFill/>
        </p:spPr>
        <p:txBody>
          <a:bodyPr wrap="square" rtlCol="0">
            <a:spAutoFit/>
          </a:bodyPr>
          <a:lstStyle/>
          <a:p>
            <a:pPr algn="ctr"/>
            <a:r>
              <a:rPr lang="en-US" sz="2400" dirty="0">
                <a:solidFill>
                  <a:schemeClr val="bg1">
                    <a:lumMod val="75000"/>
                  </a:schemeClr>
                </a:solidFill>
              </a:rPr>
              <a:t>DRAFT – Graph of stocks for 2024 needed </a:t>
            </a:r>
          </a:p>
        </p:txBody>
      </p:sp>
      <p:sp>
        <p:nvSpPr>
          <p:cNvPr id="12" name="Google Shape;3000;p249">
            <a:extLst>
              <a:ext uri="{FF2B5EF4-FFF2-40B4-BE49-F238E27FC236}">
                <a16:creationId xmlns:a16="http://schemas.microsoft.com/office/drawing/2014/main" id="{4570BB3D-5723-2C12-12A9-33DF2B1892A2}"/>
              </a:ext>
            </a:extLst>
          </p:cNvPr>
          <p:cNvSpPr/>
          <p:nvPr/>
        </p:nvSpPr>
        <p:spPr>
          <a:xfrm>
            <a:off x="364854" y="3140551"/>
            <a:ext cx="4058148" cy="174942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01;p249">
            <a:extLst>
              <a:ext uri="{FF2B5EF4-FFF2-40B4-BE49-F238E27FC236}">
                <a16:creationId xmlns:a16="http://schemas.microsoft.com/office/drawing/2014/main" id="{2682D8AB-3AD7-4B62-7F21-2D59247BB397}"/>
              </a:ext>
            </a:extLst>
          </p:cNvPr>
          <p:cNvSpPr txBox="1"/>
          <p:nvPr/>
        </p:nvSpPr>
        <p:spPr>
          <a:xfrm>
            <a:off x="364854" y="3105935"/>
            <a:ext cx="3933542" cy="1877407"/>
          </a:xfrm>
          <a:prstGeom prst="rect">
            <a:avLst/>
          </a:prstGeom>
          <a:noFill/>
          <a:ln>
            <a:noFill/>
          </a:ln>
        </p:spPr>
        <p:txBody>
          <a:bodyPr spcFirstLastPara="1" wrap="square" lIns="91425" tIns="91425" rIns="91425" bIns="91425" anchor="t" anchorCtr="0">
            <a:spAutoFit/>
          </a:bodyPr>
          <a:lstStyle/>
          <a:p>
            <a:r>
              <a:rPr lang="en-US" sz="1100" dirty="0">
                <a:solidFill>
                  <a:srgbClr val="2E5E73"/>
                </a:solidFill>
                <a:latin typeface="Roboto Light"/>
                <a:ea typeface="Roboto Light"/>
                <a:cs typeface="Roboto Light"/>
              </a:rPr>
              <a:t>The correlation matrix shows how the daily returns of Microsoft, Apple, and Google relate to each other in 2024</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Apple (0.46) - There’s a moderate positive relationship, meaning they sometimes move in the same direction but not strongly aligned.</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Google (0.61) - A stronger positive relationship, indicating that their returns tend to move together more often.</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Apple and Google (0.39) -  A weak positive relationship, showing that their returns are relatively independent.</a:t>
            </a:r>
          </a:p>
        </p:txBody>
      </p:sp>
      <p:pic>
        <p:nvPicPr>
          <p:cNvPr id="7" name="Picture 6">
            <a:extLst>
              <a:ext uri="{FF2B5EF4-FFF2-40B4-BE49-F238E27FC236}">
                <a16:creationId xmlns:a16="http://schemas.microsoft.com/office/drawing/2014/main" id="{E497B3B0-0FCE-DCD7-4C96-91647D78AB7F}"/>
              </a:ext>
            </a:extLst>
          </p:cNvPr>
          <p:cNvPicPr>
            <a:picLocks noChangeAspect="1"/>
          </p:cNvPicPr>
          <p:nvPr/>
        </p:nvPicPr>
        <p:blipFill>
          <a:blip r:embed="rId5"/>
          <a:stretch>
            <a:fillRect/>
          </a:stretch>
        </p:blipFill>
        <p:spPr>
          <a:xfrm>
            <a:off x="343832" y="1981936"/>
            <a:ext cx="4067131" cy="1012887"/>
          </a:xfrm>
          <a:prstGeom prst="rect">
            <a:avLst/>
          </a:prstGeom>
        </p:spPr>
      </p:pic>
    </p:spTree>
    <p:extLst>
      <p:ext uri="{BB962C8B-B14F-4D97-AF65-F5344CB8AC3E}">
        <p14:creationId xmlns:p14="http://schemas.microsoft.com/office/powerpoint/2010/main" val="195256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404397-F065-0BB2-7FFD-17ACE5FB580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B7EE63B-4468-8D19-0FA4-ABCE06B5314C}"/>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4982B6E6-77D2-6513-55EC-F9E6834896E4}"/>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Forecast and Expected Growth</a:t>
            </a:r>
            <a:endParaRPr sz="2400" b="1" dirty="0">
              <a:solidFill>
                <a:srgbClr val="2E5E73"/>
              </a:solidFill>
              <a:latin typeface="Roboto"/>
              <a:ea typeface="Roboto"/>
              <a:cs typeface="Roboto"/>
              <a:sym typeface="Roboto"/>
            </a:endParaRPr>
          </a:p>
        </p:txBody>
      </p:sp>
      <p:cxnSp>
        <p:nvCxnSpPr>
          <p:cNvPr id="3009" name="Google Shape;3009;p249">
            <a:extLst>
              <a:ext uri="{FF2B5EF4-FFF2-40B4-BE49-F238E27FC236}">
                <a16:creationId xmlns:a16="http://schemas.microsoft.com/office/drawing/2014/main" id="{4AE9183D-4146-E817-8FAE-710BAFA3D75A}"/>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4FB28740-AABC-11A3-846B-C1DA3582C642}"/>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5" name="Picture 4">
            <a:extLst>
              <a:ext uri="{FF2B5EF4-FFF2-40B4-BE49-F238E27FC236}">
                <a16:creationId xmlns:a16="http://schemas.microsoft.com/office/drawing/2014/main" id="{02594A0B-C9E9-A38F-7246-D153A1BF8C7B}"/>
              </a:ext>
            </a:extLst>
          </p:cNvPr>
          <p:cNvPicPr>
            <a:picLocks noChangeAspect="1"/>
          </p:cNvPicPr>
          <p:nvPr/>
        </p:nvPicPr>
        <p:blipFill>
          <a:blip r:embed="rId4"/>
          <a:stretch>
            <a:fillRect/>
          </a:stretch>
        </p:blipFill>
        <p:spPr>
          <a:xfrm>
            <a:off x="63601" y="3205095"/>
            <a:ext cx="2819310" cy="1702519"/>
          </a:xfrm>
          <a:prstGeom prst="rect">
            <a:avLst/>
          </a:prstGeom>
        </p:spPr>
      </p:pic>
      <p:pic>
        <p:nvPicPr>
          <p:cNvPr id="6" name="Picture 5">
            <a:extLst>
              <a:ext uri="{FF2B5EF4-FFF2-40B4-BE49-F238E27FC236}">
                <a16:creationId xmlns:a16="http://schemas.microsoft.com/office/drawing/2014/main" id="{B349BAC7-F405-DD9F-90FB-C37621CA6310}"/>
              </a:ext>
            </a:extLst>
          </p:cNvPr>
          <p:cNvPicPr>
            <a:picLocks noChangeAspect="1"/>
          </p:cNvPicPr>
          <p:nvPr/>
        </p:nvPicPr>
        <p:blipFill>
          <a:blip r:embed="rId5"/>
          <a:stretch>
            <a:fillRect/>
          </a:stretch>
        </p:blipFill>
        <p:spPr>
          <a:xfrm>
            <a:off x="3038282" y="3220299"/>
            <a:ext cx="2819310" cy="1697816"/>
          </a:xfrm>
          <a:prstGeom prst="rect">
            <a:avLst/>
          </a:prstGeom>
        </p:spPr>
      </p:pic>
      <p:sp>
        <p:nvSpPr>
          <p:cNvPr id="8" name="TextBox 7">
            <a:extLst>
              <a:ext uri="{FF2B5EF4-FFF2-40B4-BE49-F238E27FC236}">
                <a16:creationId xmlns:a16="http://schemas.microsoft.com/office/drawing/2014/main" id="{6EFE6FD4-E390-9B78-78EC-A996E419821F}"/>
              </a:ext>
            </a:extLst>
          </p:cNvPr>
          <p:cNvSpPr txBox="1"/>
          <p:nvPr/>
        </p:nvSpPr>
        <p:spPr>
          <a:xfrm>
            <a:off x="5082362" y="35699"/>
            <a:ext cx="3934885" cy="830997"/>
          </a:xfrm>
          <a:prstGeom prst="rect">
            <a:avLst/>
          </a:prstGeom>
          <a:noFill/>
        </p:spPr>
        <p:txBody>
          <a:bodyPr wrap="square" rtlCol="0">
            <a:spAutoFit/>
          </a:bodyPr>
          <a:lstStyle/>
          <a:p>
            <a:pPr algn="ctr"/>
            <a:r>
              <a:rPr lang="en-US" sz="2400" dirty="0">
                <a:solidFill>
                  <a:schemeClr val="bg1">
                    <a:lumMod val="75000"/>
                  </a:schemeClr>
                </a:solidFill>
              </a:rPr>
              <a:t>DRAFT – Apple and Microsoft needed</a:t>
            </a:r>
          </a:p>
        </p:txBody>
      </p:sp>
      <p:cxnSp>
        <p:nvCxnSpPr>
          <p:cNvPr id="3" name="Google Shape;3009;p249">
            <a:extLst>
              <a:ext uri="{FF2B5EF4-FFF2-40B4-BE49-F238E27FC236}">
                <a16:creationId xmlns:a16="http://schemas.microsoft.com/office/drawing/2014/main" id="{88F9F9C5-DFA8-5D45-0B74-8FE5C5A610CA}"/>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4" name="Google Shape;3009;p249">
            <a:extLst>
              <a:ext uri="{FF2B5EF4-FFF2-40B4-BE49-F238E27FC236}">
                <a16:creationId xmlns:a16="http://schemas.microsoft.com/office/drawing/2014/main" id="{907B62D0-CC93-37FD-DBBA-77EA9641B27E}"/>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pic>
        <p:nvPicPr>
          <p:cNvPr id="22" name="Picture 21">
            <a:extLst>
              <a:ext uri="{FF2B5EF4-FFF2-40B4-BE49-F238E27FC236}">
                <a16:creationId xmlns:a16="http://schemas.microsoft.com/office/drawing/2014/main" id="{B69748A0-9E09-341F-E36F-FA06FEA03129}"/>
              </a:ext>
            </a:extLst>
          </p:cNvPr>
          <p:cNvPicPr>
            <a:picLocks noChangeAspect="1"/>
          </p:cNvPicPr>
          <p:nvPr/>
        </p:nvPicPr>
        <p:blipFill>
          <a:blip r:embed="rId6"/>
          <a:stretch>
            <a:fillRect/>
          </a:stretch>
        </p:blipFill>
        <p:spPr>
          <a:xfrm>
            <a:off x="6060556" y="3204250"/>
            <a:ext cx="2987747" cy="1792648"/>
          </a:xfrm>
          <a:prstGeom prst="rect">
            <a:avLst/>
          </a:prstGeom>
        </p:spPr>
      </p:pic>
      <p:sp>
        <p:nvSpPr>
          <p:cNvPr id="23" name="Google Shape;3000;p249">
            <a:extLst>
              <a:ext uri="{FF2B5EF4-FFF2-40B4-BE49-F238E27FC236}">
                <a16:creationId xmlns:a16="http://schemas.microsoft.com/office/drawing/2014/main" id="{F471CE45-6F28-92E8-1DF8-6BE4BB35CE82}"/>
              </a:ext>
            </a:extLst>
          </p:cNvPr>
          <p:cNvSpPr/>
          <p:nvPr/>
        </p:nvSpPr>
        <p:spPr>
          <a:xfrm>
            <a:off x="6198838" y="1240325"/>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01;p249">
            <a:extLst>
              <a:ext uri="{FF2B5EF4-FFF2-40B4-BE49-F238E27FC236}">
                <a16:creationId xmlns:a16="http://schemas.microsoft.com/office/drawing/2014/main" id="{4D9EE3B6-4C0B-1279-9FBE-32F83B4D84AF}"/>
              </a:ext>
            </a:extLst>
          </p:cNvPr>
          <p:cNvSpPr txBox="1"/>
          <p:nvPr/>
        </p:nvSpPr>
        <p:spPr>
          <a:xfrm>
            <a:off x="6258640" y="1252891"/>
            <a:ext cx="2683994" cy="184816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time series forecast for Google (class A) shares shows an upward trend for the next 90 days </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forecast predicts that the Google share price will increase 1.77% over the next 90 days</a:t>
            </a:r>
            <a:endParaRPr lang="en" sz="1000"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5" name="TextBox 24">
            <a:extLst>
              <a:ext uri="{FF2B5EF4-FFF2-40B4-BE49-F238E27FC236}">
                <a16:creationId xmlns:a16="http://schemas.microsoft.com/office/drawing/2014/main" id="{2D830CF6-177F-F0E4-ADEC-6E9683CF05DE}"/>
              </a:ext>
            </a:extLst>
          </p:cNvPr>
          <p:cNvSpPr txBox="1"/>
          <p:nvPr/>
        </p:nvSpPr>
        <p:spPr>
          <a:xfrm>
            <a:off x="6255684" y="935942"/>
            <a:ext cx="2695178" cy="307777"/>
          </a:xfrm>
          <a:prstGeom prst="rect">
            <a:avLst/>
          </a:prstGeom>
          <a:noFill/>
        </p:spPr>
        <p:txBody>
          <a:bodyPr wrap="square" rtlCol="0">
            <a:spAutoFit/>
          </a:bodyPr>
          <a:lstStyle/>
          <a:p>
            <a:pPr algn="ctr"/>
            <a:r>
              <a:rPr lang="en-US" b="1" u="sng" dirty="0"/>
              <a:t>GOOGLE (class A)</a:t>
            </a:r>
          </a:p>
        </p:txBody>
      </p:sp>
    </p:spTree>
    <p:extLst>
      <p:ext uri="{BB962C8B-B14F-4D97-AF65-F5344CB8AC3E}">
        <p14:creationId xmlns:p14="http://schemas.microsoft.com/office/powerpoint/2010/main" val="1678675685"/>
      </p:ext>
    </p:extLst>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1048</Words>
  <Application>Microsoft Macintosh PowerPoint</Application>
  <PresentationFormat>On-screen Show (16:9)</PresentationFormat>
  <Paragraphs>109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Light</vt:lpstr>
      <vt:lpstr>Roboto</vt:lpstr>
      <vt:lpstr>Roboto Medium</vt:lpstr>
      <vt:lpstr>Aptos</vt:lpstr>
      <vt:lpstr>Arial</vt:lpstr>
      <vt:lpstr>Trilogy Bootcamps Theme</vt:lpstr>
      <vt:lpstr>Technology Stock Analysis - DRAFT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Mittelstadt, Marianne</cp:lastModifiedBy>
  <cp:revision>20</cp:revision>
  <dcterms:modified xsi:type="dcterms:W3CDTF">2024-10-15T21:03:04Z</dcterms:modified>
</cp:coreProperties>
</file>