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4" r:id="rId1"/>
    <p:sldMasterId id="2147483725" r:id="rId2"/>
  </p:sldMasterIdLst>
  <p:notesMasterIdLst>
    <p:notesMasterId r:id="rId17"/>
  </p:notesMasterIdLst>
  <p:sldIdLst>
    <p:sldId id="256" r:id="rId3"/>
    <p:sldId id="258" r:id="rId4"/>
    <p:sldId id="259" r:id="rId5"/>
    <p:sldId id="260" r:id="rId6"/>
    <p:sldId id="261" r:id="rId7"/>
    <p:sldId id="267" r:id="rId8"/>
    <p:sldId id="268" r:id="rId9"/>
    <p:sldId id="263" r:id="rId10"/>
    <p:sldId id="269" r:id="rId11"/>
    <p:sldId id="265" r:id="rId12"/>
    <p:sldId id="264" r:id="rId13"/>
    <p:sldId id="266" r:id="rId14"/>
    <p:sldId id="301" r:id="rId15"/>
    <p:sldId id="305" r:id="rId16"/>
  </p:sldIdLst>
  <p:sldSz cx="12192000" cy="6858000"/>
  <p:notesSz cx="6858000" cy="9144000"/>
  <p:embeddedFontLs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bold r:id="rId23"/>
      <p:italic r:id="rId24"/>
      <p:boldItalic r:id="rId25"/>
    </p:embeddedFont>
    <p:embeddedFont>
      <p:font typeface="Roboto Medium" panose="02000000000000000000" pitchFamily="2" charset="0"/>
      <p:regular r:id="rId26"/>
      <p:bold r:id="rId27"/>
      <p:italic r:id="rId28"/>
      <p:boldItalic r:id="rId29"/>
    </p:embeddedFont>
    <p:embeddedFont>
      <p:font typeface="Segoe UI" panose="020B0502040204020203"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ECE08E-A04E-4FF6-909A-77B31E45CB17}">
  <a:tblStyle styleId="{1FECE08E-A04E-4FF6-909A-77B31E45CB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47"/>
    <p:restoredTop sz="91617" autoAdjust="0"/>
  </p:normalViewPr>
  <p:slideViewPr>
    <p:cSldViewPr snapToGrid="0">
      <p:cViewPr varScale="1">
        <p:scale>
          <a:sx n="104" d="100"/>
          <a:sy n="104" d="100"/>
        </p:scale>
        <p:origin x="12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27bc62a7a95_0_1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27bc62a7a95_0_17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Pete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27bc62a7a95_0_26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27bc62a7a95_0_26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Ronak</a:t>
            </a:r>
            <a:endParaRPr dirty="0"/>
          </a:p>
        </p:txBody>
      </p:sp>
      <p:sp>
        <p:nvSpPr>
          <p:cNvPr id="996" name="Google Shape;996;g27bc62a7a95_0_26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27bc62a7a95_0_26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27bc62a7a95_0_26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Steve</a:t>
            </a:r>
            <a:endParaRPr dirty="0"/>
          </a:p>
        </p:txBody>
      </p:sp>
      <p:sp>
        <p:nvSpPr>
          <p:cNvPr id="985" name="Google Shape;985;g27bc62a7a95_0_26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27bc62a7a95_0_26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27bc62a7a95_0_26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Steve</a:t>
            </a:r>
            <a:endParaRPr dirty="0"/>
          </a:p>
        </p:txBody>
      </p:sp>
      <p:sp>
        <p:nvSpPr>
          <p:cNvPr id="1006" name="Google Shape;1006;g27bc62a7a95_0_26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7"/>
        <p:cNvGrpSpPr/>
        <p:nvPr/>
      </p:nvGrpSpPr>
      <p:grpSpPr>
        <a:xfrm>
          <a:off x="0" y="0"/>
          <a:ext cx="0" cy="0"/>
          <a:chOff x="0" y="0"/>
          <a:chExt cx="0" cy="0"/>
        </a:xfrm>
      </p:grpSpPr>
      <p:sp>
        <p:nvSpPr>
          <p:cNvPr id="3478" name="Google Shape;3478;g21caf3e8b06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9" name="Google Shape;3479;g21caf3e8b06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Steve</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4"/>
        <p:cNvGrpSpPr/>
        <p:nvPr/>
      </p:nvGrpSpPr>
      <p:grpSpPr>
        <a:xfrm>
          <a:off x="0" y="0"/>
          <a:ext cx="0" cy="0"/>
          <a:chOff x="0" y="0"/>
          <a:chExt cx="0" cy="0"/>
        </a:xfrm>
      </p:grpSpPr>
      <p:sp>
        <p:nvSpPr>
          <p:cNvPr id="3525" name="Google Shape;3525;g22911063bbe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6" name="Google Shape;3526;g22911063bbe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Steve</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27bc62a7a95_0_25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27bc62a7a95_0_25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Pete</a:t>
            </a:r>
            <a:endParaRPr dirty="0"/>
          </a:p>
        </p:txBody>
      </p:sp>
      <p:sp>
        <p:nvSpPr>
          <p:cNvPr id="925" name="Google Shape;925;g27bc62a7a95_0_257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7bc62a7a95_0_25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27bc62a7a95_0_25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Pete</a:t>
            </a:r>
            <a:endParaRPr dirty="0"/>
          </a:p>
        </p:txBody>
      </p:sp>
      <p:sp>
        <p:nvSpPr>
          <p:cNvPr id="935" name="Google Shape;935;g27bc62a7a95_0_25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27bc62a7a95_0_25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27bc62a7a95_0_25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Pete</a:t>
            </a:r>
            <a:endParaRPr dirty="0"/>
          </a:p>
        </p:txBody>
      </p:sp>
      <p:sp>
        <p:nvSpPr>
          <p:cNvPr id="945" name="Google Shape;945;g27bc62a7a95_0_259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7bc62a7a95_0_26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7bc62a7a95_0_26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Rebecca</a:t>
            </a:r>
            <a:endParaRPr dirty="0"/>
          </a:p>
        </p:txBody>
      </p:sp>
      <p:sp>
        <p:nvSpPr>
          <p:cNvPr id="955" name="Google Shape;955;g27bc62a7a95_0_260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a:extLst>
            <a:ext uri="{FF2B5EF4-FFF2-40B4-BE49-F238E27FC236}">
              <a16:creationId xmlns:a16="http://schemas.microsoft.com/office/drawing/2014/main" id="{6FC0D624-CA20-9634-EDDE-FFFB4B2AFF6B}"/>
            </a:ext>
          </a:extLst>
        </p:cNvPr>
        <p:cNvGrpSpPr/>
        <p:nvPr/>
      </p:nvGrpSpPr>
      <p:grpSpPr>
        <a:xfrm>
          <a:off x="0" y="0"/>
          <a:ext cx="0" cy="0"/>
          <a:chOff x="0" y="0"/>
          <a:chExt cx="0" cy="0"/>
        </a:xfrm>
      </p:grpSpPr>
      <p:sp>
        <p:nvSpPr>
          <p:cNvPr id="963" name="Google Shape;963;g27bc62a7a95_0_2623:notes">
            <a:extLst>
              <a:ext uri="{FF2B5EF4-FFF2-40B4-BE49-F238E27FC236}">
                <a16:creationId xmlns:a16="http://schemas.microsoft.com/office/drawing/2014/main" id="{A045107C-D621-1382-4848-8FBBF12E461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27bc62a7a95_0_2623:notes">
            <a:extLst>
              <a:ext uri="{FF2B5EF4-FFF2-40B4-BE49-F238E27FC236}">
                <a16:creationId xmlns:a16="http://schemas.microsoft.com/office/drawing/2014/main" id="{D5BA02A0-7FFD-B3D3-E73C-F555457F01C8}"/>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Rebecca</a:t>
            </a:r>
            <a:endParaRPr dirty="0"/>
          </a:p>
        </p:txBody>
      </p:sp>
      <p:sp>
        <p:nvSpPr>
          <p:cNvPr id="965" name="Google Shape;965;g27bc62a7a95_0_2623:notes">
            <a:extLst>
              <a:ext uri="{FF2B5EF4-FFF2-40B4-BE49-F238E27FC236}">
                <a16:creationId xmlns:a16="http://schemas.microsoft.com/office/drawing/2014/main" id="{4DC5AF09-9F46-4054-3D1B-4B008202FDEE}"/>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862909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a:extLst>
            <a:ext uri="{FF2B5EF4-FFF2-40B4-BE49-F238E27FC236}">
              <a16:creationId xmlns:a16="http://schemas.microsoft.com/office/drawing/2014/main" id="{760EC68C-6691-1811-4AEF-085BAFEAC0F7}"/>
            </a:ext>
          </a:extLst>
        </p:cNvPr>
        <p:cNvGrpSpPr/>
        <p:nvPr/>
      </p:nvGrpSpPr>
      <p:grpSpPr>
        <a:xfrm>
          <a:off x="0" y="0"/>
          <a:ext cx="0" cy="0"/>
          <a:chOff x="0" y="0"/>
          <a:chExt cx="0" cy="0"/>
        </a:xfrm>
      </p:grpSpPr>
      <p:sp>
        <p:nvSpPr>
          <p:cNvPr id="963" name="Google Shape;963;g27bc62a7a95_0_2623:notes">
            <a:extLst>
              <a:ext uri="{FF2B5EF4-FFF2-40B4-BE49-F238E27FC236}">
                <a16:creationId xmlns:a16="http://schemas.microsoft.com/office/drawing/2014/main" id="{0C6B1366-C5C7-4915-274D-F3850D8F047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27bc62a7a95_0_2623:notes">
            <a:extLst>
              <a:ext uri="{FF2B5EF4-FFF2-40B4-BE49-F238E27FC236}">
                <a16:creationId xmlns:a16="http://schemas.microsoft.com/office/drawing/2014/main" id="{E869D373-4309-F90F-1367-E8AE435CC45C}"/>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Rebecca</a:t>
            </a:r>
            <a:endParaRPr dirty="0"/>
          </a:p>
        </p:txBody>
      </p:sp>
      <p:sp>
        <p:nvSpPr>
          <p:cNvPr id="965" name="Google Shape;965;g27bc62a7a95_0_2623:notes">
            <a:extLst>
              <a:ext uri="{FF2B5EF4-FFF2-40B4-BE49-F238E27FC236}">
                <a16:creationId xmlns:a16="http://schemas.microsoft.com/office/drawing/2014/main" id="{3467598F-3598-DADA-5AB2-B5B9F26F4C1A}"/>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383240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7bc62a7a95_0_26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7bc62a7a95_0_26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Ronak</a:t>
            </a:r>
            <a:endParaRPr dirty="0"/>
          </a:p>
        </p:txBody>
      </p:sp>
      <p:sp>
        <p:nvSpPr>
          <p:cNvPr id="975" name="Google Shape;975;g27bc62a7a95_0_26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a:extLst>
            <a:ext uri="{FF2B5EF4-FFF2-40B4-BE49-F238E27FC236}">
              <a16:creationId xmlns:a16="http://schemas.microsoft.com/office/drawing/2014/main" id="{ED32DCDA-7A71-8494-14E5-BEA18630DFBB}"/>
            </a:ext>
          </a:extLst>
        </p:cNvPr>
        <p:cNvGrpSpPr/>
        <p:nvPr/>
      </p:nvGrpSpPr>
      <p:grpSpPr>
        <a:xfrm>
          <a:off x="0" y="0"/>
          <a:ext cx="0" cy="0"/>
          <a:chOff x="0" y="0"/>
          <a:chExt cx="0" cy="0"/>
        </a:xfrm>
      </p:grpSpPr>
      <p:sp>
        <p:nvSpPr>
          <p:cNvPr id="963" name="Google Shape;963;g27bc62a7a95_0_2623:notes">
            <a:extLst>
              <a:ext uri="{FF2B5EF4-FFF2-40B4-BE49-F238E27FC236}">
                <a16:creationId xmlns:a16="http://schemas.microsoft.com/office/drawing/2014/main" id="{47B7CBB0-5D5F-E0C8-8F5F-47DF543884F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27bc62a7a95_0_2623:notes">
            <a:extLst>
              <a:ext uri="{FF2B5EF4-FFF2-40B4-BE49-F238E27FC236}">
                <a16:creationId xmlns:a16="http://schemas.microsoft.com/office/drawing/2014/main" id="{71F86D2A-7422-3C66-A90E-7E2A1ADA0164}"/>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Ronak</a:t>
            </a:r>
            <a:endParaRPr dirty="0"/>
          </a:p>
        </p:txBody>
      </p:sp>
      <p:sp>
        <p:nvSpPr>
          <p:cNvPr id="965" name="Google Shape;965;g27bc62a7a95_0_2623:notes">
            <a:extLst>
              <a:ext uri="{FF2B5EF4-FFF2-40B4-BE49-F238E27FC236}">
                <a16:creationId xmlns:a16="http://schemas.microsoft.com/office/drawing/2014/main" id="{E1AB92EE-A6C7-5FC2-58D8-8AC81103F36F}"/>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1356231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Master" Target="../slideMasters/slideMaster2.xml"/><Relationship Id="rId5" Type="http://schemas.openxmlformats.org/officeDocument/2006/relationships/image" Target="../media/image33.png"/><Relationship Id="rId4" Type="http://schemas.openxmlformats.org/officeDocument/2006/relationships/image" Target="../media/image32.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age" type="secHead">
  <p:cSld name="SECTION_HEADER">
    <p:bg>
      <p:bgPr>
        <a:solidFill>
          <a:srgbClr val="2E5E73"/>
        </a:solidFill>
        <a:effectLst/>
      </p:bgPr>
    </p:bg>
    <p:spTree>
      <p:nvGrpSpPr>
        <p:cNvPr id="1" name="Shape 87"/>
        <p:cNvGrpSpPr/>
        <p:nvPr/>
      </p:nvGrpSpPr>
      <p:grpSpPr>
        <a:xfrm>
          <a:off x="0" y="0"/>
          <a:ext cx="0" cy="0"/>
          <a:chOff x="0" y="0"/>
          <a:chExt cx="0" cy="0"/>
        </a:xfrm>
      </p:grpSpPr>
      <p:cxnSp>
        <p:nvCxnSpPr>
          <p:cNvPr id="88" name="Google Shape;88;p14"/>
          <p:cNvCxnSpPr/>
          <p:nvPr/>
        </p:nvCxnSpPr>
        <p:spPr>
          <a:xfrm>
            <a:off x="5797000" y="2634733"/>
            <a:ext cx="1291500" cy="0"/>
          </a:xfrm>
          <a:prstGeom prst="straightConnector1">
            <a:avLst/>
          </a:prstGeom>
          <a:noFill/>
          <a:ln w="19050" cap="flat" cmpd="sng">
            <a:solidFill>
              <a:srgbClr val="FFFFFF"/>
            </a:solidFill>
            <a:prstDash val="solid"/>
            <a:round/>
            <a:headEnd type="none" w="med" len="med"/>
            <a:tailEnd type="none" w="med" len="med"/>
          </a:ln>
        </p:spPr>
      </p:cxnSp>
      <p:cxnSp>
        <p:nvCxnSpPr>
          <p:cNvPr id="89" name="Google Shape;89;p14"/>
          <p:cNvCxnSpPr/>
          <p:nvPr/>
        </p:nvCxnSpPr>
        <p:spPr>
          <a:xfrm>
            <a:off x="5810933" y="2634600"/>
            <a:ext cx="7262100" cy="0"/>
          </a:xfrm>
          <a:prstGeom prst="straightConnector1">
            <a:avLst/>
          </a:prstGeom>
          <a:noFill/>
          <a:ln w="19050" cap="flat" cmpd="sng">
            <a:solidFill>
              <a:srgbClr val="FFFFFF"/>
            </a:solidFill>
            <a:prstDash val="solid"/>
            <a:round/>
            <a:headEnd type="none" w="med" len="med"/>
            <a:tailEnd type="oval" w="med" len="med"/>
          </a:ln>
        </p:spPr>
      </p:cxnSp>
      <p:sp>
        <p:nvSpPr>
          <p:cNvPr id="90" name="Google Shape;90;p14"/>
          <p:cNvSpPr txBox="1">
            <a:spLocks noGrp="1"/>
          </p:cNvSpPr>
          <p:nvPr>
            <p:ph type="title"/>
          </p:nvPr>
        </p:nvSpPr>
        <p:spPr>
          <a:xfrm>
            <a:off x="5644896" y="2634600"/>
            <a:ext cx="6545700" cy="16065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lt1"/>
              </a:buClr>
              <a:buSzPts val="5300"/>
              <a:buNone/>
              <a:defRPr sz="5300" b="0">
                <a:solidFill>
                  <a:schemeClr val="lt1"/>
                </a:solidFill>
              </a:defRPr>
            </a:lvl1pPr>
            <a:lvl2pPr lvl="1"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2pPr>
            <a:lvl3pPr lvl="2"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3pPr>
            <a:lvl4pPr lvl="3"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4pPr>
            <a:lvl5pPr lvl="4"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5pPr>
            <a:lvl6pPr lvl="5"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6pPr>
            <a:lvl7pPr lvl="6"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7pPr>
            <a:lvl8pPr lvl="7"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8pPr>
            <a:lvl9pPr lvl="8" rtl="0">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9pPr>
          </a:lstStyle>
          <a:p>
            <a:endParaRPr/>
          </a:p>
        </p:txBody>
      </p:sp>
      <p:sp>
        <p:nvSpPr>
          <p:cNvPr id="91" name="Google Shape;91;p14"/>
          <p:cNvSpPr txBox="1">
            <a:spLocks noGrp="1"/>
          </p:cNvSpPr>
          <p:nvPr>
            <p:ph type="subTitle" idx="1"/>
          </p:nvPr>
        </p:nvSpPr>
        <p:spPr>
          <a:xfrm>
            <a:off x="5646267" y="1967600"/>
            <a:ext cx="6545700" cy="6537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900"/>
              <a:buFont typeface="Roboto"/>
              <a:buNone/>
              <a:defRPr>
                <a:solidFill>
                  <a:schemeClr val="lt1"/>
                </a:solidFill>
                <a:latin typeface="Roboto"/>
                <a:ea typeface="Roboto"/>
                <a:cs typeface="Roboto"/>
                <a:sym typeface="Roboto"/>
              </a:defRPr>
            </a:lvl9pPr>
          </a:lstStyle>
          <a:p>
            <a:endParaRPr/>
          </a:p>
        </p:txBody>
      </p:sp>
      <p:sp>
        <p:nvSpPr>
          <p:cNvPr id="92" name="Google Shape;92;p14"/>
          <p:cNvSpPr txBox="1">
            <a:spLocks noGrp="1"/>
          </p:cNvSpPr>
          <p:nvPr>
            <p:ph type="subTitle" idx="2"/>
          </p:nvPr>
        </p:nvSpPr>
        <p:spPr>
          <a:xfrm>
            <a:off x="5695333" y="4062067"/>
            <a:ext cx="6495300" cy="653700"/>
          </a:xfrm>
          <a:prstGeom prst="rect">
            <a:avLst/>
          </a:prstGeom>
        </p:spPr>
        <p:txBody>
          <a:bodyPr spcFirstLastPara="1" wrap="square" lIns="121900" tIns="121900" rIns="121900" bIns="121900"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Clr>
                <a:schemeClr val="lt1"/>
              </a:buClr>
              <a:buSzPts val="1900"/>
              <a:buNone/>
              <a:defRPr>
                <a:solidFill>
                  <a:schemeClr val="lt1"/>
                </a:solidFill>
              </a:defRPr>
            </a:lvl2pPr>
            <a:lvl3pPr lvl="2" rtl="0">
              <a:spcBef>
                <a:spcPts val="0"/>
              </a:spcBef>
              <a:spcAft>
                <a:spcPts val="0"/>
              </a:spcAft>
              <a:buClr>
                <a:schemeClr val="lt1"/>
              </a:buClr>
              <a:buSzPts val="1900"/>
              <a:buNone/>
              <a:defRPr>
                <a:solidFill>
                  <a:schemeClr val="lt1"/>
                </a:solidFill>
              </a:defRPr>
            </a:lvl3pPr>
            <a:lvl4pPr lvl="3" rtl="0">
              <a:spcBef>
                <a:spcPts val="0"/>
              </a:spcBef>
              <a:spcAft>
                <a:spcPts val="0"/>
              </a:spcAft>
              <a:buClr>
                <a:schemeClr val="lt1"/>
              </a:buClr>
              <a:buSzPts val="1900"/>
              <a:buNone/>
              <a:defRPr>
                <a:solidFill>
                  <a:schemeClr val="lt1"/>
                </a:solidFill>
              </a:defRPr>
            </a:lvl4pPr>
            <a:lvl5pPr lvl="4" rtl="0">
              <a:spcBef>
                <a:spcPts val="0"/>
              </a:spcBef>
              <a:spcAft>
                <a:spcPts val="0"/>
              </a:spcAft>
              <a:buClr>
                <a:schemeClr val="lt1"/>
              </a:buClr>
              <a:buSzPts val="1900"/>
              <a:buNone/>
              <a:defRPr>
                <a:solidFill>
                  <a:schemeClr val="lt1"/>
                </a:solidFill>
              </a:defRPr>
            </a:lvl5pPr>
            <a:lvl6pPr lvl="5" rtl="0">
              <a:spcBef>
                <a:spcPts val="0"/>
              </a:spcBef>
              <a:spcAft>
                <a:spcPts val="0"/>
              </a:spcAft>
              <a:buClr>
                <a:schemeClr val="lt1"/>
              </a:buClr>
              <a:buSzPts val="1900"/>
              <a:buNone/>
              <a:defRPr>
                <a:solidFill>
                  <a:schemeClr val="lt1"/>
                </a:solidFill>
              </a:defRPr>
            </a:lvl6pPr>
            <a:lvl7pPr lvl="6" rtl="0">
              <a:spcBef>
                <a:spcPts val="0"/>
              </a:spcBef>
              <a:spcAft>
                <a:spcPts val="0"/>
              </a:spcAft>
              <a:buClr>
                <a:schemeClr val="lt1"/>
              </a:buClr>
              <a:buSzPts val="1900"/>
              <a:buNone/>
              <a:defRPr>
                <a:solidFill>
                  <a:schemeClr val="lt1"/>
                </a:solidFill>
              </a:defRPr>
            </a:lvl7pPr>
            <a:lvl8pPr lvl="7" rtl="0">
              <a:spcBef>
                <a:spcPts val="0"/>
              </a:spcBef>
              <a:spcAft>
                <a:spcPts val="0"/>
              </a:spcAft>
              <a:buClr>
                <a:schemeClr val="lt1"/>
              </a:buClr>
              <a:buSzPts val="1900"/>
              <a:buNone/>
              <a:defRPr>
                <a:solidFill>
                  <a:schemeClr val="lt1"/>
                </a:solidFill>
              </a:defRPr>
            </a:lvl8pPr>
            <a:lvl9pPr lvl="8" rtl="0">
              <a:spcBef>
                <a:spcPts val="0"/>
              </a:spcBef>
              <a:spcAft>
                <a:spcPts val="0"/>
              </a:spcAft>
              <a:buClr>
                <a:schemeClr val="lt1"/>
              </a:buClr>
              <a:buSzPts val="1900"/>
              <a:buNone/>
              <a:defRPr>
                <a:solidFill>
                  <a:schemeClr val="lt1"/>
                </a:solidFill>
              </a:defRPr>
            </a:lvl9pPr>
          </a:lstStyle>
          <a:p>
            <a:endParaRPr/>
          </a:p>
        </p:txBody>
      </p:sp>
      <p:sp>
        <p:nvSpPr>
          <p:cNvPr id="93" name="Google Shape;93;p14"/>
          <p:cNvSpPr txBox="1">
            <a:spLocks noGrp="1"/>
          </p:cNvSpPr>
          <p:nvPr>
            <p:ph type="sldNum" idx="12"/>
          </p:nvPr>
        </p:nvSpPr>
        <p:spPr>
          <a:xfrm>
            <a:off x="11409045" y="6333134"/>
            <a:ext cx="731700" cy="524700"/>
          </a:xfrm>
          <a:prstGeom prst="rect">
            <a:avLst/>
          </a:prstGeom>
          <a:noFill/>
          <a:ln>
            <a:noFill/>
          </a:ln>
        </p:spPr>
        <p:txBody>
          <a:bodyPr spcFirstLastPara="1" wrap="square" lIns="121900" tIns="121900" rIns="121900" bIns="121900" anchor="t" anchorCtr="0">
            <a:noAutofit/>
          </a:bodyPr>
          <a:lstStyle>
            <a:lvl1pPr lvl="0" rtl="0">
              <a:buNone/>
              <a:defRPr sz="1700">
                <a:solidFill>
                  <a:srgbClr val="2E5E73"/>
                </a:solidFill>
                <a:latin typeface="Roboto Light"/>
                <a:ea typeface="Roboto Light"/>
                <a:cs typeface="Roboto Light"/>
                <a:sym typeface="Roboto Light"/>
              </a:defRPr>
            </a:lvl1pPr>
            <a:lvl2pPr lvl="1" rtl="0">
              <a:buNone/>
              <a:defRPr sz="1700">
                <a:solidFill>
                  <a:srgbClr val="2E5E73"/>
                </a:solidFill>
                <a:latin typeface="Roboto Light"/>
                <a:ea typeface="Roboto Light"/>
                <a:cs typeface="Roboto Light"/>
                <a:sym typeface="Roboto Light"/>
              </a:defRPr>
            </a:lvl2pPr>
            <a:lvl3pPr lvl="2" rtl="0">
              <a:buNone/>
              <a:defRPr sz="1700">
                <a:solidFill>
                  <a:srgbClr val="2E5E73"/>
                </a:solidFill>
                <a:latin typeface="Roboto Light"/>
                <a:ea typeface="Roboto Light"/>
                <a:cs typeface="Roboto Light"/>
                <a:sym typeface="Roboto Light"/>
              </a:defRPr>
            </a:lvl3pPr>
            <a:lvl4pPr lvl="3" rtl="0">
              <a:buNone/>
              <a:defRPr sz="1700">
                <a:solidFill>
                  <a:srgbClr val="2E5E73"/>
                </a:solidFill>
                <a:latin typeface="Roboto Light"/>
                <a:ea typeface="Roboto Light"/>
                <a:cs typeface="Roboto Light"/>
                <a:sym typeface="Roboto Light"/>
              </a:defRPr>
            </a:lvl4pPr>
            <a:lvl5pPr lvl="4" rtl="0">
              <a:buNone/>
              <a:defRPr sz="1700">
                <a:solidFill>
                  <a:srgbClr val="2E5E73"/>
                </a:solidFill>
                <a:latin typeface="Roboto Light"/>
                <a:ea typeface="Roboto Light"/>
                <a:cs typeface="Roboto Light"/>
                <a:sym typeface="Roboto Light"/>
              </a:defRPr>
            </a:lvl5pPr>
            <a:lvl6pPr lvl="5" rtl="0">
              <a:buNone/>
              <a:defRPr sz="1700">
                <a:solidFill>
                  <a:srgbClr val="2E5E73"/>
                </a:solidFill>
                <a:latin typeface="Roboto Light"/>
                <a:ea typeface="Roboto Light"/>
                <a:cs typeface="Roboto Light"/>
                <a:sym typeface="Roboto Light"/>
              </a:defRPr>
            </a:lvl6pPr>
            <a:lvl7pPr lvl="6" rtl="0">
              <a:buNone/>
              <a:defRPr sz="1700">
                <a:solidFill>
                  <a:srgbClr val="2E5E73"/>
                </a:solidFill>
                <a:latin typeface="Roboto Light"/>
                <a:ea typeface="Roboto Light"/>
                <a:cs typeface="Roboto Light"/>
                <a:sym typeface="Roboto Light"/>
              </a:defRPr>
            </a:lvl7pPr>
            <a:lvl8pPr lvl="7" rtl="0">
              <a:buNone/>
              <a:defRPr sz="1700">
                <a:solidFill>
                  <a:srgbClr val="2E5E73"/>
                </a:solidFill>
                <a:latin typeface="Roboto Light"/>
                <a:ea typeface="Roboto Light"/>
                <a:cs typeface="Roboto Light"/>
                <a:sym typeface="Roboto Light"/>
              </a:defRPr>
            </a:lvl8pPr>
            <a:lvl9pPr lvl="8" rtl="0">
              <a:buNone/>
              <a:defRPr sz="17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US"/>
              <a:t>‹#›</a:t>
            </a:fld>
            <a:endParaRPr/>
          </a:p>
        </p:txBody>
      </p:sp>
      <p:sp>
        <p:nvSpPr>
          <p:cNvPr id="94" name="Google Shape;94;p14"/>
          <p:cNvSpPr txBox="1"/>
          <p:nvPr/>
        </p:nvSpPr>
        <p:spPr>
          <a:xfrm>
            <a:off x="0" y="6467200"/>
            <a:ext cx="6696000" cy="415500"/>
          </a:xfrm>
          <a:prstGeom prst="rect">
            <a:avLst/>
          </a:prstGeom>
          <a:noFill/>
          <a:ln>
            <a:noFill/>
          </a:ln>
        </p:spPr>
        <p:txBody>
          <a:bodyPr spcFirstLastPara="1" wrap="square" lIns="487675" tIns="121900" rIns="121900" bIns="121900" anchor="t" anchorCtr="0">
            <a:spAutoFit/>
          </a:bodyPr>
          <a:lstStyle/>
          <a:p>
            <a:pPr marL="0" lvl="0" indent="-304800" algn="l" rtl="0">
              <a:lnSpc>
                <a:spcPct val="115000"/>
              </a:lnSpc>
              <a:spcBef>
                <a:spcPts val="0"/>
              </a:spcBef>
              <a:spcAft>
                <a:spcPts val="2100"/>
              </a:spcAft>
              <a:buNone/>
            </a:pPr>
            <a:r>
              <a:rPr lang="en-US" sz="1100">
                <a:solidFill>
                  <a:srgbClr val="FFFFFF"/>
                </a:solidFill>
                <a:latin typeface="Roboto Light"/>
                <a:ea typeface="Roboto Light"/>
                <a:cs typeface="Roboto Light"/>
                <a:sym typeface="Roboto Light"/>
              </a:rPr>
              <a:t>© 2023 edX Boot Camps LLC. Confidential and Proprietary. All Rights Reserved.</a:t>
            </a:r>
            <a:endParaRPr sz="1300">
              <a:solidFill>
                <a:srgbClr val="FFFFFF"/>
              </a:solidFill>
              <a:latin typeface="Roboto Light"/>
              <a:ea typeface="Roboto Light"/>
              <a:cs typeface="Roboto Light"/>
              <a:sym typeface="Roboto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ansition slide 01">
  <p:cSld name="CUSTOM_26">
    <p:bg>
      <p:bgPr>
        <a:solidFill>
          <a:srgbClr val="F2F2F2"/>
        </a:solidFill>
        <a:effectLst/>
      </p:bgPr>
    </p:bg>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0" y="3592400"/>
            <a:ext cx="12192000" cy="987600"/>
          </a:xfrm>
          <a:prstGeom prst="rect">
            <a:avLst/>
          </a:prstGeom>
        </p:spPr>
        <p:txBody>
          <a:bodyPr spcFirstLastPara="1" wrap="square" lIns="0" tIns="121900" rIns="0" bIns="121900" anchor="t" anchorCtr="0">
            <a:noAutofit/>
          </a:bodyPr>
          <a:lstStyle>
            <a:lvl1pPr lvl="0" algn="ctr" rtl="0">
              <a:spcBef>
                <a:spcPts val="0"/>
              </a:spcBef>
              <a:spcAft>
                <a:spcPts val="0"/>
              </a:spcAft>
              <a:buSzPts val="5300"/>
              <a:buNone/>
              <a:defRPr sz="5300">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ansition slide 02">
  <p:cSld name="CUSTOM_26_1">
    <p:bg>
      <p:bgPr>
        <a:solidFill>
          <a:srgbClr val="F2F2F2"/>
        </a:solidFill>
        <a:effectLst/>
      </p:bgPr>
    </p:bg>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0" y="3897200"/>
            <a:ext cx="12192000" cy="987600"/>
          </a:xfrm>
          <a:prstGeom prst="rect">
            <a:avLst/>
          </a:prstGeom>
        </p:spPr>
        <p:txBody>
          <a:bodyPr spcFirstLastPara="1" wrap="square" lIns="0" tIns="121900" rIns="0" bIns="121900" anchor="t" anchorCtr="0">
            <a:noAutofit/>
          </a:bodyPr>
          <a:lstStyle>
            <a:lvl1pPr lvl="0" algn="ctr" rtl="0">
              <a:spcBef>
                <a:spcPts val="0"/>
              </a:spcBef>
              <a:spcAft>
                <a:spcPts val="0"/>
              </a:spcAft>
              <a:buSzPts val="5300"/>
              <a:buNone/>
              <a:defRPr sz="5300">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99" name="Google Shape;99;p16"/>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ansition slide 02 1">
  <p:cSld name="CUSTOM_26_1_1">
    <p:bg>
      <p:bgPr>
        <a:solidFill>
          <a:srgbClr val="F2F2F2"/>
        </a:solidFill>
        <a:effectLst/>
      </p:bgPr>
    </p:bg>
    <p:spTree>
      <p:nvGrpSpPr>
        <p:cNvPr id="1" name="Shape 100"/>
        <p:cNvGrpSpPr/>
        <p:nvPr/>
      </p:nvGrpSpPr>
      <p:grpSpPr>
        <a:xfrm>
          <a:off x="0" y="0"/>
          <a:ext cx="0" cy="0"/>
          <a:chOff x="0" y="0"/>
          <a:chExt cx="0" cy="0"/>
        </a:xfrm>
      </p:grpSpPr>
      <p:sp>
        <p:nvSpPr>
          <p:cNvPr id="101" name="Google Shape;101;p17"/>
          <p:cNvSpPr/>
          <p:nvPr/>
        </p:nvSpPr>
        <p:spPr>
          <a:xfrm>
            <a:off x="4974800"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102" name="Google Shape;102;p17"/>
          <p:cNvSpPr txBox="1"/>
          <p:nvPr/>
        </p:nvSpPr>
        <p:spPr>
          <a:xfrm>
            <a:off x="0" y="3897200"/>
            <a:ext cx="12192000" cy="987600"/>
          </a:xfrm>
          <a:prstGeom prst="rect">
            <a:avLst/>
          </a:prstGeom>
          <a:noFill/>
          <a:ln>
            <a:noFill/>
          </a:ln>
        </p:spPr>
        <p:txBody>
          <a:bodyPr spcFirstLastPara="1" wrap="square" lIns="0" tIns="121900" rIns="0" bIns="121900" anchor="t" anchorCtr="0">
            <a:noAutofit/>
          </a:bodyPr>
          <a:lstStyle/>
          <a:p>
            <a:pPr marL="0" lvl="0" indent="0" algn="ctr" rtl="0">
              <a:spcBef>
                <a:spcPts val="0"/>
              </a:spcBef>
              <a:spcAft>
                <a:spcPts val="0"/>
              </a:spcAft>
              <a:buNone/>
            </a:pPr>
            <a:r>
              <a:rPr lang="en-US" sz="5300" b="1">
                <a:solidFill>
                  <a:srgbClr val="2E5E73"/>
                </a:solidFill>
                <a:latin typeface="Roboto Light"/>
                <a:ea typeface="Roboto Light"/>
                <a:cs typeface="Roboto Light"/>
                <a:sym typeface="Roboto Light"/>
              </a:rPr>
              <a:t>Welcome</a:t>
            </a:r>
            <a:endParaRPr sz="5300" b="1">
              <a:solidFill>
                <a:srgbClr val="2E5E73"/>
              </a:solidFill>
              <a:latin typeface="Roboto Light"/>
              <a:ea typeface="Roboto Light"/>
              <a:cs typeface="Roboto Light"/>
              <a:sym typeface="Roboto Light"/>
            </a:endParaRPr>
          </a:p>
        </p:txBody>
      </p:sp>
      <p:pic>
        <p:nvPicPr>
          <p:cNvPr id="103" name="Google Shape;103;p17"/>
          <p:cNvPicPr preferRelativeResize="0"/>
          <p:nvPr/>
        </p:nvPicPr>
        <p:blipFill>
          <a:blip r:embed="rId2">
            <a:alphaModFix/>
          </a:blip>
          <a:stretch>
            <a:fillRect/>
          </a:stretch>
        </p:blipFill>
        <p:spPr>
          <a:xfrm>
            <a:off x="5214833" y="2016100"/>
            <a:ext cx="1762334" cy="131443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04"/>
        <p:cNvGrpSpPr/>
        <p:nvPr/>
      </p:nvGrpSpPr>
      <p:grpSpPr>
        <a:xfrm>
          <a:off x="0" y="0"/>
          <a:ext cx="0" cy="0"/>
          <a:chOff x="0" y="0"/>
          <a:chExt cx="0" cy="0"/>
        </a:xfrm>
      </p:grpSpPr>
      <p:sp>
        <p:nvSpPr>
          <p:cNvPr id="105" name="Google Shape;105;p18"/>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8"/>
          <p:cNvSpPr txBox="1"/>
          <p:nvPr/>
        </p:nvSpPr>
        <p:spPr>
          <a:xfrm>
            <a:off x="947054" y="1385375"/>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01.</a:t>
            </a:r>
            <a:endParaRPr sz="3200" b="1">
              <a:solidFill>
                <a:srgbClr val="2E5E73"/>
              </a:solidFill>
              <a:latin typeface="Roboto"/>
              <a:ea typeface="Roboto"/>
              <a:cs typeface="Roboto"/>
              <a:sym typeface="Roboto"/>
            </a:endParaRPr>
          </a:p>
        </p:txBody>
      </p:sp>
      <p:sp>
        <p:nvSpPr>
          <p:cNvPr id="107" name="Google Shape;107;p18"/>
          <p:cNvSpPr txBox="1"/>
          <p:nvPr/>
        </p:nvSpPr>
        <p:spPr>
          <a:xfrm>
            <a:off x="947054" y="22552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02.</a:t>
            </a:r>
            <a:endParaRPr sz="3200" b="1">
              <a:solidFill>
                <a:srgbClr val="2E5E73"/>
              </a:solidFill>
              <a:latin typeface="Roboto"/>
              <a:ea typeface="Roboto"/>
              <a:cs typeface="Roboto"/>
              <a:sym typeface="Roboto"/>
            </a:endParaRPr>
          </a:p>
        </p:txBody>
      </p:sp>
      <p:sp>
        <p:nvSpPr>
          <p:cNvPr id="108" name="Google Shape;108;p18"/>
          <p:cNvSpPr txBox="1"/>
          <p:nvPr/>
        </p:nvSpPr>
        <p:spPr>
          <a:xfrm>
            <a:off x="947054" y="30970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03.</a:t>
            </a:r>
            <a:endParaRPr sz="3200" b="1">
              <a:solidFill>
                <a:srgbClr val="2E5E73"/>
              </a:solidFill>
              <a:latin typeface="Roboto"/>
              <a:ea typeface="Roboto"/>
              <a:cs typeface="Roboto"/>
              <a:sym typeface="Roboto"/>
            </a:endParaRPr>
          </a:p>
        </p:txBody>
      </p:sp>
      <p:sp>
        <p:nvSpPr>
          <p:cNvPr id="109" name="Google Shape;109;p18"/>
          <p:cNvSpPr txBox="1"/>
          <p:nvPr/>
        </p:nvSpPr>
        <p:spPr>
          <a:xfrm>
            <a:off x="947054" y="3938809"/>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04.</a:t>
            </a:r>
            <a:endParaRPr sz="3200" b="1">
              <a:solidFill>
                <a:srgbClr val="2E5E73"/>
              </a:solidFill>
              <a:latin typeface="Roboto"/>
              <a:ea typeface="Roboto"/>
              <a:cs typeface="Roboto"/>
              <a:sym typeface="Roboto"/>
            </a:endParaRPr>
          </a:p>
        </p:txBody>
      </p:sp>
      <p:sp>
        <p:nvSpPr>
          <p:cNvPr id="110" name="Google Shape;110;p18"/>
          <p:cNvSpPr txBox="1"/>
          <p:nvPr/>
        </p:nvSpPr>
        <p:spPr>
          <a:xfrm>
            <a:off x="947054" y="4780575"/>
            <a:ext cx="8589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05.</a:t>
            </a:r>
            <a:endParaRPr sz="3200" b="1">
              <a:solidFill>
                <a:srgbClr val="2E5E73"/>
              </a:solidFill>
              <a:latin typeface="Roboto"/>
              <a:ea typeface="Roboto"/>
              <a:cs typeface="Roboto"/>
              <a:sym typeface="Roboto"/>
            </a:endParaRPr>
          </a:p>
        </p:txBody>
      </p:sp>
      <p:sp>
        <p:nvSpPr>
          <p:cNvPr id="111" name="Google Shape;111;p18"/>
          <p:cNvSpPr txBox="1"/>
          <p:nvPr/>
        </p:nvSpPr>
        <p:spPr>
          <a:xfrm>
            <a:off x="7174154" y="1385375"/>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06.</a:t>
            </a:r>
            <a:endParaRPr sz="3200" b="1">
              <a:solidFill>
                <a:srgbClr val="2E5E73"/>
              </a:solidFill>
              <a:latin typeface="Roboto"/>
              <a:ea typeface="Roboto"/>
              <a:cs typeface="Roboto"/>
              <a:sym typeface="Roboto"/>
            </a:endParaRPr>
          </a:p>
        </p:txBody>
      </p:sp>
      <p:sp>
        <p:nvSpPr>
          <p:cNvPr id="112" name="Google Shape;112;p18"/>
          <p:cNvSpPr txBox="1"/>
          <p:nvPr/>
        </p:nvSpPr>
        <p:spPr>
          <a:xfrm>
            <a:off x="7174154" y="22552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07.</a:t>
            </a:r>
            <a:endParaRPr sz="3200" b="1">
              <a:solidFill>
                <a:srgbClr val="2E5E73"/>
              </a:solidFill>
              <a:latin typeface="Roboto"/>
              <a:ea typeface="Roboto"/>
              <a:cs typeface="Roboto"/>
              <a:sym typeface="Roboto"/>
            </a:endParaRPr>
          </a:p>
        </p:txBody>
      </p:sp>
      <p:sp>
        <p:nvSpPr>
          <p:cNvPr id="113" name="Google Shape;113;p18"/>
          <p:cNvSpPr txBox="1"/>
          <p:nvPr/>
        </p:nvSpPr>
        <p:spPr>
          <a:xfrm>
            <a:off x="7174153" y="30970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08.</a:t>
            </a:r>
            <a:endParaRPr sz="3200" b="1">
              <a:solidFill>
                <a:srgbClr val="2E5E73"/>
              </a:solidFill>
              <a:latin typeface="Roboto"/>
              <a:ea typeface="Roboto"/>
              <a:cs typeface="Roboto"/>
              <a:sym typeface="Roboto"/>
            </a:endParaRPr>
          </a:p>
        </p:txBody>
      </p:sp>
      <p:sp>
        <p:nvSpPr>
          <p:cNvPr id="114" name="Google Shape;114;p18"/>
          <p:cNvSpPr txBox="1"/>
          <p:nvPr/>
        </p:nvSpPr>
        <p:spPr>
          <a:xfrm>
            <a:off x="7174154" y="3938809"/>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09.</a:t>
            </a:r>
            <a:endParaRPr sz="3200" b="1">
              <a:solidFill>
                <a:srgbClr val="2E5E73"/>
              </a:solidFill>
              <a:latin typeface="Roboto"/>
              <a:ea typeface="Roboto"/>
              <a:cs typeface="Roboto"/>
              <a:sym typeface="Roboto"/>
            </a:endParaRPr>
          </a:p>
        </p:txBody>
      </p:sp>
      <p:sp>
        <p:nvSpPr>
          <p:cNvPr id="115" name="Google Shape;115;p18"/>
          <p:cNvSpPr txBox="1"/>
          <p:nvPr/>
        </p:nvSpPr>
        <p:spPr>
          <a:xfrm>
            <a:off x="7174154" y="4780575"/>
            <a:ext cx="924300" cy="738900"/>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10.</a:t>
            </a:r>
            <a:endParaRPr sz="3200" b="1">
              <a:solidFill>
                <a:srgbClr val="2E5E73"/>
              </a:solidFill>
              <a:latin typeface="Roboto"/>
              <a:ea typeface="Roboto"/>
              <a:cs typeface="Roboto"/>
              <a:sym typeface="Roboto"/>
            </a:endParaRPr>
          </a:p>
        </p:txBody>
      </p:sp>
      <p:pic>
        <p:nvPicPr>
          <p:cNvPr id="116" name="Google Shape;116;p18"/>
          <p:cNvPicPr preferRelativeResize="0"/>
          <p:nvPr/>
        </p:nvPicPr>
        <p:blipFill>
          <a:blip r:embed="rId2">
            <a:alphaModFix/>
          </a:blip>
          <a:stretch>
            <a:fillRect/>
          </a:stretch>
        </p:blipFill>
        <p:spPr>
          <a:xfrm>
            <a:off x="352783" y="426500"/>
            <a:ext cx="420773" cy="533600"/>
          </a:xfrm>
          <a:prstGeom prst="rect">
            <a:avLst/>
          </a:prstGeom>
          <a:noFill/>
          <a:ln>
            <a:noFill/>
          </a:ln>
        </p:spPr>
      </p:pic>
      <p:sp>
        <p:nvSpPr>
          <p:cNvPr id="117" name="Google Shape;117;p18"/>
          <p:cNvSpPr txBox="1">
            <a:spLocks noGrp="1"/>
          </p:cNvSpPr>
          <p:nvPr>
            <p:ph type="subTitle" idx="1"/>
          </p:nvPr>
        </p:nvSpPr>
        <p:spPr>
          <a:xfrm>
            <a:off x="1632833" y="15055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18" name="Google Shape;118;p18"/>
          <p:cNvSpPr txBox="1">
            <a:spLocks noGrp="1"/>
          </p:cNvSpPr>
          <p:nvPr>
            <p:ph type="subTitle" idx="2"/>
          </p:nvPr>
        </p:nvSpPr>
        <p:spPr>
          <a:xfrm>
            <a:off x="1632833" y="23437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19" name="Google Shape;119;p18"/>
          <p:cNvSpPr txBox="1">
            <a:spLocks noGrp="1"/>
          </p:cNvSpPr>
          <p:nvPr>
            <p:ph type="subTitle" idx="3"/>
          </p:nvPr>
        </p:nvSpPr>
        <p:spPr>
          <a:xfrm>
            <a:off x="1632833" y="31995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0" name="Google Shape;120;p18"/>
          <p:cNvSpPr txBox="1">
            <a:spLocks noGrp="1"/>
          </p:cNvSpPr>
          <p:nvPr>
            <p:ph type="subTitle" idx="4"/>
          </p:nvPr>
        </p:nvSpPr>
        <p:spPr>
          <a:xfrm>
            <a:off x="1632833" y="40413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1" name="Google Shape;121;p18"/>
          <p:cNvSpPr txBox="1">
            <a:spLocks noGrp="1"/>
          </p:cNvSpPr>
          <p:nvPr>
            <p:ph type="subTitle" idx="5"/>
          </p:nvPr>
        </p:nvSpPr>
        <p:spPr>
          <a:xfrm>
            <a:off x="1632833" y="4883200"/>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2" name="Google Shape;122;p18"/>
          <p:cNvSpPr txBox="1">
            <a:spLocks noGrp="1"/>
          </p:cNvSpPr>
          <p:nvPr>
            <p:ph type="subTitle" idx="6"/>
          </p:nvPr>
        </p:nvSpPr>
        <p:spPr>
          <a:xfrm>
            <a:off x="7985600" y="15055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3" name="Google Shape;123;p18"/>
          <p:cNvSpPr txBox="1">
            <a:spLocks noGrp="1"/>
          </p:cNvSpPr>
          <p:nvPr>
            <p:ph type="subTitle" idx="7"/>
          </p:nvPr>
        </p:nvSpPr>
        <p:spPr>
          <a:xfrm>
            <a:off x="7985600" y="23437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4" name="Google Shape;124;p18"/>
          <p:cNvSpPr txBox="1">
            <a:spLocks noGrp="1"/>
          </p:cNvSpPr>
          <p:nvPr>
            <p:ph type="subTitle" idx="8"/>
          </p:nvPr>
        </p:nvSpPr>
        <p:spPr>
          <a:xfrm>
            <a:off x="7985600" y="3199583"/>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5" name="Google Shape;125;p18"/>
          <p:cNvSpPr txBox="1">
            <a:spLocks noGrp="1"/>
          </p:cNvSpPr>
          <p:nvPr>
            <p:ph type="subTitle" idx="9"/>
          </p:nvPr>
        </p:nvSpPr>
        <p:spPr>
          <a:xfrm>
            <a:off x="7985600" y="4041367"/>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6" name="Google Shape;126;p18"/>
          <p:cNvSpPr txBox="1">
            <a:spLocks noGrp="1"/>
          </p:cNvSpPr>
          <p:nvPr>
            <p:ph type="subTitle" idx="13"/>
          </p:nvPr>
        </p:nvSpPr>
        <p:spPr>
          <a:xfrm>
            <a:off x="7985600" y="4883200"/>
            <a:ext cx="52947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27" name="Google Shape;127;p18"/>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28" name="Google Shape;128;p18"/>
          <p:cNvSpPr txBox="1">
            <a:spLocks noGrp="1"/>
          </p:cNvSpPr>
          <p:nvPr>
            <p:ph type="title" idx="14"/>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Recap slide 01">
  <p:cSld name="CUSTOM_21">
    <p:spTree>
      <p:nvGrpSpPr>
        <p:cNvPr id="1" name="Shape 129"/>
        <p:cNvGrpSpPr/>
        <p:nvPr/>
      </p:nvGrpSpPr>
      <p:grpSpPr>
        <a:xfrm>
          <a:off x="0" y="0"/>
          <a:ext cx="0" cy="0"/>
          <a:chOff x="0" y="0"/>
          <a:chExt cx="0" cy="0"/>
        </a:xfrm>
      </p:grpSpPr>
      <p:sp>
        <p:nvSpPr>
          <p:cNvPr id="130" name="Google Shape;130;p19"/>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1" name="Google Shape;131;p19"/>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2" name="Google Shape;132;p19"/>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3" name="Google Shape;133;p19"/>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4" name="Google Shape;134;p19"/>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5" name="Google Shape;135;p19"/>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6" name="Google Shape;136;p19"/>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137" name="Google Shape;137;p19"/>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138" name="Google Shape;138;p19"/>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139" name="Google Shape;139;p19"/>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140" name="Google Shape;140;p19"/>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141" name="Google Shape;141;p19"/>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6</a:t>
            </a:r>
            <a:endParaRPr sz="1900">
              <a:solidFill>
                <a:srgbClr val="082D49"/>
              </a:solidFill>
            </a:endParaRPr>
          </a:p>
        </p:txBody>
      </p:sp>
      <p:sp>
        <p:nvSpPr>
          <p:cNvPr id="142" name="Google Shape;142;p19"/>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3" name="Google Shape;143;p19"/>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4" name="Google Shape;144;p19"/>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5" name="Google Shape;145;p19"/>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6" name="Google Shape;146;p19"/>
          <p:cNvSpPr txBox="1">
            <a:spLocks noGrp="1"/>
          </p:cNvSpPr>
          <p:nvPr>
            <p:ph type="subTitle" idx="5"/>
          </p:nvPr>
        </p:nvSpPr>
        <p:spPr>
          <a:xfrm>
            <a:off x="1632833" y="4970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47" name="Google Shape;147;p19"/>
          <p:cNvSpPr txBox="1">
            <a:spLocks noGrp="1"/>
          </p:cNvSpPr>
          <p:nvPr>
            <p:ph type="subTitle" idx="6"/>
          </p:nvPr>
        </p:nvSpPr>
        <p:spPr>
          <a:xfrm>
            <a:off x="1632833" y="582685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cxnSp>
        <p:nvCxnSpPr>
          <p:cNvPr id="148" name="Google Shape;148;p19"/>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49" name="Google Shape;149;p19"/>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0" name="Google Shape;150;p19"/>
          <p:cNvSpPr txBox="1">
            <a:spLocks noGrp="1"/>
          </p:cNvSpPr>
          <p:nvPr>
            <p:ph type="title" idx="7"/>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1" name="Google Shape;151;p19"/>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2" name="Google Shape;152;p19"/>
          <p:cNvPicPr preferRelativeResize="0"/>
          <p:nvPr/>
        </p:nvPicPr>
        <p:blipFill>
          <a:blip r:embed="rId2">
            <a:alphaModFix/>
          </a:blip>
          <a:stretch>
            <a:fillRect/>
          </a:stretch>
        </p:blipFill>
        <p:spPr>
          <a:xfrm>
            <a:off x="257167" y="378933"/>
            <a:ext cx="612000" cy="62872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Recap slide 02">
  <p:cSld name="CUSTOM_21_2">
    <p:spTree>
      <p:nvGrpSpPr>
        <p:cNvPr id="1" name="Shape 153"/>
        <p:cNvGrpSpPr/>
        <p:nvPr/>
      </p:nvGrpSpPr>
      <p:grpSpPr>
        <a:xfrm>
          <a:off x="0" y="0"/>
          <a:ext cx="0" cy="0"/>
          <a:chOff x="0" y="0"/>
          <a:chExt cx="0" cy="0"/>
        </a:xfrm>
      </p:grpSpPr>
      <p:cxnSp>
        <p:nvCxnSpPr>
          <p:cNvPr id="154" name="Google Shape;154;p20"/>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55" name="Google Shape;155;p20"/>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6" name="Google Shape;156;p20"/>
          <p:cNvSpPr txBox="1">
            <a:spLocks noGrp="1"/>
          </p:cNvSpPr>
          <p:nvPr>
            <p:ph type="title" idx="2"/>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57" name="Google Shape;157;p20"/>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158" name="Google Shape;158;p20"/>
          <p:cNvPicPr preferRelativeResize="0"/>
          <p:nvPr/>
        </p:nvPicPr>
        <p:blipFill>
          <a:blip r:embed="rId2">
            <a:alphaModFix/>
          </a:blip>
          <a:stretch>
            <a:fillRect/>
          </a:stretch>
        </p:blipFill>
        <p:spPr>
          <a:xfrm>
            <a:off x="257167" y="378933"/>
            <a:ext cx="612000" cy="62872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ctivity slide">
  <p:cSld name="CUSTOM_23">
    <p:bg>
      <p:bgPr>
        <a:solidFill>
          <a:srgbClr val="F2F2F2"/>
        </a:solidFill>
        <a:effectLst/>
      </p:bgPr>
    </p:bg>
    <p:spTree>
      <p:nvGrpSpPr>
        <p:cNvPr id="1" name="Shape 159"/>
        <p:cNvGrpSpPr/>
        <p:nvPr/>
      </p:nvGrpSpPr>
      <p:grpSpPr>
        <a:xfrm>
          <a:off x="0" y="0"/>
          <a:ext cx="0" cy="0"/>
          <a:chOff x="0" y="0"/>
          <a:chExt cx="0" cy="0"/>
        </a:xfrm>
      </p:grpSpPr>
      <p:sp>
        <p:nvSpPr>
          <p:cNvPr id="160" name="Google Shape;160;p21"/>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p21"/>
          <p:cNvSpPr txBox="1"/>
          <p:nvPr/>
        </p:nvSpPr>
        <p:spPr>
          <a:xfrm>
            <a:off x="-7834" y="271467"/>
            <a:ext cx="12224700" cy="524700"/>
          </a:xfrm>
          <a:prstGeom prst="rect">
            <a:avLst/>
          </a:prstGeom>
          <a:noFill/>
          <a:ln>
            <a:noFill/>
          </a:ln>
        </p:spPr>
        <p:txBody>
          <a:bodyPr spcFirstLastPara="1" wrap="square" lIns="1097275" tIns="121900" rIns="121900" bIns="121900" anchor="ctr" anchorCtr="0">
            <a:no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Activity: </a:t>
            </a:r>
            <a:endParaRPr sz="3200" b="1">
              <a:solidFill>
                <a:srgbClr val="2E5E73"/>
              </a:solidFill>
              <a:latin typeface="Roboto"/>
              <a:ea typeface="Roboto"/>
              <a:cs typeface="Roboto"/>
              <a:sym typeface="Roboto"/>
            </a:endParaRPr>
          </a:p>
        </p:txBody>
      </p:sp>
      <p:sp>
        <p:nvSpPr>
          <p:cNvPr id="162" name="Google Shape;162;p21"/>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lvl="0" indent="0" algn="r" rtl="0">
              <a:spcBef>
                <a:spcPts val="0"/>
              </a:spcBef>
              <a:spcAft>
                <a:spcPts val="0"/>
              </a:spcAft>
              <a:buNone/>
            </a:pPr>
            <a:r>
              <a:rPr lang="en-US" sz="1900" b="1">
                <a:solidFill>
                  <a:srgbClr val="2E5E73"/>
                </a:solidFill>
                <a:latin typeface="Roboto"/>
                <a:ea typeface="Roboto"/>
                <a:cs typeface="Roboto"/>
                <a:sym typeface="Roboto"/>
              </a:rPr>
              <a:t>Suggested Time:</a:t>
            </a:r>
            <a:endParaRPr sz="1900" b="1">
              <a:solidFill>
                <a:srgbClr val="2E5E73"/>
              </a:solidFill>
              <a:latin typeface="Roboto"/>
              <a:ea typeface="Roboto"/>
              <a:cs typeface="Roboto"/>
              <a:sym typeface="Roboto"/>
            </a:endParaRPr>
          </a:p>
        </p:txBody>
      </p:sp>
      <p:pic>
        <p:nvPicPr>
          <p:cNvPr id="163" name="Google Shape;163;p21"/>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cxnSp>
        <p:nvCxnSpPr>
          <p:cNvPr id="164" name="Google Shape;164;p21"/>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65" name="Google Shape;165;p21"/>
          <p:cNvSpPr txBox="1">
            <a:spLocks noGrp="1"/>
          </p:cNvSpPr>
          <p:nvPr>
            <p:ph type="subTitle" idx="1"/>
          </p:nvPr>
        </p:nvSpPr>
        <p:spPr>
          <a:xfrm>
            <a:off x="1091433" y="2302633"/>
            <a:ext cx="8691600" cy="2821500"/>
          </a:xfrm>
          <a:prstGeom prst="rect">
            <a:avLst/>
          </a:prstGeom>
        </p:spPr>
        <p:txBody>
          <a:bodyPr spcFirstLastPara="1" wrap="square" lIns="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66" name="Google Shape;166;p21"/>
          <p:cNvSpPr txBox="1">
            <a:spLocks noGrp="1"/>
          </p:cNvSpPr>
          <p:nvPr>
            <p:ph type="subTitle" idx="2"/>
          </p:nvPr>
        </p:nvSpPr>
        <p:spPr>
          <a:xfrm>
            <a:off x="0" y="5661867"/>
            <a:ext cx="11604900" cy="430800"/>
          </a:xfrm>
          <a:prstGeom prst="rect">
            <a:avLst/>
          </a:prstGeom>
        </p:spPr>
        <p:txBody>
          <a:bodyPr spcFirstLastPara="1" wrap="square" lIns="121900" tIns="121900" rIns="121900" bIns="121900" anchor="t" anchorCtr="0">
            <a:noAutofit/>
          </a:bodyPr>
          <a:lstStyle>
            <a:lvl1pPr lvl="0" algn="r" rtl="0">
              <a:spcBef>
                <a:spcPts val="0"/>
              </a:spcBef>
              <a:spcAft>
                <a:spcPts val="0"/>
              </a:spcAft>
              <a:buSzPts val="1900"/>
              <a:buNone/>
              <a:defRPr sz="1900"/>
            </a:lvl1pPr>
            <a:lvl2pPr lvl="1" algn="r" rtl="0">
              <a:spcBef>
                <a:spcPts val="0"/>
              </a:spcBef>
              <a:spcAft>
                <a:spcPts val="0"/>
              </a:spcAft>
              <a:buSzPts val="1900"/>
              <a:buNone/>
              <a:defRPr/>
            </a:lvl2pPr>
            <a:lvl3pPr lvl="2" algn="r" rtl="0">
              <a:spcBef>
                <a:spcPts val="0"/>
              </a:spcBef>
              <a:spcAft>
                <a:spcPts val="0"/>
              </a:spcAft>
              <a:buSzPts val="1900"/>
              <a:buNone/>
              <a:defRPr/>
            </a:lvl3pPr>
            <a:lvl4pPr lvl="3" algn="r" rtl="0">
              <a:spcBef>
                <a:spcPts val="0"/>
              </a:spcBef>
              <a:spcAft>
                <a:spcPts val="0"/>
              </a:spcAft>
              <a:buSzPts val="1900"/>
              <a:buNone/>
              <a:defRPr/>
            </a:lvl4pPr>
            <a:lvl5pPr lvl="4" algn="r" rtl="0">
              <a:spcBef>
                <a:spcPts val="0"/>
              </a:spcBef>
              <a:spcAft>
                <a:spcPts val="0"/>
              </a:spcAft>
              <a:buSzPts val="1900"/>
              <a:buNone/>
              <a:defRPr/>
            </a:lvl5pPr>
            <a:lvl6pPr lvl="5" algn="r" rtl="0">
              <a:spcBef>
                <a:spcPts val="0"/>
              </a:spcBef>
              <a:spcAft>
                <a:spcPts val="0"/>
              </a:spcAft>
              <a:buSzPts val="1900"/>
              <a:buNone/>
              <a:defRPr/>
            </a:lvl6pPr>
            <a:lvl7pPr lvl="6" algn="r" rtl="0">
              <a:spcBef>
                <a:spcPts val="0"/>
              </a:spcBef>
              <a:spcAft>
                <a:spcPts val="0"/>
              </a:spcAft>
              <a:buSzPts val="1900"/>
              <a:buNone/>
              <a:defRPr/>
            </a:lvl7pPr>
            <a:lvl8pPr lvl="7" algn="r" rtl="0">
              <a:spcBef>
                <a:spcPts val="0"/>
              </a:spcBef>
              <a:spcAft>
                <a:spcPts val="0"/>
              </a:spcAft>
              <a:buSzPts val="1900"/>
              <a:buNone/>
              <a:defRPr/>
            </a:lvl8pPr>
            <a:lvl9pPr lvl="8" algn="r" rtl="0">
              <a:spcBef>
                <a:spcPts val="0"/>
              </a:spcBef>
              <a:spcAft>
                <a:spcPts val="0"/>
              </a:spcAft>
              <a:buSzPts val="1900"/>
              <a:buNone/>
              <a:defRPr/>
            </a:lvl9pPr>
          </a:lstStyle>
          <a:p>
            <a:endParaRPr/>
          </a:p>
        </p:txBody>
      </p:sp>
      <p:pic>
        <p:nvPicPr>
          <p:cNvPr id="167" name="Google Shape;167;p21"/>
          <p:cNvPicPr preferRelativeResize="0"/>
          <p:nvPr/>
        </p:nvPicPr>
        <p:blipFill>
          <a:blip r:embed="rId3">
            <a:alphaModFix/>
          </a:blip>
          <a:stretch>
            <a:fillRect/>
          </a:stretch>
        </p:blipFill>
        <p:spPr>
          <a:xfrm>
            <a:off x="297095" y="430900"/>
            <a:ext cx="532143" cy="524800"/>
          </a:xfrm>
          <a:prstGeom prst="rect">
            <a:avLst/>
          </a:prstGeom>
          <a:noFill/>
          <a:ln>
            <a:noFill/>
          </a:ln>
        </p:spPr>
      </p:pic>
      <p:sp>
        <p:nvSpPr>
          <p:cNvPr id="168" name="Google Shape;168;p21"/>
          <p:cNvSpPr txBox="1">
            <a:spLocks noGrp="1"/>
          </p:cNvSpPr>
          <p:nvPr>
            <p:ph type="title"/>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Fist to Five Slide">
  <p:cSld name="CUSTOM_23_1">
    <p:bg>
      <p:bgPr>
        <a:solidFill>
          <a:srgbClr val="F2F2F2"/>
        </a:solidFill>
        <a:effectLst/>
      </p:bgPr>
    </p:bg>
    <p:spTree>
      <p:nvGrpSpPr>
        <p:cNvPr id="1" name="Shape 169"/>
        <p:cNvGrpSpPr/>
        <p:nvPr/>
      </p:nvGrpSpPr>
      <p:grpSpPr>
        <a:xfrm>
          <a:off x="0" y="0"/>
          <a:ext cx="0" cy="0"/>
          <a:chOff x="0" y="0"/>
          <a:chExt cx="0" cy="0"/>
        </a:xfrm>
      </p:grpSpPr>
      <p:sp>
        <p:nvSpPr>
          <p:cNvPr id="170" name="Google Shape;170;p22"/>
          <p:cNvSpPr/>
          <p:nvPr/>
        </p:nvSpPr>
        <p:spPr>
          <a:xfrm>
            <a:off x="181367" y="169867"/>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p22"/>
          <p:cNvSpPr txBox="1"/>
          <p:nvPr/>
        </p:nvSpPr>
        <p:spPr>
          <a:xfrm>
            <a:off x="0" y="359400"/>
            <a:ext cx="12192000" cy="524700"/>
          </a:xfrm>
          <a:prstGeom prst="rect">
            <a:avLst/>
          </a:prstGeom>
          <a:noFill/>
          <a:ln>
            <a:noFill/>
          </a:ln>
        </p:spPr>
        <p:txBody>
          <a:bodyPr spcFirstLastPara="1" wrap="square" lIns="1097275" tIns="121900" rIns="121900" bIns="121900" anchor="ctr" anchorCtr="0">
            <a:noAutofit/>
          </a:bodyPr>
          <a:lstStyle/>
          <a:p>
            <a:pPr marL="0" lvl="0" indent="0" algn="l" rtl="0">
              <a:spcBef>
                <a:spcPts val="0"/>
              </a:spcBef>
              <a:spcAft>
                <a:spcPts val="0"/>
              </a:spcAft>
              <a:buNone/>
            </a:pPr>
            <a:r>
              <a:rPr lang="en-US" sz="3200" b="1">
                <a:solidFill>
                  <a:srgbClr val="2E5E73"/>
                </a:solidFill>
                <a:latin typeface="Roboto"/>
                <a:ea typeface="Roboto"/>
                <a:cs typeface="Roboto"/>
                <a:sym typeface="Roboto"/>
              </a:rPr>
              <a:t>Fist to Five </a:t>
            </a:r>
            <a:endParaRPr sz="3200" b="1">
              <a:solidFill>
                <a:srgbClr val="2E5E73"/>
              </a:solidFill>
              <a:latin typeface="Roboto"/>
              <a:ea typeface="Roboto"/>
              <a:cs typeface="Roboto"/>
              <a:sym typeface="Roboto"/>
            </a:endParaRPr>
          </a:p>
        </p:txBody>
      </p:sp>
      <p:cxnSp>
        <p:nvCxnSpPr>
          <p:cNvPr id="172" name="Google Shape;172;p22"/>
          <p:cNvCxnSpPr/>
          <p:nvPr/>
        </p:nvCxnSpPr>
        <p:spPr>
          <a:xfrm>
            <a:off x="0" y="1239867"/>
            <a:ext cx="9783300" cy="0"/>
          </a:xfrm>
          <a:prstGeom prst="straightConnector1">
            <a:avLst/>
          </a:prstGeom>
          <a:noFill/>
          <a:ln w="19050" cap="flat" cmpd="sng">
            <a:solidFill>
              <a:srgbClr val="2E5E73"/>
            </a:solidFill>
            <a:prstDash val="solid"/>
            <a:round/>
            <a:headEnd type="none" w="med" len="med"/>
            <a:tailEnd type="oval" w="med" len="med"/>
          </a:ln>
        </p:spPr>
      </p:cxnSp>
      <p:sp>
        <p:nvSpPr>
          <p:cNvPr id="173" name="Google Shape;173;p22"/>
          <p:cNvSpPr txBox="1">
            <a:spLocks noGrp="1"/>
          </p:cNvSpPr>
          <p:nvPr>
            <p:ph type="subTitle" idx="1"/>
          </p:nvPr>
        </p:nvSpPr>
        <p:spPr>
          <a:xfrm>
            <a:off x="1091433" y="1674467"/>
            <a:ext cx="9849300" cy="3080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174" name="Google Shape;174;p22"/>
          <p:cNvPicPr preferRelativeResize="0"/>
          <p:nvPr/>
        </p:nvPicPr>
        <p:blipFill rotWithShape="1">
          <a:blip r:embed="rId2">
            <a:alphaModFix/>
          </a:blip>
          <a:srcRect b="11668"/>
          <a:stretch/>
        </p:blipFill>
        <p:spPr>
          <a:xfrm>
            <a:off x="7806733" y="4816368"/>
            <a:ext cx="1104900" cy="2041634"/>
          </a:xfrm>
          <a:prstGeom prst="rect">
            <a:avLst/>
          </a:prstGeom>
          <a:noFill/>
          <a:ln>
            <a:noFill/>
          </a:ln>
        </p:spPr>
      </p:pic>
      <p:pic>
        <p:nvPicPr>
          <p:cNvPr id="175" name="Google Shape;175;p22"/>
          <p:cNvPicPr preferRelativeResize="0"/>
          <p:nvPr/>
        </p:nvPicPr>
        <p:blipFill rotWithShape="1">
          <a:blip r:embed="rId3">
            <a:alphaModFix/>
          </a:blip>
          <a:srcRect b="13517"/>
          <a:stretch/>
        </p:blipFill>
        <p:spPr>
          <a:xfrm>
            <a:off x="6195067" y="4848132"/>
            <a:ext cx="889000" cy="2009867"/>
          </a:xfrm>
          <a:prstGeom prst="rect">
            <a:avLst/>
          </a:prstGeom>
          <a:noFill/>
          <a:ln>
            <a:noFill/>
          </a:ln>
        </p:spPr>
      </p:pic>
      <p:pic>
        <p:nvPicPr>
          <p:cNvPr id="176" name="Google Shape;176;p22"/>
          <p:cNvPicPr preferRelativeResize="0"/>
          <p:nvPr/>
        </p:nvPicPr>
        <p:blipFill rotWithShape="1">
          <a:blip r:embed="rId4">
            <a:alphaModFix/>
          </a:blip>
          <a:srcRect b="13770"/>
          <a:stretch/>
        </p:blipFill>
        <p:spPr>
          <a:xfrm>
            <a:off x="4392900" y="4930668"/>
            <a:ext cx="977900" cy="1927333"/>
          </a:xfrm>
          <a:prstGeom prst="rect">
            <a:avLst/>
          </a:prstGeom>
          <a:noFill/>
          <a:ln>
            <a:noFill/>
          </a:ln>
        </p:spPr>
      </p:pic>
      <p:pic>
        <p:nvPicPr>
          <p:cNvPr id="177" name="Google Shape;177;p22"/>
          <p:cNvPicPr preferRelativeResize="0"/>
          <p:nvPr/>
        </p:nvPicPr>
        <p:blipFill rotWithShape="1">
          <a:blip r:embed="rId5">
            <a:alphaModFix/>
          </a:blip>
          <a:srcRect b="12495"/>
          <a:stretch/>
        </p:blipFill>
        <p:spPr>
          <a:xfrm>
            <a:off x="9471767" y="4879868"/>
            <a:ext cx="1485900" cy="1978134"/>
          </a:xfrm>
          <a:prstGeom prst="rect">
            <a:avLst/>
          </a:prstGeom>
          <a:noFill/>
          <a:ln>
            <a:noFill/>
          </a:ln>
        </p:spPr>
      </p:pic>
      <p:pic>
        <p:nvPicPr>
          <p:cNvPr id="178" name="Google Shape;178;p22"/>
          <p:cNvPicPr preferRelativeResize="0"/>
          <p:nvPr/>
        </p:nvPicPr>
        <p:blipFill rotWithShape="1">
          <a:blip r:embed="rId6">
            <a:alphaModFix/>
          </a:blip>
          <a:srcRect b="19955"/>
          <a:stretch/>
        </p:blipFill>
        <p:spPr>
          <a:xfrm>
            <a:off x="975867" y="5597435"/>
            <a:ext cx="1028700" cy="1260567"/>
          </a:xfrm>
          <a:prstGeom prst="rect">
            <a:avLst/>
          </a:prstGeom>
          <a:noFill/>
          <a:ln>
            <a:noFill/>
          </a:ln>
        </p:spPr>
      </p:pic>
      <p:pic>
        <p:nvPicPr>
          <p:cNvPr id="179" name="Google Shape;179;p22"/>
          <p:cNvPicPr preferRelativeResize="0"/>
          <p:nvPr/>
        </p:nvPicPr>
        <p:blipFill rotWithShape="1">
          <a:blip r:embed="rId7">
            <a:alphaModFix/>
          </a:blip>
          <a:srcRect b="12495"/>
          <a:stretch/>
        </p:blipFill>
        <p:spPr>
          <a:xfrm>
            <a:off x="2745867" y="4879868"/>
            <a:ext cx="1016000" cy="1978134"/>
          </a:xfrm>
          <a:prstGeom prst="rect">
            <a:avLst/>
          </a:prstGeom>
          <a:noFill/>
          <a:ln>
            <a:noFill/>
          </a:ln>
        </p:spPr>
      </p:pic>
      <p:pic>
        <p:nvPicPr>
          <p:cNvPr id="180" name="Google Shape;180;p22"/>
          <p:cNvPicPr preferRelativeResize="0"/>
          <p:nvPr/>
        </p:nvPicPr>
        <p:blipFill rotWithShape="1">
          <a:blip r:embed="rId5">
            <a:alphaModFix/>
          </a:blip>
          <a:srcRect b="12495"/>
          <a:stretch/>
        </p:blipFill>
        <p:spPr>
          <a:xfrm rot="-2">
            <a:off x="360453" y="202334"/>
            <a:ext cx="512181" cy="68186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Heading slide">
  <p:cSld name="CUSTOM_21_2_1">
    <p:spTree>
      <p:nvGrpSpPr>
        <p:cNvPr id="1" name="Shape 181"/>
        <p:cNvGrpSpPr/>
        <p:nvPr/>
      </p:nvGrpSpPr>
      <p:grpSpPr>
        <a:xfrm>
          <a:off x="0" y="0"/>
          <a:ext cx="0" cy="0"/>
          <a:chOff x="0" y="0"/>
          <a:chExt cx="0" cy="0"/>
        </a:xfrm>
      </p:grpSpPr>
      <p:cxnSp>
        <p:nvCxnSpPr>
          <p:cNvPr id="182" name="Google Shape;182;p23"/>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183" name="Google Shape;183;p23"/>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4" name="Google Shape;184;p23"/>
          <p:cNvSpPr txBox="1">
            <a:spLocks noGrp="1"/>
          </p:cNvSpPr>
          <p:nvPr>
            <p:ph type="title" idx="2"/>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185" name="Google Shape;185;p23"/>
          <p:cNvSpPr/>
          <p:nvPr/>
        </p:nvSpPr>
        <p:spPr>
          <a:xfrm>
            <a:off x="181367" y="3054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bjectives slide - 1-5 ">
  <p:cSld name="CUSTOM_21_1">
    <p:spTree>
      <p:nvGrpSpPr>
        <p:cNvPr id="1" name="Shape 186"/>
        <p:cNvGrpSpPr/>
        <p:nvPr/>
      </p:nvGrpSpPr>
      <p:grpSpPr>
        <a:xfrm>
          <a:off x="0" y="0"/>
          <a:ext cx="0" cy="0"/>
          <a:chOff x="0" y="0"/>
          <a:chExt cx="0" cy="0"/>
        </a:xfrm>
      </p:grpSpPr>
      <p:cxnSp>
        <p:nvCxnSpPr>
          <p:cNvPr id="187" name="Google Shape;187;p24"/>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188" name="Google Shape;188;p24"/>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9" name="Google Shape;189;p24"/>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0" name="Google Shape;190;p24"/>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p24"/>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24"/>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p24"/>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194" name="Google Shape;194;p24"/>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195" name="Google Shape;195;p24"/>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196" name="Google Shape;196;p24"/>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197" name="Google Shape;197;p24"/>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198" name="Google Shape;198;p24"/>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199" name="Google Shape;199;p24"/>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0" name="Google Shape;200;p24"/>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1" name="Google Shape;201;p24"/>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2" name="Google Shape;202;p24"/>
          <p:cNvSpPr txBox="1">
            <a:spLocks noGrp="1"/>
          </p:cNvSpPr>
          <p:nvPr>
            <p:ph type="subTitle" idx="5"/>
          </p:nvPr>
        </p:nvSpPr>
        <p:spPr>
          <a:xfrm>
            <a:off x="1632833" y="4970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03" name="Google Shape;203;p24"/>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04" name="Google Shape;204;p24"/>
          <p:cNvSpPr txBox="1">
            <a:spLocks noGrp="1"/>
          </p:cNvSpPr>
          <p:nvPr>
            <p:ph type="title" idx="6"/>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05" name="Google Shape;205;p24"/>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06" name="Google Shape;206;p24"/>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bjectives slide - 1-4 ">
  <p:cSld name="CUSTOM_21_1_1">
    <p:spTree>
      <p:nvGrpSpPr>
        <p:cNvPr id="1" name="Shape 207"/>
        <p:cNvGrpSpPr/>
        <p:nvPr/>
      </p:nvGrpSpPr>
      <p:grpSpPr>
        <a:xfrm>
          <a:off x="0" y="0"/>
          <a:ext cx="0" cy="0"/>
          <a:chOff x="0" y="0"/>
          <a:chExt cx="0" cy="0"/>
        </a:xfrm>
      </p:grpSpPr>
      <p:cxnSp>
        <p:nvCxnSpPr>
          <p:cNvPr id="208" name="Google Shape;208;p25"/>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209" name="Google Shape;209;p25"/>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p25"/>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p25"/>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p25"/>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p25"/>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214" name="Google Shape;214;p25"/>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215" name="Google Shape;215;p25"/>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216" name="Google Shape;216;p25"/>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217" name="Google Shape;217;p25"/>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8" name="Google Shape;218;p25"/>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19" name="Google Shape;219;p25"/>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0" name="Google Shape;220;p25"/>
          <p:cNvSpPr txBox="1">
            <a:spLocks noGrp="1"/>
          </p:cNvSpPr>
          <p:nvPr>
            <p:ph type="subTitle" idx="4"/>
          </p:nvPr>
        </p:nvSpPr>
        <p:spPr>
          <a:xfrm>
            <a:off x="1632833" y="4084700"/>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21" name="Google Shape;221;p25"/>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2" name="Google Shape;222;p25"/>
          <p:cNvSpPr txBox="1">
            <a:spLocks noGrp="1"/>
          </p:cNvSpPr>
          <p:nvPr>
            <p:ph type="title" idx="5"/>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23" name="Google Shape;223;p25"/>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24" name="Google Shape;224;p25"/>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bjectives slide - 1-3">
  <p:cSld name="CUSTOM_21_1_1_1">
    <p:spTree>
      <p:nvGrpSpPr>
        <p:cNvPr id="1" name="Shape 225"/>
        <p:cNvGrpSpPr/>
        <p:nvPr/>
      </p:nvGrpSpPr>
      <p:grpSpPr>
        <a:xfrm>
          <a:off x="0" y="0"/>
          <a:ext cx="0" cy="0"/>
          <a:chOff x="0" y="0"/>
          <a:chExt cx="0" cy="0"/>
        </a:xfrm>
      </p:grpSpPr>
      <p:cxnSp>
        <p:nvCxnSpPr>
          <p:cNvPr id="226" name="Google Shape;226;p26"/>
          <p:cNvCxnSpPr/>
          <p:nvPr/>
        </p:nvCxnSpPr>
        <p:spPr>
          <a:xfrm>
            <a:off x="-12500" y="1239867"/>
            <a:ext cx="9795600" cy="0"/>
          </a:xfrm>
          <a:prstGeom prst="straightConnector1">
            <a:avLst/>
          </a:prstGeom>
          <a:noFill/>
          <a:ln w="19050" cap="flat" cmpd="sng">
            <a:solidFill>
              <a:srgbClr val="2E5E73"/>
            </a:solidFill>
            <a:prstDash val="solid"/>
            <a:round/>
            <a:headEnd type="none" w="med" len="med"/>
            <a:tailEnd type="oval" w="med" len="med"/>
          </a:ln>
        </p:spPr>
      </p:cxnSp>
      <p:sp>
        <p:nvSpPr>
          <p:cNvPr id="227" name="Google Shape;227;p2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8" name="Google Shape;228;p2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9" name="Google Shape;229;p26"/>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26"/>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231" name="Google Shape;231;p26"/>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232" name="Google Shape;232;p26"/>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233" name="Google Shape;233;p26"/>
          <p:cNvSpPr txBox="1">
            <a:spLocks noGrp="1"/>
          </p:cNvSpPr>
          <p:nvPr>
            <p:ph type="subTitle" idx="1"/>
          </p:nvPr>
        </p:nvSpPr>
        <p:spPr>
          <a:xfrm>
            <a:off x="1632833" y="150556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4" name="Google Shape;234;p26"/>
          <p:cNvSpPr txBox="1">
            <a:spLocks noGrp="1"/>
          </p:cNvSpPr>
          <p:nvPr>
            <p:ph type="subTitle" idx="2"/>
          </p:nvPr>
        </p:nvSpPr>
        <p:spPr>
          <a:xfrm>
            <a:off x="1632833" y="2391583"/>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5" name="Google Shape;235;p26"/>
          <p:cNvSpPr txBox="1">
            <a:spLocks noGrp="1"/>
          </p:cNvSpPr>
          <p:nvPr>
            <p:ph type="subTitle" idx="3"/>
          </p:nvPr>
        </p:nvSpPr>
        <p:spPr>
          <a:xfrm>
            <a:off x="1632833" y="3247717"/>
            <a:ext cx="94803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36" name="Google Shape;236;p26"/>
          <p:cNvSpPr txBox="1">
            <a:spLocks noGrp="1"/>
          </p:cNvSpPr>
          <p:nvPr>
            <p:ph type="title"/>
          </p:nvPr>
        </p:nvSpPr>
        <p:spPr>
          <a:xfrm>
            <a:off x="67" y="169867"/>
            <a:ext cx="12192000" cy="524700"/>
          </a:xfrm>
          <a:prstGeom prst="rect">
            <a:avLst/>
          </a:prstGeom>
        </p:spPr>
        <p:txBody>
          <a:bodyPr spcFirstLastPara="1" wrap="square" lIns="10972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7" name="Google Shape;237;p26"/>
          <p:cNvSpPr txBox="1">
            <a:spLocks noGrp="1"/>
          </p:cNvSpPr>
          <p:nvPr>
            <p:ph type="title" idx="4"/>
          </p:nvPr>
        </p:nvSpPr>
        <p:spPr>
          <a:xfrm>
            <a:off x="-8000" y="638200"/>
            <a:ext cx="12224700" cy="430800"/>
          </a:xfrm>
          <a:prstGeom prst="rect">
            <a:avLst/>
          </a:prstGeom>
        </p:spPr>
        <p:txBody>
          <a:bodyPr spcFirstLastPara="1" wrap="square" lIns="10972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38" name="Google Shape;238;p26"/>
          <p:cNvSpPr/>
          <p:nvPr/>
        </p:nvSpPr>
        <p:spPr>
          <a:xfrm>
            <a:off x="181367" y="311500"/>
            <a:ext cx="763500" cy="763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39" name="Google Shape;239;p26"/>
          <p:cNvPicPr preferRelativeResize="0"/>
          <p:nvPr/>
        </p:nvPicPr>
        <p:blipFill>
          <a:blip r:embed="rId2">
            <a:alphaModFix/>
          </a:blip>
          <a:stretch>
            <a:fillRect/>
          </a:stretch>
        </p:blipFill>
        <p:spPr>
          <a:xfrm>
            <a:off x="231917" y="362050"/>
            <a:ext cx="662500" cy="6625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240"/>
        <p:cNvGrpSpPr/>
        <p:nvPr/>
      </p:nvGrpSpPr>
      <p:grpSpPr>
        <a:xfrm>
          <a:off x="0" y="0"/>
          <a:ext cx="0" cy="0"/>
          <a:chOff x="0" y="0"/>
          <a:chExt cx="0" cy="0"/>
        </a:xfrm>
      </p:grpSpPr>
      <p:sp>
        <p:nvSpPr>
          <p:cNvPr id="241" name="Google Shape;241;p27"/>
          <p:cNvSpPr txBox="1">
            <a:spLocks noGrp="1"/>
          </p:cNvSpPr>
          <p:nvPr>
            <p:ph type="body" idx="1"/>
          </p:nvPr>
        </p:nvSpPr>
        <p:spPr>
          <a:xfrm>
            <a:off x="787133" y="1495633"/>
            <a:ext cx="105783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42" name="Google Shape;242;p27"/>
          <p:cNvSpPr txBox="1"/>
          <p:nvPr/>
        </p:nvSpPr>
        <p:spPr>
          <a:xfrm>
            <a:off x="1562800" y="6555533"/>
            <a:ext cx="10629300" cy="302400"/>
          </a:xfrm>
          <a:prstGeom prst="rect">
            <a:avLst/>
          </a:prstGeom>
          <a:noFill/>
          <a:ln>
            <a:noFill/>
          </a:ln>
        </p:spPr>
        <p:txBody>
          <a:bodyPr spcFirstLastPara="1" wrap="square" lIns="365725" tIns="60925" rIns="0" bIns="0" anchor="t" anchorCtr="0">
            <a:noAutofit/>
          </a:bodyPr>
          <a:lstStyle/>
          <a:p>
            <a:pPr marL="0" lvl="0" indent="0" algn="r" rtl="0">
              <a:spcBef>
                <a:spcPts val="0"/>
              </a:spcBef>
              <a:spcAft>
                <a:spcPts val="0"/>
              </a:spcAft>
              <a:buNone/>
            </a:pPr>
            <a:endParaRPr sz="1200">
              <a:solidFill>
                <a:srgbClr val="2E5E73"/>
              </a:solidFill>
              <a:latin typeface="Roboto"/>
              <a:ea typeface="Roboto"/>
              <a:cs typeface="Roboto"/>
              <a:sym typeface="Roboto"/>
            </a:endParaRPr>
          </a:p>
        </p:txBody>
      </p:sp>
      <p:sp>
        <p:nvSpPr>
          <p:cNvPr id="243" name="Google Shape;243;p27"/>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44" name="Google Shape;244;p27"/>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245"/>
        <p:cNvGrpSpPr/>
        <p:nvPr/>
      </p:nvGrpSpPr>
      <p:grpSpPr>
        <a:xfrm>
          <a:off x="0" y="0"/>
          <a:ext cx="0" cy="0"/>
          <a:chOff x="0" y="0"/>
          <a:chExt cx="0" cy="0"/>
        </a:xfrm>
      </p:grpSpPr>
      <p:sp>
        <p:nvSpPr>
          <p:cNvPr id="246" name="Google Shape;246;p28"/>
          <p:cNvSpPr/>
          <p:nvPr/>
        </p:nvSpPr>
        <p:spPr>
          <a:xfrm>
            <a:off x="7892833" y="0"/>
            <a:ext cx="4293900" cy="68580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p28"/>
          <p:cNvSpPr txBox="1">
            <a:spLocks noGrp="1"/>
          </p:cNvSpPr>
          <p:nvPr>
            <p:ph type="body" idx="1"/>
          </p:nvPr>
        </p:nvSpPr>
        <p:spPr>
          <a:xfrm>
            <a:off x="787133" y="1495633"/>
            <a:ext cx="67200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248" name="Google Shape;248;p28"/>
          <p:cNvSpPr txBox="1">
            <a:spLocks noGrp="1"/>
          </p:cNvSpPr>
          <p:nvPr>
            <p:ph type="title"/>
          </p:nvPr>
        </p:nvSpPr>
        <p:spPr>
          <a:xfrm>
            <a:off x="8045367" y="725933"/>
            <a:ext cx="3621900" cy="8685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b="1">
                <a:latin typeface="Roboto"/>
                <a:ea typeface="Roboto"/>
                <a:cs typeface="Roboto"/>
                <a:sym typeface="Roboto"/>
              </a:defRPr>
            </a:lvl2pPr>
            <a:lvl3pPr lvl="2" rtl="0">
              <a:spcBef>
                <a:spcPts val="0"/>
              </a:spcBef>
              <a:spcAft>
                <a:spcPts val="0"/>
              </a:spcAft>
              <a:buSzPts val="1900"/>
              <a:buNone/>
              <a:defRPr sz="1900" b="1">
                <a:latin typeface="Roboto"/>
                <a:ea typeface="Roboto"/>
                <a:cs typeface="Roboto"/>
                <a:sym typeface="Roboto"/>
              </a:defRPr>
            </a:lvl3pPr>
            <a:lvl4pPr lvl="3" rtl="0">
              <a:spcBef>
                <a:spcPts val="0"/>
              </a:spcBef>
              <a:spcAft>
                <a:spcPts val="0"/>
              </a:spcAft>
              <a:buSzPts val="1900"/>
              <a:buNone/>
              <a:defRPr sz="1900" b="1">
                <a:latin typeface="Roboto"/>
                <a:ea typeface="Roboto"/>
                <a:cs typeface="Roboto"/>
                <a:sym typeface="Roboto"/>
              </a:defRPr>
            </a:lvl4pPr>
            <a:lvl5pPr lvl="4" rtl="0">
              <a:spcBef>
                <a:spcPts val="0"/>
              </a:spcBef>
              <a:spcAft>
                <a:spcPts val="0"/>
              </a:spcAft>
              <a:buSzPts val="1900"/>
              <a:buNone/>
              <a:defRPr sz="1900" b="1">
                <a:latin typeface="Roboto"/>
                <a:ea typeface="Roboto"/>
                <a:cs typeface="Roboto"/>
                <a:sym typeface="Roboto"/>
              </a:defRPr>
            </a:lvl5pPr>
            <a:lvl6pPr lvl="5" rtl="0">
              <a:spcBef>
                <a:spcPts val="0"/>
              </a:spcBef>
              <a:spcAft>
                <a:spcPts val="0"/>
              </a:spcAft>
              <a:buSzPts val="1900"/>
              <a:buNone/>
              <a:defRPr sz="1900" b="1">
                <a:latin typeface="Roboto"/>
                <a:ea typeface="Roboto"/>
                <a:cs typeface="Roboto"/>
                <a:sym typeface="Roboto"/>
              </a:defRPr>
            </a:lvl6pPr>
            <a:lvl7pPr lvl="6" rtl="0">
              <a:spcBef>
                <a:spcPts val="0"/>
              </a:spcBef>
              <a:spcAft>
                <a:spcPts val="0"/>
              </a:spcAft>
              <a:buSzPts val="1900"/>
              <a:buNone/>
              <a:defRPr sz="1900" b="1">
                <a:latin typeface="Roboto"/>
                <a:ea typeface="Roboto"/>
                <a:cs typeface="Roboto"/>
                <a:sym typeface="Roboto"/>
              </a:defRPr>
            </a:lvl7pPr>
            <a:lvl8pPr lvl="7" rtl="0">
              <a:spcBef>
                <a:spcPts val="0"/>
              </a:spcBef>
              <a:spcAft>
                <a:spcPts val="0"/>
              </a:spcAft>
              <a:buSzPts val="1900"/>
              <a:buNone/>
              <a:defRPr sz="1900" b="1">
                <a:latin typeface="Roboto"/>
                <a:ea typeface="Roboto"/>
                <a:cs typeface="Roboto"/>
                <a:sym typeface="Roboto"/>
              </a:defRPr>
            </a:lvl8pPr>
            <a:lvl9pPr lvl="8" rtl="0">
              <a:spcBef>
                <a:spcPts val="0"/>
              </a:spcBef>
              <a:spcAft>
                <a:spcPts val="0"/>
              </a:spcAft>
              <a:buSzPts val="1900"/>
              <a:buNone/>
              <a:defRPr sz="1900" b="1">
                <a:latin typeface="Roboto"/>
                <a:ea typeface="Roboto"/>
                <a:cs typeface="Roboto"/>
                <a:sym typeface="Roboto"/>
              </a:defRPr>
            </a:lvl9pPr>
          </a:lstStyle>
          <a:p>
            <a:endParaRPr/>
          </a:p>
        </p:txBody>
      </p:sp>
      <p:sp>
        <p:nvSpPr>
          <p:cNvPr id="249" name="Google Shape;249;p28"/>
          <p:cNvSpPr txBox="1">
            <a:spLocks noGrp="1"/>
          </p:cNvSpPr>
          <p:nvPr>
            <p:ph type="subTitle" idx="2"/>
          </p:nvPr>
        </p:nvSpPr>
        <p:spPr>
          <a:xfrm>
            <a:off x="8432933" y="1495867"/>
            <a:ext cx="3234000" cy="4514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250" name="Google Shape;250;p28"/>
          <p:cNvSpPr txBox="1">
            <a:spLocks noGrp="1"/>
          </p:cNvSpPr>
          <p:nvPr>
            <p:ph type="title" idx="3"/>
          </p:nvPr>
        </p:nvSpPr>
        <p:spPr>
          <a:xfrm>
            <a:off x="-2786" y="169867"/>
            <a:ext cx="78795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51" name="Google Shape;251;p28"/>
          <p:cNvSpPr txBox="1">
            <a:spLocks noGrp="1"/>
          </p:cNvSpPr>
          <p:nvPr>
            <p:ph type="title" idx="4"/>
          </p:nvPr>
        </p:nvSpPr>
        <p:spPr>
          <a:xfrm>
            <a:off x="-8000" y="687033"/>
            <a:ext cx="77604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Key Idea slide">
  <p:cSld name="CUSTOM_4">
    <p:spTree>
      <p:nvGrpSpPr>
        <p:cNvPr id="1" name="Shape 252"/>
        <p:cNvGrpSpPr/>
        <p:nvPr/>
      </p:nvGrpSpPr>
      <p:grpSpPr>
        <a:xfrm>
          <a:off x="0" y="0"/>
          <a:ext cx="0" cy="0"/>
          <a:chOff x="0" y="0"/>
          <a:chExt cx="0" cy="0"/>
        </a:xfrm>
      </p:grpSpPr>
      <p:sp>
        <p:nvSpPr>
          <p:cNvPr id="253" name="Google Shape;253;p29"/>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pic>
        <p:nvPicPr>
          <p:cNvPr id="254" name="Google Shape;254;p29"/>
          <p:cNvPicPr preferRelativeResize="0"/>
          <p:nvPr/>
        </p:nvPicPr>
        <p:blipFill>
          <a:blip r:embed="rId2">
            <a:alphaModFix/>
          </a:blip>
          <a:stretch>
            <a:fillRect/>
          </a:stretch>
        </p:blipFill>
        <p:spPr>
          <a:xfrm>
            <a:off x="1029717" y="2191350"/>
            <a:ext cx="2475301" cy="2475301"/>
          </a:xfrm>
          <a:prstGeom prst="rect">
            <a:avLst/>
          </a:prstGeom>
          <a:noFill/>
          <a:ln>
            <a:noFill/>
          </a:ln>
        </p:spPr>
      </p:pic>
      <p:pic>
        <p:nvPicPr>
          <p:cNvPr id="255" name="Google Shape;255;p29"/>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
        <p:nvSpPr>
          <p:cNvPr id="256" name="Google Shape;256;p29"/>
          <p:cNvSpPr txBox="1">
            <a:spLocks noGrp="1"/>
          </p:cNvSpPr>
          <p:nvPr>
            <p:ph type="title"/>
          </p:nvPr>
        </p:nvSpPr>
        <p:spPr>
          <a:xfrm>
            <a:off x="4194048"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estion slide">
  <p:cSld name="CUSTOM_4_1">
    <p:spTree>
      <p:nvGrpSpPr>
        <p:cNvPr id="1" name="Shape 257"/>
        <p:cNvGrpSpPr/>
        <p:nvPr/>
      </p:nvGrpSpPr>
      <p:grpSpPr>
        <a:xfrm>
          <a:off x="0" y="0"/>
          <a:ext cx="0" cy="0"/>
          <a:chOff x="0" y="0"/>
          <a:chExt cx="0" cy="0"/>
        </a:xfrm>
      </p:grpSpPr>
      <p:sp>
        <p:nvSpPr>
          <p:cNvPr id="258" name="Google Shape;258;p30"/>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9" name="Google Shape;259;p30"/>
          <p:cNvSpPr txBox="1">
            <a:spLocks noGrp="1"/>
          </p:cNvSpPr>
          <p:nvPr>
            <p:ph type="title"/>
          </p:nvPr>
        </p:nvSpPr>
        <p:spPr>
          <a:xfrm>
            <a:off x="4188333"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pic>
        <p:nvPicPr>
          <p:cNvPr id="260" name="Google Shape;260;p30"/>
          <p:cNvPicPr preferRelativeResize="0"/>
          <p:nvPr/>
        </p:nvPicPr>
        <p:blipFill>
          <a:blip r:embed="rId2">
            <a:alphaModFix/>
          </a:blip>
          <a:stretch>
            <a:fillRect/>
          </a:stretch>
        </p:blipFill>
        <p:spPr>
          <a:xfrm>
            <a:off x="1656450" y="2594867"/>
            <a:ext cx="1206500" cy="1790700"/>
          </a:xfrm>
          <a:prstGeom prst="rect">
            <a:avLst/>
          </a:prstGeom>
          <a:noFill/>
          <a:ln>
            <a:noFill/>
          </a:ln>
        </p:spPr>
      </p:pic>
      <p:pic>
        <p:nvPicPr>
          <p:cNvPr id="261" name="Google Shape;261;p30"/>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slide">
  <p:cSld name="CUSTOM_4_1_1">
    <p:spTree>
      <p:nvGrpSpPr>
        <p:cNvPr id="1" name="Shape 262"/>
        <p:cNvGrpSpPr/>
        <p:nvPr/>
      </p:nvGrpSpPr>
      <p:grpSpPr>
        <a:xfrm>
          <a:off x="0" y="0"/>
          <a:ext cx="0" cy="0"/>
          <a:chOff x="0" y="0"/>
          <a:chExt cx="0" cy="0"/>
        </a:xfrm>
      </p:grpSpPr>
      <p:sp>
        <p:nvSpPr>
          <p:cNvPr id="263" name="Google Shape;263;p31"/>
          <p:cNvSpPr/>
          <p:nvPr/>
        </p:nvSpPr>
        <p:spPr>
          <a:xfrm>
            <a:off x="612132" y="1781400"/>
            <a:ext cx="3295200" cy="32952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4" name="Google Shape;264;p31"/>
          <p:cNvSpPr txBox="1">
            <a:spLocks noGrp="1"/>
          </p:cNvSpPr>
          <p:nvPr>
            <p:ph type="title"/>
          </p:nvPr>
        </p:nvSpPr>
        <p:spPr>
          <a:xfrm>
            <a:off x="4188333" y="2567000"/>
            <a:ext cx="7406700" cy="1739700"/>
          </a:xfrm>
          <a:prstGeom prst="rect">
            <a:avLst/>
          </a:prstGeom>
        </p:spPr>
        <p:txBody>
          <a:bodyPr spcFirstLastPara="1" wrap="square" lIns="121900" tIns="121900" rIns="121900" bIns="121900" anchor="t" anchorCtr="0">
            <a:noAutofit/>
          </a:bodyPr>
          <a:lstStyle>
            <a:lvl1pPr lvl="0" rtl="0">
              <a:spcBef>
                <a:spcPts val="0"/>
              </a:spcBef>
              <a:spcAft>
                <a:spcPts val="0"/>
              </a:spcAft>
              <a:buSzPts val="5100"/>
              <a:buNone/>
              <a:defRPr sz="5100">
                <a:latin typeface="Roboto Light"/>
                <a:ea typeface="Roboto Light"/>
                <a:cs typeface="Roboto Light"/>
                <a:sym typeface="Roboto Light"/>
              </a:defRPr>
            </a:lvl1pPr>
            <a:lvl2pPr lvl="1"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a:endParaRPr/>
          </a:p>
        </p:txBody>
      </p:sp>
      <p:sp>
        <p:nvSpPr>
          <p:cNvPr id="265" name="Google Shape;265;p31"/>
          <p:cNvSpPr/>
          <p:nvPr/>
        </p:nvSpPr>
        <p:spPr>
          <a:xfrm>
            <a:off x="1277434" y="2783300"/>
            <a:ext cx="939912" cy="1306984"/>
          </a:xfrm>
          <a:custGeom>
            <a:avLst/>
            <a:gdLst/>
            <a:ahLst/>
            <a:cxnLst/>
            <a:rect l="l" t="t" r="r" b="b"/>
            <a:pathLst>
              <a:path w="57303" h="79682" fill="none" extrusionOk="0">
                <a:moveTo>
                  <a:pt x="12677" y="79681"/>
                </a:moveTo>
                <a:lnTo>
                  <a:pt x="12677" y="79681"/>
                </a:lnTo>
                <a:lnTo>
                  <a:pt x="15652" y="75283"/>
                </a:lnTo>
                <a:lnTo>
                  <a:pt x="17980" y="71403"/>
                </a:lnTo>
                <a:lnTo>
                  <a:pt x="19920" y="67910"/>
                </a:lnTo>
                <a:lnTo>
                  <a:pt x="21343" y="64806"/>
                </a:lnTo>
                <a:lnTo>
                  <a:pt x="22378" y="62090"/>
                </a:lnTo>
                <a:lnTo>
                  <a:pt x="23025" y="59891"/>
                </a:lnTo>
                <a:lnTo>
                  <a:pt x="23413" y="58080"/>
                </a:lnTo>
                <a:lnTo>
                  <a:pt x="23542" y="56786"/>
                </a:lnTo>
                <a:lnTo>
                  <a:pt x="23542" y="56786"/>
                </a:lnTo>
                <a:lnTo>
                  <a:pt x="21084" y="56139"/>
                </a:lnTo>
                <a:lnTo>
                  <a:pt x="18627" y="55363"/>
                </a:lnTo>
                <a:lnTo>
                  <a:pt x="16428" y="54458"/>
                </a:lnTo>
                <a:lnTo>
                  <a:pt x="14229" y="53294"/>
                </a:lnTo>
                <a:lnTo>
                  <a:pt x="12159" y="52000"/>
                </a:lnTo>
                <a:lnTo>
                  <a:pt x="10219" y="50448"/>
                </a:lnTo>
                <a:lnTo>
                  <a:pt x="8408" y="48896"/>
                </a:lnTo>
                <a:lnTo>
                  <a:pt x="6726" y="47085"/>
                </a:lnTo>
                <a:lnTo>
                  <a:pt x="5304" y="45144"/>
                </a:lnTo>
                <a:lnTo>
                  <a:pt x="4010" y="43075"/>
                </a:lnTo>
                <a:lnTo>
                  <a:pt x="2846" y="40876"/>
                </a:lnTo>
                <a:lnTo>
                  <a:pt x="1811" y="38547"/>
                </a:lnTo>
                <a:lnTo>
                  <a:pt x="1035" y="36219"/>
                </a:lnTo>
                <a:lnTo>
                  <a:pt x="518" y="33761"/>
                </a:lnTo>
                <a:lnTo>
                  <a:pt x="129" y="31174"/>
                </a:lnTo>
                <a:lnTo>
                  <a:pt x="0" y="28587"/>
                </a:lnTo>
                <a:lnTo>
                  <a:pt x="0" y="28587"/>
                </a:lnTo>
                <a:lnTo>
                  <a:pt x="259" y="25742"/>
                </a:lnTo>
                <a:lnTo>
                  <a:pt x="647" y="22896"/>
                </a:lnTo>
                <a:lnTo>
                  <a:pt x="1294" y="20050"/>
                </a:lnTo>
                <a:lnTo>
                  <a:pt x="2328" y="17463"/>
                </a:lnTo>
                <a:lnTo>
                  <a:pt x="3493" y="15005"/>
                </a:lnTo>
                <a:lnTo>
                  <a:pt x="4915" y="12677"/>
                </a:lnTo>
                <a:lnTo>
                  <a:pt x="6597" y="10478"/>
                </a:lnTo>
                <a:lnTo>
                  <a:pt x="8408" y="8409"/>
                </a:lnTo>
                <a:lnTo>
                  <a:pt x="10478" y="6598"/>
                </a:lnTo>
                <a:lnTo>
                  <a:pt x="12677" y="4916"/>
                </a:lnTo>
                <a:lnTo>
                  <a:pt x="15005" y="3493"/>
                </a:lnTo>
                <a:lnTo>
                  <a:pt x="17592" y="2200"/>
                </a:lnTo>
                <a:lnTo>
                  <a:pt x="20179" y="1294"/>
                </a:lnTo>
                <a:lnTo>
                  <a:pt x="22895" y="647"/>
                </a:lnTo>
                <a:lnTo>
                  <a:pt x="25741" y="130"/>
                </a:lnTo>
                <a:lnTo>
                  <a:pt x="28716" y="1"/>
                </a:lnTo>
                <a:lnTo>
                  <a:pt x="28716" y="1"/>
                </a:lnTo>
                <a:lnTo>
                  <a:pt x="31562" y="130"/>
                </a:lnTo>
                <a:lnTo>
                  <a:pt x="34408" y="647"/>
                </a:lnTo>
                <a:lnTo>
                  <a:pt x="37124" y="1294"/>
                </a:lnTo>
                <a:lnTo>
                  <a:pt x="39840" y="2200"/>
                </a:lnTo>
                <a:lnTo>
                  <a:pt x="42298" y="3493"/>
                </a:lnTo>
                <a:lnTo>
                  <a:pt x="44626" y="4916"/>
                </a:lnTo>
                <a:lnTo>
                  <a:pt x="46825" y="6598"/>
                </a:lnTo>
                <a:lnTo>
                  <a:pt x="48895" y="8409"/>
                </a:lnTo>
                <a:lnTo>
                  <a:pt x="50706" y="10478"/>
                </a:lnTo>
                <a:lnTo>
                  <a:pt x="52388" y="12677"/>
                </a:lnTo>
                <a:lnTo>
                  <a:pt x="53810" y="15005"/>
                </a:lnTo>
                <a:lnTo>
                  <a:pt x="54975" y="17463"/>
                </a:lnTo>
                <a:lnTo>
                  <a:pt x="56009" y="20050"/>
                </a:lnTo>
                <a:lnTo>
                  <a:pt x="56656" y="22896"/>
                </a:lnTo>
                <a:lnTo>
                  <a:pt x="57174" y="25742"/>
                </a:lnTo>
                <a:lnTo>
                  <a:pt x="57303" y="28587"/>
                </a:lnTo>
                <a:lnTo>
                  <a:pt x="57303" y="28587"/>
                </a:lnTo>
                <a:lnTo>
                  <a:pt x="57174" y="31562"/>
                </a:lnTo>
                <a:lnTo>
                  <a:pt x="56915" y="34279"/>
                </a:lnTo>
                <a:lnTo>
                  <a:pt x="56398" y="37125"/>
                </a:lnTo>
                <a:lnTo>
                  <a:pt x="55751" y="39712"/>
                </a:lnTo>
                <a:lnTo>
                  <a:pt x="54845" y="42299"/>
                </a:lnTo>
                <a:lnTo>
                  <a:pt x="53940" y="44886"/>
                </a:lnTo>
                <a:lnTo>
                  <a:pt x="52776" y="47214"/>
                </a:lnTo>
                <a:lnTo>
                  <a:pt x="51611" y="49542"/>
                </a:lnTo>
                <a:lnTo>
                  <a:pt x="50189" y="51871"/>
                </a:lnTo>
                <a:lnTo>
                  <a:pt x="48766" y="54070"/>
                </a:lnTo>
                <a:lnTo>
                  <a:pt x="47214" y="56139"/>
                </a:lnTo>
                <a:lnTo>
                  <a:pt x="45532" y="58209"/>
                </a:lnTo>
                <a:lnTo>
                  <a:pt x="43850" y="60020"/>
                </a:lnTo>
                <a:lnTo>
                  <a:pt x="42039" y="61960"/>
                </a:lnTo>
                <a:lnTo>
                  <a:pt x="40229" y="63642"/>
                </a:lnTo>
                <a:lnTo>
                  <a:pt x="38288" y="65323"/>
                </a:lnTo>
                <a:lnTo>
                  <a:pt x="36477" y="66876"/>
                </a:lnTo>
                <a:lnTo>
                  <a:pt x="34537" y="68428"/>
                </a:lnTo>
                <a:lnTo>
                  <a:pt x="30786" y="71144"/>
                </a:lnTo>
                <a:lnTo>
                  <a:pt x="27035" y="73472"/>
                </a:lnTo>
                <a:lnTo>
                  <a:pt x="23413" y="75413"/>
                </a:lnTo>
                <a:lnTo>
                  <a:pt x="20050" y="77094"/>
                </a:lnTo>
                <a:lnTo>
                  <a:pt x="17204" y="78388"/>
                </a:lnTo>
                <a:lnTo>
                  <a:pt x="14617" y="79164"/>
                </a:lnTo>
                <a:lnTo>
                  <a:pt x="12677" y="79681"/>
                </a:lnTo>
                <a:lnTo>
                  <a:pt x="12677"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31"/>
          <p:cNvSpPr/>
          <p:nvPr/>
        </p:nvSpPr>
        <p:spPr>
          <a:xfrm>
            <a:off x="2304243" y="2783300"/>
            <a:ext cx="937797" cy="1306984"/>
          </a:xfrm>
          <a:custGeom>
            <a:avLst/>
            <a:gdLst/>
            <a:ahLst/>
            <a:cxnLst/>
            <a:rect l="l" t="t" r="r" b="b"/>
            <a:pathLst>
              <a:path w="57174" h="79682" fill="none" extrusionOk="0">
                <a:moveTo>
                  <a:pt x="12548" y="79681"/>
                </a:moveTo>
                <a:lnTo>
                  <a:pt x="12548" y="79681"/>
                </a:lnTo>
                <a:lnTo>
                  <a:pt x="15523" y="75283"/>
                </a:lnTo>
                <a:lnTo>
                  <a:pt x="17980" y="71403"/>
                </a:lnTo>
                <a:lnTo>
                  <a:pt x="19791" y="67910"/>
                </a:lnTo>
                <a:lnTo>
                  <a:pt x="21214" y="64806"/>
                </a:lnTo>
                <a:lnTo>
                  <a:pt x="22249" y="62090"/>
                </a:lnTo>
                <a:lnTo>
                  <a:pt x="22896" y="59891"/>
                </a:lnTo>
                <a:lnTo>
                  <a:pt x="23284" y="58080"/>
                </a:lnTo>
                <a:lnTo>
                  <a:pt x="23413" y="56786"/>
                </a:lnTo>
                <a:lnTo>
                  <a:pt x="23413" y="56786"/>
                </a:lnTo>
                <a:lnTo>
                  <a:pt x="20955" y="56139"/>
                </a:lnTo>
                <a:lnTo>
                  <a:pt x="18498" y="55363"/>
                </a:lnTo>
                <a:lnTo>
                  <a:pt x="16299" y="54458"/>
                </a:lnTo>
                <a:lnTo>
                  <a:pt x="14100" y="53294"/>
                </a:lnTo>
                <a:lnTo>
                  <a:pt x="12030" y="52000"/>
                </a:lnTo>
                <a:lnTo>
                  <a:pt x="10090" y="50448"/>
                </a:lnTo>
                <a:lnTo>
                  <a:pt x="8279" y="48896"/>
                </a:lnTo>
                <a:lnTo>
                  <a:pt x="6727" y="47085"/>
                </a:lnTo>
                <a:lnTo>
                  <a:pt x="5174" y="45144"/>
                </a:lnTo>
                <a:lnTo>
                  <a:pt x="3881" y="43075"/>
                </a:lnTo>
                <a:lnTo>
                  <a:pt x="2717" y="40876"/>
                </a:lnTo>
                <a:lnTo>
                  <a:pt x="1811" y="38547"/>
                </a:lnTo>
                <a:lnTo>
                  <a:pt x="1035" y="36219"/>
                </a:lnTo>
                <a:lnTo>
                  <a:pt x="388" y="33761"/>
                </a:lnTo>
                <a:lnTo>
                  <a:pt x="130" y="31174"/>
                </a:lnTo>
                <a:lnTo>
                  <a:pt x="0" y="28587"/>
                </a:lnTo>
                <a:lnTo>
                  <a:pt x="0" y="28587"/>
                </a:lnTo>
                <a:lnTo>
                  <a:pt x="130" y="25742"/>
                </a:lnTo>
                <a:lnTo>
                  <a:pt x="518" y="22896"/>
                </a:lnTo>
                <a:lnTo>
                  <a:pt x="1294" y="20050"/>
                </a:lnTo>
                <a:lnTo>
                  <a:pt x="2199" y="17463"/>
                </a:lnTo>
                <a:lnTo>
                  <a:pt x="3364" y="15005"/>
                </a:lnTo>
                <a:lnTo>
                  <a:pt x="4786" y="12677"/>
                </a:lnTo>
                <a:lnTo>
                  <a:pt x="6468" y="10478"/>
                </a:lnTo>
                <a:lnTo>
                  <a:pt x="8279" y="8409"/>
                </a:lnTo>
                <a:lnTo>
                  <a:pt x="10349" y="6598"/>
                </a:lnTo>
                <a:lnTo>
                  <a:pt x="12548" y="4916"/>
                </a:lnTo>
                <a:lnTo>
                  <a:pt x="14876" y="3493"/>
                </a:lnTo>
                <a:lnTo>
                  <a:pt x="17463" y="2200"/>
                </a:lnTo>
                <a:lnTo>
                  <a:pt x="20050" y="1294"/>
                </a:lnTo>
                <a:lnTo>
                  <a:pt x="22766" y="647"/>
                </a:lnTo>
                <a:lnTo>
                  <a:pt x="25612" y="130"/>
                </a:lnTo>
                <a:lnTo>
                  <a:pt x="28587" y="1"/>
                </a:lnTo>
                <a:lnTo>
                  <a:pt x="28587" y="1"/>
                </a:lnTo>
                <a:lnTo>
                  <a:pt x="31433" y="130"/>
                </a:lnTo>
                <a:lnTo>
                  <a:pt x="34279" y="647"/>
                </a:lnTo>
                <a:lnTo>
                  <a:pt x="37124" y="1294"/>
                </a:lnTo>
                <a:lnTo>
                  <a:pt x="39711" y="2200"/>
                </a:lnTo>
                <a:lnTo>
                  <a:pt x="42169" y="3493"/>
                </a:lnTo>
                <a:lnTo>
                  <a:pt x="44627" y="4916"/>
                </a:lnTo>
                <a:lnTo>
                  <a:pt x="46826" y="6598"/>
                </a:lnTo>
                <a:lnTo>
                  <a:pt x="48766" y="8409"/>
                </a:lnTo>
                <a:lnTo>
                  <a:pt x="50706" y="10478"/>
                </a:lnTo>
                <a:lnTo>
                  <a:pt x="52259" y="12677"/>
                </a:lnTo>
                <a:lnTo>
                  <a:pt x="53681" y="15005"/>
                </a:lnTo>
                <a:lnTo>
                  <a:pt x="54975" y="17463"/>
                </a:lnTo>
                <a:lnTo>
                  <a:pt x="55880" y="20050"/>
                </a:lnTo>
                <a:lnTo>
                  <a:pt x="56657" y="22896"/>
                </a:lnTo>
                <a:lnTo>
                  <a:pt x="57045" y="25742"/>
                </a:lnTo>
                <a:lnTo>
                  <a:pt x="57174" y="28587"/>
                </a:lnTo>
                <a:lnTo>
                  <a:pt x="57174" y="28587"/>
                </a:lnTo>
                <a:lnTo>
                  <a:pt x="57045" y="31562"/>
                </a:lnTo>
                <a:lnTo>
                  <a:pt x="56786" y="34279"/>
                </a:lnTo>
                <a:lnTo>
                  <a:pt x="56268" y="37125"/>
                </a:lnTo>
                <a:lnTo>
                  <a:pt x="55622" y="39712"/>
                </a:lnTo>
                <a:lnTo>
                  <a:pt x="54846" y="42299"/>
                </a:lnTo>
                <a:lnTo>
                  <a:pt x="53811" y="44886"/>
                </a:lnTo>
                <a:lnTo>
                  <a:pt x="52776" y="47214"/>
                </a:lnTo>
                <a:lnTo>
                  <a:pt x="51482" y="49542"/>
                </a:lnTo>
                <a:lnTo>
                  <a:pt x="50060" y="51871"/>
                </a:lnTo>
                <a:lnTo>
                  <a:pt x="48637" y="54070"/>
                </a:lnTo>
                <a:lnTo>
                  <a:pt x="47084" y="56139"/>
                </a:lnTo>
                <a:lnTo>
                  <a:pt x="45403" y="58209"/>
                </a:lnTo>
                <a:lnTo>
                  <a:pt x="43721" y="60020"/>
                </a:lnTo>
                <a:lnTo>
                  <a:pt x="41910" y="61960"/>
                </a:lnTo>
                <a:lnTo>
                  <a:pt x="40099" y="63642"/>
                </a:lnTo>
                <a:lnTo>
                  <a:pt x="38289" y="65323"/>
                </a:lnTo>
                <a:lnTo>
                  <a:pt x="36348" y="66876"/>
                </a:lnTo>
                <a:lnTo>
                  <a:pt x="34408" y="68428"/>
                </a:lnTo>
                <a:lnTo>
                  <a:pt x="30657" y="71144"/>
                </a:lnTo>
                <a:lnTo>
                  <a:pt x="26906" y="73472"/>
                </a:lnTo>
                <a:lnTo>
                  <a:pt x="23284" y="75413"/>
                </a:lnTo>
                <a:lnTo>
                  <a:pt x="20050" y="77094"/>
                </a:lnTo>
                <a:lnTo>
                  <a:pt x="17075" y="78388"/>
                </a:lnTo>
                <a:lnTo>
                  <a:pt x="14488" y="79164"/>
                </a:lnTo>
                <a:lnTo>
                  <a:pt x="12548" y="79681"/>
                </a:lnTo>
                <a:lnTo>
                  <a:pt x="12548" y="79681"/>
                </a:lnTo>
                <a:close/>
              </a:path>
            </a:pathLst>
          </a:custGeom>
          <a:noFill/>
          <a:ln w="517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p31"/>
          <p:cNvSpPr txBox="1">
            <a:spLocks noGrp="1"/>
          </p:cNvSpPr>
          <p:nvPr>
            <p:ph type="subTitle" idx="1"/>
          </p:nvPr>
        </p:nvSpPr>
        <p:spPr>
          <a:xfrm>
            <a:off x="963733" y="5198833"/>
            <a:ext cx="2592000" cy="5709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1700"/>
              <a:buNone/>
              <a:defRPr sz="17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268" name="Google Shape;268;p31"/>
          <p:cNvPicPr preferRelativeResize="0"/>
          <p:nvPr/>
        </p:nvPicPr>
        <p:blipFill rotWithShape="1">
          <a:blip r:embed="rId2">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ustom Layout 1">
  <p:cSld name="CUSTOM_25">
    <p:spTree>
      <p:nvGrpSpPr>
        <p:cNvPr id="1" name="Shape 269"/>
        <p:cNvGrpSpPr/>
        <p:nvPr/>
      </p:nvGrpSpPr>
      <p:grpSpPr>
        <a:xfrm>
          <a:off x="0" y="0"/>
          <a:ext cx="0" cy="0"/>
          <a:chOff x="0" y="0"/>
          <a:chExt cx="0" cy="0"/>
        </a:xfrm>
      </p:grpSpPr>
      <p:sp>
        <p:nvSpPr>
          <p:cNvPr id="270" name="Google Shape;270;p32"/>
          <p:cNvSpPr/>
          <p:nvPr/>
        </p:nvSpPr>
        <p:spPr>
          <a:xfrm>
            <a:off x="567992" y="2249400"/>
            <a:ext cx="2647200" cy="2647200"/>
          </a:xfrm>
          <a:prstGeom prst="rect">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1" name="Google Shape;271;p32"/>
          <p:cNvSpPr/>
          <p:nvPr/>
        </p:nvSpPr>
        <p:spPr>
          <a:xfrm>
            <a:off x="3370931" y="2249400"/>
            <a:ext cx="2647200" cy="2647200"/>
          </a:xfrm>
          <a:prstGeom prst="rect">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2" name="Google Shape;272;p32"/>
          <p:cNvSpPr/>
          <p:nvPr/>
        </p:nvSpPr>
        <p:spPr>
          <a:xfrm>
            <a:off x="6173869" y="2249400"/>
            <a:ext cx="2647200" cy="2647200"/>
          </a:xfrm>
          <a:prstGeom prst="rect">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3" name="Google Shape;273;p32"/>
          <p:cNvSpPr/>
          <p:nvPr/>
        </p:nvSpPr>
        <p:spPr>
          <a:xfrm>
            <a:off x="8976808" y="2249400"/>
            <a:ext cx="2647200" cy="2647200"/>
          </a:xfrm>
          <a:prstGeom prst="rect">
            <a:avLst/>
          </a:prstGeom>
          <a:solidFill>
            <a:srgbClr val="AADC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74" name="Google Shape;274;p32"/>
          <p:cNvGrpSpPr/>
          <p:nvPr/>
        </p:nvGrpSpPr>
        <p:grpSpPr>
          <a:xfrm>
            <a:off x="3003448" y="3266849"/>
            <a:ext cx="611985" cy="611985"/>
            <a:chOff x="4898908" y="4195167"/>
            <a:chExt cx="459000" cy="459000"/>
          </a:xfrm>
        </p:grpSpPr>
        <p:sp>
          <p:nvSpPr>
            <p:cNvPr id="275" name="Google Shape;275;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76" name="Google Shape;276;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77" name="Google Shape;277;p32"/>
          <p:cNvGrpSpPr/>
          <p:nvPr/>
        </p:nvGrpSpPr>
        <p:grpSpPr>
          <a:xfrm>
            <a:off x="5789848" y="3266849"/>
            <a:ext cx="611985" cy="611985"/>
            <a:chOff x="4898908" y="4195167"/>
            <a:chExt cx="459000" cy="459000"/>
          </a:xfrm>
        </p:grpSpPr>
        <p:sp>
          <p:nvSpPr>
            <p:cNvPr id="278" name="Google Shape;278;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79" name="Google Shape;279;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80" name="Google Shape;280;p32"/>
          <p:cNvGrpSpPr/>
          <p:nvPr/>
        </p:nvGrpSpPr>
        <p:grpSpPr>
          <a:xfrm>
            <a:off x="8576248" y="3266849"/>
            <a:ext cx="611985" cy="611985"/>
            <a:chOff x="4898908" y="4195167"/>
            <a:chExt cx="459000" cy="459000"/>
          </a:xfrm>
        </p:grpSpPr>
        <p:sp>
          <p:nvSpPr>
            <p:cNvPr id="281" name="Google Shape;281;p32"/>
            <p:cNvSpPr/>
            <p:nvPr/>
          </p:nvSpPr>
          <p:spPr>
            <a:xfrm>
              <a:off x="4898908" y="4195167"/>
              <a:ext cx="459000" cy="4590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endParaRPr sz="1900">
                <a:solidFill>
                  <a:srgbClr val="082D49"/>
                </a:solidFill>
              </a:endParaRPr>
            </a:p>
          </p:txBody>
        </p:sp>
        <p:sp>
          <p:nvSpPr>
            <p:cNvPr id="282" name="Google Shape;282;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83" name="Google Shape;283;p32"/>
          <p:cNvSpPr txBox="1"/>
          <p:nvPr/>
        </p:nvSpPr>
        <p:spPr>
          <a:xfrm>
            <a:off x="717167"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lt1"/>
              </a:solidFill>
              <a:latin typeface="Roboto Light"/>
              <a:ea typeface="Roboto Light"/>
              <a:cs typeface="Roboto Light"/>
              <a:sym typeface="Roboto Light"/>
            </a:endParaRPr>
          </a:p>
        </p:txBody>
      </p:sp>
      <p:sp>
        <p:nvSpPr>
          <p:cNvPr id="284" name="Google Shape;284;p32"/>
          <p:cNvSpPr txBox="1"/>
          <p:nvPr/>
        </p:nvSpPr>
        <p:spPr>
          <a:xfrm>
            <a:off x="3603883"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5" name="Google Shape;285;p32"/>
          <p:cNvSpPr txBox="1"/>
          <p:nvPr/>
        </p:nvSpPr>
        <p:spPr>
          <a:xfrm>
            <a:off x="9188383"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6" name="Google Shape;286;p32"/>
          <p:cNvSpPr txBox="1"/>
          <p:nvPr/>
        </p:nvSpPr>
        <p:spPr>
          <a:xfrm>
            <a:off x="6343250" y="3279000"/>
            <a:ext cx="2308500" cy="5952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300">
              <a:solidFill>
                <a:schemeClr val="dk1"/>
              </a:solidFill>
              <a:latin typeface="Roboto Light"/>
              <a:ea typeface="Roboto Light"/>
              <a:cs typeface="Roboto Light"/>
              <a:sym typeface="Roboto Light"/>
            </a:endParaRPr>
          </a:p>
        </p:txBody>
      </p:sp>
      <p:sp>
        <p:nvSpPr>
          <p:cNvPr id="287" name="Google Shape;287;p3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88" name="Google Shape;288;p32"/>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ustom Layout 2">
  <p:cSld name="CUSTOM_27">
    <p:bg>
      <p:bgPr>
        <a:solidFill>
          <a:srgbClr val="FFFFFF"/>
        </a:solidFill>
        <a:effectLst/>
      </p:bgPr>
    </p:bg>
    <p:spTree>
      <p:nvGrpSpPr>
        <p:cNvPr id="1" name="Shape 289"/>
        <p:cNvGrpSpPr/>
        <p:nvPr/>
      </p:nvGrpSpPr>
      <p:grpSpPr>
        <a:xfrm>
          <a:off x="0" y="0"/>
          <a:ext cx="0" cy="0"/>
          <a:chOff x="0" y="0"/>
          <a:chExt cx="0" cy="0"/>
        </a:xfrm>
      </p:grpSpPr>
      <p:sp>
        <p:nvSpPr>
          <p:cNvPr id="290" name="Google Shape;290;p33"/>
          <p:cNvSpPr/>
          <p:nvPr/>
        </p:nvSpPr>
        <p:spPr>
          <a:xfrm flipH="1">
            <a:off x="8444400" y="1897257"/>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1" name="Google Shape;291;p33"/>
          <p:cNvSpPr txBox="1"/>
          <p:nvPr/>
        </p:nvSpPr>
        <p:spPr>
          <a:xfrm>
            <a:off x="8479667" y="2542993"/>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2" name="Google Shape;292;p33"/>
          <p:cNvSpPr/>
          <p:nvPr/>
        </p:nvSpPr>
        <p:spPr>
          <a:xfrm>
            <a:off x="8443599" y="1793467"/>
            <a:ext cx="3236400" cy="635700"/>
          </a:xfrm>
          <a:prstGeom prst="roundRect">
            <a:avLst>
              <a:gd name="adj" fmla="val 13342"/>
            </a:avLst>
          </a:prstGeom>
          <a:solidFill>
            <a:srgbClr val="04346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Roboto Light"/>
              <a:ea typeface="Roboto Light"/>
              <a:cs typeface="Roboto Light"/>
              <a:sym typeface="Roboto Light"/>
            </a:endParaRPr>
          </a:p>
        </p:txBody>
      </p:sp>
      <p:sp>
        <p:nvSpPr>
          <p:cNvPr id="293" name="Google Shape;293;p33"/>
          <p:cNvSpPr/>
          <p:nvPr/>
        </p:nvSpPr>
        <p:spPr>
          <a:xfrm flipH="1">
            <a:off x="623733"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4" name="Google Shape;294;p33"/>
          <p:cNvSpPr txBox="1"/>
          <p:nvPr/>
        </p:nvSpPr>
        <p:spPr>
          <a:xfrm>
            <a:off x="659000" y="2541965"/>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5" name="Google Shape;295;p33"/>
          <p:cNvSpPr/>
          <p:nvPr/>
        </p:nvSpPr>
        <p:spPr>
          <a:xfrm>
            <a:off x="624432" y="1793467"/>
            <a:ext cx="3236400" cy="635700"/>
          </a:xfrm>
          <a:prstGeom prst="roundRect">
            <a:avLst>
              <a:gd name="adj" fmla="val 13342"/>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chemeClr val="lt1"/>
              </a:solidFill>
              <a:latin typeface="Roboto"/>
              <a:ea typeface="Roboto"/>
              <a:cs typeface="Roboto"/>
              <a:sym typeface="Roboto"/>
            </a:endParaRPr>
          </a:p>
        </p:txBody>
      </p:sp>
      <p:sp>
        <p:nvSpPr>
          <p:cNvPr id="296" name="Google Shape;296;p33"/>
          <p:cNvSpPr/>
          <p:nvPr/>
        </p:nvSpPr>
        <p:spPr>
          <a:xfrm flipH="1">
            <a:off x="4541150" y="1896064"/>
            <a:ext cx="3237900" cy="42381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7" name="Google Shape;297;p33"/>
          <p:cNvSpPr txBox="1"/>
          <p:nvPr/>
        </p:nvSpPr>
        <p:spPr>
          <a:xfrm>
            <a:off x="4576417" y="2541981"/>
            <a:ext cx="3162000" cy="3592500"/>
          </a:xfrm>
          <a:prstGeom prst="rect">
            <a:avLst/>
          </a:prstGeom>
          <a:noFill/>
          <a:ln>
            <a:noFill/>
          </a:ln>
        </p:spPr>
        <p:txBody>
          <a:bodyPr spcFirstLastPara="1" wrap="square" lIns="243825" tIns="243825" rIns="243825" bIns="243825" anchor="t" anchorCtr="0">
            <a:noAutofit/>
          </a:bodyPr>
          <a:lstStyle/>
          <a:p>
            <a:pPr marL="0" lvl="0" indent="0" algn="l" rtl="0">
              <a:lnSpc>
                <a:spcPct val="115000"/>
              </a:lnSpc>
              <a:spcBef>
                <a:spcPts val="0"/>
              </a:spcBef>
              <a:spcAft>
                <a:spcPts val="0"/>
              </a:spcAft>
              <a:buNone/>
            </a:pPr>
            <a:endParaRPr sz="1900">
              <a:latin typeface="Roboto Light"/>
              <a:ea typeface="Roboto Light"/>
              <a:cs typeface="Roboto Light"/>
              <a:sym typeface="Roboto Light"/>
            </a:endParaRPr>
          </a:p>
        </p:txBody>
      </p:sp>
      <p:sp>
        <p:nvSpPr>
          <p:cNvPr id="298" name="Google Shape;298;p33"/>
          <p:cNvSpPr txBox="1"/>
          <p:nvPr/>
        </p:nvSpPr>
        <p:spPr>
          <a:xfrm>
            <a:off x="4488950" y="1793333"/>
            <a:ext cx="3123300" cy="635700"/>
          </a:xfrm>
          <a:prstGeom prst="rect">
            <a:avLst/>
          </a:prstGeom>
          <a:noFill/>
          <a:ln>
            <a:noFill/>
          </a:ln>
        </p:spPr>
        <p:txBody>
          <a:bodyPr spcFirstLastPara="1" wrap="square" lIns="182875" tIns="121900" rIns="121900" bIns="121900" anchor="t" anchorCtr="0">
            <a:noAutofit/>
          </a:bodyPr>
          <a:lstStyle/>
          <a:p>
            <a:pPr marL="0" lvl="0" indent="0" algn="l" rtl="0">
              <a:spcBef>
                <a:spcPts val="0"/>
              </a:spcBef>
              <a:spcAft>
                <a:spcPts val="0"/>
              </a:spcAft>
              <a:buNone/>
            </a:pPr>
            <a:endParaRPr sz="1900">
              <a:solidFill>
                <a:srgbClr val="28363B"/>
              </a:solidFill>
              <a:latin typeface="Roboto Medium"/>
              <a:ea typeface="Roboto Medium"/>
              <a:cs typeface="Roboto Medium"/>
              <a:sym typeface="Roboto Medium"/>
            </a:endParaRPr>
          </a:p>
        </p:txBody>
      </p:sp>
      <p:sp>
        <p:nvSpPr>
          <p:cNvPr id="299" name="Google Shape;299;p33"/>
          <p:cNvSpPr txBox="1"/>
          <p:nvPr/>
        </p:nvSpPr>
        <p:spPr>
          <a:xfrm>
            <a:off x="8406367" y="1793333"/>
            <a:ext cx="3098400" cy="635700"/>
          </a:xfrm>
          <a:prstGeom prst="rect">
            <a:avLst/>
          </a:prstGeom>
          <a:noFill/>
          <a:ln>
            <a:noFill/>
          </a:ln>
        </p:spPr>
        <p:txBody>
          <a:bodyPr spcFirstLastPara="1" wrap="square" lIns="182875" tIns="121900" rIns="121900" bIns="121900" anchor="t" anchorCtr="0">
            <a:noAutofit/>
          </a:bodyPr>
          <a:lstStyle/>
          <a:p>
            <a:pPr marL="0" lvl="0" indent="0" algn="l" rtl="0">
              <a:spcBef>
                <a:spcPts val="0"/>
              </a:spcBef>
              <a:spcAft>
                <a:spcPts val="0"/>
              </a:spcAft>
              <a:buNone/>
            </a:pPr>
            <a:endParaRPr sz="1900">
              <a:solidFill>
                <a:schemeClr val="lt1"/>
              </a:solidFill>
              <a:latin typeface="Roboto"/>
              <a:ea typeface="Roboto"/>
              <a:cs typeface="Roboto"/>
              <a:sym typeface="Roboto"/>
            </a:endParaRPr>
          </a:p>
        </p:txBody>
      </p:sp>
      <p:sp>
        <p:nvSpPr>
          <p:cNvPr id="300" name="Google Shape;300;p33"/>
          <p:cNvSpPr/>
          <p:nvPr/>
        </p:nvSpPr>
        <p:spPr>
          <a:xfrm>
            <a:off x="4532149" y="1793467"/>
            <a:ext cx="3236400" cy="635700"/>
          </a:xfrm>
          <a:prstGeom prst="roundRect">
            <a:avLst>
              <a:gd name="adj" fmla="val 13342"/>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i="0" u="none" strike="noStrike" cap="none">
              <a:solidFill>
                <a:srgbClr val="000000"/>
              </a:solidFill>
              <a:latin typeface="Roboto"/>
              <a:ea typeface="Roboto"/>
              <a:cs typeface="Roboto"/>
              <a:sym typeface="Roboto"/>
            </a:endParaRPr>
          </a:p>
        </p:txBody>
      </p:sp>
      <p:sp>
        <p:nvSpPr>
          <p:cNvPr id="301" name="Google Shape;301;p3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02" name="Google Shape;302;p33"/>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ustom Layout 2 1">
  <p:cSld name="CUSTOM_27_1">
    <p:bg>
      <p:bgPr>
        <a:solidFill>
          <a:srgbClr val="FFFFFF"/>
        </a:solidFill>
        <a:effectLst/>
      </p:bgPr>
    </p:bg>
    <p:spTree>
      <p:nvGrpSpPr>
        <p:cNvPr id="1" name="Shape 303"/>
        <p:cNvGrpSpPr/>
        <p:nvPr/>
      </p:nvGrpSpPr>
      <p:grpSpPr>
        <a:xfrm>
          <a:off x="0" y="0"/>
          <a:ext cx="0" cy="0"/>
          <a:chOff x="0" y="0"/>
          <a:chExt cx="0" cy="0"/>
        </a:xfrm>
      </p:grpSpPr>
      <p:sp>
        <p:nvSpPr>
          <p:cNvPr id="304" name="Google Shape;304;p34"/>
          <p:cNvSpPr/>
          <p:nvPr/>
        </p:nvSpPr>
        <p:spPr>
          <a:xfrm flipH="1">
            <a:off x="6824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05" name="Google Shape;305;p34"/>
          <p:cNvGrpSpPr/>
          <p:nvPr/>
        </p:nvGrpSpPr>
        <p:grpSpPr>
          <a:xfrm>
            <a:off x="682378" y="1587237"/>
            <a:ext cx="711186" cy="711306"/>
            <a:chOff x="457200" y="1378813"/>
            <a:chExt cx="695400" cy="695450"/>
          </a:xfrm>
        </p:grpSpPr>
        <p:sp>
          <p:nvSpPr>
            <p:cNvPr id="306" name="Google Shape;306;p34"/>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07" name="Google Shape;307;p34"/>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Arial"/>
                <a:ea typeface="Arial"/>
                <a:cs typeface="Arial"/>
                <a:sym typeface="Arial"/>
              </a:endParaRPr>
            </a:p>
          </p:txBody>
        </p:sp>
      </p:grpSp>
      <p:grpSp>
        <p:nvGrpSpPr>
          <p:cNvPr id="308" name="Google Shape;308;p34"/>
          <p:cNvGrpSpPr/>
          <p:nvPr/>
        </p:nvGrpSpPr>
        <p:grpSpPr>
          <a:xfrm>
            <a:off x="4378078" y="1587237"/>
            <a:ext cx="711186" cy="711306"/>
            <a:chOff x="457200" y="1378813"/>
            <a:chExt cx="695400" cy="695450"/>
          </a:xfrm>
        </p:grpSpPr>
        <p:sp>
          <p:nvSpPr>
            <p:cNvPr id="309" name="Google Shape;309;p34"/>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10" name="Google Shape;310;p34"/>
            <p:cNvSpPr/>
            <p:nvPr/>
          </p:nvSpPr>
          <p:spPr>
            <a:xfrm rot="10800000">
              <a:off x="634726"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11" name="Google Shape;311;p34"/>
          <p:cNvSpPr/>
          <p:nvPr/>
        </p:nvSpPr>
        <p:spPr>
          <a:xfrm flipH="1">
            <a:off x="4378155" y="2377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12" name="Google Shape;312;p34"/>
          <p:cNvGrpSpPr/>
          <p:nvPr/>
        </p:nvGrpSpPr>
        <p:grpSpPr>
          <a:xfrm>
            <a:off x="8251578" y="1588237"/>
            <a:ext cx="711186" cy="711306"/>
            <a:chOff x="457200" y="1378813"/>
            <a:chExt cx="695400" cy="695450"/>
          </a:xfrm>
        </p:grpSpPr>
        <p:sp>
          <p:nvSpPr>
            <p:cNvPr id="313" name="Google Shape;313;p34"/>
            <p:cNvSpPr/>
            <p:nvPr/>
          </p:nvSpPr>
          <p:spPr>
            <a:xfrm>
              <a:off x="457200" y="1378813"/>
              <a:ext cx="695400" cy="621300"/>
            </a:xfrm>
            <a:prstGeom prst="roundRect">
              <a:avLst>
                <a:gd name="adj" fmla="val 16667"/>
              </a:avLst>
            </a:prstGeom>
            <a:solidFill>
              <a:schemeClr val="accent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accent5"/>
                  </a:solidFill>
                  <a:latin typeface="Roboto Light"/>
                  <a:ea typeface="Roboto Light"/>
                  <a:cs typeface="Roboto Light"/>
                  <a:sym typeface="Roboto Light"/>
                </a:rPr>
                <a:t>03</a:t>
              </a:r>
              <a:endParaRPr sz="2800" b="0" i="0" u="none" strike="noStrike" cap="none">
                <a:solidFill>
                  <a:schemeClr val="accent5"/>
                </a:solidFill>
                <a:latin typeface="Roboto Light"/>
                <a:ea typeface="Roboto Light"/>
                <a:cs typeface="Roboto Light"/>
                <a:sym typeface="Roboto Light"/>
              </a:endParaRPr>
            </a:p>
          </p:txBody>
        </p:sp>
        <p:sp>
          <p:nvSpPr>
            <p:cNvPr id="314" name="Google Shape;314;p34"/>
            <p:cNvSpPr/>
            <p:nvPr/>
          </p:nvSpPr>
          <p:spPr>
            <a:xfrm rot="10800000">
              <a:off x="634726" y="1885638"/>
              <a:ext cx="340325" cy="188625"/>
            </a:xfrm>
            <a:prstGeom prst="flowChartExtract">
              <a:avLst/>
            </a:prstGeom>
            <a:solidFill>
              <a:schemeClr val="accent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accent5"/>
                </a:solidFill>
                <a:latin typeface="Arial"/>
                <a:ea typeface="Arial"/>
                <a:cs typeface="Arial"/>
                <a:sym typeface="Arial"/>
              </a:endParaRPr>
            </a:p>
          </p:txBody>
        </p:sp>
      </p:grpSp>
      <p:sp>
        <p:nvSpPr>
          <p:cNvPr id="315" name="Google Shape;315;p34"/>
          <p:cNvSpPr/>
          <p:nvPr/>
        </p:nvSpPr>
        <p:spPr>
          <a:xfrm flipH="1">
            <a:off x="8251655" y="2378467"/>
            <a:ext cx="3237900" cy="3550500"/>
          </a:xfrm>
          <a:prstGeom prst="round2DiagRect">
            <a:avLst>
              <a:gd name="adj1" fmla="val 16667"/>
              <a:gd name="adj2" fmla="val 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16" name="Google Shape;316;p3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317" name="Google Shape;317;p34"/>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Layout 6">
  <p:cSld name="CUSTOM_28">
    <p:bg>
      <p:bgPr>
        <a:solidFill>
          <a:srgbClr val="FFFFFF"/>
        </a:solidFill>
        <a:effectLst/>
      </p:bgPr>
    </p:bg>
    <p:spTree>
      <p:nvGrpSpPr>
        <p:cNvPr id="1" name="Shape 318"/>
        <p:cNvGrpSpPr/>
        <p:nvPr/>
      </p:nvGrpSpPr>
      <p:grpSpPr>
        <a:xfrm>
          <a:off x="0" y="0"/>
          <a:ext cx="0" cy="0"/>
          <a:chOff x="0" y="0"/>
          <a:chExt cx="0" cy="0"/>
        </a:xfrm>
      </p:grpSpPr>
      <p:sp>
        <p:nvSpPr>
          <p:cNvPr id="319" name="Google Shape;319;p35"/>
          <p:cNvSpPr/>
          <p:nvPr/>
        </p:nvSpPr>
        <p:spPr>
          <a:xfrm>
            <a:off x="609547" y="1723957"/>
            <a:ext cx="5130900" cy="6357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20" name="Google Shape;320;p35"/>
          <p:cNvSpPr/>
          <p:nvPr/>
        </p:nvSpPr>
        <p:spPr>
          <a:xfrm rot="10800000">
            <a:off x="791159" y="2242341"/>
            <a:ext cx="348039" cy="192926"/>
          </a:xfrm>
          <a:prstGeom prst="flowChartExtract">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FFFFFF"/>
              </a:solidFill>
            </a:endParaRPr>
          </a:p>
        </p:txBody>
      </p:sp>
      <p:sp>
        <p:nvSpPr>
          <p:cNvPr id="321" name="Google Shape;321;p35"/>
          <p:cNvSpPr/>
          <p:nvPr/>
        </p:nvSpPr>
        <p:spPr>
          <a:xfrm>
            <a:off x="6502347" y="1723974"/>
            <a:ext cx="5130900" cy="635700"/>
          </a:xfrm>
          <a:prstGeom prst="roundRect">
            <a:avLst>
              <a:gd name="adj" fmla="val 16667"/>
            </a:avLst>
          </a:prstGeom>
          <a:solidFill>
            <a:srgbClr val="043461"/>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latin typeface="Roboto Light"/>
              <a:ea typeface="Roboto Light"/>
              <a:cs typeface="Roboto Light"/>
              <a:sym typeface="Roboto Light"/>
            </a:endParaRPr>
          </a:p>
        </p:txBody>
      </p:sp>
      <p:sp>
        <p:nvSpPr>
          <p:cNvPr id="322" name="Google Shape;322;p35"/>
          <p:cNvSpPr/>
          <p:nvPr/>
        </p:nvSpPr>
        <p:spPr>
          <a:xfrm rot="10800000">
            <a:off x="6683959" y="2242358"/>
            <a:ext cx="348039" cy="192926"/>
          </a:xfrm>
          <a:prstGeom prst="flowChartExtract">
            <a:avLst/>
          </a:prstGeom>
          <a:solidFill>
            <a:srgbClr val="04346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3" name="Google Shape;323;p35"/>
          <p:cNvSpPr txBox="1"/>
          <p:nvPr/>
        </p:nvSpPr>
        <p:spPr>
          <a:xfrm>
            <a:off x="609533" y="1739740"/>
            <a:ext cx="5130900" cy="635700"/>
          </a:xfrm>
          <a:prstGeom prst="rect">
            <a:avLst/>
          </a:prstGeom>
          <a:noFill/>
          <a:ln>
            <a:noFill/>
          </a:ln>
        </p:spPr>
        <p:txBody>
          <a:bodyPr spcFirstLastPara="1" wrap="square" lIns="243825" tIns="121900" rIns="0" bIns="0" anchor="t" anchorCtr="0">
            <a:noAutofit/>
          </a:bodyPr>
          <a:lstStyle/>
          <a:p>
            <a:pPr marL="0" lvl="0" indent="0" algn="l" rtl="0">
              <a:spcBef>
                <a:spcPts val="0"/>
              </a:spcBef>
              <a:spcAft>
                <a:spcPts val="0"/>
              </a:spcAft>
              <a:buNone/>
            </a:pPr>
            <a:endParaRPr sz="2400">
              <a:solidFill>
                <a:srgbClr val="FFFFFF"/>
              </a:solidFill>
              <a:latin typeface="Roboto Light"/>
              <a:ea typeface="Roboto Light"/>
              <a:cs typeface="Roboto Light"/>
              <a:sym typeface="Roboto Light"/>
            </a:endParaRPr>
          </a:p>
        </p:txBody>
      </p:sp>
      <p:sp>
        <p:nvSpPr>
          <p:cNvPr id="324" name="Google Shape;324;p35"/>
          <p:cNvSpPr txBox="1"/>
          <p:nvPr/>
        </p:nvSpPr>
        <p:spPr>
          <a:xfrm>
            <a:off x="6502333" y="1746024"/>
            <a:ext cx="5130900" cy="635700"/>
          </a:xfrm>
          <a:prstGeom prst="rect">
            <a:avLst/>
          </a:prstGeom>
          <a:noFill/>
          <a:ln>
            <a:noFill/>
          </a:ln>
        </p:spPr>
        <p:txBody>
          <a:bodyPr spcFirstLastPara="1" wrap="square" lIns="243825" tIns="121900" rIns="0" bIns="0" anchor="t" anchorCtr="0">
            <a:noAutofit/>
          </a:bodyPr>
          <a:lstStyle/>
          <a:p>
            <a:pPr marL="0" lvl="0" indent="0" algn="l" rtl="0">
              <a:spcBef>
                <a:spcPts val="0"/>
              </a:spcBef>
              <a:spcAft>
                <a:spcPts val="0"/>
              </a:spcAft>
              <a:buNone/>
            </a:pPr>
            <a:endParaRPr sz="2400">
              <a:solidFill>
                <a:srgbClr val="FFFFFF"/>
              </a:solidFill>
              <a:latin typeface="Roboto Light"/>
              <a:ea typeface="Roboto Light"/>
              <a:cs typeface="Roboto Light"/>
              <a:sym typeface="Roboto Light"/>
            </a:endParaRPr>
          </a:p>
        </p:txBody>
      </p:sp>
      <p:sp>
        <p:nvSpPr>
          <p:cNvPr id="325" name="Google Shape;325;p35"/>
          <p:cNvSpPr txBox="1">
            <a:spLocks noGrp="1"/>
          </p:cNvSpPr>
          <p:nvPr>
            <p:ph type="title"/>
          </p:nvPr>
        </p:nvSpPr>
        <p:spPr>
          <a:xfrm>
            <a:off x="722900" y="1773100"/>
            <a:ext cx="4865700" cy="524700"/>
          </a:xfrm>
          <a:prstGeom prst="rect">
            <a:avLst/>
          </a:prstGeom>
        </p:spPr>
        <p:txBody>
          <a:bodyPr spcFirstLastPara="1" wrap="square" lIns="487675" tIns="121900" rIns="121900" bIns="121900" anchor="ctr" anchorCtr="0">
            <a:noAutofit/>
          </a:bodyPr>
          <a:lstStyle>
            <a:lvl1pPr lvl="0" rtl="0">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26" name="Google Shape;326;p35"/>
          <p:cNvSpPr txBox="1">
            <a:spLocks noGrp="1"/>
          </p:cNvSpPr>
          <p:nvPr>
            <p:ph type="title" idx="2"/>
          </p:nvPr>
        </p:nvSpPr>
        <p:spPr>
          <a:xfrm>
            <a:off x="6634933" y="1773100"/>
            <a:ext cx="4865700" cy="524700"/>
          </a:xfrm>
          <a:prstGeom prst="rect">
            <a:avLst/>
          </a:prstGeom>
        </p:spPr>
        <p:txBody>
          <a:bodyPr spcFirstLastPara="1" wrap="square" lIns="487675" tIns="121900" rIns="121900" bIns="121900" anchor="ctr" anchorCtr="0">
            <a:noAutofit/>
          </a:bodyPr>
          <a:lstStyle>
            <a:lvl1pPr lvl="0" rtl="0">
              <a:spcBef>
                <a:spcPts val="0"/>
              </a:spcBef>
              <a:spcAft>
                <a:spcPts val="0"/>
              </a:spcAft>
              <a:buClr>
                <a:schemeClr val="lt1"/>
              </a:buClr>
              <a:buSzPts val="2400"/>
              <a:buFont typeface="Roboto Light"/>
              <a:buNone/>
              <a:defRPr sz="2400" b="0">
                <a:solidFill>
                  <a:schemeClr val="lt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27" name="Google Shape;327;p35"/>
          <p:cNvSpPr txBox="1">
            <a:spLocks noGrp="1"/>
          </p:cNvSpPr>
          <p:nvPr>
            <p:ph type="title" idx="3"/>
          </p:nvPr>
        </p:nvSpPr>
        <p:spPr>
          <a:xfrm>
            <a:off x="722900" y="2672467"/>
            <a:ext cx="4865700" cy="3319200"/>
          </a:xfrm>
          <a:prstGeom prst="rect">
            <a:avLst/>
          </a:prstGeom>
        </p:spPr>
        <p:txBody>
          <a:bodyPr spcFirstLastPara="1" wrap="square" lIns="487675" tIns="121900" rIns="121900" bIns="121900" anchor="t" anchorCtr="0">
            <a:noAutofit/>
          </a:bodyPr>
          <a:lstStyle>
            <a:lvl1pPr lvl="0" rtl="0">
              <a:spcBef>
                <a:spcPts val="0"/>
              </a:spcBef>
              <a:spcAft>
                <a:spcPts val="0"/>
              </a:spcAft>
              <a:buClr>
                <a:srgbClr val="2E5E73"/>
              </a:buClr>
              <a:buSzPts val="2100"/>
              <a:buFont typeface="Roboto Light"/>
              <a:buNone/>
              <a:defRPr sz="2100" b="0">
                <a:solidFill>
                  <a:srgbClr val="2E5E73"/>
                </a:solidFill>
                <a:latin typeface="Roboto Light"/>
                <a:ea typeface="Roboto Light"/>
                <a:cs typeface="Roboto Light"/>
                <a:sym typeface="Roboto Light"/>
              </a:defRPr>
            </a:lvl1pPr>
            <a:lvl2pPr lvl="1"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9pPr>
          </a:lstStyle>
          <a:p>
            <a:endParaRPr/>
          </a:p>
        </p:txBody>
      </p:sp>
      <p:sp>
        <p:nvSpPr>
          <p:cNvPr id="328" name="Google Shape;328;p35"/>
          <p:cNvSpPr txBox="1">
            <a:spLocks noGrp="1"/>
          </p:cNvSpPr>
          <p:nvPr>
            <p:ph type="title" idx="4"/>
          </p:nvPr>
        </p:nvSpPr>
        <p:spPr>
          <a:xfrm>
            <a:off x="6634933" y="2672467"/>
            <a:ext cx="4865700" cy="3319200"/>
          </a:xfrm>
          <a:prstGeom prst="rect">
            <a:avLst/>
          </a:prstGeom>
        </p:spPr>
        <p:txBody>
          <a:bodyPr spcFirstLastPara="1" wrap="square" lIns="487675" tIns="121900" rIns="121900" bIns="121900" anchor="t" anchorCtr="0">
            <a:noAutofit/>
          </a:bodyPr>
          <a:lstStyle>
            <a:lvl1pPr lvl="0" rtl="0">
              <a:spcBef>
                <a:spcPts val="0"/>
              </a:spcBef>
              <a:spcAft>
                <a:spcPts val="0"/>
              </a:spcAft>
              <a:buClr>
                <a:srgbClr val="043461"/>
              </a:buClr>
              <a:buSzPts val="2100"/>
              <a:buFont typeface="Roboto Light"/>
              <a:buNone/>
              <a:defRPr sz="2100" b="0">
                <a:solidFill>
                  <a:srgbClr val="043461"/>
                </a:solidFill>
                <a:latin typeface="Roboto Light"/>
                <a:ea typeface="Roboto Light"/>
                <a:cs typeface="Roboto Light"/>
                <a:sym typeface="Roboto Light"/>
              </a:defRPr>
            </a:lvl1pPr>
            <a:lvl2pPr lvl="1"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2pPr>
            <a:lvl3pPr lvl="2"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3pPr>
            <a:lvl4pPr lvl="3"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4pPr>
            <a:lvl5pPr lvl="4"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5pPr>
            <a:lvl6pPr lvl="5"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6pPr>
            <a:lvl7pPr lvl="6"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7pPr>
            <a:lvl8pPr lvl="7"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8pPr>
            <a:lvl9pPr lvl="8" rtl="0">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9pPr>
          </a:lstStyle>
          <a:p>
            <a:endParaRPr/>
          </a:p>
        </p:txBody>
      </p:sp>
      <p:sp>
        <p:nvSpPr>
          <p:cNvPr id="329" name="Google Shape;329;p35"/>
          <p:cNvSpPr txBox="1">
            <a:spLocks noGrp="1"/>
          </p:cNvSpPr>
          <p:nvPr>
            <p:ph type="title" idx="5"/>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pic>
        <p:nvPicPr>
          <p:cNvPr id="330" name="Google Shape;330;p35"/>
          <p:cNvPicPr preferRelativeResize="0"/>
          <p:nvPr/>
        </p:nvPicPr>
        <p:blipFill rotWithShape="1">
          <a:blip r:embed="rId2">
            <a:alphaModFix/>
          </a:blip>
          <a:srcRect/>
          <a:stretch/>
        </p:blipFill>
        <p:spPr>
          <a:xfrm>
            <a:off x="5740184" y="1577400"/>
            <a:ext cx="1103293" cy="4883433"/>
          </a:xfrm>
          <a:prstGeom prst="rect">
            <a:avLst/>
          </a:prstGeom>
          <a:noFill/>
          <a:ln>
            <a:noFill/>
          </a:ln>
        </p:spPr>
      </p:pic>
      <p:sp>
        <p:nvSpPr>
          <p:cNvPr id="331" name="Google Shape;331;p35"/>
          <p:cNvSpPr txBox="1">
            <a:spLocks noGrp="1"/>
          </p:cNvSpPr>
          <p:nvPr>
            <p:ph type="title" idx="6"/>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ustom Layout 6 1">
  <p:cSld name="CUSTOM_28_1">
    <p:bg>
      <p:bgPr>
        <a:solidFill>
          <a:srgbClr val="FFFFFF"/>
        </a:solidFill>
        <a:effectLst/>
      </p:bgPr>
    </p:bg>
    <p:spTree>
      <p:nvGrpSpPr>
        <p:cNvPr id="1" name="Shape 332"/>
        <p:cNvGrpSpPr/>
        <p:nvPr/>
      </p:nvGrpSpPr>
      <p:grpSpPr>
        <a:xfrm>
          <a:off x="0" y="0"/>
          <a:ext cx="0" cy="0"/>
          <a:chOff x="0" y="0"/>
          <a:chExt cx="0" cy="0"/>
        </a:xfrm>
      </p:grpSpPr>
      <p:sp>
        <p:nvSpPr>
          <p:cNvPr id="333" name="Google Shape;333;p36"/>
          <p:cNvSpPr/>
          <p:nvPr/>
        </p:nvSpPr>
        <p:spPr>
          <a:xfrm>
            <a:off x="1478502"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34" name="Google Shape;334;p36"/>
          <p:cNvSpPr txBox="1">
            <a:spLocks noGrp="1"/>
          </p:cNvSpPr>
          <p:nvPr>
            <p:ph type="title"/>
          </p:nvPr>
        </p:nvSpPr>
        <p:spPr>
          <a:xfrm>
            <a:off x="1572657" y="1626543"/>
            <a:ext cx="4041600" cy="5247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35" name="Google Shape;335;p36"/>
          <p:cNvSpPr txBox="1">
            <a:spLocks noGrp="1"/>
          </p:cNvSpPr>
          <p:nvPr>
            <p:ph type="title" idx="2"/>
          </p:nvPr>
        </p:nvSpPr>
        <p:spPr>
          <a:xfrm>
            <a:off x="1194967" y="2495167"/>
            <a:ext cx="4545300" cy="3496500"/>
          </a:xfrm>
          <a:prstGeom prst="rect">
            <a:avLst/>
          </a:prstGeom>
        </p:spPr>
        <p:txBody>
          <a:bodyPr spcFirstLastPara="1" wrap="square" lIns="487675" tIns="121900" rIns="121900" bIns="121900" anchor="t" anchorCtr="0">
            <a:noAutofit/>
          </a:bodyPr>
          <a:lstStyle>
            <a:lvl1pPr lvl="0" rtl="0">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rtl="0">
              <a:spcBef>
                <a:spcPts val="0"/>
              </a:spcBef>
              <a:spcAft>
                <a:spcPts val="0"/>
              </a:spcAft>
              <a:buSzPts val="2100"/>
              <a:buNone/>
              <a:defRPr sz="2100">
                <a:latin typeface="Roboto Light"/>
                <a:ea typeface="Roboto Light"/>
                <a:cs typeface="Roboto Light"/>
                <a:sym typeface="Roboto Light"/>
              </a:defRPr>
            </a:lvl2pPr>
            <a:lvl3pPr lvl="2" rtl="0">
              <a:spcBef>
                <a:spcPts val="0"/>
              </a:spcBef>
              <a:spcAft>
                <a:spcPts val="0"/>
              </a:spcAft>
              <a:buSzPts val="2100"/>
              <a:buNone/>
              <a:defRPr sz="2100">
                <a:latin typeface="Roboto Light"/>
                <a:ea typeface="Roboto Light"/>
                <a:cs typeface="Roboto Light"/>
                <a:sym typeface="Roboto Light"/>
              </a:defRPr>
            </a:lvl3pPr>
            <a:lvl4pPr lvl="3" rtl="0">
              <a:spcBef>
                <a:spcPts val="0"/>
              </a:spcBef>
              <a:spcAft>
                <a:spcPts val="0"/>
              </a:spcAft>
              <a:buSzPts val="2100"/>
              <a:buNone/>
              <a:defRPr sz="2100">
                <a:latin typeface="Roboto Light"/>
                <a:ea typeface="Roboto Light"/>
                <a:cs typeface="Roboto Light"/>
                <a:sym typeface="Roboto Light"/>
              </a:defRPr>
            </a:lvl4pPr>
            <a:lvl5pPr lvl="4" rtl="0">
              <a:spcBef>
                <a:spcPts val="0"/>
              </a:spcBef>
              <a:spcAft>
                <a:spcPts val="0"/>
              </a:spcAft>
              <a:buSzPts val="2100"/>
              <a:buNone/>
              <a:defRPr sz="2100">
                <a:latin typeface="Roboto Light"/>
                <a:ea typeface="Roboto Light"/>
                <a:cs typeface="Roboto Light"/>
                <a:sym typeface="Roboto Light"/>
              </a:defRPr>
            </a:lvl5pPr>
            <a:lvl6pPr lvl="5" rtl="0">
              <a:spcBef>
                <a:spcPts val="0"/>
              </a:spcBef>
              <a:spcAft>
                <a:spcPts val="0"/>
              </a:spcAft>
              <a:buSzPts val="2100"/>
              <a:buNone/>
              <a:defRPr sz="2100">
                <a:latin typeface="Roboto Light"/>
                <a:ea typeface="Roboto Light"/>
                <a:cs typeface="Roboto Light"/>
                <a:sym typeface="Roboto Light"/>
              </a:defRPr>
            </a:lvl6pPr>
            <a:lvl7pPr lvl="6" rtl="0">
              <a:spcBef>
                <a:spcPts val="0"/>
              </a:spcBef>
              <a:spcAft>
                <a:spcPts val="0"/>
              </a:spcAft>
              <a:buSzPts val="2100"/>
              <a:buNone/>
              <a:defRPr sz="2100">
                <a:latin typeface="Roboto Light"/>
                <a:ea typeface="Roboto Light"/>
                <a:cs typeface="Roboto Light"/>
                <a:sym typeface="Roboto Light"/>
              </a:defRPr>
            </a:lvl7pPr>
            <a:lvl8pPr lvl="7" rtl="0">
              <a:spcBef>
                <a:spcPts val="0"/>
              </a:spcBef>
              <a:spcAft>
                <a:spcPts val="0"/>
              </a:spcAft>
              <a:buSzPts val="2100"/>
              <a:buNone/>
              <a:defRPr sz="2100">
                <a:latin typeface="Roboto Light"/>
                <a:ea typeface="Roboto Light"/>
                <a:cs typeface="Roboto Light"/>
                <a:sym typeface="Roboto Light"/>
              </a:defRPr>
            </a:lvl8pPr>
            <a:lvl9pPr lvl="8" rtl="0">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36" name="Google Shape;336;p36"/>
          <p:cNvSpPr txBox="1">
            <a:spLocks noGrp="1"/>
          </p:cNvSpPr>
          <p:nvPr>
            <p:ph type="title" idx="3"/>
          </p:nvPr>
        </p:nvSpPr>
        <p:spPr>
          <a:xfrm>
            <a:off x="7098567" y="2495167"/>
            <a:ext cx="4809900" cy="3496500"/>
          </a:xfrm>
          <a:prstGeom prst="rect">
            <a:avLst/>
          </a:prstGeom>
        </p:spPr>
        <p:txBody>
          <a:bodyPr spcFirstLastPara="1" wrap="square" lIns="487675" tIns="121900" rIns="121900" bIns="121900" anchor="t" anchorCtr="0">
            <a:noAutofit/>
          </a:bodyPr>
          <a:lstStyle>
            <a:lvl1pPr lvl="0" rtl="0">
              <a:spcBef>
                <a:spcPts val="0"/>
              </a:spcBef>
              <a:spcAft>
                <a:spcPts val="0"/>
              </a:spcAft>
              <a:buClr>
                <a:schemeClr val="dk1"/>
              </a:buClr>
              <a:buSzPts val="2100"/>
              <a:buFont typeface="Roboto Light"/>
              <a:buNone/>
              <a:defRPr sz="2100" b="0">
                <a:solidFill>
                  <a:schemeClr val="dk1"/>
                </a:solidFill>
                <a:latin typeface="Roboto Light"/>
                <a:ea typeface="Roboto Light"/>
                <a:cs typeface="Roboto Light"/>
                <a:sym typeface="Roboto Light"/>
              </a:defRPr>
            </a:lvl1pPr>
            <a:lvl2pPr lvl="1" rtl="0">
              <a:spcBef>
                <a:spcPts val="0"/>
              </a:spcBef>
              <a:spcAft>
                <a:spcPts val="0"/>
              </a:spcAft>
              <a:buSzPts val="2100"/>
              <a:buNone/>
              <a:defRPr sz="2100">
                <a:latin typeface="Roboto Light"/>
                <a:ea typeface="Roboto Light"/>
                <a:cs typeface="Roboto Light"/>
                <a:sym typeface="Roboto Light"/>
              </a:defRPr>
            </a:lvl2pPr>
            <a:lvl3pPr lvl="2" rtl="0">
              <a:spcBef>
                <a:spcPts val="0"/>
              </a:spcBef>
              <a:spcAft>
                <a:spcPts val="0"/>
              </a:spcAft>
              <a:buSzPts val="2100"/>
              <a:buNone/>
              <a:defRPr sz="2100">
                <a:latin typeface="Roboto Light"/>
                <a:ea typeface="Roboto Light"/>
                <a:cs typeface="Roboto Light"/>
                <a:sym typeface="Roboto Light"/>
              </a:defRPr>
            </a:lvl3pPr>
            <a:lvl4pPr lvl="3" rtl="0">
              <a:spcBef>
                <a:spcPts val="0"/>
              </a:spcBef>
              <a:spcAft>
                <a:spcPts val="0"/>
              </a:spcAft>
              <a:buSzPts val="2100"/>
              <a:buNone/>
              <a:defRPr sz="2100">
                <a:latin typeface="Roboto Light"/>
                <a:ea typeface="Roboto Light"/>
                <a:cs typeface="Roboto Light"/>
                <a:sym typeface="Roboto Light"/>
              </a:defRPr>
            </a:lvl4pPr>
            <a:lvl5pPr lvl="4" rtl="0">
              <a:spcBef>
                <a:spcPts val="0"/>
              </a:spcBef>
              <a:spcAft>
                <a:spcPts val="0"/>
              </a:spcAft>
              <a:buSzPts val="2100"/>
              <a:buNone/>
              <a:defRPr sz="2100">
                <a:latin typeface="Roboto Light"/>
                <a:ea typeface="Roboto Light"/>
                <a:cs typeface="Roboto Light"/>
                <a:sym typeface="Roboto Light"/>
              </a:defRPr>
            </a:lvl5pPr>
            <a:lvl6pPr lvl="5" rtl="0">
              <a:spcBef>
                <a:spcPts val="0"/>
              </a:spcBef>
              <a:spcAft>
                <a:spcPts val="0"/>
              </a:spcAft>
              <a:buSzPts val="2100"/>
              <a:buNone/>
              <a:defRPr sz="2100">
                <a:latin typeface="Roboto Light"/>
                <a:ea typeface="Roboto Light"/>
                <a:cs typeface="Roboto Light"/>
                <a:sym typeface="Roboto Light"/>
              </a:defRPr>
            </a:lvl6pPr>
            <a:lvl7pPr lvl="6" rtl="0">
              <a:spcBef>
                <a:spcPts val="0"/>
              </a:spcBef>
              <a:spcAft>
                <a:spcPts val="0"/>
              </a:spcAft>
              <a:buSzPts val="2100"/>
              <a:buNone/>
              <a:defRPr sz="2100">
                <a:latin typeface="Roboto Light"/>
                <a:ea typeface="Roboto Light"/>
                <a:cs typeface="Roboto Light"/>
                <a:sym typeface="Roboto Light"/>
              </a:defRPr>
            </a:lvl7pPr>
            <a:lvl8pPr lvl="7" rtl="0">
              <a:spcBef>
                <a:spcPts val="0"/>
              </a:spcBef>
              <a:spcAft>
                <a:spcPts val="0"/>
              </a:spcAft>
              <a:buSzPts val="2100"/>
              <a:buNone/>
              <a:defRPr sz="2100">
                <a:latin typeface="Roboto Light"/>
                <a:ea typeface="Roboto Light"/>
                <a:cs typeface="Roboto Light"/>
                <a:sym typeface="Roboto Light"/>
              </a:defRPr>
            </a:lvl8pPr>
            <a:lvl9pPr lvl="8" rtl="0">
              <a:spcBef>
                <a:spcPts val="0"/>
              </a:spcBef>
              <a:spcAft>
                <a:spcPts val="0"/>
              </a:spcAft>
              <a:buSzPts val="2100"/>
              <a:buNone/>
              <a:defRPr sz="2100">
                <a:latin typeface="Roboto Light"/>
                <a:ea typeface="Roboto Light"/>
                <a:cs typeface="Roboto Light"/>
                <a:sym typeface="Roboto Light"/>
              </a:defRPr>
            </a:lvl9pPr>
          </a:lstStyle>
          <a:p>
            <a:endParaRPr/>
          </a:p>
        </p:txBody>
      </p:sp>
      <p:sp>
        <p:nvSpPr>
          <p:cNvPr id="337" name="Google Shape;337;p36"/>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pic>
        <p:nvPicPr>
          <p:cNvPr id="338" name="Google Shape;338;p36"/>
          <p:cNvPicPr preferRelativeResize="0"/>
          <p:nvPr/>
        </p:nvPicPr>
        <p:blipFill rotWithShape="1">
          <a:blip r:embed="rId2">
            <a:alphaModFix/>
          </a:blip>
          <a:srcRect/>
          <a:stretch/>
        </p:blipFill>
        <p:spPr>
          <a:xfrm>
            <a:off x="5740184" y="1577400"/>
            <a:ext cx="1103293" cy="4883433"/>
          </a:xfrm>
          <a:prstGeom prst="rect">
            <a:avLst/>
          </a:prstGeom>
          <a:noFill/>
          <a:ln>
            <a:noFill/>
          </a:ln>
        </p:spPr>
      </p:pic>
      <p:grpSp>
        <p:nvGrpSpPr>
          <p:cNvPr id="339" name="Google Shape;339;p36"/>
          <p:cNvGrpSpPr/>
          <p:nvPr/>
        </p:nvGrpSpPr>
        <p:grpSpPr>
          <a:xfrm>
            <a:off x="609544" y="1587237"/>
            <a:ext cx="711186" cy="711306"/>
            <a:chOff x="457200" y="1378813"/>
            <a:chExt cx="695400" cy="695450"/>
          </a:xfrm>
        </p:grpSpPr>
        <p:sp>
          <p:nvSpPr>
            <p:cNvPr id="340" name="Google Shape;340;p36"/>
            <p:cNvSpPr/>
            <p:nvPr/>
          </p:nvSpPr>
          <p:spPr>
            <a:xfrm>
              <a:off x="457200" y="1378813"/>
              <a:ext cx="695400" cy="621300"/>
            </a:xfrm>
            <a:prstGeom prst="roundRect">
              <a:avLst>
                <a:gd name="adj" fmla="val 16667"/>
              </a:avLst>
            </a:prstGeom>
            <a:solidFill>
              <a:schemeClr val="dk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Roboto Light"/>
                  <a:ea typeface="Roboto Light"/>
                  <a:cs typeface="Roboto Light"/>
                  <a:sym typeface="Roboto Light"/>
                </a:rPr>
                <a:t>01</a:t>
              </a:r>
              <a:endParaRPr sz="2800" b="0" i="0" u="none" strike="noStrike" cap="none">
                <a:solidFill>
                  <a:schemeClr val="lt1"/>
                </a:solidFill>
                <a:latin typeface="Roboto Light"/>
                <a:ea typeface="Roboto Light"/>
                <a:cs typeface="Roboto Light"/>
                <a:sym typeface="Roboto Light"/>
              </a:endParaRPr>
            </a:p>
          </p:txBody>
        </p:sp>
        <p:sp>
          <p:nvSpPr>
            <p:cNvPr id="341" name="Google Shape;341;p36"/>
            <p:cNvSpPr/>
            <p:nvPr/>
          </p:nvSpPr>
          <p:spPr>
            <a:xfrm rot="10800000">
              <a:off x="634726" y="1885638"/>
              <a:ext cx="340325" cy="188625"/>
            </a:xfrm>
            <a:prstGeom prst="flowChartExtra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342" name="Google Shape;342;p36"/>
          <p:cNvGrpSpPr/>
          <p:nvPr/>
        </p:nvGrpSpPr>
        <p:grpSpPr>
          <a:xfrm>
            <a:off x="6502483" y="1587237"/>
            <a:ext cx="711186" cy="711306"/>
            <a:chOff x="2605668" y="1378813"/>
            <a:chExt cx="695400" cy="695450"/>
          </a:xfrm>
        </p:grpSpPr>
        <p:sp>
          <p:nvSpPr>
            <p:cNvPr id="343" name="Google Shape;343;p36"/>
            <p:cNvSpPr/>
            <p:nvPr/>
          </p:nvSpPr>
          <p:spPr>
            <a:xfrm>
              <a:off x="2605668"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2"/>
                  </a:solidFill>
                  <a:latin typeface="Roboto Light"/>
                  <a:ea typeface="Roboto Light"/>
                  <a:cs typeface="Roboto Light"/>
                  <a:sym typeface="Roboto Light"/>
                </a:rPr>
                <a:t>02</a:t>
              </a:r>
              <a:endParaRPr sz="2800" b="0" i="0" u="none" strike="noStrike" cap="none">
                <a:solidFill>
                  <a:schemeClr val="dk2"/>
                </a:solidFill>
                <a:latin typeface="Roboto Light"/>
                <a:ea typeface="Roboto Light"/>
                <a:cs typeface="Roboto Light"/>
                <a:sym typeface="Roboto Light"/>
              </a:endParaRPr>
            </a:p>
          </p:txBody>
        </p:sp>
        <p:sp>
          <p:nvSpPr>
            <p:cNvPr id="344" name="Google Shape;344;p36"/>
            <p:cNvSpPr/>
            <p:nvPr/>
          </p:nvSpPr>
          <p:spPr>
            <a:xfrm rot="10800000">
              <a:off x="2783210" y="1885638"/>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2"/>
                </a:solidFill>
                <a:latin typeface="Arial"/>
                <a:ea typeface="Arial"/>
                <a:cs typeface="Arial"/>
                <a:sym typeface="Arial"/>
              </a:endParaRPr>
            </a:p>
          </p:txBody>
        </p:sp>
      </p:grpSp>
      <p:sp>
        <p:nvSpPr>
          <p:cNvPr id="345" name="Google Shape;345;p36"/>
          <p:cNvSpPr/>
          <p:nvPr/>
        </p:nvSpPr>
        <p:spPr>
          <a:xfrm>
            <a:off x="7371969" y="1577400"/>
            <a:ext cx="4262100" cy="635700"/>
          </a:xfrm>
          <a:prstGeom prst="roundRect">
            <a:avLst>
              <a:gd name="adj" fmla="val 16667"/>
            </a:avLst>
          </a:prstGeom>
          <a:solidFill>
            <a:schemeClr val="l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2800">
              <a:solidFill>
                <a:srgbClr val="FFFFFF"/>
              </a:solidFill>
              <a:latin typeface="Roboto Light"/>
              <a:ea typeface="Roboto Light"/>
              <a:cs typeface="Roboto Light"/>
              <a:sym typeface="Roboto Light"/>
            </a:endParaRPr>
          </a:p>
        </p:txBody>
      </p:sp>
      <p:sp>
        <p:nvSpPr>
          <p:cNvPr id="346" name="Google Shape;346;p36"/>
          <p:cNvSpPr txBox="1">
            <a:spLocks noGrp="1"/>
          </p:cNvSpPr>
          <p:nvPr>
            <p:ph type="title" idx="5"/>
          </p:nvPr>
        </p:nvSpPr>
        <p:spPr>
          <a:xfrm>
            <a:off x="7466124" y="1626543"/>
            <a:ext cx="4041600" cy="524700"/>
          </a:xfrm>
          <a:prstGeom prst="rect">
            <a:avLst/>
          </a:prstGeom>
        </p:spPr>
        <p:txBody>
          <a:bodyPr spcFirstLastPara="1" wrap="square" lIns="121900" tIns="121900" rIns="121900" bIns="121900" anchor="ctr" anchorCtr="0">
            <a:noAutofit/>
          </a:bodyPr>
          <a:lstStyle>
            <a:lvl1pPr lvl="0" rtl="0">
              <a:spcBef>
                <a:spcPts val="0"/>
              </a:spcBef>
              <a:spcAft>
                <a:spcPts val="0"/>
              </a:spcAft>
              <a:buClr>
                <a:schemeClr val="dk1"/>
              </a:buClr>
              <a:buSzPts val="2400"/>
              <a:buFont typeface="Roboto Light"/>
              <a:buNone/>
              <a:defRPr sz="2400" b="0">
                <a:solidFill>
                  <a:schemeClr val="dk1"/>
                </a:solidFill>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347" name="Google Shape;347;p36"/>
          <p:cNvSpPr txBox="1">
            <a:spLocks noGrp="1"/>
          </p:cNvSpPr>
          <p:nvPr>
            <p:ph type="title" idx="6"/>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1 1">
  <p:cSld name="CUSTOM_25_1">
    <p:spTree>
      <p:nvGrpSpPr>
        <p:cNvPr id="1" name="Shape 348"/>
        <p:cNvGrpSpPr/>
        <p:nvPr/>
      </p:nvGrpSpPr>
      <p:grpSpPr>
        <a:xfrm>
          <a:off x="0" y="0"/>
          <a:ext cx="0" cy="0"/>
          <a:chOff x="0" y="0"/>
          <a:chExt cx="0" cy="0"/>
        </a:xfrm>
      </p:grpSpPr>
      <p:sp>
        <p:nvSpPr>
          <p:cNvPr id="349" name="Google Shape;349;p37"/>
          <p:cNvSpPr txBox="1"/>
          <p:nvPr/>
        </p:nvSpPr>
        <p:spPr>
          <a:xfrm>
            <a:off x="406400" y="1448600"/>
            <a:ext cx="2698800" cy="4909500"/>
          </a:xfrm>
          <a:prstGeom prst="rect">
            <a:avLst/>
          </a:prstGeom>
          <a:solidFill>
            <a:srgbClr val="00C7CC"/>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0" name="Google Shape;350;p37"/>
          <p:cNvSpPr txBox="1"/>
          <p:nvPr/>
        </p:nvSpPr>
        <p:spPr>
          <a:xfrm>
            <a:off x="3301222" y="1448600"/>
            <a:ext cx="2698800" cy="4909500"/>
          </a:xfrm>
          <a:prstGeom prst="rect">
            <a:avLst/>
          </a:prstGeom>
          <a:solidFill>
            <a:srgbClr val="FCB91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1" name="Google Shape;351;p37"/>
          <p:cNvSpPr txBox="1"/>
          <p:nvPr/>
        </p:nvSpPr>
        <p:spPr>
          <a:xfrm>
            <a:off x="6196044" y="1448600"/>
            <a:ext cx="2698800" cy="4909500"/>
          </a:xfrm>
          <a:prstGeom prst="rect">
            <a:avLst/>
          </a:prstGeom>
          <a:solidFill>
            <a:srgbClr val="2E5E73"/>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2" name="Google Shape;352;p37"/>
          <p:cNvSpPr txBox="1"/>
          <p:nvPr/>
        </p:nvSpPr>
        <p:spPr>
          <a:xfrm>
            <a:off x="9090867" y="1448600"/>
            <a:ext cx="2698800" cy="4909500"/>
          </a:xfrm>
          <a:prstGeom prst="rect">
            <a:avLst/>
          </a:prstGeom>
          <a:solidFill>
            <a:srgbClr val="AADCF2"/>
          </a:solid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Roboto Medium"/>
              <a:ea typeface="Roboto Medium"/>
              <a:cs typeface="Roboto Medium"/>
              <a:sym typeface="Roboto Medium"/>
            </a:endParaRPr>
          </a:p>
        </p:txBody>
      </p:sp>
      <p:sp>
        <p:nvSpPr>
          <p:cNvPr id="353" name="Google Shape;353;p37"/>
          <p:cNvSpPr/>
          <p:nvPr/>
        </p:nvSpPr>
        <p:spPr>
          <a:xfrm>
            <a:off x="9286467"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2E5E73"/>
                </a:solidFill>
                <a:latin typeface="Roboto"/>
                <a:ea typeface="Roboto"/>
                <a:cs typeface="Roboto"/>
                <a:sym typeface="Roboto"/>
              </a:rPr>
              <a:t>Title</a:t>
            </a:r>
            <a:endParaRPr sz="2300" b="1">
              <a:solidFill>
                <a:srgbClr val="2E5E73"/>
              </a:solidFill>
              <a:latin typeface="Roboto"/>
              <a:ea typeface="Roboto"/>
              <a:cs typeface="Roboto"/>
              <a:sym typeface="Roboto"/>
            </a:endParaRPr>
          </a:p>
        </p:txBody>
      </p:sp>
      <p:sp>
        <p:nvSpPr>
          <p:cNvPr id="354" name="Google Shape;354;p37"/>
          <p:cNvSpPr/>
          <p:nvPr/>
        </p:nvSpPr>
        <p:spPr>
          <a:xfrm>
            <a:off x="9488500" y="274935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5" name="Google Shape;355;p37"/>
          <p:cNvSpPr txBox="1"/>
          <p:nvPr/>
        </p:nvSpPr>
        <p:spPr>
          <a:xfrm>
            <a:off x="9695783" y="272055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56" name="Google Shape;356;p37"/>
          <p:cNvSpPr/>
          <p:nvPr/>
        </p:nvSpPr>
        <p:spPr>
          <a:xfrm>
            <a:off x="9264819" y="271013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57" name="Google Shape;357;p37"/>
          <p:cNvSpPr/>
          <p:nvPr/>
        </p:nvSpPr>
        <p:spPr>
          <a:xfrm>
            <a:off x="6391650"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FFFFFF"/>
                </a:solidFill>
                <a:latin typeface="Roboto"/>
                <a:ea typeface="Roboto"/>
                <a:cs typeface="Roboto"/>
                <a:sym typeface="Roboto"/>
              </a:rPr>
              <a:t>Title</a:t>
            </a:r>
            <a:endParaRPr sz="2300" b="1">
              <a:solidFill>
                <a:srgbClr val="FFFFFF"/>
              </a:solidFill>
              <a:latin typeface="Roboto"/>
              <a:ea typeface="Roboto"/>
              <a:cs typeface="Roboto"/>
              <a:sym typeface="Roboto"/>
            </a:endParaRPr>
          </a:p>
        </p:txBody>
      </p:sp>
      <p:sp>
        <p:nvSpPr>
          <p:cNvPr id="358" name="Google Shape;358;p37"/>
          <p:cNvSpPr/>
          <p:nvPr/>
        </p:nvSpPr>
        <p:spPr>
          <a:xfrm>
            <a:off x="34968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082D49"/>
                </a:solidFill>
                <a:latin typeface="Roboto"/>
                <a:ea typeface="Roboto"/>
                <a:cs typeface="Roboto"/>
                <a:sym typeface="Roboto"/>
              </a:rPr>
              <a:t>Title</a:t>
            </a:r>
            <a:endParaRPr sz="2300" b="1">
              <a:solidFill>
                <a:srgbClr val="082D49"/>
              </a:solidFill>
              <a:latin typeface="Roboto"/>
              <a:ea typeface="Roboto"/>
              <a:cs typeface="Roboto"/>
              <a:sym typeface="Roboto"/>
            </a:endParaRPr>
          </a:p>
        </p:txBody>
      </p:sp>
      <p:sp>
        <p:nvSpPr>
          <p:cNvPr id="359" name="Google Shape;359;p37"/>
          <p:cNvSpPr/>
          <p:nvPr/>
        </p:nvSpPr>
        <p:spPr>
          <a:xfrm>
            <a:off x="602033" y="1511713"/>
            <a:ext cx="2307600" cy="358500"/>
          </a:xfrm>
          <a:prstGeom prst="roundRect">
            <a:avLst>
              <a:gd name="adj" fmla="val 16500"/>
            </a:avLst>
          </a:prstGeom>
          <a:noFill/>
          <a:ln>
            <a:noFill/>
          </a:ln>
        </p:spPr>
        <p:txBody>
          <a:bodyPr spcFirstLastPara="1" wrap="square" lIns="0" tIns="170675" rIns="0" bIns="0" anchor="ctr" anchorCtr="0">
            <a:noAutofit/>
          </a:bodyPr>
          <a:lstStyle/>
          <a:p>
            <a:pPr marL="0" marR="0" lvl="0" indent="0" algn="ctr" rtl="0">
              <a:lnSpc>
                <a:spcPct val="100000"/>
              </a:lnSpc>
              <a:spcBef>
                <a:spcPts val="0"/>
              </a:spcBef>
              <a:spcAft>
                <a:spcPts val="1300"/>
              </a:spcAft>
              <a:buClr>
                <a:srgbClr val="000000"/>
              </a:buClr>
              <a:buSzPts val="1500"/>
              <a:buFont typeface="Arial"/>
              <a:buNone/>
            </a:pPr>
            <a:r>
              <a:rPr lang="en-US" sz="2300" b="1">
                <a:solidFill>
                  <a:srgbClr val="FFFFFF"/>
                </a:solidFill>
                <a:latin typeface="Roboto"/>
                <a:ea typeface="Roboto"/>
                <a:cs typeface="Roboto"/>
                <a:sym typeface="Roboto"/>
              </a:rPr>
              <a:t>Title</a:t>
            </a:r>
            <a:endParaRPr sz="2300" b="1">
              <a:solidFill>
                <a:srgbClr val="FFFFFF"/>
              </a:solidFill>
              <a:latin typeface="Roboto"/>
              <a:ea typeface="Roboto"/>
              <a:cs typeface="Roboto"/>
              <a:sym typeface="Roboto"/>
            </a:endParaRPr>
          </a:p>
        </p:txBody>
      </p:sp>
      <p:sp>
        <p:nvSpPr>
          <p:cNvPr id="360" name="Google Shape;360;p37"/>
          <p:cNvSpPr/>
          <p:nvPr/>
        </p:nvSpPr>
        <p:spPr>
          <a:xfrm>
            <a:off x="804067"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1" name="Google Shape;361;p37"/>
          <p:cNvSpPr txBox="1"/>
          <p:nvPr/>
        </p:nvSpPr>
        <p:spPr>
          <a:xfrm>
            <a:off x="1011350"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2" name="Google Shape;362;p37"/>
          <p:cNvSpPr/>
          <p:nvPr/>
        </p:nvSpPr>
        <p:spPr>
          <a:xfrm>
            <a:off x="580386"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63" name="Google Shape;363;p37"/>
          <p:cNvSpPr/>
          <p:nvPr/>
        </p:nvSpPr>
        <p:spPr>
          <a:xfrm>
            <a:off x="804067"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4" name="Google Shape;364;p37"/>
          <p:cNvSpPr txBox="1"/>
          <p:nvPr/>
        </p:nvSpPr>
        <p:spPr>
          <a:xfrm>
            <a:off x="1011350"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5" name="Google Shape;365;p37"/>
          <p:cNvSpPr/>
          <p:nvPr/>
        </p:nvSpPr>
        <p:spPr>
          <a:xfrm>
            <a:off x="580386"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66" name="Google Shape;366;p37"/>
          <p:cNvSpPr/>
          <p:nvPr/>
        </p:nvSpPr>
        <p:spPr>
          <a:xfrm>
            <a:off x="804067"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7" name="Google Shape;367;p37"/>
          <p:cNvSpPr txBox="1"/>
          <p:nvPr/>
        </p:nvSpPr>
        <p:spPr>
          <a:xfrm>
            <a:off x="1011350"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68" name="Google Shape;368;p37"/>
          <p:cNvSpPr/>
          <p:nvPr/>
        </p:nvSpPr>
        <p:spPr>
          <a:xfrm>
            <a:off x="580386"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69" name="Google Shape;369;p37"/>
          <p:cNvSpPr/>
          <p:nvPr/>
        </p:nvSpPr>
        <p:spPr>
          <a:xfrm>
            <a:off x="80406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0" name="Google Shape;370;p37"/>
          <p:cNvSpPr txBox="1"/>
          <p:nvPr/>
        </p:nvSpPr>
        <p:spPr>
          <a:xfrm>
            <a:off x="1011350"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1" name="Google Shape;371;p37"/>
          <p:cNvSpPr/>
          <p:nvPr/>
        </p:nvSpPr>
        <p:spPr>
          <a:xfrm>
            <a:off x="58038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372" name="Google Shape;372;p37"/>
          <p:cNvSpPr/>
          <p:nvPr/>
        </p:nvSpPr>
        <p:spPr>
          <a:xfrm>
            <a:off x="80406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3" name="Google Shape;373;p37"/>
          <p:cNvSpPr txBox="1"/>
          <p:nvPr/>
        </p:nvSpPr>
        <p:spPr>
          <a:xfrm>
            <a:off x="1011350"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4" name="Google Shape;374;p37"/>
          <p:cNvSpPr/>
          <p:nvPr/>
        </p:nvSpPr>
        <p:spPr>
          <a:xfrm>
            <a:off x="58038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375" name="Google Shape;375;p37"/>
          <p:cNvSpPr/>
          <p:nvPr/>
        </p:nvSpPr>
        <p:spPr>
          <a:xfrm>
            <a:off x="80406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6" name="Google Shape;376;p37"/>
          <p:cNvSpPr txBox="1"/>
          <p:nvPr/>
        </p:nvSpPr>
        <p:spPr>
          <a:xfrm>
            <a:off x="1011350"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77" name="Google Shape;377;p37"/>
          <p:cNvSpPr/>
          <p:nvPr/>
        </p:nvSpPr>
        <p:spPr>
          <a:xfrm>
            <a:off x="58038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378" name="Google Shape;378;p37"/>
          <p:cNvSpPr/>
          <p:nvPr/>
        </p:nvSpPr>
        <p:spPr>
          <a:xfrm>
            <a:off x="80406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9" name="Google Shape;379;p37"/>
          <p:cNvSpPr txBox="1"/>
          <p:nvPr/>
        </p:nvSpPr>
        <p:spPr>
          <a:xfrm>
            <a:off x="1011350"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0" name="Google Shape;380;p37"/>
          <p:cNvSpPr/>
          <p:nvPr/>
        </p:nvSpPr>
        <p:spPr>
          <a:xfrm>
            <a:off x="58038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381" name="Google Shape;381;p37"/>
          <p:cNvSpPr/>
          <p:nvPr/>
        </p:nvSpPr>
        <p:spPr>
          <a:xfrm>
            <a:off x="94885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2" name="Google Shape;382;p37"/>
          <p:cNvSpPr txBox="1"/>
          <p:nvPr/>
        </p:nvSpPr>
        <p:spPr>
          <a:xfrm>
            <a:off x="969578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3" name="Google Shape;383;p37"/>
          <p:cNvSpPr/>
          <p:nvPr/>
        </p:nvSpPr>
        <p:spPr>
          <a:xfrm>
            <a:off x="92648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84" name="Google Shape;384;p37"/>
          <p:cNvSpPr/>
          <p:nvPr/>
        </p:nvSpPr>
        <p:spPr>
          <a:xfrm>
            <a:off x="94885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5" name="Google Shape;385;p37"/>
          <p:cNvSpPr txBox="1"/>
          <p:nvPr/>
        </p:nvSpPr>
        <p:spPr>
          <a:xfrm>
            <a:off x="969578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6" name="Google Shape;386;p37"/>
          <p:cNvSpPr/>
          <p:nvPr/>
        </p:nvSpPr>
        <p:spPr>
          <a:xfrm>
            <a:off x="92648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87" name="Google Shape;387;p37"/>
          <p:cNvSpPr/>
          <p:nvPr/>
        </p:nvSpPr>
        <p:spPr>
          <a:xfrm>
            <a:off x="369885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8" name="Google Shape;388;p37"/>
          <p:cNvSpPr txBox="1"/>
          <p:nvPr/>
        </p:nvSpPr>
        <p:spPr>
          <a:xfrm>
            <a:off x="3906133"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89" name="Google Shape;389;p37"/>
          <p:cNvSpPr/>
          <p:nvPr/>
        </p:nvSpPr>
        <p:spPr>
          <a:xfrm>
            <a:off x="347516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90" name="Google Shape;390;p37"/>
          <p:cNvSpPr/>
          <p:nvPr/>
        </p:nvSpPr>
        <p:spPr>
          <a:xfrm>
            <a:off x="369885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1" name="Google Shape;391;p37"/>
          <p:cNvSpPr txBox="1"/>
          <p:nvPr/>
        </p:nvSpPr>
        <p:spPr>
          <a:xfrm>
            <a:off x="390613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2" name="Google Shape;392;p37"/>
          <p:cNvSpPr/>
          <p:nvPr/>
        </p:nvSpPr>
        <p:spPr>
          <a:xfrm>
            <a:off x="347516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393" name="Google Shape;393;p37"/>
          <p:cNvSpPr/>
          <p:nvPr/>
        </p:nvSpPr>
        <p:spPr>
          <a:xfrm>
            <a:off x="369885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4" name="Google Shape;394;p37"/>
          <p:cNvSpPr txBox="1"/>
          <p:nvPr/>
        </p:nvSpPr>
        <p:spPr>
          <a:xfrm>
            <a:off x="390613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5" name="Google Shape;395;p37"/>
          <p:cNvSpPr/>
          <p:nvPr/>
        </p:nvSpPr>
        <p:spPr>
          <a:xfrm>
            <a:off x="347516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396" name="Google Shape;396;p37"/>
          <p:cNvSpPr/>
          <p:nvPr/>
        </p:nvSpPr>
        <p:spPr>
          <a:xfrm>
            <a:off x="6593700" y="2749359"/>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7" name="Google Shape;397;p37"/>
          <p:cNvSpPr txBox="1"/>
          <p:nvPr/>
        </p:nvSpPr>
        <p:spPr>
          <a:xfrm>
            <a:off x="6800983" y="2720559"/>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398" name="Google Shape;398;p37"/>
          <p:cNvSpPr/>
          <p:nvPr/>
        </p:nvSpPr>
        <p:spPr>
          <a:xfrm>
            <a:off x="6370019" y="2710148"/>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2</a:t>
            </a:r>
            <a:endParaRPr sz="1900">
              <a:solidFill>
                <a:srgbClr val="2E5E73"/>
              </a:solidFill>
            </a:endParaRPr>
          </a:p>
        </p:txBody>
      </p:sp>
      <p:sp>
        <p:nvSpPr>
          <p:cNvPr id="399" name="Google Shape;399;p37"/>
          <p:cNvSpPr/>
          <p:nvPr/>
        </p:nvSpPr>
        <p:spPr>
          <a:xfrm>
            <a:off x="6593700" y="2157622"/>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0" name="Google Shape;400;p37"/>
          <p:cNvSpPr txBox="1"/>
          <p:nvPr/>
        </p:nvSpPr>
        <p:spPr>
          <a:xfrm>
            <a:off x="6800983" y="2128822"/>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1" name="Google Shape;401;p37"/>
          <p:cNvSpPr/>
          <p:nvPr/>
        </p:nvSpPr>
        <p:spPr>
          <a:xfrm>
            <a:off x="6370019" y="2118411"/>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1</a:t>
            </a:r>
            <a:endParaRPr sz="1900">
              <a:solidFill>
                <a:srgbClr val="2E5E73"/>
              </a:solidFill>
            </a:endParaRPr>
          </a:p>
        </p:txBody>
      </p:sp>
      <p:sp>
        <p:nvSpPr>
          <p:cNvPr id="402" name="Google Shape;402;p37"/>
          <p:cNvSpPr/>
          <p:nvPr/>
        </p:nvSpPr>
        <p:spPr>
          <a:xfrm>
            <a:off x="3698850"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3" name="Google Shape;403;p37"/>
          <p:cNvSpPr txBox="1"/>
          <p:nvPr/>
        </p:nvSpPr>
        <p:spPr>
          <a:xfrm>
            <a:off x="3906133"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4" name="Google Shape;404;p37"/>
          <p:cNvSpPr/>
          <p:nvPr/>
        </p:nvSpPr>
        <p:spPr>
          <a:xfrm>
            <a:off x="3475169"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05" name="Google Shape;405;p37"/>
          <p:cNvSpPr/>
          <p:nvPr/>
        </p:nvSpPr>
        <p:spPr>
          <a:xfrm>
            <a:off x="3698850"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6" name="Google Shape;406;p37"/>
          <p:cNvSpPr txBox="1"/>
          <p:nvPr/>
        </p:nvSpPr>
        <p:spPr>
          <a:xfrm>
            <a:off x="3906133"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07" name="Google Shape;407;p37"/>
          <p:cNvSpPr/>
          <p:nvPr/>
        </p:nvSpPr>
        <p:spPr>
          <a:xfrm>
            <a:off x="3475169"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08" name="Google Shape;408;p37"/>
          <p:cNvSpPr/>
          <p:nvPr/>
        </p:nvSpPr>
        <p:spPr>
          <a:xfrm>
            <a:off x="3698850"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9" name="Google Shape;409;p37"/>
          <p:cNvSpPr txBox="1"/>
          <p:nvPr/>
        </p:nvSpPr>
        <p:spPr>
          <a:xfrm>
            <a:off x="3906133"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0" name="Google Shape;410;p37"/>
          <p:cNvSpPr/>
          <p:nvPr/>
        </p:nvSpPr>
        <p:spPr>
          <a:xfrm>
            <a:off x="3475169"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11" name="Google Shape;411;p37"/>
          <p:cNvSpPr/>
          <p:nvPr/>
        </p:nvSpPr>
        <p:spPr>
          <a:xfrm>
            <a:off x="3698850"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2" name="Google Shape;412;p37"/>
          <p:cNvSpPr txBox="1"/>
          <p:nvPr/>
        </p:nvSpPr>
        <p:spPr>
          <a:xfrm>
            <a:off x="3906133"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3" name="Google Shape;413;p37"/>
          <p:cNvSpPr/>
          <p:nvPr/>
        </p:nvSpPr>
        <p:spPr>
          <a:xfrm>
            <a:off x="3475169"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14" name="Google Shape;414;p37"/>
          <p:cNvSpPr/>
          <p:nvPr/>
        </p:nvSpPr>
        <p:spPr>
          <a:xfrm>
            <a:off x="6593683"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5" name="Google Shape;415;p37"/>
          <p:cNvSpPr txBox="1"/>
          <p:nvPr/>
        </p:nvSpPr>
        <p:spPr>
          <a:xfrm>
            <a:off x="6800967"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6" name="Google Shape;416;p37"/>
          <p:cNvSpPr/>
          <p:nvPr/>
        </p:nvSpPr>
        <p:spPr>
          <a:xfrm>
            <a:off x="6370003"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17" name="Google Shape;417;p37"/>
          <p:cNvSpPr/>
          <p:nvPr/>
        </p:nvSpPr>
        <p:spPr>
          <a:xfrm>
            <a:off x="6593683"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8" name="Google Shape;418;p37"/>
          <p:cNvSpPr txBox="1"/>
          <p:nvPr/>
        </p:nvSpPr>
        <p:spPr>
          <a:xfrm>
            <a:off x="6800967"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19" name="Google Shape;419;p37"/>
          <p:cNvSpPr/>
          <p:nvPr/>
        </p:nvSpPr>
        <p:spPr>
          <a:xfrm>
            <a:off x="6370003"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20" name="Google Shape;420;p37"/>
          <p:cNvSpPr/>
          <p:nvPr/>
        </p:nvSpPr>
        <p:spPr>
          <a:xfrm>
            <a:off x="6593683"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1" name="Google Shape;421;p37"/>
          <p:cNvSpPr txBox="1"/>
          <p:nvPr/>
        </p:nvSpPr>
        <p:spPr>
          <a:xfrm>
            <a:off x="6800967"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2" name="Google Shape;422;p37"/>
          <p:cNvSpPr/>
          <p:nvPr/>
        </p:nvSpPr>
        <p:spPr>
          <a:xfrm>
            <a:off x="6370003"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23" name="Google Shape;423;p37"/>
          <p:cNvSpPr/>
          <p:nvPr/>
        </p:nvSpPr>
        <p:spPr>
          <a:xfrm>
            <a:off x="6593683"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4" name="Google Shape;424;p37"/>
          <p:cNvSpPr txBox="1"/>
          <p:nvPr/>
        </p:nvSpPr>
        <p:spPr>
          <a:xfrm>
            <a:off x="6800967"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5" name="Google Shape;425;p37"/>
          <p:cNvSpPr/>
          <p:nvPr/>
        </p:nvSpPr>
        <p:spPr>
          <a:xfrm>
            <a:off x="6370003"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26" name="Google Shape;426;p37"/>
          <p:cNvSpPr/>
          <p:nvPr/>
        </p:nvSpPr>
        <p:spPr>
          <a:xfrm>
            <a:off x="9488517" y="3932833"/>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7" name="Google Shape;427;p37"/>
          <p:cNvSpPr txBox="1"/>
          <p:nvPr/>
        </p:nvSpPr>
        <p:spPr>
          <a:xfrm>
            <a:off x="9695800" y="3904033"/>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28" name="Google Shape;428;p37"/>
          <p:cNvSpPr/>
          <p:nvPr/>
        </p:nvSpPr>
        <p:spPr>
          <a:xfrm>
            <a:off x="9264836" y="3893622"/>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4</a:t>
            </a:r>
            <a:endParaRPr sz="1900">
              <a:solidFill>
                <a:srgbClr val="2E5E73"/>
              </a:solidFill>
            </a:endParaRPr>
          </a:p>
        </p:txBody>
      </p:sp>
      <p:sp>
        <p:nvSpPr>
          <p:cNvPr id="429" name="Google Shape;429;p37"/>
          <p:cNvSpPr/>
          <p:nvPr/>
        </p:nvSpPr>
        <p:spPr>
          <a:xfrm>
            <a:off x="9488517" y="4524570"/>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0" name="Google Shape;430;p37"/>
          <p:cNvSpPr txBox="1"/>
          <p:nvPr/>
        </p:nvSpPr>
        <p:spPr>
          <a:xfrm>
            <a:off x="9695800" y="4495770"/>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1" name="Google Shape;431;p37"/>
          <p:cNvSpPr/>
          <p:nvPr/>
        </p:nvSpPr>
        <p:spPr>
          <a:xfrm>
            <a:off x="9264836" y="4485359"/>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5</a:t>
            </a:r>
            <a:endParaRPr sz="1900">
              <a:solidFill>
                <a:srgbClr val="2E5E73"/>
              </a:solidFill>
            </a:endParaRPr>
          </a:p>
        </p:txBody>
      </p:sp>
      <p:sp>
        <p:nvSpPr>
          <p:cNvPr id="432" name="Google Shape;432;p37"/>
          <p:cNvSpPr/>
          <p:nvPr/>
        </p:nvSpPr>
        <p:spPr>
          <a:xfrm>
            <a:off x="9488517" y="5116307"/>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3" name="Google Shape;433;p37"/>
          <p:cNvSpPr txBox="1"/>
          <p:nvPr/>
        </p:nvSpPr>
        <p:spPr>
          <a:xfrm>
            <a:off x="9695800" y="5087507"/>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4" name="Google Shape;434;p37"/>
          <p:cNvSpPr/>
          <p:nvPr/>
        </p:nvSpPr>
        <p:spPr>
          <a:xfrm>
            <a:off x="9264836" y="5077096"/>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6</a:t>
            </a:r>
            <a:endParaRPr sz="1900">
              <a:solidFill>
                <a:srgbClr val="2E5E73"/>
              </a:solidFill>
            </a:endParaRPr>
          </a:p>
        </p:txBody>
      </p:sp>
      <p:sp>
        <p:nvSpPr>
          <p:cNvPr id="435" name="Google Shape;435;p37"/>
          <p:cNvSpPr/>
          <p:nvPr/>
        </p:nvSpPr>
        <p:spPr>
          <a:xfrm>
            <a:off x="9488517" y="5708044"/>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6" name="Google Shape;436;p37"/>
          <p:cNvSpPr txBox="1"/>
          <p:nvPr/>
        </p:nvSpPr>
        <p:spPr>
          <a:xfrm>
            <a:off x="9695800" y="5679244"/>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37" name="Google Shape;437;p37"/>
          <p:cNvSpPr/>
          <p:nvPr/>
        </p:nvSpPr>
        <p:spPr>
          <a:xfrm>
            <a:off x="9264836" y="5668833"/>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7</a:t>
            </a:r>
            <a:endParaRPr sz="1900">
              <a:solidFill>
                <a:srgbClr val="2E5E73"/>
              </a:solidFill>
            </a:endParaRPr>
          </a:p>
        </p:txBody>
      </p:sp>
      <p:sp>
        <p:nvSpPr>
          <p:cNvPr id="438" name="Google Shape;438;p37"/>
          <p:cNvSpPr/>
          <p:nvPr/>
        </p:nvSpPr>
        <p:spPr>
          <a:xfrm>
            <a:off x="6593700" y="3341096"/>
            <a:ext cx="2127300" cy="414300"/>
          </a:xfrm>
          <a:prstGeom prst="roundRect">
            <a:avLst>
              <a:gd name="adj" fmla="val 16667"/>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9" name="Google Shape;439;p37"/>
          <p:cNvSpPr txBox="1"/>
          <p:nvPr/>
        </p:nvSpPr>
        <p:spPr>
          <a:xfrm>
            <a:off x="6800983" y="3312296"/>
            <a:ext cx="1919700" cy="471900"/>
          </a:xfrm>
          <a:prstGeom prst="rect">
            <a:avLst/>
          </a:prstGeom>
          <a:noFill/>
          <a:ln>
            <a:noFill/>
          </a:ln>
        </p:spPr>
        <p:txBody>
          <a:bodyPr spcFirstLastPara="1" wrap="square" lIns="121900" tIns="121900" rIns="0" bIns="121900" anchor="t" anchorCtr="0">
            <a:noAutofit/>
          </a:bodyPr>
          <a:lstStyle/>
          <a:p>
            <a:pPr marL="0" lvl="0" indent="0" algn="l" rtl="0">
              <a:spcBef>
                <a:spcPts val="0"/>
              </a:spcBef>
              <a:spcAft>
                <a:spcPts val="0"/>
              </a:spcAft>
              <a:buClr>
                <a:schemeClr val="dk1"/>
              </a:buClr>
              <a:buSzPts val="1500"/>
              <a:buFont typeface="Arial"/>
              <a:buNone/>
            </a:pPr>
            <a:r>
              <a:rPr lang="en-US" sz="1500">
                <a:solidFill>
                  <a:srgbClr val="2E5E73"/>
                </a:solidFill>
                <a:latin typeface="Roboto Light"/>
                <a:ea typeface="Roboto Light"/>
                <a:cs typeface="Roboto Light"/>
                <a:sym typeface="Roboto Light"/>
              </a:rPr>
              <a:t>Description</a:t>
            </a:r>
            <a:endParaRPr sz="1500">
              <a:solidFill>
                <a:srgbClr val="2E5E73"/>
              </a:solidFill>
              <a:latin typeface="Roboto Light"/>
              <a:ea typeface="Roboto Light"/>
              <a:cs typeface="Roboto Light"/>
              <a:sym typeface="Roboto Light"/>
            </a:endParaRPr>
          </a:p>
        </p:txBody>
      </p:sp>
      <p:sp>
        <p:nvSpPr>
          <p:cNvPr id="440" name="Google Shape;440;p37"/>
          <p:cNvSpPr/>
          <p:nvPr/>
        </p:nvSpPr>
        <p:spPr>
          <a:xfrm>
            <a:off x="6370019" y="3301885"/>
            <a:ext cx="487500" cy="4875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109700" tIns="121900" rIns="121900" bIns="121900" anchor="ctr" anchorCtr="0">
            <a:noAutofit/>
          </a:bodyPr>
          <a:lstStyle/>
          <a:p>
            <a:pPr marL="0" lvl="0" indent="0" algn="ctr" rtl="0">
              <a:spcBef>
                <a:spcPts val="0"/>
              </a:spcBef>
              <a:spcAft>
                <a:spcPts val="0"/>
              </a:spcAft>
              <a:buNone/>
            </a:pPr>
            <a:r>
              <a:rPr lang="en-US" sz="1900">
                <a:solidFill>
                  <a:srgbClr val="2E5E73"/>
                </a:solidFill>
              </a:rPr>
              <a:t>3</a:t>
            </a:r>
            <a:endParaRPr sz="1900">
              <a:solidFill>
                <a:srgbClr val="2E5E73"/>
              </a:solidFill>
            </a:endParaRPr>
          </a:p>
        </p:txBody>
      </p:sp>
      <p:sp>
        <p:nvSpPr>
          <p:cNvPr id="441" name="Google Shape;441;p37"/>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42" name="Google Shape;442;p37"/>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finition slide">
  <p:cSld name="CUSTOM_22">
    <p:bg>
      <p:bgPr>
        <a:solidFill>
          <a:srgbClr val="F2F2F2"/>
        </a:solidFill>
        <a:effectLst/>
      </p:bgPr>
    </p:bg>
    <p:spTree>
      <p:nvGrpSpPr>
        <p:cNvPr id="1" name="Shape 443"/>
        <p:cNvGrpSpPr/>
        <p:nvPr/>
      </p:nvGrpSpPr>
      <p:grpSpPr>
        <a:xfrm>
          <a:off x="0" y="0"/>
          <a:ext cx="0" cy="0"/>
          <a:chOff x="0" y="0"/>
          <a:chExt cx="0" cy="0"/>
        </a:xfrm>
      </p:grpSpPr>
      <p:pic>
        <p:nvPicPr>
          <p:cNvPr id="444" name="Google Shape;444;p38"/>
          <p:cNvPicPr preferRelativeResize="0"/>
          <p:nvPr/>
        </p:nvPicPr>
        <p:blipFill rotWithShape="1">
          <a:blip r:embed="rId2">
            <a:alphaModFix amt="11000"/>
          </a:blip>
          <a:srcRect l="-6410" t="-3050" r="6410" b="7136"/>
          <a:stretch/>
        </p:blipFill>
        <p:spPr>
          <a:xfrm>
            <a:off x="6876987" y="3562800"/>
            <a:ext cx="5315012" cy="3295200"/>
          </a:xfrm>
          <a:prstGeom prst="rect">
            <a:avLst/>
          </a:prstGeom>
          <a:noFill/>
          <a:ln>
            <a:noFill/>
          </a:ln>
        </p:spPr>
      </p:pic>
      <p:sp>
        <p:nvSpPr>
          <p:cNvPr id="445" name="Google Shape;445;p38"/>
          <p:cNvSpPr txBox="1">
            <a:spLocks noGrp="1"/>
          </p:cNvSpPr>
          <p:nvPr>
            <p:ph type="title"/>
          </p:nvPr>
        </p:nvSpPr>
        <p:spPr>
          <a:xfrm>
            <a:off x="2612967" y="2188267"/>
            <a:ext cx="11360700" cy="7635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atin typeface="Roboto Light"/>
                <a:ea typeface="Roboto Light"/>
                <a:cs typeface="Roboto Light"/>
                <a:sym typeface="Roboto Light"/>
              </a:defRPr>
            </a:lvl1pPr>
            <a:lvl2pPr lvl="1" rtl="0">
              <a:spcBef>
                <a:spcPts val="0"/>
              </a:spcBef>
              <a:spcAft>
                <a:spcPts val="0"/>
              </a:spcAft>
              <a:buSzPts val="3700"/>
              <a:buNone/>
              <a:defRPr>
                <a:latin typeface="Roboto Light"/>
                <a:ea typeface="Roboto Light"/>
                <a:cs typeface="Roboto Light"/>
                <a:sym typeface="Roboto Light"/>
              </a:defRPr>
            </a:lvl2pPr>
            <a:lvl3pPr lvl="2" rtl="0">
              <a:spcBef>
                <a:spcPts val="0"/>
              </a:spcBef>
              <a:spcAft>
                <a:spcPts val="0"/>
              </a:spcAft>
              <a:buSzPts val="3700"/>
              <a:buNone/>
              <a:defRPr>
                <a:latin typeface="Roboto Light"/>
                <a:ea typeface="Roboto Light"/>
                <a:cs typeface="Roboto Light"/>
                <a:sym typeface="Roboto Light"/>
              </a:defRPr>
            </a:lvl3pPr>
            <a:lvl4pPr lvl="3" rtl="0">
              <a:spcBef>
                <a:spcPts val="0"/>
              </a:spcBef>
              <a:spcAft>
                <a:spcPts val="0"/>
              </a:spcAft>
              <a:buSzPts val="3700"/>
              <a:buNone/>
              <a:defRPr>
                <a:latin typeface="Roboto Light"/>
                <a:ea typeface="Roboto Light"/>
                <a:cs typeface="Roboto Light"/>
                <a:sym typeface="Roboto Light"/>
              </a:defRPr>
            </a:lvl4pPr>
            <a:lvl5pPr lvl="4" rtl="0">
              <a:spcBef>
                <a:spcPts val="0"/>
              </a:spcBef>
              <a:spcAft>
                <a:spcPts val="0"/>
              </a:spcAft>
              <a:buSzPts val="3700"/>
              <a:buNone/>
              <a:defRPr>
                <a:latin typeface="Roboto Light"/>
                <a:ea typeface="Roboto Light"/>
                <a:cs typeface="Roboto Light"/>
                <a:sym typeface="Roboto Light"/>
              </a:defRPr>
            </a:lvl5pPr>
            <a:lvl6pPr lvl="5" rtl="0">
              <a:spcBef>
                <a:spcPts val="0"/>
              </a:spcBef>
              <a:spcAft>
                <a:spcPts val="0"/>
              </a:spcAft>
              <a:buSzPts val="3700"/>
              <a:buNone/>
              <a:defRPr>
                <a:latin typeface="Roboto Light"/>
                <a:ea typeface="Roboto Light"/>
                <a:cs typeface="Roboto Light"/>
                <a:sym typeface="Roboto Light"/>
              </a:defRPr>
            </a:lvl6pPr>
            <a:lvl7pPr lvl="6" rtl="0">
              <a:spcBef>
                <a:spcPts val="0"/>
              </a:spcBef>
              <a:spcAft>
                <a:spcPts val="0"/>
              </a:spcAft>
              <a:buSzPts val="3700"/>
              <a:buNone/>
              <a:defRPr>
                <a:latin typeface="Roboto Light"/>
                <a:ea typeface="Roboto Light"/>
                <a:cs typeface="Roboto Light"/>
                <a:sym typeface="Roboto Light"/>
              </a:defRPr>
            </a:lvl7pPr>
            <a:lvl8pPr lvl="7" rtl="0">
              <a:spcBef>
                <a:spcPts val="0"/>
              </a:spcBef>
              <a:spcAft>
                <a:spcPts val="0"/>
              </a:spcAft>
              <a:buSzPts val="3700"/>
              <a:buNone/>
              <a:defRPr>
                <a:latin typeface="Roboto Light"/>
                <a:ea typeface="Roboto Light"/>
                <a:cs typeface="Roboto Light"/>
                <a:sym typeface="Roboto Light"/>
              </a:defRPr>
            </a:lvl8pPr>
            <a:lvl9pPr lvl="8" rtl="0">
              <a:spcBef>
                <a:spcPts val="0"/>
              </a:spcBef>
              <a:spcAft>
                <a:spcPts val="0"/>
              </a:spcAft>
              <a:buSzPts val="3700"/>
              <a:buNone/>
              <a:defRPr>
                <a:latin typeface="Roboto Light"/>
                <a:ea typeface="Roboto Light"/>
                <a:cs typeface="Roboto Light"/>
                <a:sym typeface="Roboto Light"/>
              </a:defRPr>
            </a:lvl9pPr>
          </a:lstStyle>
          <a:p>
            <a:endParaRPr/>
          </a:p>
        </p:txBody>
      </p:sp>
      <p:sp>
        <p:nvSpPr>
          <p:cNvPr id="446" name="Google Shape;446;p38"/>
          <p:cNvSpPr/>
          <p:nvPr/>
        </p:nvSpPr>
        <p:spPr>
          <a:xfrm rot="10800000" flipH="1">
            <a:off x="918400" y="922800"/>
            <a:ext cx="10355100" cy="5012400"/>
          </a:xfrm>
          <a:prstGeom prst="bracePair">
            <a:avLst/>
          </a:prstGeom>
          <a:noFill/>
          <a:ln w="76200"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7" name="Google Shape;447;p38"/>
          <p:cNvSpPr/>
          <p:nvPr/>
        </p:nvSpPr>
        <p:spPr>
          <a:xfrm>
            <a:off x="1472357" y="1386251"/>
            <a:ext cx="9247523" cy="4175678"/>
          </a:xfrm>
          <a:custGeom>
            <a:avLst/>
            <a:gdLst/>
            <a:ahLst/>
            <a:cxnLst/>
            <a:rect l="l" t="t" r="r" b="b"/>
            <a:pathLst>
              <a:path w="284824" h="128611" extrusionOk="0">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8" name="Google Shape;448;p38"/>
          <p:cNvSpPr txBox="1">
            <a:spLocks noGrp="1"/>
          </p:cNvSpPr>
          <p:nvPr>
            <p:ph type="title" idx="2"/>
          </p:nvPr>
        </p:nvSpPr>
        <p:spPr>
          <a:xfrm>
            <a:off x="1933833" y="1386267"/>
            <a:ext cx="8325600" cy="4175700"/>
          </a:xfrm>
          <a:prstGeom prst="rect">
            <a:avLst/>
          </a:prstGeom>
        </p:spPr>
        <p:txBody>
          <a:bodyPr spcFirstLastPara="1" wrap="square" lIns="487675" tIns="121900" rIns="121900" bIns="121900" anchor="ctr" anchorCtr="0">
            <a:noAutofit/>
          </a:bodyPr>
          <a:lstStyle>
            <a:lvl1pPr lvl="0" rtl="0">
              <a:spcBef>
                <a:spcPts val="0"/>
              </a:spcBef>
              <a:spcAft>
                <a:spcPts val="0"/>
              </a:spcAft>
              <a:buSzPts val="4500"/>
              <a:buNone/>
              <a:defRPr sz="4500">
                <a:latin typeface="Roboto Light"/>
                <a:ea typeface="Roboto Light"/>
                <a:cs typeface="Roboto Light"/>
                <a:sym typeface="Roboto Light"/>
              </a:defRPr>
            </a:lvl1pPr>
            <a:lvl2pPr lvl="1"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ble 01">
  <p:cSld name="CUSTOM_5">
    <p:spTree>
      <p:nvGrpSpPr>
        <p:cNvPr id="1" name="Shape 449"/>
        <p:cNvGrpSpPr/>
        <p:nvPr/>
      </p:nvGrpSpPr>
      <p:grpSpPr>
        <a:xfrm>
          <a:off x="0" y="0"/>
          <a:ext cx="0" cy="0"/>
          <a:chOff x="0" y="0"/>
          <a:chExt cx="0" cy="0"/>
        </a:xfrm>
      </p:grpSpPr>
      <p:graphicFrame>
        <p:nvGraphicFramePr>
          <p:cNvPr id="450" name="Google Shape;450;p39"/>
          <p:cNvGraphicFramePr/>
          <p:nvPr/>
        </p:nvGraphicFramePr>
        <p:xfrm>
          <a:off x="989433" y="1378633"/>
          <a:ext cx="3000000" cy="3000000"/>
        </p:xfrm>
        <a:graphic>
          <a:graphicData uri="http://schemas.openxmlformats.org/drawingml/2006/table">
            <a:tbl>
              <a:tblPr>
                <a:noFill/>
                <a:tableStyleId>{1FECE08E-A04E-4FF6-909A-77B31E45CB17}</a:tableStyleId>
              </a:tblPr>
              <a:tblGrid>
                <a:gridCol w="510475">
                  <a:extLst>
                    <a:ext uri="{9D8B030D-6E8A-4147-A177-3AD203B41FA5}">
                      <a16:colId xmlns:a16="http://schemas.microsoft.com/office/drawing/2014/main" val="20000"/>
                    </a:ext>
                  </a:extLst>
                </a:gridCol>
                <a:gridCol w="2120525">
                  <a:extLst>
                    <a:ext uri="{9D8B030D-6E8A-4147-A177-3AD203B41FA5}">
                      <a16:colId xmlns:a16="http://schemas.microsoft.com/office/drawing/2014/main" val="20001"/>
                    </a:ext>
                  </a:extLst>
                </a:gridCol>
                <a:gridCol w="2510800">
                  <a:extLst>
                    <a:ext uri="{9D8B030D-6E8A-4147-A177-3AD203B41FA5}">
                      <a16:colId xmlns:a16="http://schemas.microsoft.com/office/drawing/2014/main" val="20002"/>
                    </a:ext>
                  </a:extLst>
                </a:gridCol>
                <a:gridCol w="2535675">
                  <a:extLst>
                    <a:ext uri="{9D8B030D-6E8A-4147-A177-3AD203B41FA5}">
                      <a16:colId xmlns:a16="http://schemas.microsoft.com/office/drawing/2014/main" val="20003"/>
                    </a:ext>
                  </a:extLst>
                </a:gridCol>
                <a:gridCol w="2535675">
                  <a:extLst>
                    <a:ext uri="{9D8B030D-6E8A-4147-A177-3AD203B41FA5}">
                      <a16:colId xmlns:a16="http://schemas.microsoft.com/office/drawing/2014/main" val="20004"/>
                    </a:ext>
                  </a:extLst>
                </a:gridCol>
              </a:tblGrid>
              <a:tr h="589975">
                <a:tc>
                  <a:txBody>
                    <a:bodyPr/>
                    <a:lstStyle/>
                    <a:p>
                      <a:pPr marL="0" lvl="0" indent="0" algn="ctr" rtl="0">
                        <a:spcBef>
                          <a:spcPts val="0"/>
                        </a:spcBef>
                        <a:spcAft>
                          <a:spcPts val="0"/>
                        </a:spcAft>
                        <a:buNone/>
                      </a:pPr>
                      <a:r>
                        <a:rPr lang="en-US" sz="1900" b="1">
                          <a:solidFill>
                            <a:srgbClr val="082D49"/>
                          </a:solidFill>
                          <a:latin typeface="Roboto"/>
                          <a:ea typeface="Roboto"/>
                          <a:cs typeface="Roboto"/>
                          <a:sym typeface="Roboto"/>
                        </a:rPr>
                        <a:t>Id</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First Name</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Last Name</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Email</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US" sz="1900" b="1">
                          <a:solidFill>
                            <a:srgbClr val="082D49"/>
                          </a:solidFill>
                          <a:latin typeface="Roboto"/>
                          <a:ea typeface="Roboto"/>
                          <a:cs typeface="Roboto"/>
                          <a:sym typeface="Roboto"/>
                        </a:rPr>
                        <a:t>Yes/No</a:t>
                      </a:r>
                      <a:endParaRPr sz="1900" b="1">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1</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500"/>
                        <a:buFont typeface="Arial"/>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2</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extLst>
                  <a:ext uri="{0D108BD9-81ED-4DB2-BD59-A6C34878D82A}">
                    <a16:rowId xmlns:a16="http://schemas.microsoft.com/office/drawing/2014/main" val="10002"/>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3</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500"/>
                        <a:buFont typeface="Arial"/>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4</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812775">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5</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“Doe”</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“john@email.com”</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US" sz="1900">
                          <a:solidFill>
                            <a:srgbClr val="082D49"/>
                          </a:solidFill>
                          <a:latin typeface="Roboto"/>
                          <a:ea typeface="Roboto"/>
                          <a:cs typeface="Roboto"/>
                          <a:sym typeface="Roboto"/>
                        </a:rPr>
                        <a:t>“Y”</a:t>
                      </a:r>
                      <a:endParaRPr sz="1900">
                        <a:solidFill>
                          <a:srgbClr val="082D49"/>
                        </a:solidFill>
                        <a:latin typeface="Roboto"/>
                        <a:ea typeface="Roboto"/>
                        <a:cs typeface="Roboto"/>
                        <a:sym typeface="Roboto"/>
                      </a:endParaRPr>
                    </a:p>
                  </a:txBody>
                  <a:tcPr marL="121900" marR="121900" marT="121900" marB="121900">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451" name="Google Shape;451;p39"/>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52" name="Google Shape;452;p39"/>
          <p:cNvSpPr txBox="1">
            <a:spLocks noGrp="1"/>
          </p:cNvSpPr>
          <p:nvPr>
            <p:ph type="title" idx="2"/>
          </p:nvPr>
        </p:nvSpPr>
        <p:spPr>
          <a:xfrm>
            <a:off x="-8000" y="687033"/>
            <a:ext cx="12224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 slide 01">
  <p:cSld name="CUSTOM_6">
    <p:spTree>
      <p:nvGrpSpPr>
        <p:cNvPr id="1" name="Shape 453"/>
        <p:cNvGrpSpPr/>
        <p:nvPr/>
      </p:nvGrpSpPr>
      <p:grpSpPr>
        <a:xfrm>
          <a:off x="0" y="0"/>
          <a:ext cx="0" cy="0"/>
          <a:chOff x="0" y="0"/>
          <a:chExt cx="0" cy="0"/>
        </a:xfrm>
      </p:grpSpPr>
      <p:sp>
        <p:nvSpPr>
          <p:cNvPr id="454" name="Google Shape;454;p40"/>
          <p:cNvSpPr>
            <a:spLocks noGrp="1"/>
          </p:cNvSpPr>
          <p:nvPr>
            <p:ph type="pic" idx="2"/>
          </p:nvPr>
        </p:nvSpPr>
        <p:spPr>
          <a:xfrm>
            <a:off x="7897833" y="200"/>
            <a:ext cx="4293900" cy="6858000"/>
          </a:xfrm>
          <a:prstGeom prst="rect">
            <a:avLst/>
          </a:prstGeom>
          <a:noFill/>
          <a:ln>
            <a:noFill/>
          </a:ln>
        </p:spPr>
      </p:sp>
      <p:sp>
        <p:nvSpPr>
          <p:cNvPr id="455" name="Google Shape;455;p40"/>
          <p:cNvSpPr txBox="1">
            <a:spLocks noGrp="1"/>
          </p:cNvSpPr>
          <p:nvPr>
            <p:ph type="body" idx="1"/>
          </p:nvPr>
        </p:nvSpPr>
        <p:spPr>
          <a:xfrm>
            <a:off x="787133" y="1495633"/>
            <a:ext cx="70929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56" name="Google Shape;456;p40"/>
          <p:cNvSpPr txBox="1">
            <a:spLocks noGrp="1"/>
          </p:cNvSpPr>
          <p:nvPr>
            <p:ph type="title"/>
          </p:nvPr>
        </p:nvSpPr>
        <p:spPr>
          <a:xfrm>
            <a:off x="-2783" y="169867"/>
            <a:ext cx="78849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57" name="Google Shape;457;p40"/>
          <p:cNvSpPr txBox="1">
            <a:spLocks noGrp="1"/>
          </p:cNvSpPr>
          <p:nvPr>
            <p:ph type="title" idx="3"/>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slide 02">
  <p:cSld name="CUSTOM_7">
    <p:spTree>
      <p:nvGrpSpPr>
        <p:cNvPr id="1" name="Shape 458"/>
        <p:cNvGrpSpPr/>
        <p:nvPr/>
      </p:nvGrpSpPr>
      <p:grpSpPr>
        <a:xfrm>
          <a:off x="0" y="0"/>
          <a:ext cx="0" cy="0"/>
          <a:chOff x="0" y="0"/>
          <a:chExt cx="0" cy="0"/>
        </a:xfrm>
      </p:grpSpPr>
      <p:sp>
        <p:nvSpPr>
          <p:cNvPr id="459" name="Google Shape;459;p41"/>
          <p:cNvSpPr>
            <a:spLocks noGrp="1"/>
          </p:cNvSpPr>
          <p:nvPr>
            <p:ph type="pic" idx="2"/>
          </p:nvPr>
        </p:nvSpPr>
        <p:spPr>
          <a:xfrm>
            <a:off x="0" y="200"/>
            <a:ext cx="4293900" cy="6858000"/>
          </a:xfrm>
          <a:prstGeom prst="rect">
            <a:avLst/>
          </a:prstGeom>
          <a:noFill/>
          <a:ln>
            <a:noFill/>
          </a:ln>
        </p:spPr>
      </p:sp>
      <p:sp>
        <p:nvSpPr>
          <p:cNvPr id="460" name="Google Shape;460;p41"/>
          <p:cNvSpPr txBox="1">
            <a:spLocks noGrp="1"/>
          </p:cNvSpPr>
          <p:nvPr>
            <p:ph type="title"/>
          </p:nvPr>
        </p:nvSpPr>
        <p:spPr>
          <a:xfrm>
            <a:off x="4294000" y="169867"/>
            <a:ext cx="74763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1" name="Google Shape;461;p41"/>
          <p:cNvSpPr txBox="1">
            <a:spLocks noGrp="1"/>
          </p:cNvSpPr>
          <p:nvPr>
            <p:ph type="body" idx="1"/>
          </p:nvPr>
        </p:nvSpPr>
        <p:spPr>
          <a:xfrm>
            <a:off x="5070500" y="1495633"/>
            <a:ext cx="6802800" cy="45147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462" name="Google Shape;462;p41"/>
          <p:cNvSpPr txBox="1">
            <a:spLocks noGrp="1"/>
          </p:cNvSpPr>
          <p:nvPr>
            <p:ph type="title" idx="3"/>
          </p:nvPr>
        </p:nvSpPr>
        <p:spPr>
          <a:xfrm>
            <a:off x="4294000" y="687033"/>
            <a:ext cx="79227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7" name="Google Shape;37;p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creenshot slide 01">
  <p:cSld name="CUSTOM_8">
    <p:spTree>
      <p:nvGrpSpPr>
        <p:cNvPr id="1" name="Shape 463"/>
        <p:cNvGrpSpPr/>
        <p:nvPr/>
      </p:nvGrpSpPr>
      <p:grpSpPr>
        <a:xfrm>
          <a:off x="0" y="0"/>
          <a:ext cx="0" cy="0"/>
          <a:chOff x="0" y="0"/>
          <a:chExt cx="0" cy="0"/>
        </a:xfrm>
      </p:grpSpPr>
      <p:cxnSp>
        <p:nvCxnSpPr>
          <p:cNvPr id="464" name="Google Shape;464;p42"/>
          <p:cNvCxnSpPr/>
          <p:nvPr/>
        </p:nvCxnSpPr>
        <p:spPr>
          <a:xfrm rot="10800000">
            <a:off x="3892467" y="3168581"/>
            <a:ext cx="780300" cy="0"/>
          </a:xfrm>
          <a:prstGeom prst="straightConnector1">
            <a:avLst/>
          </a:prstGeom>
          <a:noFill/>
          <a:ln w="9525" cap="rnd" cmpd="sng">
            <a:solidFill>
              <a:srgbClr val="2E5E73"/>
            </a:solidFill>
            <a:prstDash val="solid"/>
            <a:round/>
            <a:headEnd type="none" w="med" len="med"/>
            <a:tailEnd type="oval" w="med" len="med"/>
          </a:ln>
        </p:spPr>
      </p:cxnSp>
      <p:cxnSp>
        <p:nvCxnSpPr>
          <p:cNvPr id="465" name="Google Shape;465;p42"/>
          <p:cNvCxnSpPr/>
          <p:nvPr/>
        </p:nvCxnSpPr>
        <p:spPr>
          <a:xfrm rot="10800000">
            <a:off x="3892467" y="5087800"/>
            <a:ext cx="780300" cy="0"/>
          </a:xfrm>
          <a:prstGeom prst="straightConnector1">
            <a:avLst/>
          </a:prstGeom>
          <a:noFill/>
          <a:ln w="9525" cap="rnd" cmpd="sng">
            <a:solidFill>
              <a:srgbClr val="2E5E73"/>
            </a:solidFill>
            <a:prstDash val="solid"/>
            <a:round/>
            <a:headEnd type="none" w="med" len="med"/>
            <a:tailEnd type="oval" w="med" len="med"/>
          </a:ln>
        </p:spPr>
      </p:cxnSp>
      <p:sp>
        <p:nvSpPr>
          <p:cNvPr id="466" name="Google Shape;466;p42"/>
          <p:cNvSpPr>
            <a:spLocks noGrp="1"/>
          </p:cNvSpPr>
          <p:nvPr>
            <p:ph type="pic" idx="2"/>
          </p:nvPr>
        </p:nvSpPr>
        <p:spPr>
          <a:xfrm>
            <a:off x="4781367" y="2073900"/>
            <a:ext cx="6573900" cy="3556500"/>
          </a:xfrm>
          <a:prstGeom prst="rect">
            <a:avLst/>
          </a:prstGeom>
          <a:noFill/>
          <a:ln>
            <a:noFill/>
          </a:ln>
          <a:effectLst>
            <a:outerShdw blurRad="57150" dist="19050" dir="5400000" algn="bl" rotWithShape="0">
              <a:srgbClr val="000000">
                <a:alpha val="50000"/>
              </a:srgbClr>
            </a:outerShdw>
          </a:effectLst>
        </p:spPr>
      </p:sp>
      <p:sp>
        <p:nvSpPr>
          <p:cNvPr id="467" name="Google Shape;467;p42"/>
          <p:cNvSpPr txBox="1">
            <a:spLocks noGrp="1"/>
          </p:cNvSpPr>
          <p:nvPr>
            <p:ph type="title"/>
          </p:nvPr>
        </p:nvSpPr>
        <p:spPr>
          <a:xfrm>
            <a:off x="965767" y="2839267"/>
            <a:ext cx="2817900" cy="14109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8" name="Google Shape;468;p42"/>
          <p:cNvSpPr txBox="1">
            <a:spLocks noGrp="1"/>
          </p:cNvSpPr>
          <p:nvPr>
            <p:ph type="title" idx="3"/>
          </p:nvPr>
        </p:nvSpPr>
        <p:spPr>
          <a:xfrm>
            <a:off x="965767" y="4778500"/>
            <a:ext cx="2817900" cy="11505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69" name="Google Shape;469;p42"/>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0" name="Google Shape;470;p42"/>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creenshot slide 02">
  <p:cSld name="CUSTOM_9">
    <p:spTree>
      <p:nvGrpSpPr>
        <p:cNvPr id="1" name="Shape 471"/>
        <p:cNvGrpSpPr/>
        <p:nvPr/>
      </p:nvGrpSpPr>
      <p:grpSpPr>
        <a:xfrm>
          <a:off x="0" y="0"/>
          <a:ext cx="0" cy="0"/>
          <a:chOff x="0" y="0"/>
          <a:chExt cx="0" cy="0"/>
        </a:xfrm>
      </p:grpSpPr>
      <p:cxnSp>
        <p:nvCxnSpPr>
          <p:cNvPr id="472" name="Google Shape;472;p43"/>
          <p:cNvCxnSpPr/>
          <p:nvPr/>
        </p:nvCxnSpPr>
        <p:spPr>
          <a:xfrm rot="10800000">
            <a:off x="2276100" y="3168567"/>
            <a:ext cx="628500" cy="0"/>
          </a:xfrm>
          <a:prstGeom prst="straightConnector1">
            <a:avLst/>
          </a:prstGeom>
          <a:noFill/>
          <a:ln w="9525" cap="rnd" cmpd="sng">
            <a:solidFill>
              <a:srgbClr val="2E5E73"/>
            </a:solidFill>
            <a:prstDash val="solid"/>
            <a:round/>
            <a:headEnd type="none" w="med" len="med"/>
            <a:tailEnd type="oval" w="med" len="med"/>
          </a:ln>
        </p:spPr>
      </p:cxnSp>
      <p:cxnSp>
        <p:nvCxnSpPr>
          <p:cNvPr id="473" name="Google Shape;473;p43"/>
          <p:cNvCxnSpPr/>
          <p:nvPr/>
        </p:nvCxnSpPr>
        <p:spPr>
          <a:xfrm rot="10800000">
            <a:off x="9496900" y="5082948"/>
            <a:ext cx="360000" cy="0"/>
          </a:xfrm>
          <a:prstGeom prst="straightConnector1">
            <a:avLst/>
          </a:prstGeom>
          <a:noFill/>
          <a:ln w="9525" cap="rnd" cmpd="sng">
            <a:solidFill>
              <a:srgbClr val="2E5E73"/>
            </a:solidFill>
            <a:prstDash val="solid"/>
            <a:round/>
            <a:headEnd type="oval" w="med" len="med"/>
            <a:tailEnd type="none" w="med" len="med"/>
          </a:ln>
        </p:spPr>
      </p:cxnSp>
      <p:sp>
        <p:nvSpPr>
          <p:cNvPr id="474" name="Google Shape;474;p43"/>
          <p:cNvSpPr>
            <a:spLocks noGrp="1"/>
          </p:cNvSpPr>
          <p:nvPr>
            <p:ph type="pic" idx="2"/>
          </p:nvPr>
        </p:nvSpPr>
        <p:spPr>
          <a:xfrm>
            <a:off x="3056700" y="2073900"/>
            <a:ext cx="6326400" cy="3422400"/>
          </a:xfrm>
          <a:prstGeom prst="rect">
            <a:avLst/>
          </a:prstGeom>
          <a:noFill/>
          <a:ln>
            <a:noFill/>
          </a:ln>
          <a:effectLst>
            <a:outerShdw blurRad="57150" dist="19050" dir="5400000" algn="bl" rotWithShape="0">
              <a:srgbClr val="000000">
                <a:alpha val="50000"/>
              </a:srgbClr>
            </a:outerShdw>
          </a:effectLst>
        </p:spPr>
      </p:sp>
      <p:sp>
        <p:nvSpPr>
          <p:cNvPr id="475" name="Google Shape;475;p43"/>
          <p:cNvSpPr txBox="1">
            <a:spLocks noGrp="1"/>
          </p:cNvSpPr>
          <p:nvPr>
            <p:ph type="title"/>
          </p:nvPr>
        </p:nvSpPr>
        <p:spPr>
          <a:xfrm>
            <a:off x="578700" y="2874700"/>
            <a:ext cx="1740000" cy="18207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6" name="Google Shape;476;p43"/>
          <p:cNvSpPr txBox="1">
            <a:spLocks noGrp="1"/>
          </p:cNvSpPr>
          <p:nvPr>
            <p:ph type="title" idx="3"/>
          </p:nvPr>
        </p:nvSpPr>
        <p:spPr>
          <a:xfrm>
            <a:off x="9970700" y="2951367"/>
            <a:ext cx="1740000" cy="2400900"/>
          </a:xfrm>
          <a:prstGeom prst="rect">
            <a:avLst/>
          </a:prstGeom>
        </p:spPr>
        <p:txBody>
          <a:bodyPr spcFirstLastPara="1" wrap="square" lIns="487675" tIns="121900" rIns="121900" bIns="121900" anchor="b"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7" name="Google Shape;477;p43"/>
          <p:cNvSpPr txBox="1">
            <a:spLocks noGrp="1"/>
          </p:cNvSpPr>
          <p:nvPr>
            <p:ph type="title" idx="4"/>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478" name="Google Shape;478;p43"/>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me's Up slide">
  <p:cSld name="CUSTOM_10_2">
    <p:bg>
      <p:bgPr>
        <a:solidFill>
          <a:srgbClr val="F2F2F2"/>
        </a:solidFill>
        <a:effectLst/>
      </p:bgPr>
    </p:bg>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0" y="4686167"/>
            <a:ext cx="12192000" cy="755700"/>
          </a:xfrm>
          <a:prstGeom prst="rect">
            <a:avLst/>
          </a:prstGeom>
        </p:spPr>
        <p:txBody>
          <a:bodyPr spcFirstLastPara="1" wrap="square" lIns="487675" tIns="121900" rIns="121900" bIns="121900" anchor="t" anchorCtr="0">
            <a:noAutofit/>
          </a:bodyPr>
          <a:lstStyle>
            <a:lvl1pPr lvl="0" algn="ctr" rtl="0">
              <a:spcBef>
                <a:spcPts val="0"/>
              </a:spcBef>
              <a:spcAft>
                <a:spcPts val="0"/>
              </a:spcAft>
              <a:buSzPts val="2700"/>
              <a:buNone/>
              <a:defRPr sz="2700">
                <a:latin typeface="Roboto Light"/>
                <a:ea typeface="Roboto Light"/>
                <a:cs typeface="Roboto Light"/>
                <a:sym typeface="Roboto Light"/>
              </a:defRPr>
            </a:lvl1pPr>
            <a:lvl2pPr lvl="1" algn="ctr" rtl="0">
              <a:spcBef>
                <a:spcPts val="0"/>
              </a:spcBef>
              <a:spcAft>
                <a:spcPts val="0"/>
              </a:spcAft>
              <a:buSzPts val="3700"/>
              <a:buNone/>
              <a:defRPr>
                <a:latin typeface="Roboto Light"/>
                <a:ea typeface="Roboto Light"/>
                <a:cs typeface="Roboto Light"/>
                <a:sym typeface="Roboto Light"/>
              </a:defRPr>
            </a:lvl2pPr>
            <a:lvl3pPr lvl="2" algn="ctr" rtl="0">
              <a:spcBef>
                <a:spcPts val="0"/>
              </a:spcBef>
              <a:spcAft>
                <a:spcPts val="0"/>
              </a:spcAft>
              <a:buSzPts val="3700"/>
              <a:buNone/>
              <a:defRPr>
                <a:latin typeface="Roboto Light"/>
                <a:ea typeface="Roboto Light"/>
                <a:cs typeface="Roboto Light"/>
                <a:sym typeface="Roboto Light"/>
              </a:defRPr>
            </a:lvl3pPr>
            <a:lvl4pPr lvl="3" algn="ctr" rtl="0">
              <a:spcBef>
                <a:spcPts val="0"/>
              </a:spcBef>
              <a:spcAft>
                <a:spcPts val="0"/>
              </a:spcAft>
              <a:buSzPts val="3700"/>
              <a:buNone/>
              <a:defRPr>
                <a:latin typeface="Roboto Light"/>
                <a:ea typeface="Roboto Light"/>
                <a:cs typeface="Roboto Light"/>
                <a:sym typeface="Roboto Light"/>
              </a:defRPr>
            </a:lvl4pPr>
            <a:lvl5pPr lvl="4" algn="ctr" rtl="0">
              <a:spcBef>
                <a:spcPts val="0"/>
              </a:spcBef>
              <a:spcAft>
                <a:spcPts val="0"/>
              </a:spcAft>
              <a:buSzPts val="3700"/>
              <a:buNone/>
              <a:defRPr>
                <a:latin typeface="Roboto Light"/>
                <a:ea typeface="Roboto Light"/>
                <a:cs typeface="Roboto Light"/>
                <a:sym typeface="Roboto Light"/>
              </a:defRPr>
            </a:lvl5pPr>
            <a:lvl6pPr lvl="5" algn="ctr" rtl="0">
              <a:spcBef>
                <a:spcPts val="0"/>
              </a:spcBef>
              <a:spcAft>
                <a:spcPts val="0"/>
              </a:spcAft>
              <a:buSzPts val="3700"/>
              <a:buNone/>
              <a:defRPr>
                <a:latin typeface="Roboto Light"/>
                <a:ea typeface="Roboto Light"/>
                <a:cs typeface="Roboto Light"/>
                <a:sym typeface="Roboto Light"/>
              </a:defRPr>
            </a:lvl6pPr>
            <a:lvl7pPr lvl="6" algn="ctr" rtl="0">
              <a:spcBef>
                <a:spcPts val="0"/>
              </a:spcBef>
              <a:spcAft>
                <a:spcPts val="0"/>
              </a:spcAft>
              <a:buSzPts val="3700"/>
              <a:buNone/>
              <a:defRPr>
                <a:latin typeface="Roboto Light"/>
                <a:ea typeface="Roboto Light"/>
                <a:cs typeface="Roboto Light"/>
                <a:sym typeface="Roboto Light"/>
              </a:defRPr>
            </a:lvl7pPr>
            <a:lvl8pPr lvl="7" algn="ctr" rtl="0">
              <a:spcBef>
                <a:spcPts val="0"/>
              </a:spcBef>
              <a:spcAft>
                <a:spcPts val="0"/>
              </a:spcAft>
              <a:buSzPts val="3700"/>
              <a:buNone/>
              <a:defRPr>
                <a:latin typeface="Roboto Light"/>
                <a:ea typeface="Roboto Light"/>
                <a:cs typeface="Roboto Light"/>
                <a:sym typeface="Roboto Light"/>
              </a:defRPr>
            </a:lvl8pPr>
            <a:lvl9pPr lvl="8" algn="ctr" rtl="0">
              <a:spcBef>
                <a:spcPts val="0"/>
              </a:spcBef>
              <a:spcAft>
                <a:spcPts val="0"/>
              </a:spcAft>
              <a:buSzPts val="3700"/>
              <a:buNone/>
              <a:defRPr>
                <a:latin typeface="Roboto Light"/>
                <a:ea typeface="Roboto Light"/>
                <a:cs typeface="Roboto Light"/>
                <a:sym typeface="Roboto Light"/>
              </a:defRPr>
            </a:lvl9pPr>
          </a:lstStyle>
          <a:p>
            <a:endParaRPr/>
          </a:p>
        </p:txBody>
      </p:sp>
      <p:sp>
        <p:nvSpPr>
          <p:cNvPr id="481" name="Google Shape;481;p4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482" name="Google Shape;482;p44"/>
          <p:cNvSpPr txBox="1"/>
          <p:nvPr/>
        </p:nvSpPr>
        <p:spPr>
          <a:xfrm>
            <a:off x="415600" y="38943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Instructor</a:t>
            </a:r>
            <a:r>
              <a:rPr lang="en-US" sz="5300" b="1">
                <a:solidFill>
                  <a:srgbClr val="2E5E73"/>
                </a:solidFill>
                <a:latin typeface="Roboto"/>
                <a:ea typeface="Roboto"/>
                <a:cs typeface="Roboto"/>
                <a:sym typeface="Roboto"/>
              </a:rPr>
              <a:t> Demonstration</a:t>
            </a:r>
            <a:endParaRPr sz="3200">
              <a:solidFill>
                <a:srgbClr val="2E5E73"/>
              </a:solidFill>
              <a:latin typeface="Roboto Light"/>
              <a:ea typeface="Roboto Light"/>
              <a:cs typeface="Roboto Light"/>
              <a:sym typeface="Roboto Light"/>
            </a:endParaRPr>
          </a:p>
        </p:txBody>
      </p:sp>
      <p:pic>
        <p:nvPicPr>
          <p:cNvPr id="483" name="Google Shape;483;p44"/>
          <p:cNvPicPr preferRelativeResize="0"/>
          <p:nvPr/>
        </p:nvPicPr>
        <p:blipFill>
          <a:blip r:embed="rId2">
            <a:alphaModFix/>
          </a:blip>
          <a:stretch>
            <a:fillRect/>
          </a:stretch>
        </p:blipFill>
        <p:spPr>
          <a:xfrm>
            <a:off x="5314375" y="2111667"/>
            <a:ext cx="1563117" cy="10032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me's Up slide 1">
  <p:cSld name="CUSTOM_10_2_1">
    <p:bg>
      <p:bgPr>
        <a:solidFill>
          <a:srgbClr val="F2F2F2"/>
        </a:solidFill>
        <a:effectLst/>
      </p:bgPr>
    </p:bg>
    <p:spTree>
      <p:nvGrpSpPr>
        <p:cNvPr id="1" name="Shape 484"/>
        <p:cNvGrpSpPr/>
        <p:nvPr/>
      </p:nvGrpSpPr>
      <p:grpSpPr>
        <a:xfrm>
          <a:off x="0" y="0"/>
          <a:ext cx="0" cy="0"/>
          <a:chOff x="0" y="0"/>
          <a:chExt cx="0" cy="0"/>
        </a:xfrm>
      </p:grpSpPr>
      <p:sp>
        <p:nvSpPr>
          <p:cNvPr id="485" name="Google Shape;485;p45"/>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Time’s up!</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Let’s review</a:t>
            </a:r>
            <a:endParaRPr sz="5300">
              <a:solidFill>
                <a:srgbClr val="2E5E73"/>
              </a:solidFill>
              <a:latin typeface="Roboto Light"/>
              <a:ea typeface="Roboto Light"/>
              <a:cs typeface="Roboto Light"/>
              <a:sym typeface="Roboto Light"/>
            </a:endParaRPr>
          </a:p>
        </p:txBody>
      </p:sp>
      <p:pic>
        <p:nvPicPr>
          <p:cNvPr id="486" name="Google Shape;486;p45"/>
          <p:cNvPicPr preferRelativeResize="0"/>
          <p:nvPr/>
        </p:nvPicPr>
        <p:blipFill>
          <a:blip r:embed="rId2">
            <a:alphaModFix/>
          </a:blip>
          <a:stretch>
            <a:fillRect/>
          </a:stretch>
        </p:blipFill>
        <p:spPr>
          <a:xfrm>
            <a:off x="5300000" y="2049267"/>
            <a:ext cx="1592000" cy="1532086"/>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reak slide">
  <p:cSld name="CUSTOM_10_1">
    <p:bg>
      <p:bgPr>
        <a:solidFill>
          <a:srgbClr val="F2F2F2"/>
        </a:solidFill>
        <a:effectLst/>
      </p:bgPr>
    </p:bg>
    <p:spTree>
      <p:nvGrpSpPr>
        <p:cNvPr id="1" name="Shape 487"/>
        <p:cNvGrpSpPr/>
        <p:nvPr/>
      </p:nvGrpSpPr>
      <p:grpSpPr>
        <a:xfrm>
          <a:off x="0" y="0"/>
          <a:ext cx="0" cy="0"/>
          <a:chOff x="0" y="0"/>
          <a:chExt cx="0" cy="0"/>
        </a:xfrm>
      </p:grpSpPr>
      <p:sp>
        <p:nvSpPr>
          <p:cNvPr id="488" name="Google Shape;488;p46"/>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Break</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15 mins</a:t>
            </a:r>
            <a:endParaRPr sz="5300">
              <a:solidFill>
                <a:srgbClr val="2E5E73"/>
              </a:solidFill>
              <a:latin typeface="Roboto Light"/>
              <a:ea typeface="Roboto Light"/>
              <a:cs typeface="Roboto Light"/>
              <a:sym typeface="Roboto Light"/>
            </a:endParaRPr>
          </a:p>
        </p:txBody>
      </p:sp>
      <p:pic>
        <p:nvPicPr>
          <p:cNvPr id="489" name="Google Shape;489;p46"/>
          <p:cNvPicPr preferRelativeResize="0"/>
          <p:nvPr/>
        </p:nvPicPr>
        <p:blipFill>
          <a:blip r:embed="rId2">
            <a:alphaModFix/>
          </a:blip>
          <a:stretch>
            <a:fillRect/>
          </a:stretch>
        </p:blipFill>
        <p:spPr>
          <a:xfrm>
            <a:off x="5246436" y="1939100"/>
            <a:ext cx="1699100" cy="1645444"/>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reak slide 1">
  <p:cSld name="CUSTOM_10_1_2">
    <p:bg>
      <p:bgPr>
        <a:solidFill>
          <a:srgbClr val="F2F2F2"/>
        </a:solidFill>
        <a:effectLst/>
      </p:bgPr>
    </p:bg>
    <p:spTree>
      <p:nvGrpSpPr>
        <p:cNvPr id="1" name="Shape 490"/>
        <p:cNvGrpSpPr/>
        <p:nvPr/>
      </p:nvGrpSpPr>
      <p:grpSpPr>
        <a:xfrm>
          <a:off x="0" y="0"/>
          <a:ext cx="0" cy="0"/>
          <a:chOff x="0" y="0"/>
          <a:chExt cx="0" cy="0"/>
        </a:xfrm>
      </p:grpSpPr>
      <p:sp>
        <p:nvSpPr>
          <p:cNvPr id="491" name="Google Shape;491;p47"/>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Break</a:t>
            </a:r>
            <a:endParaRPr sz="5300" b="1">
              <a:solidFill>
                <a:srgbClr val="2E5E73"/>
              </a:solidFill>
              <a:latin typeface="Roboto"/>
              <a:ea typeface="Roboto"/>
              <a:cs typeface="Roboto"/>
              <a:sym typeface="Roboto"/>
            </a:endParaRPr>
          </a:p>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15 mins</a:t>
            </a:r>
            <a:endParaRPr sz="5300">
              <a:solidFill>
                <a:srgbClr val="2E5E73"/>
              </a:solidFill>
              <a:latin typeface="Roboto Light"/>
              <a:ea typeface="Roboto Light"/>
              <a:cs typeface="Roboto Light"/>
              <a:sym typeface="Roboto Light"/>
            </a:endParaRPr>
          </a:p>
        </p:txBody>
      </p:sp>
      <p:pic>
        <p:nvPicPr>
          <p:cNvPr id="492" name="Google Shape;492;p47"/>
          <p:cNvPicPr preferRelativeResize="0"/>
          <p:nvPr/>
        </p:nvPicPr>
        <p:blipFill>
          <a:blip r:embed="rId2">
            <a:alphaModFix/>
          </a:blip>
          <a:stretch>
            <a:fillRect/>
          </a:stretch>
        </p:blipFill>
        <p:spPr>
          <a:xfrm>
            <a:off x="5246436" y="1939100"/>
            <a:ext cx="1699100" cy="1645444"/>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me for a video slide">
  <p:cSld name="CUSTOM_10_1_1">
    <p:bg>
      <p:bgPr>
        <a:solidFill>
          <a:srgbClr val="F2F2F2"/>
        </a:solidFill>
        <a:effectLst/>
      </p:bgPr>
    </p:bg>
    <p:spTree>
      <p:nvGrpSpPr>
        <p:cNvPr id="1" name="Shape 493"/>
        <p:cNvGrpSpPr/>
        <p:nvPr/>
      </p:nvGrpSpPr>
      <p:grpSpPr>
        <a:xfrm>
          <a:off x="0" y="0"/>
          <a:ext cx="0" cy="0"/>
          <a:chOff x="0" y="0"/>
          <a:chExt cx="0" cy="0"/>
        </a:xfrm>
      </p:grpSpPr>
      <p:sp>
        <p:nvSpPr>
          <p:cNvPr id="494" name="Google Shape;494;p48"/>
          <p:cNvSpPr txBox="1"/>
          <p:nvPr/>
        </p:nvSpPr>
        <p:spPr>
          <a:xfrm>
            <a:off x="415600" y="3584600"/>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Time for a quick </a:t>
            </a:r>
            <a:r>
              <a:rPr lang="en-US" sz="5300" b="1">
                <a:solidFill>
                  <a:srgbClr val="2E5E73"/>
                </a:solidFill>
                <a:latin typeface="Roboto"/>
                <a:ea typeface="Roboto"/>
                <a:cs typeface="Roboto"/>
                <a:sym typeface="Roboto"/>
              </a:rPr>
              <a:t>video</a:t>
            </a:r>
            <a:endParaRPr sz="5300">
              <a:solidFill>
                <a:srgbClr val="2E5E73"/>
              </a:solidFill>
              <a:latin typeface="Roboto Light"/>
              <a:ea typeface="Roboto Light"/>
              <a:cs typeface="Roboto Light"/>
              <a:sym typeface="Roboto Light"/>
            </a:endParaRPr>
          </a:p>
        </p:txBody>
      </p:sp>
      <p:pic>
        <p:nvPicPr>
          <p:cNvPr id="495" name="Google Shape;495;p48"/>
          <p:cNvPicPr preferRelativeResize="0"/>
          <p:nvPr/>
        </p:nvPicPr>
        <p:blipFill>
          <a:blip r:embed="rId2">
            <a:alphaModFix/>
          </a:blip>
          <a:stretch>
            <a:fillRect/>
          </a:stretch>
        </p:blipFill>
        <p:spPr>
          <a:xfrm>
            <a:off x="5221133" y="2212233"/>
            <a:ext cx="1749733" cy="1260934"/>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Peer review slide">
  <p:cSld name="CUSTOM_10_1_1_1">
    <p:bg>
      <p:bgPr>
        <a:solidFill>
          <a:srgbClr val="F2F2F2"/>
        </a:solidFill>
        <a:effectLst/>
      </p:bgPr>
    </p:bg>
    <p:spTree>
      <p:nvGrpSpPr>
        <p:cNvPr id="1" name="Shape 496"/>
        <p:cNvGrpSpPr/>
        <p:nvPr/>
      </p:nvGrpSpPr>
      <p:grpSpPr>
        <a:xfrm>
          <a:off x="0" y="0"/>
          <a:ext cx="0" cy="0"/>
          <a:chOff x="0" y="0"/>
          <a:chExt cx="0" cy="0"/>
        </a:xfrm>
      </p:grpSpPr>
      <p:sp>
        <p:nvSpPr>
          <p:cNvPr id="497" name="Google Shape;497;p49"/>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Peer </a:t>
            </a:r>
            <a:r>
              <a:rPr lang="en-US" sz="5300">
                <a:solidFill>
                  <a:srgbClr val="2E5E73"/>
                </a:solidFill>
                <a:latin typeface="Roboto Light"/>
                <a:ea typeface="Roboto Light"/>
                <a:cs typeface="Roboto Light"/>
                <a:sym typeface="Roboto Light"/>
              </a:rPr>
              <a:t>review</a:t>
            </a:r>
            <a:endParaRPr sz="5300">
              <a:solidFill>
                <a:srgbClr val="2E5E73"/>
              </a:solidFill>
              <a:latin typeface="Roboto Light"/>
              <a:ea typeface="Roboto Light"/>
              <a:cs typeface="Roboto Light"/>
              <a:sym typeface="Roboto Light"/>
            </a:endParaRPr>
          </a:p>
        </p:txBody>
      </p:sp>
      <p:pic>
        <p:nvPicPr>
          <p:cNvPr id="498" name="Google Shape;498;p49"/>
          <p:cNvPicPr preferRelativeResize="0"/>
          <p:nvPr/>
        </p:nvPicPr>
        <p:blipFill>
          <a:blip r:embed="rId2">
            <a:alphaModFix/>
          </a:blip>
          <a:stretch>
            <a:fillRect/>
          </a:stretch>
        </p:blipFill>
        <p:spPr>
          <a:xfrm>
            <a:off x="5234967" y="1937333"/>
            <a:ext cx="1722067" cy="1722067"/>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Let's recap slide">
  <p:cSld name="CUSTOM_10_1_1_1_2">
    <p:bg>
      <p:bgPr>
        <a:solidFill>
          <a:srgbClr val="F2F2F2"/>
        </a:solidFill>
        <a:effectLst/>
      </p:bgPr>
    </p:bg>
    <p:spTree>
      <p:nvGrpSpPr>
        <p:cNvPr id="1" name="Shape 499"/>
        <p:cNvGrpSpPr/>
        <p:nvPr/>
      </p:nvGrpSpPr>
      <p:grpSpPr>
        <a:xfrm>
          <a:off x="0" y="0"/>
          <a:ext cx="0" cy="0"/>
          <a:chOff x="0" y="0"/>
          <a:chExt cx="0" cy="0"/>
        </a:xfrm>
      </p:grpSpPr>
      <p:sp>
        <p:nvSpPr>
          <p:cNvPr id="500" name="Google Shape;500;p50"/>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a:ea typeface="Roboto"/>
                <a:cs typeface="Roboto"/>
                <a:sym typeface="Roboto"/>
              </a:rPr>
              <a:t>Let’s </a:t>
            </a:r>
            <a:r>
              <a:rPr lang="en-US" sz="5300" b="1">
                <a:solidFill>
                  <a:srgbClr val="2E5E73"/>
                </a:solidFill>
                <a:latin typeface="Roboto"/>
                <a:ea typeface="Roboto"/>
                <a:cs typeface="Roboto"/>
                <a:sym typeface="Roboto"/>
              </a:rPr>
              <a:t>recap</a:t>
            </a:r>
            <a:endParaRPr sz="5300" b="1">
              <a:solidFill>
                <a:srgbClr val="2E5E73"/>
              </a:solidFill>
              <a:latin typeface="Roboto"/>
              <a:ea typeface="Roboto"/>
              <a:cs typeface="Roboto"/>
              <a:sym typeface="Roboto"/>
            </a:endParaRPr>
          </a:p>
        </p:txBody>
      </p:sp>
      <p:pic>
        <p:nvPicPr>
          <p:cNvPr id="501" name="Google Shape;501;p50"/>
          <p:cNvPicPr preferRelativeResize="0"/>
          <p:nvPr/>
        </p:nvPicPr>
        <p:blipFill>
          <a:blip r:embed="rId2">
            <a:alphaModFix/>
          </a:blip>
          <a:stretch>
            <a:fillRect/>
          </a:stretch>
        </p:blipFill>
        <p:spPr>
          <a:xfrm>
            <a:off x="5234967" y="1913812"/>
            <a:ext cx="1722067" cy="1769110"/>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Office Hours slide">
  <p:cSld name="CUSTOM_10_1_1_1_2_3">
    <p:bg>
      <p:bgPr>
        <a:solidFill>
          <a:srgbClr val="F2F2F2"/>
        </a:solidFill>
        <a:effectLst/>
      </p:bgPr>
    </p:bg>
    <p:spTree>
      <p:nvGrpSpPr>
        <p:cNvPr id="1" name="Shape 502"/>
        <p:cNvGrpSpPr/>
        <p:nvPr/>
      </p:nvGrpSpPr>
      <p:grpSpPr>
        <a:xfrm>
          <a:off x="0" y="0"/>
          <a:ext cx="0" cy="0"/>
          <a:chOff x="0" y="0"/>
          <a:chExt cx="0" cy="0"/>
        </a:xfrm>
      </p:grpSpPr>
      <p:sp>
        <p:nvSpPr>
          <p:cNvPr id="503" name="Google Shape;503;p51"/>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Office Hours</a:t>
            </a:r>
            <a:endParaRPr sz="5300" b="1">
              <a:solidFill>
                <a:srgbClr val="2E5E73"/>
              </a:solidFill>
              <a:latin typeface="Roboto"/>
              <a:ea typeface="Roboto"/>
              <a:cs typeface="Roboto"/>
              <a:sym typeface="Roboto"/>
            </a:endParaRPr>
          </a:p>
        </p:txBody>
      </p:sp>
      <p:pic>
        <p:nvPicPr>
          <p:cNvPr id="504" name="Google Shape;504;p51"/>
          <p:cNvPicPr preferRelativeResize="0"/>
          <p:nvPr/>
        </p:nvPicPr>
        <p:blipFill>
          <a:blip r:embed="rId2">
            <a:alphaModFix/>
          </a:blip>
          <a:stretch>
            <a:fillRect/>
          </a:stretch>
        </p:blipFill>
        <p:spPr>
          <a:xfrm>
            <a:off x="4657133" y="2111800"/>
            <a:ext cx="2877733" cy="1518300"/>
          </a:xfrm>
          <a:prstGeom prst="rect">
            <a:avLst/>
          </a:prstGeom>
          <a:noFill/>
          <a:ln>
            <a:noFill/>
          </a:ln>
        </p:spPr>
      </p:pic>
      <p:sp>
        <p:nvSpPr>
          <p:cNvPr id="505" name="Google Shape;505;p51"/>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lack slide">
  <p:cSld name="CUSTOM_10_1_1_1_2_3_1">
    <p:bg>
      <p:bgPr>
        <a:solidFill>
          <a:srgbClr val="F2F2F2"/>
        </a:solidFill>
        <a:effectLst/>
      </p:bgPr>
    </p:bg>
    <p:spTree>
      <p:nvGrpSpPr>
        <p:cNvPr id="1" name="Shape 506"/>
        <p:cNvGrpSpPr/>
        <p:nvPr/>
      </p:nvGrpSpPr>
      <p:grpSpPr>
        <a:xfrm>
          <a:off x="0" y="0"/>
          <a:ext cx="0" cy="0"/>
          <a:chOff x="0" y="0"/>
          <a:chExt cx="0" cy="0"/>
        </a:xfrm>
      </p:grpSpPr>
      <p:sp>
        <p:nvSpPr>
          <p:cNvPr id="507" name="Google Shape;507;p52"/>
          <p:cNvSpPr txBox="1"/>
          <p:nvPr/>
        </p:nvSpPr>
        <p:spPr>
          <a:xfrm>
            <a:off x="415600" y="3917467"/>
            <a:ext cx="113607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Class Slack Channel:</a:t>
            </a:r>
            <a:endParaRPr sz="5300" b="1">
              <a:solidFill>
                <a:srgbClr val="2E5E73"/>
              </a:solidFill>
              <a:latin typeface="Roboto"/>
              <a:ea typeface="Roboto"/>
              <a:cs typeface="Roboto"/>
              <a:sym typeface="Roboto"/>
            </a:endParaRPr>
          </a:p>
        </p:txBody>
      </p:sp>
      <p:sp>
        <p:nvSpPr>
          <p:cNvPr id="508" name="Google Shape;508;p52"/>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pic>
        <p:nvPicPr>
          <p:cNvPr id="509" name="Google Shape;509;p52"/>
          <p:cNvPicPr preferRelativeResize="0"/>
          <p:nvPr/>
        </p:nvPicPr>
        <p:blipFill rotWithShape="1">
          <a:blip r:embed="rId2">
            <a:alphaModFix/>
          </a:blip>
          <a:srcRect r="72231"/>
          <a:stretch/>
        </p:blipFill>
        <p:spPr>
          <a:xfrm>
            <a:off x="5182798" y="1779433"/>
            <a:ext cx="1826368" cy="168080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Next class">
  <p:cSld name="CUSTOM_10_1_1_1_2_2_1">
    <p:bg>
      <p:bgPr>
        <a:solidFill>
          <a:srgbClr val="F2F2F2"/>
        </a:solidFill>
        <a:effectLst/>
      </p:bgPr>
    </p:bg>
    <p:spTree>
      <p:nvGrpSpPr>
        <p:cNvPr id="1" name="Shape 510"/>
        <p:cNvGrpSpPr/>
        <p:nvPr/>
      </p:nvGrpSpPr>
      <p:grpSpPr>
        <a:xfrm>
          <a:off x="0" y="0"/>
          <a:ext cx="0" cy="0"/>
          <a:chOff x="0" y="0"/>
          <a:chExt cx="0" cy="0"/>
        </a:xfrm>
      </p:grpSpPr>
      <p:sp>
        <p:nvSpPr>
          <p:cNvPr id="511" name="Google Shape;511;p53"/>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Next class</a:t>
            </a:r>
            <a:endParaRPr sz="5300" b="1">
              <a:solidFill>
                <a:srgbClr val="2E5E73"/>
              </a:solidFill>
              <a:latin typeface="Roboto"/>
              <a:ea typeface="Roboto"/>
              <a:cs typeface="Roboto"/>
              <a:sym typeface="Roboto"/>
            </a:endParaRPr>
          </a:p>
        </p:txBody>
      </p:sp>
      <p:sp>
        <p:nvSpPr>
          <p:cNvPr id="512" name="Google Shape;512;p53"/>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13" name="Google Shape;513;p53"/>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514" name="Google Shape;514;p53"/>
          <p:cNvSpPr/>
          <p:nvPr/>
        </p:nvSpPr>
        <p:spPr>
          <a:xfrm>
            <a:off x="5920823" y="2261476"/>
            <a:ext cx="350249" cy="703419"/>
          </a:xfrm>
          <a:custGeom>
            <a:avLst/>
            <a:gdLst/>
            <a:ahLst/>
            <a:cxnLst/>
            <a:rect l="l" t="t" r="r" b="b"/>
            <a:pathLst>
              <a:path w="102637" h="206130" fill="none" extrusionOk="0">
                <a:moveTo>
                  <a:pt x="0" y="1"/>
                </a:moveTo>
                <a:lnTo>
                  <a:pt x="102637" y="103065"/>
                </a:lnTo>
                <a:lnTo>
                  <a:pt x="0" y="206129"/>
                </a:lnTo>
              </a:path>
            </a:pathLst>
          </a:custGeom>
          <a:solidFill>
            <a:srgbClr val="FFFFFF"/>
          </a:solidFill>
          <a:ln w="19050" cap="rnd" cmpd="sng">
            <a:solidFill>
              <a:srgbClr val="28363B"/>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28363B"/>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Next class 1">
  <p:cSld name="CUSTOM_10_1_1_1_2_2_1_1">
    <p:bg>
      <p:bgPr>
        <a:solidFill>
          <a:srgbClr val="F2F2F2"/>
        </a:solidFill>
        <a:effectLst/>
      </p:bgPr>
    </p:bg>
    <p:spTree>
      <p:nvGrpSpPr>
        <p:cNvPr id="1" name="Shape 515"/>
        <p:cNvGrpSpPr/>
        <p:nvPr/>
      </p:nvGrpSpPr>
      <p:grpSpPr>
        <a:xfrm>
          <a:off x="0" y="0"/>
          <a:ext cx="0" cy="0"/>
          <a:chOff x="0" y="0"/>
          <a:chExt cx="0" cy="0"/>
        </a:xfrm>
      </p:grpSpPr>
      <p:sp>
        <p:nvSpPr>
          <p:cNvPr id="516" name="Google Shape;516;p54"/>
          <p:cNvSpPr txBox="1"/>
          <p:nvPr/>
        </p:nvSpPr>
        <p:spPr>
          <a:xfrm>
            <a:off x="2913067" y="5661867"/>
            <a:ext cx="8691600" cy="430800"/>
          </a:xfrm>
          <a:prstGeom prst="rect">
            <a:avLst/>
          </a:prstGeom>
          <a:noFill/>
          <a:ln>
            <a:noFill/>
          </a:ln>
        </p:spPr>
        <p:txBody>
          <a:bodyPr spcFirstLastPara="1" wrap="square" lIns="121900" tIns="121900" rIns="121900" bIns="121900" anchor="t" anchorCtr="0">
            <a:noAutofit/>
          </a:bodyPr>
          <a:lstStyle/>
          <a:p>
            <a:pPr marL="0" lvl="0" indent="0" algn="r" rtl="0">
              <a:lnSpc>
                <a:spcPct val="115000"/>
              </a:lnSpc>
              <a:spcBef>
                <a:spcPts val="0"/>
              </a:spcBef>
              <a:spcAft>
                <a:spcPts val="1600"/>
              </a:spcAft>
              <a:buNone/>
            </a:pPr>
            <a:r>
              <a:rPr lang="en-US" sz="1900">
                <a:solidFill>
                  <a:srgbClr val="2E5E73"/>
                </a:solidFill>
                <a:latin typeface="Roboto Light"/>
                <a:ea typeface="Roboto Light"/>
                <a:cs typeface="Roboto Light"/>
                <a:sym typeface="Roboto Light"/>
              </a:rPr>
              <a:t>20 Minutes</a:t>
            </a:r>
            <a:endParaRPr sz="1900">
              <a:solidFill>
                <a:srgbClr val="2E5E73"/>
              </a:solidFill>
              <a:latin typeface="Roboto Light"/>
              <a:ea typeface="Roboto Light"/>
              <a:cs typeface="Roboto Light"/>
              <a:sym typeface="Roboto Light"/>
            </a:endParaRPr>
          </a:p>
        </p:txBody>
      </p:sp>
      <p:sp>
        <p:nvSpPr>
          <p:cNvPr id="517" name="Google Shape;517;p54"/>
          <p:cNvSpPr txBox="1"/>
          <p:nvPr/>
        </p:nvSpPr>
        <p:spPr>
          <a:xfrm>
            <a:off x="7868233" y="5303933"/>
            <a:ext cx="3829500" cy="579300"/>
          </a:xfrm>
          <a:prstGeom prst="rect">
            <a:avLst/>
          </a:prstGeom>
          <a:noFill/>
          <a:ln>
            <a:noFill/>
          </a:ln>
        </p:spPr>
        <p:txBody>
          <a:bodyPr spcFirstLastPara="1" wrap="square" lIns="853425" tIns="0" rIns="121900" bIns="0" anchor="ctr" anchorCtr="0">
            <a:noAutofit/>
          </a:bodyPr>
          <a:lstStyle/>
          <a:p>
            <a:pPr marL="0" lvl="0" indent="0" algn="r" rtl="0">
              <a:spcBef>
                <a:spcPts val="0"/>
              </a:spcBef>
              <a:spcAft>
                <a:spcPts val="0"/>
              </a:spcAft>
              <a:buNone/>
            </a:pPr>
            <a:r>
              <a:rPr lang="en-US" sz="1900" b="1">
                <a:solidFill>
                  <a:srgbClr val="2E5E73"/>
                </a:solidFill>
                <a:latin typeface="Roboto"/>
                <a:ea typeface="Roboto"/>
                <a:cs typeface="Roboto"/>
                <a:sym typeface="Roboto"/>
              </a:rPr>
              <a:t>Suggested Time:</a:t>
            </a:r>
            <a:endParaRPr sz="1900" b="1">
              <a:solidFill>
                <a:srgbClr val="2E5E73"/>
              </a:solidFill>
              <a:latin typeface="Roboto"/>
              <a:ea typeface="Roboto"/>
              <a:cs typeface="Roboto"/>
              <a:sym typeface="Roboto"/>
            </a:endParaRPr>
          </a:p>
        </p:txBody>
      </p:sp>
      <p:pic>
        <p:nvPicPr>
          <p:cNvPr id="518" name="Google Shape;518;p54"/>
          <p:cNvPicPr preferRelativeResize="0"/>
          <p:nvPr/>
        </p:nvPicPr>
        <p:blipFill rotWithShape="1">
          <a:blip r:embed="rId2">
            <a:alphaModFix amt="12000"/>
          </a:blip>
          <a:srcRect l="-3280" t="-19179" r="-37524" b="41054"/>
          <a:stretch/>
        </p:blipFill>
        <p:spPr>
          <a:xfrm>
            <a:off x="0" y="4092633"/>
            <a:ext cx="4954800" cy="2765366"/>
          </a:xfrm>
          <a:prstGeom prst="rect">
            <a:avLst/>
          </a:prstGeom>
          <a:noFill/>
          <a:ln>
            <a:noFill/>
          </a:ln>
        </p:spPr>
      </p:pic>
      <p:sp>
        <p:nvSpPr>
          <p:cNvPr id="519" name="Google Shape;519;p54"/>
          <p:cNvSpPr txBox="1"/>
          <p:nvPr/>
        </p:nvSpPr>
        <p:spPr>
          <a:xfrm>
            <a:off x="0" y="3822300"/>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a:solidFill>
                  <a:srgbClr val="2E5E73"/>
                </a:solidFill>
                <a:latin typeface="Roboto Light"/>
                <a:ea typeface="Roboto Light"/>
                <a:cs typeface="Roboto Light"/>
                <a:sym typeface="Roboto Light"/>
              </a:rPr>
              <a:t>Time to</a:t>
            </a:r>
            <a:r>
              <a:rPr lang="en-US" sz="5300" b="1">
                <a:solidFill>
                  <a:srgbClr val="2E5E73"/>
                </a:solidFill>
                <a:latin typeface="Roboto"/>
                <a:ea typeface="Roboto"/>
                <a:cs typeface="Roboto"/>
                <a:sym typeface="Roboto"/>
              </a:rPr>
              <a:t> Code</a:t>
            </a:r>
            <a:endParaRPr sz="5300" b="1">
              <a:solidFill>
                <a:srgbClr val="2E5E73"/>
              </a:solidFill>
              <a:latin typeface="Roboto"/>
              <a:ea typeface="Roboto"/>
              <a:cs typeface="Roboto"/>
              <a:sym typeface="Roboto"/>
            </a:endParaRPr>
          </a:p>
        </p:txBody>
      </p:sp>
      <p:sp>
        <p:nvSpPr>
          <p:cNvPr id="520" name="Google Shape;520;p54"/>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21" name="Google Shape;521;p54"/>
          <p:cNvPicPr preferRelativeResize="0"/>
          <p:nvPr/>
        </p:nvPicPr>
        <p:blipFill>
          <a:blip r:embed="rId3">
            <a:alphaModFix/>
          </a:blip>
          <a:stretch>
            <a:fillRect/>
          </a:stretch>
        </p:blipFill>
        <p:spPr>
          <a:xfrm>
            <a:off x="5387581" y="2111667"/>
            <a:ext cx="1416705" cy="1003200"/>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he End slide">
  <p:cSld name="CUSTOM_10_1_1_1_2_1">
    <p:bg>
      <p:bgPr>
        <a:solidFill>
          <a:srgbClr val="F2F2F2"/>
        </a:solidFill>
        <a:effectLst/>
      </p:bgPr>
    </p:bg>
    <p:spTree>
      <p:nvGrpSpPr>
        <p:cNvPr id="1" name="Shape 522"/>
        <p:cNvGrpSpPr/>
        <p:nvPr/>
      </p:nvGrpSpPr>
      <p:grpSpPr>
        <a:xfrm>
          <a:off x="0" y="0"/>
          <a:ext cx="0" cy="0"/>
          <a:chOff x="0" y="0"/>
          <a:chExt cx="0" cy="0"/>
        </a:xfrm>
      </p:grpSpPr>
      <p:sp>
        <p:nvSpPr>
          <p:cNvPr id="523" name="Google Shape;523;p55"/>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The</a:t>
            </a:r>
            <a:r>
              <a:rPr lang="en-US" sz="5300">
                <a:solidFill>
                  <a:srgbClr val="2E5E73"/>
                </a:solidFill>
                <a:latin typeface="Roboto"/>
                <a:ea typeface="Roboto"/>
                <a:cs typeface="Roboto"/>
                <a:sym typeface="Roboto"/>
              </a:rPr>
              <a:t> </a:t>
            </a:r>
            <a:r>
              <a:rPr lang="en-US" sz="5300" b="1">
                <a:solidFill>
                  <a:srgbClr val="2E5E73"/>
                </a:solidFill>
                <a:latin typeface="Roboto"/>
                <a:ea typeface="Roboto"/>
                <a:cs typeface="Roboto"/>
                <a:sym typeface="Roboto"/>
              </a:rPr>
              <a:t>End</a:t>
            </a:r>
            <a:endParaRPr sz="5300" b="1">
              <a:solidFill>
                <a:srgbClr val="2E5E73"/>
              </a:solidFill>
              <a:latin typeface="Roboto"/>
              <a:ea typeface="Roboto"/>
              <a:cs typeface="Roboto"/>
              <a:sym typeface="Roboto"/>
            </a:endParaRPr>
          </a:p>
        </p:txBody>
      </p:sp>
      <p:sp>
        <p:nvSpPr>
          <p:cNvPr id="524" name="Google Shape;524;p55"/>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25" name="Google Shape;525;p55"/>
          <p:cNvPicPr preferRelativeResize="0"/>
          <p:nvPr/>
        </p:nvPicPr>
        <p:blipFill>
          <a:blip r:embed="rId2">
            <a:alphaModFix/>
          </a:blip>
          <a:stretch>
            <a:fillRect/>
          </a:stretch>
        </p:blipFill>
        <p:spPr>
          <a:xfrm>
            <a:off x="5466500" y="1995600"/>
            <a:ext cx="1402066" cy="1402066"/>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hallenge slide">
  <p:cSld name="CUSTOM_10_1_1_1_2_1_1">
    <p:bg>
      <p:bgPr>
        <a:solidFill>
          <a:srgbClr val="F2F2F2"/>
        </a:solidFill>
        <a:effectLst/>
      </p:bgPr>
    </p:bg>
    <p:spTree>
      <p:nvGrpSpPr>
        <p:cNvPr id="1" name="Shape 526"/>
        <p:cNvGrpSpPr/>
        <p:nvPr/>
      </p:nvGrpSpPr>
      <p:grpSpPr>
        <a:xfrm>
          <a:off x="0" y="0"/>
          <a:ext cx="0" cy="0"/>
          <a:chOff x="0" y="0"/>
          <a:chExt cx="0" cy="0"/>
        </a:xfrm>
      </p:grpSpPr>
      <p:sp>
        <p:nvSpPr>
          <p:cNvPr id="527" name="Google Shape;527;p56"/>
          <p:cNvSpPr txBox="1"/>
          <p:nvPr/>
        </p:nvSpPr>
        <p:spPr>
          <a:xfrm>
            <a:off x="0" y="3917467"/>
            <a:ext cx="121920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Challenge</a:t>
            </a:r>
            <a:endParaRPr sz="5300" b="1">
              <a:solidFill>
                <a:srgbClr val="2E5E73"/>
              </a:solidFill>
              <a:latin typeface="Roboto"/>
              <a:ea typeface="Roboto"/>
              <a:cs typeface="Roboto"/>
              <a:sym typeface="Roboto"/>
            </a:endParaRPr>
          </a:p>
        </p:txBody>
      </p:sp>
      <p:sp>
        <p:nvSpPr>
          <p:cNvPr id="528" name="Google Shape;528;p56"/>
          <p:cNvSpPr txBox="1">
            <a:spLocks noGrp="1"/>
          </p:cNvSpPr>
          <p:nvPr>
            <p:ph type="subTitle" idx="1"/>
          </p:nvPr>
        </p:nvSpPr>
        <p:spPr>
          <a:xfrm>
            <a:off x="55600" y="4796167"/>
            <a:ext cx="12136500" cy="93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300"/>
              <a:buNone/>
              <a:defRPr sz="53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29" name="Google Shape;529;p56"/>
          <p:cNvSpPr/>
          <p:nvPr/>
        </p:nvSpPr>
        <p:spPr>
          <a:xfrm>
            <a:off x="4974733" y="1492067"/>
            <a:ext cx="2242500" cy="22425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pic>
        <p:nvPicPr>
          <p:cNvPr id="530" name="Google Shape;530;p56"/>
          <p:cNvPicPr preferRelativeResize="0"/>
          <p:nvPr/>
        </p:nvPicPr>
        <p:blipFill>
          <a:blip r:embed="rId2">
            <a:alphaModFix/>
          </a:blip>
          <a:stretch>
            <a:fillRect/>
          </a:stretch>
        </p:blipFill>
        <p:spPr>
          <a:xfrm>
            <a:off x="5267283" y="1697583"/>
            <a:ext cx="1713033" cy="1493365"/>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Questions slide">
  <p:cSld name="CUSTOM_10_1_1_1_1">
    <p:bg>
      <p:bgPr>
        <a:solidFill>
          <a:srgbClr val="F2F2F2"/>
        </a:solidFill>
        <a:effectLst/>
      </p:bgPr>
    </p:bg>
    <p:spTree>
      <p:nvGrpSpPr>
        <p:cNvPr id="1" name="Shape 531"/>
        <p:cNvGrpSpPr/>
        <p:nvPr/>
      </p:nvGrpSpPr>
      <p:grpSpPr>
        <a:xfrm>
          <a:off x="0" y="0"/>
          <a:ext cx="0" cy="0"/>
          <a:chOff x="0" y="0"/>
          <a:chExt cx="0" cy="0"/>
        </a:xfrm>
      </p:grpSpPr>
      <p:sp>
        <p:nvSpPr>
          <p:cNvPr id="532" name="Google Shape;532;p57"/>
          <p:cNvSpPr txBox="1"/>
          <p:nvPr/>
        </p:nvSpPr>
        <p:spPr>
          <a:xfrm>
            <a:off x="0" y="3584600"/>
            <a:ext cx="12192000" cy="1003200"/>
          </a:xfrm>
          <a:prstGeom prst="rect">
            <a:avLst/>
          </a:prstGeom>
          <a:noFill/>
          <a:ln>
            <a:noFill/>
          </a:ln>
        </p:spPr>
        <p:txBody>
          <a:bodyPr spcFirstLastPara="1" wrap="square" lIns="0" tIns="121900" rIns="0" bIns="121900" anchor="t" anchorCtr="0">
            <a:noAutofit/>
          </a:bodyPr>
          <a:lstStyle/>
          <a:p>
            <a:pPr marL="0" lvl="0" indent="0" algn="ctr" rtl="0">
              <a:spcBef>
                <a:spcPts val="0"/>
              </a:spcBef>
              <a:spcAft>
                <a:spcPts val="0"/>
              </a:spcAft>
              <a:buNone/>
            </a:pPr>
            <a:r>
              <a:rPr lang="en-US" sz="5300" b="1">
                <a:solidFill>
                  <a:srgbClr val="2E5E73"/>
                </a:solidFill>
                <a:latin typeface="Roboto"/>
                <a:ea typeface="Roboto"/>
                <a:cs typeface="Roboto"/>
                <a:sym typeface="Roboto"/>
              </a:rPr>
              <a:t>Questions?</a:t>
            </a:r>
            <a:endParaRPr sz="5300">
              <a:solidFill>
                <a:srgbClr val="2E5E73"/>
              </a:solidFill>
              <a:latin typeface="Roboto Light"/>
              <a:ea typeface="Roboto Light"/>
              <a:cs typeface="Roboto Light"/>
              <a:sym typeface="Roboto Light"/>
            </a:endParaRPr>
          </a:p>
        </p:txBody>
      </p:sp>
      <p:pic>
        <p:nvPicPr>
          <p:cNvPr id="533" name="Google Shape;533;p57"/>
          <p:cNvPicPr preferRelativeResize="0"/>
          <p:nvPr/>
        </p:nvPicPr>
        <p:blipFill>
          <a:blip r:embed="rId2">
            <a:alphaModFix/>
          </a:blip>
          <a:stretch>
            <a:fillRect/>
          </a:stretch>
        </p:blipFill>
        <p:spPr>
          <a:xfrm>
            <a:off x="5016867" y="1924833"/>
            <a:ext cx="1794066" cy="1406160"/>
          </a:xfrm>
          <a:prstGeom prst="rect">
            <a:avLst/>
          </a:prstGeom>
          <a:noFill/>
          <a:ln>
            <a:noFill/>
          </a:ln>
        </p:spPr>
      </p:pic>
      <p:pic>
        <p:nvPicPr>
          <p:cNvPr id="534" name="Google Shape;534;p57"/>
          <p:cNvPicPr preferRelativeResize="0"/>
          <p:nvPr/>
        </p:nvPicPr>
        <p:blipFill rotWithShape="1">
          <a:blip r:embed="rId3">
            <a:alphaModFix/>
          </a:blip>
          <a:srcRect b="9853"/>
          <a:stretch/>
        </p:blipFill>
        <p:spPr>
          <a:xfrm>
            <a:off x="870700" y="5299300"/>
            <a:ext cx="1161000" cy="1592333"/>
          </a:xfrm>
          <a:prstGeom prst="rect">
            <a:avLst/>
          </a:prstGeom>
          <a:noFill/>
          <a:ln>
            <a:noFill/>
          </a:ln>
        </p:spPr>
      </p:pic>
      <p:pic>
        <p:nvPicPr>
          <p:cNvPr id="535" name="Google Shape;535;p57"/>
          <p:cNvPicPr preferRelativeResize="0"/>
          <p:nvPr/>
        </p:nvPicPr>
        <p:blipFill rotWithShape="1">
          <a:blip r:embed="rId3">
            <a:alphaModFix/>
          </a:blip>
          <a:srcRect b="19665"/>
          <a:stretch/>
        </p:blipFill>
        <p:spPr>
          <a:xfrm flipH="1">
            <a:off x="2201800" y="5615467"/>
            <a:ext cx="1044100" cy="1276167"/>
          </a:xfrm>
          <a:prstGeom prst="rect">
            <a:avLst/>
          </a:prstGeom>
          <a:noFill/>
          <a:ln>
            <a:noFill/>
          </a:ln>
        </p:spPr>
      </p:pic>
      <p:pic>
        <p:nvPicPr>
          <p:cNvPr id="536" name="Google Shape;536;p57"/>
          <p:cNvPicPr preferRelativeResize="0"/>
          <p:nvPr/>
        </p:nvPicPr>
        <p:blipFill rotWithShape="1">
          <a:blip r:embed="rId3">
            <a:alphaModFix/>
          </a:blip>
          <a:srcRect b="30598"/>
          <a:stretch/>
        </p:blipFill>
        <p:spPr>
          <a:xfrm flipH="1">
            <a:off x="4850933" y="5850033"/>
            <a:ext cx="950100" cy="1003200"/>
          </a:xfrm>
          <a:prstGeom prst="rect">
            <a:avLst/>
          </a:prstGeom>
          <a:noFill/>
          <a:ln>
            <a:noFill/>
          </a:ln>
        </p:spPr>
      </p:pic>
      <p:pic>
        <p:nvPicPr>
          <p:cNvPr id="537" name="Google Shape;537;p57"/>
          <p:cNvPicPr preferRelativeResize="0"/>
          <p:nvPr/>
        </p:nvPicPr>
        <p:blipFill rotWithShape="1">
          <a:blip r:embed="rId3">
            <a:alphaModFix/>
          </a:blip>
          <a:srcRect b="9853"/>
          <a:stretch/>
        </p:blipFill>
        <p:spPr>
          <a:xfrm>
            <a:off x="3540649" y="5094500"/>
            <a:ext cx="1310284" cy="1797133"/>
          </a:xfrm>
          <a:prstGeom prst="rect">
            <a:avLst/>
          </a:prstGeom>
          <a:noFill/>
          <a:ln>
            <a:noFill/>
          </a:ln>
        </p:spPr>
      </p:pic>
      <p:pic>
        <p:nvPicPr>
          <p:cNvPr id="538" name="Google Shape;538;p57"/>
          <p:cNvPicPr preferRelativeResize="0"/>
          <p:nvPr/>
        </p:nvPicPr>
        <p:blipFill rotWithShape="1">
          <a:blip r:embed="rId3">
            <a:alphaModFix/>
          </a:blip>
          <a:srcRect b="9853"/>
          <a:stretch/>
        </p:blipFill>
        <p:spPr>
          <a:xfrm>
            <a:off x="6023850" y="5310050"/>
            <a:ext cx="1161000" cy="1592333"/>
          </a:xfrm>
          <a:prstGeom prst="rect">
            <a:avLst/>
          </a:prstGeom>
          <a:noFill/>
          <a:ln>
            <a:noFill/>
          </a:ln>
        </p:spPr>
      </p:pic>
      <p:pic>
        <p:nvPicPr>
          <p:cNvPr id="539" name="Google Shape;539;p57"/>
          <p:cNvPicPr preferRelativeResize="0"/>
          <p:nvPr/>
        </p:nvPicPr>
        <p:blipFill rotWithShape="1">
          <a:blip r:embed="rId3">
            <a:alphaModFix/>
          </a:blip>
          <a:srcRect b="5687"/>
          <a:stretch/>
        </p:blipFill>
        <p:spPr>
          <a:xfrm flipH="1">
            <a:off x="7972234" y="5355003"/>
            <a:ext cx="1044100" cy="1498233"/>
          </a:xfrm>
          <a:prstGeom prst="rect">
            <a:avLst/>
          </a:prstGeom>
          <a:noFill/>
          <a:ln>
            <a:noFill/>
          </a:ln>
        </p:spPr>
      </p:pic>
      <p:pic>
        <p:nvPicPr>
          <p:cNvPr id="540" name="Google Shape;540;p57"/>
          <p:cNvPicPr preferRelativeResize="0"/>
          <p:nvPr/>
        </p:nvPicPr>
        <p:blipFill rotWithShape="1">
          <a:blip r:embed="rId3">
            <a:alphaModFix/>
          </a:blip>
          <a:srcRect/>
          <a:stretch/>
        </p:blipFill>
        <p:spPr>
          <a:xfrm>
            <a:off x="9631533" y="5094500"/>
            <a:ext cx="1161000" cy="1766400"/>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hare your answers slide">
  <p:cSld name="CUSTOM_10_1_1_1_1_1">
    <p:bg>
      <p:bgPr>
        <a:solidFill>
          <a:srgbClr val="F2F2F2"/>
        </a:solidFill>
        <a:effectLst/>
      </p:bgPr>
    </p:bg>
    <p:spTree>
      <p:nvGrpSpPr>
        <p:cNvPr id="1" name="Shape 541"/>
        <p:cNvGrpSpPr/>
        <p:nvPr/>
      </p:nvGrpSpPr>
      <p:grpSpPr>
        <a:xfrm>
          <a:off x="0" y="0"/>
          <a:ext cx="0" cy="0"/>
          <a:chOff x="0" y="0"/>
          <a:chExt cx="0" cy="0"/>
        </a:xfrm>
      </p:grpSpPr>
      <p:sp>
        <p:nvSpPr>
          <p:cNvPr id="542" name="Google Shape;542;p58"/>
          <p:cNvSpPr/>
          <p:nvPr/>
        </p:nvSpPr>
        <p:spPr>
          <a:xfrm flipH="1">
            <a:off x="1668217" y="1566500"/>
            <a:ext cx="3257700" cy="3258000"/>
          </a:xfrm>
          <a:prstGeom prst="wedgeEllipseCallout">
            <a:avLst>
              <a:gd name="adj1" fmla="val -20833"/>
              <a:gd name="adj2" fmla="val 62500"/>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3" name="Google Shape;543;p58"/>
          <p:cNvSpPr/>
          <p:nvPr/>
        </p:nvSpPr>
        <p:spPr>
          <a:xfrm>
            <a:off x="7266083" y="1566500"/>
            <a:ext cx="3257700" cy="3258000"/>
          </a:xfrm>
          <a:prstGeom prst="wedgeEllipseCallout">
            <a:avLst>
              <a:gd name="adj1" fmla="val -20833"/>
              <a:gd name="adj2" fmla="val 62500"/>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4" name="Google Shape;544;p58"/>
          <p:cNvSpPr/>
          <p:nvPr/>
        </p:nvSpPr>
        <p:spPr>
          <a:xfrm>
            <a:off x="4782583" y="1865700"/>
            <a:ext cx="2659200" cy="2659500"/>
          </a:xfrm>
          <a:prstGeom prst="wedgeEllipseCallout">
            <a:avLst>
              <a:gd name="adj1" fmla="val -20833"/>
              <a:gd name="adj2" fmla="val 62500"/>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5" name="Google Shape;545;p58"/>
          <p:cNvSpPr txBox="1"/>
          <p:nvPr/>
        </p:nvSpPr>
        <p:spPr>
          <a:xfrm>
            <a:off x="1891117" y="2693900"/>
            <a:ext cx="2811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Share</a:t>
            </a:r>
            <a:endParaRPr sz="5300" b="1">
              <a:solidFill>
                <a:srgbClr val="FFFFFF"/>
              </a:solidFill>
              <a:latin typeface="Roboto"/>
              <a:ea typeface="Roboto"/>
              <a:cs typeface="Roboto"/>
              <a:sym typeface="Roboto"/>
            </a:endParaRPr>
          </a:p>
        </p:txBody>
      </p:sp>
      <p:sp>
        <p:nvSpPr>
          <p:cNvPr id="546" name="Google Shape;546;p58"/>
          <p:cNvSpPr txBox="1"/>
          <p:nvPr/>
        </p:nvSpPr>
        <p:spPr>
          <a:xfrm>
            <a:off x="4706183" y="2693900"/>
            <a:ext cx="2811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Your</a:t>
            </a:r>
            <a:endParaRPr sz="5300" b="1">
              <a:solidFill>
                <a:srgbClr val="FFFFFF"/>
              </a:solidFill>
              <a:latin typeface="Roboto"/>
              <a:ea typeface="Roboto"/>
              <a:cs typeface="Roboto"/>
              <a:sym typeface="Roboto"/>
            </a:endParaRPr>
          </a:p>
        </p:txBody>
      </p:sp>
      <p:sp>
        <p:nvSpPr>
          <p:cNvPr id="547" name="Google Shape;547;p58"/>
          <p:cNvSpPr txBox="1"/>
          <p:nvPr/>
        </p:nvSpPr>
        <p:spPr>
          <a:xfrm>
            <a:off x="7292483" y="2693900"/>
            <a:ext cx="3204900" cy="10032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5300" b="1">
                <a:solidFill>
                  <a:srgbClr val="FFFFFF"/>
                </a:solidFill>
                <a:latin typeface="Roboto"/>
                <a:ea typeface="Roboto"/>
                <a:cs typeface="Roboto"/>
                <a:sym typeface="Roboto"/>
              </a:rPr>
              <a:t>Answers</a:t>
            </a:r>
            <a:endParaRPr sz="5300" b="1">
              <a:solidFill>
                <a:srgbClr val="FFFFFF"/>
              </a:solidFill>
              <a:latin typeface="Roboto"/>
              <a:ea typeface="Roboto"/>
              <a:cs typeface="Roboto"/>
              <a:sym typeface="Roboto"/>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Remember slide">
  <p:cSld name="CUSTOM_10_1_1_1_1_1_1">
    <p:bg>
      <p:bgPr>
        <a:solidFill>
          <a:srgbClr val="F2F2F2"/>
        </a:solidFill>
        <a:effectLst/>
      </p:bgPr>
    </p:bg>
    <p:spTree>
      <p:nvGrpSpPr>
        <p:cNvPr id="1" name="Shape 548"/>
        <p:cNvGrpSpPr/>
        <p:nvPr/>
      </p:nvGrpSpPr>
      <p:grpSpPr>
        <a:xfrm>
          <a:off x="0" y="0"/>
          <a:ext cx="0" cy="0"/>
          <a:chOff x="0" y="0"/>
          <a:chExt cx="0" cy="0"/>
        </a:xfrm>
      </p:grpSpPr>
      <p:sp>
        <p:nvSpPr>
          <p:cNvPr id="549" name="Google Shape;549;p59"/>
          <p:cNvSpPr txBox="1"/>
          <p:nvPr/>
        </p:nvSpPr>
        <p:spPr>
          <a:xfrm>
            <a:off x="6492667" y="2001333"/>
            <a:ext cx="5201700" cy="986700"/>
          </a:xfrm>
          <a:prstGeom prst="rect">
            <a:avLst/>
          </a:prstGeom>
          <a:noFill/>
          <a:ln>
            <a:noFill/>
          </a:ln>
        </p:spPr>
        <p:txBody>
          <a:bodyPr spcFirstLastPara="1" wrap="square" lIns="609600" tIns="121900" rIns="609600" bIns="0" anchor="t" anchorCtr="0">
            <a:noAutofit/>
          </a:bodyPr>
          <a:lstStyle/>
          <a:p>
            <a:pPr marL="0" marR="0" lvl="0" indent="0" algn="l" rtl="0">
              <a:lnSpc>
                <a:spcPct val="100000"/>
              </a:lnSpc>
              <a:spcBef>
                <a:spcPts val="0"/>
              </a:spcBef>
              <a:spcAft>
                <a:spcPts val="0"/>
              </a:spcAft>
              <a:buClr>
                <a:srgbClr val="000000"/>
              </a:buClr>
              <a:buSzPts val="6900"/>
              <a:buFont typeface="Arial"/>
              <a:buNone/>
            </a:pPr>
            <a:r>
              <a:rPr lang="en-US" sz="6000" b="1" i="0" u="none" strike="noStrike" cap="none">
                <a:solidFill>
                  <a:srgbClr val="2E5E73"/>
                </a:solidFill>
                <a:latin typeface="Roboto"/>
                <a:ea typeface="Roboto"/>
                <a:cs typeface="Roboto"/>
                <a:sym typeface="Roboto"/>
              </a:rPr>
              <a:t>Remember,</a:t>
            </a:r>
            <a:r>
              <a:rPr lang="en-US" sz="6000" b="1" i="0" u="none" strike="noStrike" cap="none">
                <a:solidFill>
                  <a:srgbClr val="000000"/>
                </a:solidFill>
                <a:latin typeface="Roboto"/>
                <a:ea typeface="Roboto"/>
                <a:cs typeface="Roboto"/>
                <a:sym typeface="Roboto"/>
              </a:rPr>
              <a:t> </a:t>
            </a:r>
            <a:endParaRPr sz="6000" b="1" i="0" u="none" strike="noStrike" cap="none">
              <a:solidFill>
                <a:srgbClr val="000000"/>
              </a:solidFill>
              <a:latin typeface="Roboto"/>
              <a:ea typeface="Roboto"/>
              <a:cs typeface="Roboto"/>
              <a:sym typeface="Roboto"/>
            </a:endParaRPr>
          </a:p>
        </p:txBody>
      </p:sp>
      <p:pic>
        <p:nvPicPr>
          <p:cNvPr id="550" name="Google Shape;550;p59"/>
          <p:cNvPicPr preferRelativeResize="0"/>
          <p:nvPr/>
        </p:nvPicPr>
        <p:blipFill rotWithShape="1">
          <a:blip r:embed="rId2">
            <a:alphaModFix/>
          </a:blip>
          <a:srcRect/>
          <a:stretch/>
        </p:blipFill>
        <p:spPr>
          <a:xfrm flipH="1">
            <a:off x="-741764" y="2002767"/>
            <a:ext cx="7950531" cy="3382966"/>
          </a:xfrm>
          <a:prstGeom prst="rect">
            <a:avLst/>
          </a:prstGeom>
          <a:noFill/>
          <a:ln>
            <a:noFill/>
          </a:ln>
        </p:spPr>
      </p:pic>
      <p:grpSp>
        <p:nvGrpSpPr>
          <p:cNvPr id="551" name="Google Shape;551;p59"/>
          <p:cNvGrpSpPr/>
          <p:nvPr/>
        </p:nvGrpSpPr>
        <p:grpSpPr>
          <a:xfrm>
            <a:off x="5296424" y="1608167"/>
            <a:ext cx="1401713" cy="1227163"/>
            <a:chOff x="587700" y="-13400"/>
            <a:chExt cx="5735325" cy="5021125"/>
          </a:xfrm>
        </p:grpSpPr>
        <p:sp>
          <p:nvSpPr>
            <p:cNvPr id="552" name="Google Shape;552;p59"/>
            <p:cNvSpPr/>
            <p:nvPr/>
          </p:nvSpPr>
          <p:spPr>
            <a:xfrm>
              <a:off x="3126550" y="3129550"/>
              <a:ext cx="449525" cy="1850775"/>
            </a:xfrm>
            <a:custGeom>
              <a:avLst/>
              <a:gdLst/>
              <a:ahLst/>
              <a:cxnLst/>
              <a:rect l="l" t="t" r="r" b="b"/>
              <a:pathLst>
                <a:path w="17981" h="74031" fill="none" extrusionOk="0">
                  <a:moveTo>
                    <a:pt x="1" y="68541"/>
                  </a:moveTo>
                  <a:cubicBezTo>
                    <a:pt x="7486" y="74031"/>
                    <a:pt x="17981" y="42278"/>
                    <a:pt x="5491" y="0"/>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3" name="Google Shape;553;p59"/>
            <p:cNvSpPr/>
            <p:nvPr/>
          </p:nvSpPr>
          <p:spPr>
            <a:xfrm>
              <a:off x="3253475" y="3038050"/>
              <a:ext cx="1008375" cy="1969675"/>
            </a:xfrm>
            <a:custGeom>
              <a:avLst/>
              <a:gdLst/>
              <a:ahLst/>
              <a:cxnLst/>
              <a:rect l="l" t="t" r="r" b="b"/>
              <a:pathLst>
                <a:path w="40335" h="78787" fill="none" extrusionOk="0">
                  <a:moveTo>
                    <a:pt x="0" y="69792"/>
                  </a:moveTo>
                  <a:cubicBezTo>
                    <a:pt x="16481" y="78787"/>
                    <a:pt x="40334" y="34844"/>
                    <a:pt x="28206" y="11125"/>
                  </a:cubicBezTo>
                  <a:cubicBezTo>
                    <a:pt x="22519" y="0"/>
                    <a:pt x="1541" y="5118"/>
                    <a:pt x="1913" y="9099"/>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4" name="Google Shape;554;p59"/>
            <p:cNvSpPr/>
            <p:nvPr/>
          </p:nvSpPr>
          <p:spPr>
            <a:xfrm>
              <a:off x="587700" y="131875"/>
              <a:ext cx="2878775" cy="2997700"/>
            </a:xfrm>
            <a:custGeom>
              <a:avLst/>
              <a:gdLst/>
              <a:ahLst/>
              <a:cxnLst/>
              <a:rect l="l" t="t" r="r" b="b"/>
              <a:pathLst>
                <a:path w="115151" h="119908" fill="none" extrusionOk="0">
                  <a:moveTo>
                    <a:pt x="115151" y="119907"/>
                  </a:moveTo>
                  <a:cubicBezTo>
                    <a:pt x="50602" y="114789"/>
                    <a:pt x="1" y="75106"/>
                    <a:pt x="30926" y="48761"/>
                  </a:cubicBezTo>
                  <a:cubicBezTo>
                    <a:pt x="88165" y="0"/>
                    <a:pt x="115151" y="119907"/>
                    <a:pt x="115151" y="119907"/>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5" name="Google Shape;555;p59"/>
            <p:cNvSpPr/>
            <p:nvPr/>
          </p:nvSpPr>
          <p:spPr>
            <a:xfrm>
              <a:off x="3408550" y="-13400"/>
              <a:ext cx="1796500" cy="3142975"/>
            </a:xfrm>
            <a:custGeom>
              <a:avLst/>
              <a:gdLst/>
              <a:ahLst/>
              <a:cxnLst/>
              <a:rect l="l" t="t" r="r" b="b"/>
              <a:pathLst>
                <a:path w="71860" h="125719" fill="none" extrusionOk="0">
                  <a:moveTo>
                    <a:pt x="2317" y="125718"/>
                  </a:moveTo>
                  <a:cubicBezTo>
                    <a:pt x="1" y="63568"/>
                    <a:pt x="64974" y="1"/>
                    <a:pt x="69492" y="63568"/>
                  </a:cubicBezTo>
                  <a:cubicBezTo>
                    <a:pt x="71860" y="96850"/>
                    <a:pt x="2317" y="125718"/>
                    <a:pt x="2317" y="125718"/>
                  </a:cubicBezTo>
                  <a:close/>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6" name="Google Shape;556;p59"/>
            <p:cNvSpPr/>
            <p:nvPr/>
          </p:nvSpPr>
          <p:spPr>
            <a:xfrm>
              <a:off x="3466450" y="2580250"/>
              <a:ext cx="2856575" cy="1271275"/>
            </a:xfrm>
            <a:custGeom>
              <a:avLst/>
              <a:gdLst/>
              <a:ahLst/>
              <a:cxnLst/>
              <a:rect l="l" t="t" r="r" b="b"/>
              <a:pathLst>
                <a:path w="114263" h="50851" fill="none" extrusionOk="0">
                  <a:moveTo>
                    <a:pt x="1" y="21972"/>
                  </a:moveTo>
                  <a:cubicBezTo>
                    <a:pt x="52732" y="1"/>
                    <a:pt x="75965" y="50850"/>
                    <a:pt x="114262" y="13184"/>
                  </a:cubicBezTo>
                </a:path>
              </a:pathLst>
            </a:custGeom>
            <a:noFill/>
            <a:ln w="76200" cap="rnd"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
        <p:nvSpPr>
          <p:cNvPr id="557" name="Google Shape;557;p59"/>
          <p:cNvSpPr txBox="1"/>
          <p:nvPr/>
        </p:nvSpPr>
        <p:spPr>
          <a:xfrm>
            <a:off x="7127133" y="3118600"/>
            <a:ext cx="4699200" cy="3295200"/>
          </a:xfrm>
          <a:prstGeom prst="rect">
            <a:avLst/>
          </a:prstGeom>
          <a:noFill/>
          <a:ln>
            <a:noFill/>
          </a:ln>
        </p:spPr>
        <p:txBody>
          <a:bodyPr spcFirstLastPara="1" wrap="square" lIns="0" tIns="0" rIns="609600" bIns="0" anchor="t" anchorCtr="0">
            <a:noAutofit/>
          </a:bodyPr>
          <a:lstStyle/>
          <a:p>
            <a:pPr marL="0" lvl="0" indent="0" algn="l" rtl="0">
              <a:spcBef>
                <a:spcPts val="0"/>
              </a:spcBef>
              <a:spcAft>
                <a:spcPts val="0"/>
              </a:spcAft>
              <a:buNone/>
            </a:pPr>
            <a:endParaRPr sz="2400">
              <a:solidFill>
                <a:srgbClr val="2E5E73"/>
              </a:solidFill>
              <a:latin typeface="Roboto"/>
              <a:ea typeface="Roboto"/>
              <a:cs typeface="Roboto"/>
              <a:sym typeface="Roboto"/>
            </a:endParaRPr>
          </a:p>
        </p:txBody>
      </p:sp>
      <p:pic>
        <p:nvPicPr>
          <p:cNvPr id="558" name="Google Shape;558;p59"/>
          <p:cNvPicPr preferRelativeResize="0"/>
          <p:nvPr/>
        </p:nvPicPr>
        <p:blipFill rotWithShape="1">
          <a:blip r:embed="rId3">
            <a:alphaModFix amt="11000"/>
          </a:blip>
          <a:srcRect l="-6410" t="-3050" r="6410" b="7136"/>
          <a:stretch/>
        </p:blipFill>
        <p:spPr>
          <a:xfrm>
            <a:off x="6876987" y="3562800"/>
            <a:ext cx="5315012" cy="3295200"/>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Numbered Slide 1-6">
  <p:cSld name="CUSTOM_11">
    <p:spTree>
      <p:nvGrpSpPr>
        <p:cNvPr id="1" name="Shape 559"/>
        <p:cNvGrpSpPr/>
        <p:nvPr/>
      </p:nvGrpSpPr>
      <p:grpSpPr>
        <a:xfrm>
          <a:off x="0" y="0"/>
          <a:ext cx="0" cy="0"/>
          <a:chOff x="0" y="0"/>
          <a:chExt cx="0" cy="0"/>
        </a:xfrm>
      </p:grpSpPr>
      <p:sp>
        <p:nvSpPr>
          <p:cNvPr id="560" name="Google Shape;560;p60"/>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1" name="Google Shape;561;p60"/>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2" name="Google Shape;562;p60"/>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3" name="Google Shape;563;p60"/>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4" name="Google Shape;564;p60"/>
          <p:cNvSpPr/>
          <p:nvPr/>
        </p:nvSpPr>
        <p:spPr>
          <a:xfrm>
            <a:off x="1271100" y="579698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5" name="Google Shape;565;p60"/>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6" name="Google Shape;566;p60"/>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567" name="Google Shape;567;p60"/>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568" name="Google Shape;568;p60"/>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569" name="Google Shape;569;p60"/>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570" name="Google Shape;570;p60"/>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571" name="Google Shape;571;p60"/>
          <p:cNvSpPr/>
          <p:nvPr/>
        </p:nvSpPr>
        <p:spPr>
          <a:xfrm>
            <a:off x="1070467" y="57296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6</a:t>
            </a:r>
            <a:endParaRPr sz="1900">
              <a:solidFill>
                <a:srgbClr val="082D49"/>
              </a:solidFill>
            </a:endParaRPr>
          </a:p>
        </p:txBody>
      </p:sp>
      <p:sp>
        <p:nvSpPr>
          <p:cNvPr id="572" name="Google Shape;572;p60"/>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3" name="Google Shape;573;p60"/>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4" name="Google Shape;574;p60"/>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5" name="Google Shape;575;p60"/>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6" name="Google Shape;576;p60"/>
          <p:cNvSpPr txBox="1">
            <a:spLocks noGrp="1"/>
          </p:cNvSpPr>
          <p:nvPr>
            <p:ph type="subTitle" idx="5"/>
          </p:nvPr>
        </p:nvSpPr>
        <p:spPr>
          <a:xfrm>
            <a:off x="1805867" y="49408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7" name="Google Shape;577;p60"/>
          <p:cNvSpPr txBox="1">
            <a:spLocks noGrp="1"/>
          </p:cNvSpPr>
          <p:nvPr>
            <p:ph type="subTitle" idx="6"/>
          </p:nvPr>
        </p:nvSpPr>
        <p:spPr>
          <a:xfrm>
            <a:off x="1805867" y="57969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78" name="Google Shape;578;p60"/>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79" name="Google Shape;579;p60"/>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Numbered Slide 1-5">
  <p:cSld name="CUSTOM_11_1">
    <p:spTree>
      <p:nvGrpSpPr>
        <p:cNvPr id="1" name="Shape 580"/>
        <p:cNvGrpSpPr/>
        <p:nvPr/>
      </p:nvGrpSpPr>
      <p:grpSpPr>
        <a:xfrm>
          <a:off x="0" y="0"/>
          <a:ext cx="0" cy="0"/>
          <a:chOff x="0" y="0"/>
          <a:chExt cx="0" cy="0"/>
        </a:xfrm>
      </p:grpSpPr>
      <p:sp>
        <p:nvSpPr>
          <p:cNvPr id="581" name="Google Shape;581;p61"/>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2" name="Google Shape;582;p61"/>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3" name="Google Shape;583;p61"/>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4" name="Google Shape;584;p61"/>
          <p:cNvSpPr/>
          <p:nvPr/>
        </p:nvSpPr>
        <p:spPr>
          <a:xfrm>
            <a:off x="1271100" y="49404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5" name="Google Shape;585;p61"/>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6" name="Google Shape;586;p61"/>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587" name="Google Shape;587;p61"/>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588" name="Google Shape;588;p61"/>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589" name="Google Shape;589;p61"/>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590" name="Google Shape;590;p61"/>
          <p:cNvSpPr/>
          <p:nvPr/>
        </p:nvSpPr>
        <p:spPr>
          <a:xfrm>
            <a:off x="1070467" y="48827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5</a:t>
            </a:r>
            <a:endParaRPr sz="1900">
              <a:solidFill>
                <a:srgbClr val="082D49"/>
              </a:solidFill>
            </a:endParaRPr>
          </a:p>
        </p:txBody>
      </p:sp>
      <p:sp>
        <p:nvSpPr>
          <p:cNvPr id="591" name="Google Shape;591;p61"/>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2" name="Google Shape;592;p61"/>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3" name="Google Shape;593;p61"/>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4" name="Google Shape;594;p61"/>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5" name="Google Shape;595;p61"/>
          <p:cNvSpPr txBox="1">
            <a:spLocks noGrp="1"/>
          </p:cNvSpPr>
          <p:nvPr>
            <p:ph type="subTitle" idx="5"/>
          </p:nvPr>
        </p:nvSpPr>
        <p:spPr>
          <a:xfrm>
            <a:off x="1805867" y="49408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596" name="Google Shape;596;p61"/>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97" name="Google Shape;597;p61"/>
          <p:cNvSpPr txBox="1">
            <a:spLocks noGrp="1"/>
          </p:cNvSpPr>
          <p:nvPr>
            <p:ph type="title" idx="6"/>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Numbered Slide 1-4">
  <p:cSld name="CUSTOM_11_1_1">
    <p:spTree>
      <p:nvGrpSpPr>
        <p:cNvPr id="1" name="Shape 598"/>
        <p:cNvGrpSpPr/>
        <p:nvPr/>
      </p:nvGrpSpPr>
      <p:grpSpPr>
        <a:xfrm>
          <a:off x="0" y="0"/>
          <a:ext cx="0" cy="0"/>
          <a:chOff x="0" y="0"/>
          <a:chExt cx="0" cy="0"/>
        </a:xfrm>
      </p:grpSpPr>
      <p:sp>
        <p:nvSpPr>
          <p:cNvPr id="599" name="Google Shape;599;p62"/>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0" name="Google Shape;600;p62"/>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1" name="Google Shape;601;p62"/>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2" name="Google Shape;602;p62"/>
          <p:cNvSpPr/>
          <p:nvPr/>
        </p:nvSpPr>
        <p:spPr>
          <a:xfrm>
            <a:off x="1271100" y="1515833"/>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3" name="Google Shape;603;p62"/>
          <p:cNvSpPr/>
          <p:nvPr/>
        </p:nvSpPr>
        <p:spPr>
          <a:xfrm>
            <a:off x="1070467" y="1476639"/>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1</a:t>
            </a:r>
            <a:endParaRPr sz="1900">
              <a:solidFill>
                <a:srgbClr val="082D49"/>
              </a:solidFill>
            </a:endParaRPr>
          </a:p>
        </p:txBody>
      </p:sp>
      <p:sp>
        <p:nvSpPr>
          <p:cNvPr id="604" name="Google Shape;604;p62"/>
          <p:cNvSpPr/>
          <p:nvPr/>
        </p:nvSpPr>
        <p:spPr>
          <a:xfrm>
            <a:off x="1070467" y="2332356"/>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2</a:t>
            </a:r>
            <a:endParaRPr sz="1900">
              <a:solidFill>
                <a:srgbClr val="082D49"/>
              </a:solidFill>
            </a:endParaRPr>
          </a:p>
        </p:txBody>
      </p:sp>
      <p:sp>
        <p:nvSpPr>
          <p:cNvPr id="605" name="Google Shape;605;p62"/>
          <p:cNvSpPr/>
          <p:nvPr/>
        </p:nvSpPr>
        <p:spPr>
          <a:xfrm>
            <a:off x="1070467" y="31889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3</a:t>
            </a:r>
            <a:endParaRPr sz="1900">
              <a:solidFill>
                <a:srgbClr val="082D49"/>
              </a:solidFill>
            </a:endParaRPr>
          </a:p>
        </p:txBody>
      </p:sp>
      <p:sp>
        <p:nvSpPr>
          <p:cNvPr id="606" name="Google Shape;606;p62"/>
          <p:cNvSpPr/>
          <p:nvPr/>
        </p:nvSpPr>
        <p:spPr>
          <a:xfrm>
            <a:off x="1070467" y="4035822"/>
            <a:ext cx="612000" cy="612000"/>
          </a:xfrm>
          <a:prstGeom prst="ellipse">
            <a:avLst/>
          </a:prstGeom>
          <a:solidFill>
            <a:srgbClr val="FCB91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082D49"/>
                </a:solidFill>
              </a:rPr>
              <a:t>4</a:t>
            </a:r>
            <a:endParaRPr sz="1900">
              <a:solidFill>
                <a:srgbClr val="082D49"/>
              </a:solidFill>
            </a:endParaRPr>
          </a:p>
        </p:txBody>
      </p:sp>
      <p:sp>
        <p:nvSpPr>
          <p:cNvPr id="607" name="Google Shape;607;p62"/>
          <p:cNvSpPr txBox="1">
            <a:spLocks noGrp="1"/>
          </p:cNvSpPr>
          <p:nvPr>
            <p:ph type="subTitle" idx="1"/>
          </p:nvPr>
        </p:nvSpPr>
        <p:spPr>
          <a:xfrm>
            <a:off x="1805867" y="1505567"/>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08" name="Google Shape;608;p62"/>
          <p:cNvSpPr txBox="1">
            <a:spLocks noGrp="1"/>
          </p:cNvSpPr>
          <p:nvPr>
            <p:ph type="subTitle" idx="2"/>
          </p:nvPr>
        </p:nvSpPr>
        <p:spPr>
          <a:xfrm>
            <a:off x="1805867" y="23621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09" name="Google Shape;609;p62"/>
          <p:cNvSpPr txBox="1">
            <a:spLocks noGrp="1"/>
          </p:cNvSpPr>
          <p:nvPr>
            <p:ph type="subTitle" idx="3"/>
          </p:nvPr>
        </p:nvSpPr>
        <p:spPr>
          <a:xfrm>
            <a:off x="1805867" y="322323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10" name="Google Shape;610;p62"/>
          <p:cNvSpPr txBox="1">
            <a:spLocks noGrp="1"/>
          </p:cNvSpPr>
          <p:nvPr>
            <p:ph type="subTitle" idx="4"/>
          </p:nvPr>
        </p:nvSpPr>
        <p:spPr>
          <a:xfrm>
            <a:off x="1805867" y="4084283"/>
            <a:ext cx="94881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11" name="Google Shape;611;p6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12" name="Google Shape;612;p62"/>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lternative Numbered Slide 1-6">
  <p:cSld name="CUSTOM_11_1_1_2">
    <p:spTree>
      <p:nvGrpSpPr>
        <p:cNvPr id="1" name="Shape 613"/>
        <p:cNvGrpSpPr/>
        <p:nvPr/>
      </p:nvGrpSpPr>
      <p:grpSpPr>
        <a:xfrm>
          <a:off x="0" y="0"/>
          <a:ext cx="0" cy="0"/>
          <a:chOff x="0" y="0"/>
          <a:chExt cx="0" cy="0"/>
        </a:xfrm>
      </p:grpSpPr>
      <p:grpSp>
        <p:nvGrpSpPr>
          <p:cNvPr id="614" name="Google Shape;614;p63"/>
          <p:cNvGrpSpPr/>
          <p:nvPr/>
        </p:nvGrpSpPr>
        <p:grpSpPr>
          <a:xfrm>
            <a:off x="586818" y="1515784"/>
            <a:ext cx="1035841" cy="648384"/>
            <a:chOff x="457200" y="1466425"/>
            <a:chExt cx="776900" cy="486300"/>
          </a:xfrm>
        </p:grpSpPr>
        <p:sp>
          <p:nvSpPr>
            <p:cNvPr id="615" name="Google Shape;615;p63"/>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01</a:t>
              </a:r>
              <a:endParaRPr sz="4000" b="0" i="0" u="none" strike="noStrike" cap="none">
                <a:solidFill>
                  <a:srgbClr val="082D49"/>
                </a:solidFill>
                <a:latin typeface="Roboto Light"/>
                <a:ea typeface="Roboto Light"/>
                <a:cs typeface="Roboto Light"/>
                <a:sym typeface="Roboto Light"/>
              </a:endParaRPr>
            </a:p>
          </p:txBody>
        </p:sp>
        <p:sp>
          <p:nvSpPr>
            <p:cNvPr id="616" name="Google Shape;616;p63"/>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17" name="Google Shape;617;p63"/>
          <p:cNvGrpSpPr/>
          <p:nvPr/>
        </p:nvGrpSpPr>
        <p:grpSpPr>
          <a:xfrm>
            <a:off x="586818" y="2388924"/>
            <a:ext cx="1035841" cy="648384"/>
            <a:chOff x="457200" y="1466425"/>
            <a:chExt cx="776900" cy="486300"/>
          </a:xfrm>
        </p:grpSpPr>
        <p:sp>
          <p:nvSpPr>
            <p:cNvPr id="618" name="Google Shape;618;p63"/>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19" name="Google Shape;619;p63"/>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0" name="Google Shape;620;p63"/>
          <p:cNvGrpSpPr/>
          <p:nvPr/>
        </p:nvGrpSpPr>
        <p:grpSpPr>
          <a:xfrm>
            <a:off x="586818" y="3262064"/>
            <a:ext cx="1035841" cy="648384"/>
            <a:chOff x="457200" y="1466425"/>
            <a:chExt cx="776900" cy="486300"/>
          </a:xfrm>
        </p:grpSpPr>
        <p:sp>
          <p:nvSpPr>
            <p:cNvPr id="621" name="Google Shape;621;p63"/>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22" name="Google Shape;622;p63"/>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3" name="Google Shape;623;p63"/>
          <p:cNvGrpSpPr/>
          <p:nvPr/>
        </p:nvGrpSpPr>
        <p:grpSpPr>
          <a:xfrm>
            <a:off x="586818" y="4135204"/>
            <a:ext cx="1035841" cy="648384"/>
            <a:chOff x="457200" y="1466425"/>
            <a:chExt cx="776900" cy="486300"/>
          </a:xfrm>
        </p:grpSpPr>
        <p:sp>
          <p:nvSpPr>
            <p:cNvPr id="624" name="Google Shape;624;p63"/>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82D49"/>
                  </a:solidFill>
                  <a:latin typeface="Roboto Light"/>
                  <a:ea typeface="Roboto Light"/>
                  <a:cs typeface="Roboto Light"/>
                  <a:sym typeface="Roboto Light"/>
                </a:rPr>
                <a:t>04</a:t>
              </a:r>
              <a:endParaRPr sz="4000" b="0" i="0" u="none" strike="noStrike" cap="none">
                <a:solidFill>
                  <a:srgbClr val="082D49"/>
                </a:solidFill>
                <a:latin typeface="Roboto Light"/>
                <a:ea typeface="Roboto Light"/>
                <a:cs typeface="Roboto Light"/>
                <a:sym typeface="Roboto Light"/>
              </a:endParaRPr>
            </a:p>
          </p:txBody>
        </p:sp>
        <p:sp>
          <p:nvSpPr>
            <p:cNvPr id="625" name="Google Shape;625;p63"/>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26" name="Google Shape;626;p63"/>
          <p:cNvGrpSpPr/>
          <p:nvPr/>
        </p:nvGrpSpPr>
        <p:grpSpPr>
          <a:xfrm>
            <a:off x="586818" y="5008344"/>
            <a:ext cx="1035841" cy="648384"/>
            <a:chOff x="457200" y="1466425"/>
            <a:chExt cx="776900" cy="486300"/>
          </a:xfrm>
        </p:grpSpPr>
        <p:sp>
          <p:nvSpPr>
            <p:cNvPr id="627" name="Google Shape;627;p63"/>
            <p:cNvSpPr/>
            <p:nvPr/>
          </p:nvSpPr>
          <p:spPr>
            <a:xfrm>
              <a:off x="457200" y="1466425"/>
              <a:ext cx="695400" cy="486300"/>
            </a:xfrm>
            <a:prstGeom prst="roundRect">
              <a:avLst>
                <a:gd name="adj" fmla="val 16667"/>
              </a:avLst>
            </a:prstGeom>
            <a:solidFill>
              <a:srgbClr val="2E5E73"/>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05</a:t>
              </a:r>
              <a:endParaRPr sz="4000" b="0" i="0" u="none" strike="noStrike" cap="none">
                <a:solidFill>
                  <a:srgbClr val="FFFFFF"/>
                </a:solidFill>
                <a:latin typeface="Roboto Light"/>
                <a:ea typeface="Roboto Light"/>
                <a:cs typeface="Roboto Light"/>
                <a:sym typeface="Roboto Light"/>
              </a:endParaRPr>
            </a:p>
          </p:txBody>
        </p:sp>
        <p:sp>
          <p:nvSpPr>
            <p:cNvPr id="628" name="Google Shape;628;p63"/>
            <p:cNvSpPr/>
            <p:nvPr/>
          </p:nvSpPr>
          <p:spPr>
            <a:xfrm rot="5400000">
              <a:off x="973100" y="1624950"/>
              <a:ext cx="333375" cy="188625"/>
            </a:xfrm>
            <a:prstGeom prst="flowChartExtract">
              <a:avLst/>
            </a:prstGeom>
            <a:solidFill>
              <a:srgbClr val="2E5E7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629" name="Google Shape;629;p63"/>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630" name="Google Shape;630;p63"/>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1" name="Google Shape;631;p63"/>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2" name="Google Shape;632;p63"/>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3" name="Google Shape;633;p63"/>
          <p:cNvSpPr/>
          <p:nvPr/>
        </p:nvSpPr>
        <p:spPr>
          <a:xfrm>
            <a:off x="1780633" y="5008399"/>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34" name="Google Shape;634;p6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35" name="Google Shape;635;p63"/>
          <p:cNvSpPr txBox="1">
            <a:spLocks noGrp="1"/>
          </p:cNvSpPr>
          <p:nvPr>
            <p:ph type="subTitle" idx="1"/>
          </p:nvPr>
        </p:nvSpPr>
        <p:spPr>
          <a:xfrm>
            <a:off x="1805867" y="150556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6" name="Google Shape;636;p63"/>
          <p:cNvSpPr txBox="1">
            <a:spLocks noGrp="1"/>
          </p:cNvSpPr>
          <p:nvPr>
            <p:ph type="subTitle" idx="2"/>
          </p:nvPr>
        </p:nvSpPr>
        <p:spPr>
          <a:xfrm>
            <a:off x="1805867" y="2383833"/>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7" name="Google Shape;637;p63"/>
          <p:cNvSpPr txBox="1">
            <a:spLocks noGrp="1"/>
          </p:cNvSpPr>
          <p:nvPr>
            <p:ph type="subTitle" idx="3"/>
          </p:nvPr>
        </p:nvSpPr>
        <p:spPr>
          <a:xfrm>
            <a:off x="1805867" y="3259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8" name="Google Shape;638;p63"/>
          <p:cNvSpPr txBox="1">
            <a:spLocks noGrp="1"/>
          </p:cNvSpPr>
          <p:nvPr>
            <p:ph type="subTitle" idx="4"/>
          </p:nvPr>
        </p:nvSpPr>
        <p:spPr>
          <a:xfrm>
            <a:off x="1805867" y="413781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39" name="Google Shape;639;p63"/>
          <p:cNvSpPr txBox="1">
            <a:spLocks noGrp="1"/>
          </p:cNvSpPr>
          <p:nvPr>
            <p:ph type="subTitle" idx="5"/>
          </p:nvPr>
        </p:nvSpPr>
        <p:spPr>
          <a:xfrm>
            <a:off x="1805867" y="5013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40" name="Google Shape;640;p63"/>
          <p:cNvSpPr txBox="1">
            <a:spLocks noGrp="1"/>
          </p:cNvSpPr>
          <p:nvPr>
            <p:ph type="title" idx="6"/>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Alternative Numbered Slide 1-4">
  <p:cSld name="CUSTOM_11_1_1_2_2">
    <p:spTree>
      <p:nvGrpSpPr>
        <p:cNvPr id="1" name="Shape 641"/>
        <p:cNvGrpSpPr/>
        <p:nvPr/>
      </p:nvGrpSpPr>
      <p:grpSpPr>
        <a:xfrm>
          <a:off x="0" y="0"/>
          <a:ext cx="0" cy="0"/>
          <a:chOff x="0" y="0"/>
          <a:chExt cx="0" cy="0"/>
        </a:xfrm>
      </p:grpSpPr>
      <p:grpSp>
        <p:nvGrpSpPr>
          <p:cNvPr id="642" name="Google Shape;642;p64"/>
          <p:cNvGrpSpPr/>
          <p:nvPr/>
        </p:nvGrpSpPr>
        <p:grpSpPr>
          <a:xfrm>
            <a:off x="586818" y="1515784"/>
            <a:ext cx="1035841" cy="648384"/>
            <a:chOff x="457200" y="1466425"/>
            <a:chExt cx="776900" cy="486300"/>
          </a:xfrm>
        </p:grpSpPr>
        <p:sp>
          <p:nvSpPr>
            <p:cNvPr id="643" name="Google Shape;643;p64"/>
            <p:cNvSpPr/>
            <p:nvPr/>
          </p:nvSpPr>
          <p:spPr>
            <a:xfrm>
              <a:off x="457200" y="1466425"/>
              <a:ext cx="695400" cy="486300"/>
            </a:xfrm>
            <a:prstGeom prst="roundRect">
              <a:avLst>
                <a:gd name="adj" fmla="val 16667"/>
              </a:avLst>
            </a:prstGeom>
            <a:solidFill>
              <a:srgbClr val="FCB91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01</a:t>
              </a:r>
              <a:endParaRPr sz="4000" b="0" i="0" u="none" strike="noStrike" cap="none">
                <a:solidFill>
                  <a:schemeClr val="dk2"/>
                </a:solidFill>
                <a:latin typeface="Roboto Light"/>
                <a:ea typeface="Roboto Light"/>
                <a:cs typeface="Roboto Light"/>
                <a:sym typeface="Roboto Light"/>
              </a:endParaRPr>
            </a:p>
          </p:txBody>
        </p:sp>
        <p:sp>
          <p:nvSpPr>
            <p:cNvPr id="644" name="Google Shape;644;p64"/>
            <p:cNvSpPr/>
            <p:nvPr/>
          </p:nvSpPr>
          <p:spPr>
            <a:xfrm rot="5400000">
              <a:off x="973100" y="1624950"/>
              <a:ext cx="333375" cy="188625"/>
            </a:xfrm>
            <a:prstGeom prst="flowChartExtract">
              <a:avLst/>
            </a:prstGeom>
            <a:solidFill>
              <a:srgbClr val="FCB91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45" name="Google Shape;645;p64"/>
          <p:cNvGrpSpPr/>
          <p:nvPr/>
        </p:nvGrpSpPr>
        <p:grpSpPr>
          <a:xfrm>
            <a:off x="586818" y="2388924"/>
            <a:ext cx="1035841" cy="648384"/>
            <a:chOff x="457200" y="1466425"/>
            <a:chExt cx="776900" cy="486300"/>
          </a:xfrm>
        </p:grpSpPr>
        <p:sp>
          <p:nvSpPr>
            <p:cNvPr id="646" name="Google Shape;646;p64"/>
            <p:cNvSpPr/>
            <p:nvPr/>
          </p:nvSpPr>
          <p:spPr>
            <a:xfrm>
              <a:off x="457200" y="1466425"/>
              <a:ext cx="695400" cy="486300"/>
            </a:xfrm>
            <a:prstGeom prst="roundRect">
              <a:avLst>
                <a:gd name="adj" fmla="val 16667"/>
              </a:avLst>
            </a:prstGeom>
            <a:solidFill>
              <a:srgbClr val="082D49"/>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02</a:t>
              </a:r>
              <a:endParaRPr sz="4000" b="0" i="0" u="none" strike="noStrike" cap="none">
                <a:solidFill>
                  <a:srgbClr val="FFFFFF"/>
                </a:solidFill>
                <a:latin typeface="Roboto Light"/>
                <a:ea typeface="Roboto Light"/>
                <a:cs typeface="Roboto Light"/>
                <a:sym typeface="Roboto Light"/>
              </a:endParaRPr>
            </a:p>
          </p:txBody>
        </p:sp>
        <p:sp>
          <p:nvSpPr>
            <p:cNvPr id="647" name="Google Shape;647;p64"/>
            <p:cNvSpPr/>
            <p:nvPr/>
          </p:nvSpPr>
          <p:spPr>
            <a:xfrm rot="5400000">
              <a:off x="973100" y="1624950"/>
              <a:ext cx="333375" cy="188625"/>
            </a:xfrm>
            <a:prstGeom prst="flowChartExtract">
              <a:avLst/>
            </a:prstGeom>
            <a:solidFill>
              <a:srgbClr val="082D4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48" name="Google Shape;648;p64"/>
          <p:cNvGrpSpPr/>
          <p:nvPr/>
        </p:nvGrpSpPr>
        <p:grpSpPr>
          <a:xfrm>
            <a:off x="586818" y="3262064"/>
            <a:ext cx="1035841" cy="648384"/>
            <a:chOff x="457200" y="1466425"/>
            <a:chExt cx="776900" cy="486300"/>
          </a:xfrm>
        </p:grpSpPr>
        <p:sp>
          <p:nvSpPr>
            <p:cNvPr id="649" name="Google Shape;649;p64"/>
            <p:cNvSpPr/>
            <p:nvPr/>
          </p:nvSpPr>
          <p:spPr>
            <a:xfrm>
              <a:off x="457200" y="1466425"/>
              <a:ext cx="695400" cy="486300"/>
            </a:xfrm>
            <a:prstGeom prst="roundRect">
              <a:avLst>
                <a:gd name="adj" fmla="val 16667"/>
              </a:avLst>
            </a:prstGeom>
            <a:solidFill>
              <a:srgbClr val="0077DB"/>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FFFFFF"/>
                  </a:solidFill>
                  <a:latin typeface="Roboto Light"/>
                  <a:ea typeface="Roboto Light"/>
                  <a:cs typeface="Roboto Light"/>
                  <a:sym typeface="Roboto Light"/>
                </a:rPr>
                <a:t>03</a:t>
              </a:r>
              <a:endParaRPr sz="4000" b="0" i="0" u="none" strike="noStrike" cap="none">
                <a:solidFill>
                  <a:srgbClr val="FFFFFF"/>
                </a:solidFill>
                <a:latin typeface="Roboto Light"/>
                <a:ea typeface="Roboto Light"/>
                <a:cs typeface="Roboto Light"/>
                <a:sym typeface="Roboto Light"/>
              </a:endParaRPr>
            </a:p>
          </p:txBody>
        </p:sp>
        <p:sp>
          <p:nvSpPr>
            <p:cNvPr id="650" name="Google Shape;650;p64"/>
            <p:cNvSpPr/>
            <p:nvPr/>
          </p:nvSpPr>
          <p:spPr>
            <a:xfrm rot="5400000">
              <a:off x="973100" y="1624950"/>
              <a:ext cx="333375" cy="188625"/>
            </a:xfrm>
            <a:prstGeom prst="flowChartExtract">
              <a:avLst/>
            </a:prstGeom>
            <a:solidFill>
              <a:srgbClr val="0077D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grpSp>
        <p:nvGrpSpPr>
          <p:cNvPr id="651" name="Google Shape;651;p64"/>
          <p:cNvGrpSpPr/>
          <p:nvPr/>
        </p:nvGrpSpPr>
        <p:grpSpPr>
          <a:xfrm>
            <a:off x="586818" y="4135204"/>
            <a:ext cx="1035841" cy="648384"/>
            <a:chOff x="457200" y="1466425"/>
            <a:chExt cx="776900" cy="486300"/>
          </a:xfrm>
        </p:grpSpPr>
        <p:sp>
          <p:nvSpPr>
            <p:cNvPr id="652" name="Google Shape;652;p64"/>
            <p:cNvSpPr/>
            <p:nvPr/>
          </p:nvSpPr>
          <p:spPr>
            <a:xfrm>
              <a:off x="457200" y="1466425"/>
              <a:ext cx="695400" cy="486300"/>
            </a:xfrm>
            <a:prstGeom prst="roundRect">
              <a:avLst>
                <a:gd name="adj" fmla="val 16667"/>
              </a:avLst>
            </a:prstGeom>
            <a:solidFill>
              <a:srgbClr val="00C7CC"/>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2"/>
                  </a:solidFill>
                  <a:latin typeface="Roboto Light"/>
                  <a:ea typeface="Roboto Light"/>
                  <a:cs typeface="Roboto Light"/>
                  <a:sym typeface="Roboto Light"/>
                </a:rPr>
                <a:t>04</a:t>
              </a:r>
              <a:endParaRPr sz="4000" b="0" i="0" u="none" strike="noStrike" cap="none">
                <a:solidFill>
                  <a:schemeClr val="dk2"/>
                </a:solidFill>
                <a:latin typeface="Roboto Light"/>
                <a:ea typeface="Roboto Light"/>
                <a:cs typeface="Roboto Light"/>
                <a:sym typeface="Roboto Light"/>
              </a:endParaRPr>
            </a:p>
          </p:txBody>
        </p:sp>
        <p:sp>
          <p:nvSpPr>
            <p:cNvPr id="653" name="Google Shape;653;p64"/>
            <p:cNvSpPr/>
            <p:nvPr/>
          </p:nvSpPr>
          <p:spPr>
            <a:xfrm rot="5400000">
              <a:off x="973100" y="1624950"/>
              <a:ext cx="333375" cy="188625"/>
            </a:xfrm>
            <a:prstGeom prst="flowChartExtract">
              <a:avLst/>
            </a:prstGeom>
            <a:solidFill>
              <a:srgbClr val="00C7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Roboto Light"/>
                <a:ea typeface="Roboto Light"/>
                <a:cs typeface="Roboto Light"/>
                <a:sym typeface="Roboto Light"/>
              </a:endParaRPr>
            </a:p>
          </p:txBody>
        </p:sp>
      </p:grpSp>
      <p:sp>
        <p:nvSpPr>
          <p:cNvPr id="654" name="Google Shape;654;p64"/>
          <p:cNvSpPr/>
          <p:nvPr/>
        </p:nvSpPr>
        <p:spPr>
          <a:xfrm>
            <a:off x="1780633" y="1515833"/>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2E5E73"/>
              </a:solidFill>
              <a:latin typeface="Roboto"/>
              <a:ea typeface="Roboto"/>
              <a:cs typeface="Roboto"/>
              <a:sym typeface="Roboto"/>
            </a:endParaRPr>
          </a:p>
        </p:txBody>
      </p:sp>
      <p:sp>
        <p:nvSpPr>
          <p:cNvPr id="655" name="Google Shape;655;p64"/>
          <p:cNvSpPr/>
          <p:nvPr/>
        </p:nvSpPr>
        <p:spPr>
          <a:xfrm>
            <a:off x="1780633" y="2388975"/>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6" name="Google Shape;656;p64"/>
          <p:cNvSpPr/>
          <p:nvPr/>
        </p:nvSpPr>
        <p:spPr>
          <a:xfrm>
            <a:off x="1780633" y="3262116"/>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7" name="Google Shape;657;p64"/>
          <p:cNvSpPr/>
          <p:nvPr/>
        </p:nvSpPr>
        <p:spPr>
          <a:xfrm>
            <a:off x="1780633" y="4135258"/>
            <a:ext cx="9488100" cy="648300"/>
          </a:xfrm>
          <a:prstGeom prst="roundRect">
            <a:avLst>
              <a:gd name="adj" fmla="val 16667"/>
            </a:avLst>
          </a:prstGeom>
          <a:solidFill>
            <a:srgbClr val="F2F2F2"/>
          </a:solidFill>
          <a:ln>
            <a:noFill/>
          </a:ln>
        </p:spPr>
        <p:txBody>
          <a:bodyPr spcFirstLastPara="1" wrap="square" lIns="182875" tIns="121900" rIns="121900" bIns="121900" anchor="ctr" anchorCtr="0">
            <a:noAutofit/>
          </a:bodyPr>
          <a:lstStyle/>
          <a:p>
            <a:pPr marL="0" lvl="0" indent="0" algn="l" rtl="0">
              <a:spcBef>
                <a:spcPts val="0"/>
              </a:spcBef>
              <a:spcAft>
                <a:spcPts val="0"/>
              </a:spcAft>
              <a:buClr>
                <a:srgbClr val="005E77"/>
              </a:buClr>
              <a:buSzPts val="1900"/>
              <a:buFont typeface="Arial"/>
              <a:buNone/>
            </a:pPr>
            <a:endParaRPr sz="1900">
              <a:solidFill>
                <a:srgbClr val="2E5E73"/>
              </a:solidFill>
              <a:latin typeface="Roboto"/>
              <a:ea typeface="Roboto"/>
              <a:cs typeface="Roboto"/>
              <a:sym typeface="Roboto"/>
            </a:endParaRPr>
          </a:p>
        </p:txBody>
      </p:sp>
      <p:sp>
        <p:nvSpPr>
          <p:cNvPr id="658" name="Google Shape;658;p6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59" name="Google Shape;659;p64"/>
          <p:cNvSpPr txBox="1">
            <a:spLocks noGrp="1"/>
          </p:cNvSpPr>
          <p:nvPr>
            <p:ph type="subTitle" idx="1"/>
          </p:nvPr>
        </p:nvSpPr>
        <p:spPr>
          <a:xfrm>
            <a:off x="1805867" y="150556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0" name="Google Shape;660;p64"/>
          <p:cNvSpPr txBox="1">
            <a:spLocks noGrp="1"/>
          </p:cNvSpPr>
          <p:nvPr>
            <p:ph type="subTitle" idx="2"/>
          </p:nvPr>
        </p:nvSpPr>
        <p:spPr>
          <a:xfrm>
            <a:off x="1805867" y="2383833"/>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1" name="Google Shape;661;p64"/>
          <p:cNvSpPr txBox="1">
            <a:spLocks noGrp="1"/>
          </p:cNvSpPr>
          <p:nvPr>
            <p:ph type="subTitle" idx="3"/>
          </p:nvPr>
        </p:nvSpPr>
        <p:spPr>
          <a:xfrm>
            <a:off x="1805867" y="3259550"/>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2" name="Google Shape;662;p64"/>
          <p:cNvSpPr txBox="1">
            <a:spLocks noGrp="1"/>
          </p:cNvSpPr>
          <p:nvPr>
            <p:ph type="subTitle" idx="4"/>
          </p:nvPr>
        </p:nvSpPr>
        <p:spPr>
          <a:xfrm>
            <a:off x="1805867" y="4137817"/>
            <a:ext cx="9488100" cy="648300"/>
          </a:xfrm>
          <a:prstGeom prst="rect">
            <a:avLst/>
          </a:prstGeom>
        </p:spPr>
        <p:txBody>
          <a:bodyPr spcFirstLastPara="1" wrap="square" lIns="121900" tIns="121900" rIns="121900" bIns="121900" anchor="ctr"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63" name="Google Shape;663;p64"/>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lternative Numbered Slide 1-3">
  <p:cSld name="CUSTOM_11_1_1_2_1">
    <p:spTree>
      <p:nvGrpSpPr>
        <p:cNvPr id="1" name="Shape 664"/>
        <p:cNvGrpSpPr/>
        <p:nvPr/>
      </p:nvGrpSpPr>
      <p:grpSpPr>
        <a:xfrm>
          <a:off x="0" y="0"/>
          <a:ext cx="0" cy="0"/>
          <a:chOff x="0" y="0"/>
          <a:chExt cx="0" cy="0"/>
        </a:xfrm>
      </p:grpSpPr>
      <p:sp>
        <p:nvSpPr>
          <p:cNvPr id="665" name="Google Shape;665;p65"/>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666" name="Google Shape;666;p65"/>
          <p:cNvSpPr/>
          <p:nvPr/>
        </p:nvSpPr>
        <p:spPr>
          <a:xfrm>
            <a:off x="1803400" y="1515833"/>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667" name="Google Shape;667;p65"/>
          <p:cNvGrpSpPr/>
          <p:nvPr/>
        </p:nvGrpSpPr>
        <p:grpSpPr>
          <a:xfrm>
            <a:off x="609585" y="1515771"/>
            <a:ext cx="1035826" cy="828379"/>
            <a:chOff x="457200" y="1378813"/>
            <a:chExt cx="776889" cy="621300"/>
          </a:xfrm>
        </p:grpSpPr>
        <p:sp>
          <p:nvSpPr>
            <p:cNvPr id="668" name="Google Shape;668;p65"/>
            <p:cNvSpPr/>
            <p:nvPr/>
          </p:nvSpPr>
          <p:spPr>
            <a:xfrm>
              <a:off x="457200" y="1378813"/>
              <a:ext cx="695400" cy="621300"/>
            </a:xfrm>
            <a:prstGeom prst="roundRect">
              <a:avLst>
                <a:gd name="adj" fmla="val 16667"/>
              </a:avLst>
            </a:prstGeom>
            <a:solidFill>
              <a:schemeClr val="accent1"/>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chemeClr val="dk2"/>
                  </a:solidFill>
                  <a:latin typeface="Roboto Light"/>
                  <a:ea typeface="Roboto Light"/>
                  <a:cs typeface="Roboto Light"/>
                  <a:sym typeface="Roboto Light"/>
                </a:rPr>
                <a:t>01</a:t>
              </a:r>
              <a:endParaRPr sz="4000" i="0" u="none" strike="noStrike" cap="none">
                <a:solidFill>
                  <a:schemeClr val="dk2"/>
                </a:solidFill>
                <a:latin typeface="Roboto Light"/>
                <a:ea typeface="Roboto Light"/>
                <a:cs typeface="Roboto Light"/>
                <a:sym typeface="Roboto Light"/>
              </a:endParaRPr>
            </a:p>
          </p:txBody>
        </p:sp>
        <p:sp>
          <p:nvSpPr>
            <p:cNvPr id="669" name="Google Shape;669;p65"/>
            <p:cNvSpPr/>
            <p:nvPr/>
          </p:nvSpPr>
          <p:spPr>
            <a:xfrm rot="5400000">
              <a:off x="969614" y="1607625"/>
              <a:ext cx="340325" cy="188625"/>
            </a:xfrm>
            <a:prstGeom prst="flowChartExtra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grpSp>
        <p:nvGrpSpPr>
          <p:cNvPr id="670" name="Google Shape;670;p65"/>
          <p:cNvGrpSpPr/>
          <p:nvPr/>
        </p:nvGrpSpPr>
        <p:grpSpPr>
          <a:xfrm>
            <a:off x="609585" y="2648987"/>
            <a:ext cx="1035826" cy="828379"/>
            <a:chOff x="457200" y="1378813"/>
            <a:chExt cx="776889" cy="621300"/>
          </a:xfrm>
        </p:grpSpPr>
        <p:sp>
          <p:nvSpPr>
            <p:cNvPr id="671" name="Google Shape;671;p65"/>
            <p:cNvSpPr/>
            <p:nvPr/>
          </p:nvSpPr>
          <p:spPr>
            <a:xfrm>
              <a:off x="457200" y="1378813"/>
              <a:ext cx="695400" cy="621300"/>
            </a:xfrm>
            <a:prstGeom prst="roundRect">
              <a:avLst>
                <a:gd name="adj" fmla="val 16667"/>
              </a:avLst>
            </a:prstGeom>
            <a:solidFill>
              <a:schemeClr val="dk2"/>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rgbClr val="FFFFFF"/>
                  </a:solidFill>
                  <a:latin typeface="Roboto Light"/>
                  <a:ea typeface="Roboto Light"/>
                  <a:cs typeface="Roboto Light"/>
                  <a:sym typeface="Roboto Light"/>
                </a:rPr>
                <a:t>02</a:t>
              </a:r>
              <a:endParaRPr sz="4000" i="0" u="none" strike="noStrike" cap="none">
                <a:solidFill>
                  <a:srgbClr val="FFFFFF"/>
                </a:solidFill>
                <a:latin typeface="Roboto Light"/>
                <a:ea typeface="Roboto Light"/>
                <a:cs typeface="Roboto Light"/>
                <a:sym typeface="Roboto Light"/>
              </a:endParaRPr>
            </a:p>
          </p:txBody>
        </p:sp>
        <p:sp>
          <p:nvSpPr>
            <p:cNvPr id="672" name="Google Shape;672;p65"/>
            <p:cNvSpPr/>
            <p:nvPr/>
          </p:nvSpPr>
          <p:spPr>
            <a:xfrm rot="5400000">
              <a:off x="969614" y="1607625"/>
              <a:ext cx="340325" cy="188625"/>
            </a:xfrm>
            <a:prstGeom prst="flowChartExtract">
              <a:avLst/>
            </a:prstGeom>
            <a:solidFill>
              <a:schemeClr val="dk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grpSp>
        <p:nvGrpSpPr>
          <p:cNvPr id="673" name="Google Shape;673;p65"/>
          <p:cNvGrpSpPr/>
          <p:nvPr/>
        </p:nvGrpSpPr>
        <p:grpSpPr>
          <a:xfrm>
            <a:off x="609585" y="3775821"/>
            <a:ext cx="1035826" cy="828379"/>
            <a:chOff x="457200" y="1378813"/>
            <a:chExt cx="776889" cy="621300"/>
          </a:xfrm>
        </p:grpSpPr>
        <p:sp>
          <p:nvSpPr>
            <p:cNvPr id="674" name="Google Shape;674;p65"/>
            <p:cNvSpPr/>
            <p:nvPr/>
          </p:nvSpPr>
          <p:spPr>
            <a:xfrm>
              <a:off x="457200" y="1378813"/>
              <a:ext cx="695400" cy="621300"/>
            </a:xfrm>
            <a:prstGeom prst="roundRect">
              <a:avLst>
                <a:gd name="adj" fmla="val 16667"/>
              </a:avLst>
            </a:prstGeom>
            <a:solidFill>
              <a:srgbClr val="1475D4"/>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i="0" u="none" strike="noStrike" cap="none">
                  <a:solidFill>
                    <a:srgbClr val="FFFFFF"/>
                  </a:solidFill>
                  <a:latin typeface="Roboto Light"/>
                  <a:ea typeface="Roboto Light"/>
                  <a:cs typeface="Roboto Light"/>
                  <a:sym typeface="Roboto Light"/>
                </a:rPr>
                <a:t>03</a:t>
              </a:r>
              <a:endParaRPr sz="4000" i="0" u="none" strike="noStrike" cap="none">
                <a:solidFill>
                  <a:srgbClr val="FFFFFF"/>
                </a:solidFill>
                <a:latin typeface="Roboto Light"/>
                <a:ea typeface="Roboto Light"/>
                <a:cs typeface="Roboto Light"/>
                <a:sym typeface="Roboto Light"/>
              </a:endParaRPr>
            </a:p>
          </p:txBody>
        </p:sp>
        <p:sp>
          <p:nvSpPr>
            <p:cNvPr id="675" name="Google Shape;675;p65"/>
            <p:cNvSpPr/>
            <p:nvPr/>
          </p:nvSpPr>
          <p:spPr>
            <a:xfrm rot="5400000">
              <a:off x="969614" y="1607625"/>
              <a:ext cx="340325" cy="188625"/>
            </a:xfrm>
            <a:prstGeom prst="flowChartExtract">
              <a:avLst/>
            </a:prstGeom>
            <a:solidFill>
              <a:srgbClr val="1475D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i="0" u="none" strike="noStrike" cap="none">
                <a:solidFill>
                  <a:srgbClr val="FFFFFF"/>
                </a:solidFill>
                <a:latin typeface="Roboto Light"/>
                <a:ea typeface="Roboto Light"/>
                <a:cs typeface="Roboto Light"/>
                <a:sym typeface="Roboto Light"/>
              </a:endParaRPr>
            </a:p>
          </p:txBody>
        </p:sp>
      </p:grpSp>
      <p:sp>
        <p:nvSpPr>
          <p:cNvPr id="676" name="Google Shape;676;p65"/>
          <p:cNvSpPr/>
          <p:nvPr/>
        </p:nvSpPr>
        <p:spPr>
          <a:xfrm>
            <a:off x="1803400" y="2652248"/>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7" name="Google Shape;677;p65"/>
          <p:cNvSpPr/>
          <p:nvPr/>
        </p:nvSpPr>
        <p:spPr>
          <a:xfrm>
            <a:off x="1803400" y="3775867"/>
            <a:ext cx="10022700" cy="828300"/>
          </a:xfrm>
          <a:prstGeom prst="roundRect">
            <a:avLst>
              <a:gd name="adj" fmla="val 16667"/>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8" name="Google Shape;678;p65"/>
          <p:cNvSpPr txBox="1"/>
          <p:nvPr/>
        </p:nvSpPr>
        <p:spPr>
          <a:xfrm>
            <a:off x="-16400" y="1572344"/>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79" name="Google Shape;679;p65"/>
          <p:cNvSpPr txBox="1"/>
          <p:nvPr/>
        </p:nvSpPr>
        <p:spPr>
          <a:xfrm>
            <a:off x="-16400" y="2655451"/>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80" name="Google Shape;680;p65"/>
          <p:cNvSpPr txBox="1"/>
          <p:nvPr/>
        </p:nvSpPr>
        <p:spPr>
          <a:xfrm>
            <a:off x="0" y="3779084"/>
            <a:ext cx="12224700" cy="809100"/>
          </a:xfrm>
          <a:prstGeom prst="rect">
            <a:avLst/>
          </a:prstGeom>
          <a:noFill/>
          <a:ln>
            <a:noFill/>
          </a:ln>
        </p:spPr>
        <p:txBody>
          <a:bodyPr spcFirstLastPara="1" wrap="square" lIns="2072625" tIns="0" rIns="609600" bIns="0" anchor="ctr" anchorCtr="0">
            <a:noAutofit/>
          </a:bodyPr>
          <a:lstStyle/>
          <a:p>
            <a:pPr marL="0" lvl="0" indent="0" algn="l" rtl="0">
              <a:lnSpc>
                <a:spcPct val="115000"/>
              </a:lnSpc>
              <a:spcBef>
                <a:spcPts val="0"/>
              </a:spcBef>
              <a:spcAft>
                <a:spcPts val="0"/>
              </a:spcAft>
              <a:buNone/>
            </a:pPr>
            <a:endParaRPr sz="1900">
              <a:solidFill>
                <a:schemeClr val="dk1"/>
              </a:solidFill>
              <a:latin typeface="Roboto"/>
              <a:ea typeface="Roboto"/>
              <a:cs typeface="Roboto"/>
              <a:sym typeface="Roboto"/>
            </a:endParaRPr>
          </a:p>
        </p:txBody>
      </p:sp>
      <p:sp>
        <p:nvSpPr>
          <p:cNvPr id="681" name="Google Shape;681;p65"/>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Custom Layout 12 1 1 1">
  <p:cSld name="CUSTOM_11_1_1_1">
    <p:spTree>
      <p:nvGrpSpPr>
        <p:cNvPr id="1" name="Shape 682"/>
        <p:cNvGrpSpPr/>
        <p:nvPr/>
      </p:nvGrpSpPr>
      <p:grpSpPr>
        <a:xfrm>
          <a:off x="0" y="0"/>
          <a:ext cx="0" cy="0"/>
          <a:chOff x="0" y="0"/>
          <a:chExt cx="0" cy="0"/>
        </a:xfrm>
      </p:grpSpPr>
      <p:cxnSp>
        <p:nvCxnSpPr>
          <p:cNvPr id="683" name="Google Shape;683;p66"/>
          <p:cNvCxnSpPr/>
          <p:nvPr/>
        </p:nvCxnSpPr>
        <p:spPr>
          <a:xfrm>
            <a:off x="41267" y="2638367"/>
            <a:ext cx="1352400" cy="0"/>
          </a:xfrm>
          <a:prstGeom prst="straightConnector1">
            <a:avLst/>
          </a:prstGeom>
          <a:noFill/>
          <a:ln w="19050" cap="flat" cmpd="sng">
            <a:solidFill>
              <a:schemeClr val="accent6"/>
            </a:solidFill>
            <a:prstDash val="solid"/>
            <a:round/>
            <a:headEnd type="none" w="med" len="med"/>
            <a:tailEnd type="oval" w="med" len="med"/>
          </a:ln>
        </p:spPr>
      </p:cxnSp>
      <p:cxnSp>
        <p:nvCxnSpPr>
          <p:cNvPr id="684" name="Google Shape;684;p66"/>
          <p:cNvCxnSpPr/>
          <p:nvPr/>
        </p:nvCxnSpPr>
        <p:spPr>
          <a:xfrm>
            <a:off x="-8000" y="1732733"/>
            <a:ext cx="1401600" cy="0"/>
          </a:xfrm>
          <a:prstGeom prst="straightConnector1">
            <a:avLst/>
          </a:prstGeom>
          <a:noFill/>
          <a:ln w="19050" cap="flat" cmpd="sng">
            <a:solidFill>
              <a:schemeClr val="accent6"/>
            </a:solidFill>
            <a:prstDash val="solid"/>
            <a:round/>
            <a:headEnd type="none" w="med" len="med"/>
            <a:tailEnd type="oval" w="med" len="med"/>
          </a:ln>
        </p:spPr>
      </p:cxnSp>
      <p:cxnSp>
        <p:nvCxnSpPr>
          <p:cNvPr id="685" name="Google Shape;685;p66"/>
          <p:cNvCxnSpPr/>
          <p:nvPr/>
        </p:nvCxnSpPr>
        <p:spPr>
          <a:xfrm>
            <a:off x="19724" y="2639400"/>
            <a:ext cx="1374000" cy="0"/>
          </a:xfrm>
          <a:prstGeom prst="straightConnector1">
            <a:avLst/>
          </a:prstGeom>
          <a:noFill/>
          <a:ln w="19050" cap="flat" cmpd="sng">
            <a:solidFill>
              <a:schemeClr val="accent6"/>
            </a:solidFill>
            <a:prstDash val="solid"/>
            <a:round/>
            <a:headEnd type="none" w="med" len="med"/>
            <a:tailEnd type="oval" w="med" len="med"/>
          </a:ln>
        </p:spPr>
      </p:cxnSp>
      <p:cxnSp>
        <p:nvCxnSpPr>
          <p:cNvPr id="686" name="Google Shape;686;p66"/>
          <p:cNvCxnSpPr/>
          <p:nvPr/>
        </p:nvCxnSpPr>
        <p:spPr>
          <a:xfrm>
            <a:off x="33587" y="3490033"/>
            <a:ext cx="1360500" cy="0"/>
          </a:xfrm>
          <a:prstGeom prst="straightConnector1">
            <a:avLst/>
          </a:prstGeom>
          <a:noFill/>
          <a:ln w="19050" cap="flat" cmpd="sng">
            <a:solidFill>
              <a:schemeClr val="accent6"/>
            </a:solidFill>
            <a:prstDash val="solid"/>
            <a:round/>
            <a:headEnd type="none" w="med" len="med"/>
            <a:tailEnd type="oval" w="med" len="med"/>
          </a:ln>
        </p:spPr>
      </p:cxnSp>
      <p:cxnSp>
        <p:nvCxnSpPr>
          <p:cNvPr id="687" name="Google Shape;687;p66"/>
          <p:cNvCxnSpPr/>
          <p:nvPr/>
        </p:nvCxnSpPr>
        <p:spPr>
          <a:xfrm>
            <a:off x="-8000" y="4341833"/>
            <a:ext cx="1401600" cy="0"/>
          </a:xfrm>
          <a:prstGeom prst="straightConnector1">
            <a:avLst/>
          </a:prstGeom>
          <a:noFill/>
          <a:ln w="19050" cap="flat" cmpd="sng">
            <a:solidFill>
              <a:schemeClr val="accent6"/>
            </a:solidFill>
            <a:prstDash val="solid"/>
            <a:round/>
            <a:headEnd type="none" w="med" len="med"/>
            <a:tailEnd type="oval" w="med" len="med"/>
          </a:ln>
        </p:spPr>
      </p:cxnSp>
      <p:sp>
        <p:nvSpPr>
          <p:cNvPr id="688" name="Google Shape;688;p66"/>
          <p:cNvSpPr/>
          <p:nvPr/>
        </p:nvSpPr>
        <p:spPr>
          <a:xfrm>
            <a:off x="1271100" y="237155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9" name="Google Shape;689;p66"/>
          <p:cNvSpPr/>
          <p:nvPr/>
        </p:nvSpPr>
        <p:spPr>
          <a:xfrm>
            <a:off x="1271100" y="3228117"/>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0" name="Google Shape;690;p66"/>
          <p:cNvSpPr/>
          <p:nvPr/>
        </p:nvSpPr>
        <p:spPr>
          <a:xfrm>
            <a:off x="1271100" y="40847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1" name="Google Shape;691;p66"/>
          <p:cNvSpPr/>
          <p:nvPr/>
        </p:nvSpPr>
        <p:spPr>
          <a:xfrm>
            <a:off x="1271100" y="1479400"/>
            <a:ext cx="10022700" cy="533700"/>
          </a:xfrm>
          <a:prstGeom prst="roundRect">
            <a:avLst>
              <a:gd name="adj" fmla="val 1666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2" name="Google Shape;692;p66"/>
          <p:cNvSpPr/>
          <p:nvPr/>
        </p:nvSpPr>
        <p:spPr>
          <a:xfrm>
            <a:off x="1161067" y="4126430"/>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3" name="Google Shape;693;p66"/>
          <p:cNvSpPr txBox="1">
            <a:spLocks noGrp="1"/>
          </p:cNvSpPr>
          <p:nvPr>
            <p:ph type="subTitle" idx="1"/>
          </p:nvPr>
        </p:nvSpPr>
        <p:spPr>
          <a:xfrm>
            <a:off x="1591867" y="1505567"/>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4" name="Google Shape;694;p66"/>
          <p:cNvSpPr txBox="1">
            <a:spLocks noGrp="1"/>
          </p:cNvSpPr>
          <p:nvPr>
            <p:ph type="subTitle" idx="2"/>
          </p:nvPr>
        </p:nvSpPr>
        <p:spPr>
          <a:xfrm>
            <a:off x="1591867" y="2362200"/>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5" name="Google Shape;695;p66"/>
          <p:cNvSpPr txBox="1">
            <a:spLocks noGrp="1"/>
          </p:cNvSpPr>
          <p:nvPr>
            <p:ph type="subTitle" idx="3"/>
          </p:nvPr>
        </p:nvSpPr>
        <p:spPr>
          <a:xfrm>
            <a:off x="1591867" y="3223233"/>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6" name="Google Shape;696;p66"/>
          <p:cNvSpPr txBox="1">
            <a:spLocks noGrp="1"/>
          </p:cNvSpPr>
          <p:nvPr>
            <p:ph type="subTitle" idx="4"/>
          </p:nvPr>
        </p:nvSpPr>
        <p:spPr>
          <a:xfrm>
            <a:off x="1591867" y="4084300"/>
            <a:ext cx="9270000" cy="5337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697" name="Google Shape;697;p66"/>
          <p:cNvSpPr/>
          <p:nvPr/>
        </p:nvSpPr>
        <p:spPr>
          <a:xfrm>
            <a:off x="1161067" y="327954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8" name="Google Shape;698;p66"/>
          <p:cNvSpPr/>
          <p:nvPr/>
        </p:nvSpPr>
        <p:spPr>
          <a:xfrm>
            <a:off x="1161067" y="24233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699" name="Google Shape;699;p66"/>
          <p:cNvSpPr/>
          <p:nvPr/>
        </p:nvSpPr>
        <p:spPr>
          <a:xfrm>
            <a:off x="1161067" y="1530797"/>
            <a:ext cx="430800" cy="430800"/>
          </a:xfrm>
          <a:prstGeom prst="ellipse">
            <a:avLst/>
          </a:prstGeom>
          <a:solidFill>
            <a:schemeClr val="lt2"/>
          </a:solidFill>
          <a:ln w="7620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solidFill>
                <a:srgbClr val="082D49"/>
              </a:solidFill>
            </a:endParaRPr>
          </a:p>
        </p:txBody>
      </p:sp>
      <p:sp>
        <p:nvSpPr>
          <p:cNvPr id="700" name="Google Shape;700;p66"/>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01" name="Google Shape;701;p66"/>
          <p:cNvSpPr txBox="1">
            <a:spLocks noGrp="1"/>
          </p:cNvSpPr>
          <p:nvPr>
            <p:ph type="title" idx="5"/>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Custom Layout 13">
  <p:cSld name="CUSTOM_12">
    <p:spTree>
      <p:nvGrpSpPr>
        <p:cNvPr id="1" name="Shape 702"/>
        <p:cNvGrpSpPr/>
        <p:nvPr/>
      </p:nvGrpSpPr>
      <p:grpSpPr>
        <a:xfrm>
          <a:off x="0" y="0"/>
          <a:ext cx="0" cy="0"/>
          <a:chOff x="0" y="0"/>
          <a:chExt cx="0" cy="0"/>
        </a:xfrm>
      </p:grpSpPr>
      <p:sp>
        <p:nvSpPr>
          <p:cNvPr id="703" name="Google Shape;703;p67"/>
          <p:cNvSpPr txBox="1"/>
          <p:nvPr/>
        </p:nvSpPr>
        <p:spPr>
          <a:xfrm>
            <a:off x="940689"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01.</a:t>
            </a:r>
            <a:endParaRPr sz="5300" b="1">
              <a:solidFill>
                <a:srgbClr val="2E5E73"/>
              </a:solidFill>
              <a:latin typeface="Roboto"/>
              <a:ea typeface="Roboto"/>
              <a:cs typeface="Roboto"/>
              <a:sym typeface="Roboto"/>
            </a:endParaRPr>
          </a:p>
        </p:txBody>
      </p:sp>
      <p:sp>
        <p:nvSpPr>
          <p:cNvPr id="704" name="Google Shape;704;p67"/>
          <p:cNvSpPr txBox="1"/>
          <p:nvPr/>
        </p:nvSpPr>
        <p:spPr>
          <a:xfrm>
            <a:off x="5040485"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02.</a:t>
            </a:r>
            <a:endParaRPr sz="5300" b="1">
              <a:solidFill>
                <a:srgbClr val="2E5E73"/>
              </a:solidFill>
              <a:latin typeface="Roboto"/>
              <a:ea typeface="Roboto"/>
              <a:cs typeface="Roboto"/>
              <a:sym typeface="Roboto"/>
            </a:endParaRPr>
          </a:p>
        </p:txBody>
      </p:sp>
      <p:sp>
        <p:nvSpPr>
          <p:cNvPr id="705" name="Google Shape;705;p67"/>
          <p:cNvSpPr txBox="1"/>
          <p:nvPr/>
        </p:nvSpPr>
        <p:spPr>
          <a:xfrm>
            <a:off x="9128077" y="1967900"/>
            <a:ext cx="1368900" cy="1067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5300" b="1">
                <a:solidFill>
                  <a:srgbClr val="2E5E73"/>
                </a:solidFill>
                <a:latin typeface="Roboto"/>
                <a:ea typeface="Roboto"/>
                <a:cs typeface="Roboto"/>
                <a:sym typeface="Roboto"/>
              </a:rPr>
              <a:t>03.</a:t>
            </a:r>
            <a:endParaRPr sz="5300" b="1">
              <a:solidFill>
                <a:srgbClr val="2E5E73"/>
              </a:solidFill>
              <a:latin typeface="Roboto"/>
              <a:ea typeface="Roboto"/>
              <a:cs typeface="Roboto"/>
              <a:sym typeface="Roboto"/>
            </a:endParaRPr>
          </a:p>
        </p:txBody>
      </p:sp>
      <p:cxnSp>
        <p:nvCxnSpPr>
          <p:cNvPr id="706" name="Google Shape;706;p67"/>
          <p:cNvCxnSpPr/>
          <p:nvPr/>
        </p:nvCxnSpPr>
        <p:spPr>
          <a:xfrm>
            <a:off x="1094089" y="3086567"/>
            <a:ext cx="2413200" cy="0"/>
          </a:xfrm>
          <a:prstGeom prst="straightConnector1">
            <a:avLst/>
          </a:prstGeom>
          <a:noFill/>
          <a:ln w="19050" cap="flat" cmpd="sng">
            <a:solidFill>
              <a:srgbClr val="2E5E73"/>
            </a:solidFill>
            <a:prstDash val="solid"/>
            <a:round/>
            <a:headEnd type="none" w="med" len="med"/>
            <a:tailEnd type="none" w="med" len="med"/>
          </a:ln>
        </p:spPr>
      </p:cxnSp>
      <p:cxnSp>
        <p:nvCxnSpPr>
          <p:cNvPr id="707" name="Google Shape;707;p67"/>
          <p:cNvCxnSpPr/>
          <p:nvPr/>
        </p:nvCxnSpPr>
        <p:spPr>
          <a:xfrm>
            <a:off x="5193222" y="3086567"/>
            <a:ext cx="2413200" cy="0"/>
          </a:xfrm>
          <a:prstGeom prst="straightConnector1">
            <a:avLst/>
          </a:prstGeom>
          <a:noFill/>
          <a:ln w="19050" cap="flat" cmpd="sng">
            <a:solidFill>
              <a:srgbClr val="2E5E73"/>
            </a:solidFill>
            <a:prstDash val="solid"/>
            <a:round/>
            <a:headEnd type="none" w="med" len="med"/>
            <a:tailEnd type="none" w="med" len="med"/>
          </a:ln>
        </p:spPr>
      </p:cxnSp>
      <p:cxnSp>
        <p:nvCxnSpPr>
          <p:cNvPr id="708" name="Google Shape;708;p67"/>
          <p:cNvCxnSpPr/>
          <p:nvPr/>
        </p:nvCxnSpPr>
        <p:spPr>
          <a:xfrm>
            <a:off x="9272210" y="3086567"/>
            <a:ext cx="2413200" cy="0"/>
          </a:xfrm>
          <a:prstGeom prst="straightConnector1">
            <a:avLst/>
          </a:prstGeom>
          <a:noFill/>
          <a:ln w="19050" cap="flat" cmpd="sng">
            <a:solidFill>
              <a:srgbClr val="2E5E73"/>
            </a:solidFill>
            <a:prstDash val="solid"/>
            <a:round/>
            <a:headEnd type="none" w="med" len="med"/>
            <a:tailEnd type="none" w="med" len="med"/>
          </a:ln>
        </p:spPr>
      </p:cxnSp>
      <p:sp>
        <p:nvSpPr>
          <p:cNvPr id="709" name="Google Shape;709;p67"/>
          <p:cNvSpPr txBox="1">
            <a:spLocks noGrp="1"/>
          </p:cNvSpPr>
          <p:nvPr>
            <p:ph type="subTitle" idx="1"/>
          </p:nvPr>
        </p:nvSpPr>
        <p:spPr>
          <a:xfrm>
            <a:off x="940667" y="40586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0" name="Google Shape;710;p67"/>
          <p:cNvSpPr txBox="1">
            <a:spLocks noGrp="1"/>
          </p:cNvSpPr>
          <p:nvPr>
            <p:ph type="subTitle" idx="2"/>
          </p:nvPr>
        </p:nvSpPr>
        <p:spPr>
          <a:xfrm>
            <a:off x="5040467" y="40586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1" name="Google Shape;711;p67"/>
          <p:cNvSpPr txBox="1">
            <a:spLocks noGrp="1"/>
          </p:cNvSpPr>
          <p:nvPr>
            <p:ph type="subTitle" idx="3"/>
          </p:nvPr>
        </p:nvSpPr>
        <p:spPr>
          <a:xfrm>
            <a:off x="9140233" y="4058667"/>
            <a:ext cx="25416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12" name="Google Shape;712;p67"/>
          <p:cNvSpPr txBox="1">
            <a:spLocks noGrp="1"/>
          </p:cNvSpPr>
          <p:nvPr>
            <p:ph type="title"/>
          </p:nvPr>
        </p:nvSpPr>
        <p:spPr>
          <a:xfrm>
            <a:off x="940667"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3" name="Google Shape;713;p67"/>
          <p:cNvSpPr txBox="1">
            <a:spLocks noGrp="1"/>
          </p:cNvSpPr>
          <p:nvPr>
            <p:ph type="title" idx="4"/>
          </p:nvPr>
        </p:nvSpPr>
        <p:spPr>
          <a:xfrm>
            <a:off x="5040456"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4" name="Google Shape;714;p67"/>
          <p:cNvSpPr txBox="1">
            <a:spLocks noGrp="1"/>
          </p:cNvSpPr>
          <p:nvPr>
            <p:ph type="title" idx="5"/>
          </p:nvPr>
        </p:nvSpPr>
        <p:spPr>
          <a:xfrm>
            <a:off x="9140229" y="33309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15" name="Google Shape;715;p67"/>
          <p:cNvSpPr txBox="1">
            <a:spLocks noGrp="1"/>
          </p:cNvSpPr>
          <p:nvPr>
            <p:ph type="title" idx="6"/>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16" name="Google Shape;716;p67"/>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Custom Layout 14">
  <p:cSld name="CUSTOM_13">
    <p:spTree>
      <p:nvGrpSpPr>
        <p:cNvPr id="1" name="Shape 717"/>
        <p:cNvGrpSpPr/>
        <p:nvPr/>
      </p:nvGrpSpPr>
      <p:grpSpPr>
        <a:xfrm>
          <a:off x="0" y="0"/>
          <a:ext cx="0" cy="0"/>
          <a:chOff x="0" y="0"/>
          <a:chExt cx="0" cy="0"/>
        </a:xfrm>
      </p:grpSpPr>
      <p:sp>
        <p:nvSpPr>
          <p:cNvPr id="718" name="Google Shape;718;p68"/>
          <p:cNvSpPr/>
          <p:nvPr/>
        </p:nvSpPr>
        <p:spPr>
          <a:xfrm>
            <a:off x="11130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19" name="Google Shape;719;p68"/>
          <p:cNvSpPr/>
          <p:nvPr/>
        </p:nvSpPr>
        <p:spPr>
          <a:xfrm>
            <a:off x="4958847"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20" name="Google Shape;720;p68"/>
          <p:cNvSpPr/>
          <p:nvPr/>
        </p:nvSpPr>
        <p:spPr>
          <a:xfrm>
            <a:off x="8818700" y="2215867"/>
            <a:ext cx="1026900" cy="1026900"/>
          </a:xfrm>
          <a:prstGeom prst="ellipse">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721" name="Google Shape;721;p68"/>
          <p:cNvSpPr txBox="1"/>
          <p:nvPr/>
        </p:nvSpPr>
        <p:spPr>
          <a:xfrm>
            <a:off x="11130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01</a:t>
            </a:r>
            <a:endParaRPr sz="4000">
              <a:solidFill>
                <a:srgbClr val="FFFFFF"/>
              </a:solidFill>
              <a:latin typeface="Roboto"/>
              <a:ea typeface="Roboto"/>
              <a:cs typeface="Roboto"/>
              <a:sym typeface="Roboto"/>
            </a:endParaRPr>
          </a:p>
        </p:txBody>
      </p:sp>
      <p:sp>
        <p:nvSpPr>
          <p:cNvPr id="722" name="Google Shape;722;p68"/>
          <p:cNvSpPr txBox="1"/>
          <p:nvPr/>
        </p:nvSpPr>
        <p:spPr>
          <a:xfrm>
            <a:off x="49590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02</a:t>
            </a:r>
            <a:endParaRPr sz="4000">
              <a:solidFill>
                <a:srgbClr val="FFFFFF"/>
              </a:solidFill>
              <a:latin typeface="Roboto"/>
              <a:ea typeface="Roboto"/>
              <a:cs typeface="Roboto"/>
              <a:sym typeface="Roboto"/>
            </a:endParaRPr>
          </a:p>
        </p:txBody>
      </p:sp>
      <p:sp>
        <p:nvSpPr>
          <p:cNvPr id="723" name="Google Shape;723;p68"/>
          <p:cNvSpPr txBox="1"/>
          <p:nvPr/>
        </p:nvSpPr>
        <p:spPr>
          <a:xfrm>
            <a:off x="8818700" y="2320400"/>
            <a:ext cx="1026900" cy="861900"/>
          </a:xfrm>
          <a:prstGeom prst="rect">
            <a:avLst/>
          </a:prstGeom>
          <a:noFill/>
          <a:ln>
            <a:noFill/>
          </a:ln>
        </p:spPr>
        <p:txBody>
          <a:bodyPr spcFirstLastPara="1" wrap="square" lIns="121900" tIns="121900" rIns="121900" bIns="121900" anchor="t" anchorCtr="0">
            <a:spAutoFit/>
          </a:bodyPr>
          <a:lstStyle/>
          <a:p>
            <a:pPr marL="0" lvl="0" indent="0" algn="ctr" rtl="0">
              <a:spcBef>
                <a:spcPts val="0"/>
              </a:spcBef>
              <a:spcAft>
                <a:spcPts val="0"/>
              </a:spcAft>
              <a:buNone/>
            </a:pPr>
            <a:r>
              <a:rPr lang="en-US" sz="4000">
                <a:solidFill>
                  <a:srgbClr val="FFFFFF"/>
                </a:solidFill>
                <a:latin typeface="Roboto"/>
                <a:ea typeface="Roboto"/>
                <a:cs typeface="Roboto"/>
                <a:sym typeface="Roboto"/>
              </a:rPr>
              <a:t>03</a:t>
            </a:r>
            <a:endParaRPr sz="4000">
              <a:solidFill>
                <a:srgbClr val="FFFFFF"/>
              </a:solidFill>
              <a:latin typeface="Roboto"/>
              <a:ea typeface="Roboto"/>
              <a:cs typeface="Roboto"/>
              <a:sym typeface="Roboto"/>
            </a:endParaRPr>
          </a:p>
        </p:txBody>
      </p:sp>
      <p:sp>
        <p:nvSpPr>
          <p:cNvPr id="724" name="Google Shape;724;p68"/>
          <p:cNvSpPr txBox="1">
            <a:spLocks noGrp="1"/>
          </p:cNvSpPr>
          <p:nvPr>
            <p:ph type="subTitle" idx="1"/>
          </p:nvPr>
        </p:nvSpPr>
        <p:spPr>
          <a:xfrm>
            <a:off x="1195267" y="39570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5" name="Google Shape;725;p68"/>
          <p:cNvSpPr txBox="1">
            <a:spLocks noGrp="1"/>
          </p:cNvSpPr>
          <p:nvPr>
            <p:ph type="title"/>
          </p:nvPr>
        </p:nvSpPr>
        <p:spPr>
          <a:xfrm>
            <a:off x="1195267"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26" name="Google Shape;726;p68"/>
          <p:cNvSpPr txBox="1">
            <a:spLocks noGrp="1"/>
          </p:cNvSpPr>
          <p:nvPr>
            <p:ph type="subTitle" idx="2"/>
          </p:nvPr>
        </p:nvSpPr>
        <p:spPr>
          <a:xfrm>
            <a:off x="5072933" y="3957067"/>
            <a:ext cx="25659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7" name="Google Shape;727;p68"/>
          <p:cNvSpPr txBox="1">
            <a:spLocks noGrp="1"/>
          </p:cNvSpPr>
          <p:nvPr>
            <p:ph type="title" idx="3"/>
          </p:nvPr>
        </p:nvSpPr>
        <p:spPr>
          <a:xfrm>
            <a:off x="5072923"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28" name="Google Shape;728;p68"/>
          <p:cNvSpPr txBox="1">
            <a:spLocks noGrp="1"/>
          </p:cNvSpPr>
          <p:nvPr>
            <p:ph type="subTitle" idx="4"/>
          </p:nvPr>
        </p:nvSpPr>
        <p:spPr>
          <a:xfrm>
            <a:off x="8976800" y="3957067"/>
            <a:ext cx="2541600" cy="211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Font typeface="Roboto"/>
              <a:buNone/>
              <a:defRPr sz="1900">
                <a:latin typeface="Roboto"/>
                <a:ea typeface="Roboto"/>
                <a:cs typeface="Roboto"/>
                <a:sym typeface="Roboto"/>
              </a:defRPr>
            </a:lvl1pPr>
            <a:lvl2pPr lvl="1" rtl="0">
              <a:spcBef>
                <a:spcPts val="0"/>
              </a:spcBef>
              <a:spcAft>
                <a:spcPts val="0"/>
              </a:spcAft>
              <a:buSzPts val="1900"/>
              <a:buNone/>
              <a:defRPr/>
            </a:lvl2pPr>
            <a:lvl3pPr lvl="2" rtl="0">
              <a:spcBef>
                <a:spcPts val="0"/>
              </a:spcBef>
              <a:spcAft>
                <a:spcPts val="0"/>
              </a:spcAft>
              <a:buSzPts val="1900"/>
              <a:buNone/>
              <a:defRPr/>
            </a:lvl3pPr>
            <a:lvl4pPr lvl="3" rtl="0">
              <a:spcBef>
                <a:spcPts val="0"/>
              </a:spcBef>
              <a:spcAft>
                <a:spcPts val="0"/>
              </a:spcAft>
              <a:buSzPts val="1900"/>
              <a:buNone/>
              <a:defRPr/>
            </a:lvl4pPr>
            <a:lvl5pPr lvl="4" rtl="0">
              <a:spcBef>
                <a:spcPts val="0"/>
              </a:spcBef>
              <a:spcAft>
                <a:spcPts val="0"/>
              </a:spcAft>
              <a:buSzPts val="1900"/>
              <a:buNone/>
              <a:defRPr/>
            </a:lvl5pPr>
            <a:lvl6pPr lvl="5" rtl="0">
              <a:spcBef>
                <a:spcPts val="0"/>
              </a:spcBef>
              <a:spcAft>
                <a:spcPts val="0"/>
              </a:spcAft>
              <a:buSzPts val="1900"/>
              <a:buNone/>
              <a:defRPr/>
            </a:lvl6pPr>
            <a:lvl7pPr lvl="6" rtl="0">
              <a:spcBef>
                <a:spcPts val="0"/>
              </a:spcBef>
              <a:spcAft>
                <a:spcPts val="0"/>
              </a:spcAft>
              <a:buSzPts val="1900"/>
              <a:buNone/>
              <a:defRPr/>
            </a:lvl7pPr>
            <a:lvl8pPr lvl="7" rtl="0">
              <a:spcBef>
                <a:spcPts val="0"/>
              </a:spcBef>
              <a:spcAft>
                <a:spcPts val="0"/>
              </a:spcAft>
              <a:buSzPts val="1900"/>
              <a:buNone/>
              <a:defRPr/>
            </a:lvl8pPr>
            <a:lvl9pPr lvl="8" rtl="0">
              <a:spcBef>
                <a:spcPts val="0"/>
              </a:spcBef>
              <a:spcAft>
                <a:spcPts val="0"/>
              </a:spcAft>
              <a:buSzPts val="1900"/>
              <a:buNone/>
              <a:defRPr/>
            </a:lvl9pPr>
          </a:lstStyle>
          <a:p>
            <a:endParaRPr/>
          </a:p>
        </p:txBody>
      </p:sp>
      <p:sp>
        <p:nvSpPr>
          <p:cNvPr id="729" name="Google Shape;729;p68"/>
          <p:cNvSpPr txBox="1">
            <a:spLocks noGrp="1"/>
          </p:cNvSpPr>
          <p:nvPr>
            <p:ph type="title" idx="5"/>
          </p:nvPr>
        </p:nvSpPr>
        <p:spPr>
          <a:xfrm>
            <a:off x="8976796" y="3229367"/>
            <a:ext cx="2541600" cy="727500"/>
          </a:xfrm>
          <a:prstGeom prst="rect">
            <a:avLst/>
          </a:prstGeom>
        </p:spPr>
        <p:txBody>
          <a:bodyPr spcFirstLastPara="1" wrap="square" lIns="121900" tIns="121900" rIns="121900" bIns="121900" anchor="t" anchorCtr="0">
            <a:noAutofit/>
          </a:bodyPr>
          <a:lstStyle>
            <a:lvl1pPr lvl="0" rtl="0">
              <a:spcBef>
                <a:spcPts val="0"/>
              </a:spcBef>
              <a:spcAft>
                <a:spcPts val="0"/>
              </a:spcAft>
              <a:buSzPts val="1900"/>
              <a:buNone/>
              <a:defRPr sz="1900"/>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730" name="Google Shape;730;p68"/>
          <p:cNvSpPr txBox="1">
            <a:spLocks noGrp="1"/>
          </p:cNvSpPr>
          <p:nvPr>
            <p:ph type="title" idx="6"/>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31" name="Google Shape;731;p68"/>
          <p:cNvSpPr txBox="1">
            <a:spLocks noGrp="1"/>
          </p:cNvSpPr>
          <p:nvPr>
            <p:ph type="title" idx="7"/>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Custom Layout 15">
  <p:cSld name="CUSTOM_14">
    <p:spTree>
      <p:nvGrpSpPr>
        <p:cNvPr id="1" name="Shape 732"/>
        <p:cNvGrpSpPr/>
        <p:nvPr/>
      </p:nvGrpSpPr>
      <p:grpSpPr>
        <a:xfrm>
          <a:off x="0" y="0"/>
          <a:ext cx="0" cy="0"/>
          <a:chOff x="0" y="0"/>
          <a:chExt cx="0" cy="0"/>
        </a:xfrm>
      </p:grpSpPr>
      <p:sp>
        <p:nvSpPr>
          <p:cNvPr id="733" name="Google Shape;733;p69"/>
          <p:cNvSpPr/>
          <p:nvPr/>
        </p:nvSpPr>
        <p:spPr>
          <a:xfrm>
            <a:off x="9414117" y="2407350"/>
            <a:ext cx="2134500" cy="2134500"/>
          </a:xfrm>
          <a:prstGeom prst="ellipse">
            <a:avLst/>
          </a:prstGeom>
          <a:noFill/>
          <a:ln w="19050"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4" name="Google Shape;734;p69"/>
          <p:cNvSpPr/>
          <p:nvPr/>
        </p:nvSpPr>
        <p:spPr>
          <a:xfrm>
            <a:off x="9044299" y="2336033"/>
            <a:ext cx="1416300" cy="26415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735" name="Google Shape;735;p69"/>
          <p:cNvCxnSpPr>
            <a:stCxn id="736" idx="2"/>
          </p:cNvCxnSpPr>
          <p:nvPr/>
        </p:nvCxnSpPr>
        <p:spPr>
          <a:xfrm>
            <a:off x="1370043" y="2407359"/>
            <a:ext cx="9153600" cy="0"/>
          </a:xfrm>
          <a:prstGeom prst="straightConnector1">
            <a:avLst/>
          </a:prstGeom>
          <a:noFill/>
          <a:ln w="19050" cap="flat" cmpd="sng">
            <a:solidFill>
              <a:srgbClr val="2E5E73"/>
            </a:solidFill>
            <a:prstDash val="solid"/>
            <a:round/>
            <a:headEnd type="none" w="med" len="med"/>
            <a:tailEnd type="none" w="med" len="med"/>
          </a:ln>
        </p:spPr>
      </p:cxnSp>
      <p:sp>
        <p:nvSpPr>
          <p:cNvPr id="736" name="Google Shape;736;p69"/>
          <p:cNvSpPr/>
          <p:nvPr/>
        </p:nvSpPr>
        <p:spPr>
          <a:xfrm>
            <a:off x="137004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1</a:t>
            </a:r>
            <a:endParaRPr sz="1200" b="1">
              <a:solidFill>
                <a:srgbClr val="082D49"/>
              </a:solidFill>
              <a:latin typeface="Roboto"/>
              <a:ea typeface="Roboto"/>
              <a:cs typeface="Roboto"/>
              <a:sym typeface="Roboto"/>
            </a:endParaRPr>
          </a:p>
        </p:txBody>
      </p:sp>
      <p:sp>
        <p:nvSpPr>
          <p:cNvPr id="737" name="Google Shape;737;p69"/>
          <p:cNvSpPr/>
          <p:nvPr/>
        </p:nvSpPr>
        <p:spPr>
          <a:xfrm>
            <a:off x="3837863" y="2191959"/>
            <a:ext cx="430800" cy="430800"/>
          </a:xfrm>
          <a:prstGeom prst="ellipse">
            <a:avLst/>
          </a:prstGeom>
          <a:solidFill>
            <a:srgbClr val="FCB91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2</a:t>
            </a:r>
            <a:endParaRPr sz="1200" b="1">
              <a:solidFill>
                <a:srgbClr val="082D49"/>
              </a:solidFill>
              <a:latin typeface="Roboto"/>
              <a:ea typeface="Roboto"/>
              <a:cs typeface="Roboto"/>
              <a:sym typeface="Roboto"/>
            </a:endParaRPr>
          </a:p>
        </p:txBody>
      </p:sp>
      <p:sp>
        <p:nvSpPr>
          <p:cNvPr id="738" name="Google Shape;738;p69"/>
          <p:cNvSpPr/>
          <p:nvPr/>
        </p:nvSpPr>
        <p:spPr>
          <a:xfrm>
            <a:off x="63056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3</a:t>
            </a:r>
            <a:endParaRPr sz="1200" b="1">
              <a:solidFill>
                <a:srgbClr val="082D49"/>
              </a:solidFill>
              <a:latin typeface="Roboto"/>
              <a:ea typeface="Roboto"/>
              <a:cs typeface="Roboto"/>
              <a:sym typeface="Roboto"/>
            </a:endParaRPr>
          </a:p>
        </p:txBody>
      </p:sp>
      <p:sp>
        <p:nvSpPr>
          <p:cNvPr id="739" name="Google Shape;739;p69"/>
          <p:cNvSpPr/>
          <p:nvPr/>
        </p:nvSpPr>
        <p:spPr>
          <a:xfrm>
            <a:off x="8773446" y="2191959"/>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4</a:t>
            </a:r>
            <a:endParaRPr sz="1200" b="1">
              <a:solidFill>
                <a:srgbClr val="082D49"/>
              </a:solidFill>
              <a:latin typeface="Roboto"/>
              <a:ea typeface="Roboto"/>
              <a:cs typeface="Roboto"/>
              <a:sym typeface="Roboto"/>
            </a:endParaRPr>
          </a:p>
        </p:txBody>
      </p:sp>
      <p:cxnSp>
        <p:nvCxnSpPr>
          <p:cNvPr id="740" name="Google Shape;740;p69"/>
          <p:cNvCxnSpPr/>
          <p:nvPr/>
        </p:nvCxnSpPr>
        <p:spPr>
          <a:xfrm>
            <a:off x="1066783" y="4541916"/>
            <a:ext cx="9143700" cy="0"/>
          </a:xfrm>
          <a:prstGeom prst="straightConnector1">
            <a:avLst/>
          </a:prstGeom>
          <a:noFill/>
          <a:ln w="19050" cap="flat" cmpd="sng">
            <a:solidFill>
              <a:srgbClr val="2E5E73"/>
            </a:solidFill>
            <a:prstDash val="solid"/>
            <a:round/>
            <a:headEnd type="oval" w="med" len="med"/>
            <a:tailEnd type="none" w="med" len="med"/>
          </a:ln>
        </p:spPr>
      </p:cxnSp>
      <p:sp>
        <p:nvSpPr>
          <p:cNvPr id="741" name="Google Shape;741;p69"/>
          <p:cNvSpPr/>
          <p:nvPr/>
        </p:nvSpPr>
        <p:spPr>
          <a:xfrm>
            <a:off x="262644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8</a:t>
            </a:r>
            <a:endParaRPr sz="1200" b="1">
              <a:solidFill>
                <a:srgbClr val="082D49"/>
              </a:solidFill>
              <a:latin typeface="Roboto"/>
              <a:ea typeface="Roboto"/>
              <a:cs typeface="Roboto"/>
              <a:sym typeface="Roboto"/>
            </a:endParaRPr>
          </a:p>
        </p:txBody>
      </p:sp>
      <p:sp>
        <p:nvSpPr>
          <p:cNvPr id="742" name="Google Shape;742;p69"/>
          <p:cNvSpPr/>
          <p:nvPr/>
        </p:nvSpPr>
        <p:spPr>
          <a:xfrm>
            <a:off x="5094263"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7</a:t>
            </a:r>
            <a:endParaRPr sz="1200" b="1">
              <a:solidFill>
                <a:srgbClr val="082D49"/>
              </a:solidFill>
              <a:latin typeface="Roboto"/>
              <a:ea typeface="Roboto"/>
              <a:cs typeface="Roboto"/>
              <a:sym typeface="Roboto"/>
            </a:endParaRPr>
          </a:p>
        </p:txBody>
      </p:sp>
      <p:sp>
        <p:nvSpPr>
          <p:cNvPr id="743" name="Google Shape;743;p69"/>
          <p:cNvSpPr/>
          <p:nvPr/>
        </p:nvSpPr>
        <p:spPr>
          <a:xfrm>
            <a:off x="75620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6</a:t>
            </a:r>
            <a:endParaRPr sz="1200" b="1">
              <a:solidFill>
                <a:srgbClr val="082D49"/>
              </a:solidFill>
              <a:latin typeface="Roboto"/>
              <a:ea typeface="Roboto"/>
              <a:cs typeface="Roboto"/>
              <a:sym typeface="Roboto"/>
            </a:endParaRPr>
          </a:p>
        </p:txBody>
      </p:sp>
      <p:sp>
        <p:nvSpPr>
          <p:cNvPr id="744" name="Google Shape;744;p69"/>
          <p:cNvSpPr/>
          <p:nvPr/>
        </p:nvSpPr>
        <p:spPr>
          <a:xfrm>
            <a:off x="10029846" y="4366594"/>
            <a:ext cx="430800" cy="430800"/>
          </a:xfrm>
          <a:prstGeom prst="ellipse">
            <a:avLst/>
          </a:prstGeom>
          <a:solidFill>
            <a:srgbClr val="F2F2F2"/>
          </a:solidFill>
          <a:ln>
            <a:noFill/>
          </a:ln>
        </p:spPr>
        <p:txBody>
          <a:bodyPr spcFirstLastPara="1" wrap="square" lIns="0" tIns="121900" rIns="0" bIns="121900" anchor="ctr" anchorCtr="0">
            <a:noAutofit/>
          </a:bodyPr>
          <a:lstStyle/>
          <a:p>
            <a:pPr marL="0" lvl="0" indent="0" algn="ctr" rtl="0">
              <a:spcBef>
                <a:spcPts val="0"/>
              </a:spcBef>
              <a:spcAft>
                <a:spcPts val="0"/>
              </a:spcAft>
              <a:buNone/>
            </a:pPr>
            <a:r>
              <a:rPr lang="en-US" sz="1200" b="1">
                <a:solidFill>
                  <a:srgbClr val="082D49"/>
                </a:solidFill>
                <a:latin typeface="Roboto"/>
                <a:ea typeface="Roboto"/>
                <a:cs typeface="Roboto"/>
                <a:sym typeface="Roboto"/>
              </a:rPr>
              <a:t>5</a:t>
            </a:r>
            <a:endParaRPr sz="1200" b="1">
              <a:solidFill>
                <a:srgbClr val="082D49"/>
              </a:solidFill>
              <a:latin typeface="Roboto"/>
              <a:ea typeface="Roboto"/>
              <a:cs typeface="Roboto"/>
              <a:sym typeface="Roboto"/>
            </a:endParaRPr>
          </a:p>
        </p:txBody>
      </p:sp>
      <p:sp>
        <p:nvSpPr>
          <p:cNvPr id="745" name="Google Shape;745;p69"/>
          <p:cNvSpPr txBox="1">
            <a:spLocks noGrp="1"/>
          </p:cNvSpPr>
          <p:nvPr>
            <p:ph type="subTitle" idx="1"/>
          </p:nvPr>
        </p:nvSpPr>
        <p:spPr>
          <a:xfrm>
            <a:off x="691367"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6" name="Google Shape;746;p69"/>
          <p:cNvSpPr txBox="1">
            <a:spLocks noGrp="1"/>
          </p:cNvSpPr>
          <p:nvPr>
            <p:ph type="title"/>
          </p:nvPr>
        </p:nvSpPr>
        <p:spPr>
          <a:xfrm>
            <a:off x="691367"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7" name="Google Shape;747;p69"/>
          <p:cNvSpPr txBox="1">
            <a:spLocks noGrp="1"/>
          </p:cNvSpPr>
          <p:nvPr>
            <p:ph type="subTitle" idx="2"/>
          </p:nvPr>
        </p:nvSpPr>
        <p:spPr>
          <a:xfrm>
            <a:off x="2991317"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8" name="Google Shape;748;p69"/>
          <p:cNvSpPr txBox="1">
            <a:spLocks noGrp="1"/>
          </p:cNvSpPr>
          <p:nvPr>
            <p:ph type="title" idx="3"/>
          </p:nvPr>
        </p:nvSpPr>
        <p:spPr>
          <a:xfrm>
            <a:off x="2991334"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SzPts val="11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749" name="Google Shape;749;p69"/>
          <p:cNvSpPr txBox="1">
            <a:spLocks noGrp="1"/>
          </p:cNvSpPr>
          <p:nvPr>
            <p:ph type="subTitle" idx="4"/>
          </p:nvPr>
        </p:nvSpPr>
        <p:spPr>
          <a:xfrm>
            <a:off x="5638600"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0" name="Google Shape;750;p69"/>
          <p:cNvSpPr txBox="1">
            <a:spLocks noGrp="1"/>
          </p:cNvSpPr>
          <p:nvPr>
            <p:ph type="title" idx="5"/>
          </p:nvPr>
        </p:nvSpPr>
        <p:spPr>
          <a:xfrm>
            <a:off x="5638600"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1" name="Google Shape;751;p69"/>
          <p:cNvSpPr txBox="1">
            <a:spLocks noGrp="1"/>
          </p:cNvSpPr>
          <p:nvPr>
            <p:ph type="subTitle" idx="6"/>
          </p:nvPr>
        </p:nvSpPr>
        <p:spPr>
          <a:xfrm>
            <a:off x="7938550" y="3010533"/>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2" name="Google Shape;752;p69"/>
          <p:cNvSpPr txBox="1">
            <a:spLocks noGrp="1"/>
          </p:cNvSpPr>
          <p:nvPr>
            <p:ph type="title" idx="7"/>
          </p:nvPr>
        </p:nvSpPr>
        <p:spPr>
          <a:xfrm>
            <a:off x="7938568" y="2785067"/>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3" name="Google Shape;753;p69"/>
          <p:cNvSpPr txBox="1">
            <a:spLocks noGrp="1"/>
          </p:cNvSpPr>
          <p:nvPr>
            <p:ph type="subTitle" idx="8"/>
          </p:nvPr>
        </p:nvSpPr>
        <p:spPr>
          <a:xfrm>
            <a:off x="2051533"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4" name="Google Shape;754;p69"/>
          <p:cNvSpPr txBox="1">
            <a:spLocks noGrp="1"/>
          </p:cNvSpPr>
          <p:nvPr>
            <p:ph type="title" idx="9"/>
          </p:nvPr>
        </p:nvSpPr>
        <p:spPr>
          <a:xfrm>
            <a:off x="2051533"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5" name="Google Shape;755;p69"/>
          <p:cNvSpPr txBox="1">
            <a:spLocks noGrp="1"/>
          </p:cNvSpPr>
          <p:nvPr>
            <p:ph type="subTitle" idx="13"/>
          </p:nvPr>
        </p:nvSpPr>
        <p:spPr>
          <a:xfrm>
            <a:off x="4351483"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6" name="Google Shape;756;p69"/>
          <p:cNvSpPr txBox="1">
            <a:spLocks noGrp="1"/>
          </p:cNvSpPr>
          <p:nvPr>
            <p:ph type="title" idx="14"/>
          </p:nvPr>
        </p:nvSpPr>
        <p:spPr>
          <a:xfrm>
            <a:off x="4351501"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7" name="Google Shape;757;p69"/>
          <p:cNvSpPr txBox="1">
            <a:spLocks noGrp="1"/>
          </p:cNvSpPr>
          <p:nvPr>
            <p:ph type="subTitle" idx="15"/>
          </p:nvPr>
        </p:nvSpPr>
        <p:spPr>
          <a:xfrm>
            <a:off x="6858000"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8" name="Google Shape;758;p69"/>
          <p:cNvSpPr txBox="1">
            <a:spLocks noGrp="1"/>
          </p:cNvSpPr>
          <p:nvPr>
            <p:ph type="title" idx="16"/>
          </p:nvPr>
        </p:nvSpPr>
        <p:spPr>
          <a:xfrm>
            <a:off x="6858000"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59" name="Google Shape;759;p69"/>
          <p:cNvSpPr txBox="1">
            <a:spLocks noGrp="1"/>
          </p:cNvSpPr>
          <p:nvPr>
            <p:ph type="subTitle" idx="17"/>
          </p:nvPr>
        </p:nvSpPr>
        <p:spPr>
          <a:xfrm>
            <a:off x="9157950" y="5254667"/>
            <a:ext cx="1935300" cy="9405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60" name="Google Shape;760;p69"/>
          <p:cNvSpPr txBox="1">
            <a:spLocks noGrp="1"/>
          </p:cNvSpPr>
          <p:nvPr>
            <p:ph type="title" idx="18"/>
          </p:nvPr>
        </p:nvSpPr>
        <p:spPr>
          <a:xfrm>
            <a:off x="9157968" y="5029200"/>
            <a:ext cx="2066700" cy="262800"/>
          </a:xfrm>
          <a:prstGeom prst="rect">
            <a:avLst/>
          </a:prstGeom>
        </p:spPr>
        <p:txBody>
          <a:bodyPr spcFirstLastPara="1" wrap="square" lIns="121900" tIns="121900" rIns="121900" bIns="121900" anchor="t" anchorCtr="0">
            <a:noAutofit/>
          </a:bodyPr>
          <a:lstStyle>
            <a:lvl1pPr lvl="0" rtl="0">
              <a:spcBef>
                <a:spcPts val="0"/>
              </a:spcBef>
              <a:spcAft>
                <a:spcPts val="0"/>
              </a:spcAft>
              <a:buClr>
                <a:srgbClr val="F2F2F2"/>
              </a:buClr>
              <a:buSzPts val="1100"/>
              <a:buNone/>
              <a:defRPr sz="1100">
                <a:solidFill>
                  <a:srgbClr val="F2F2F2"/>
                </a:solidFill>
              </a:defRPr>
            </a:lvl1pPr>
            <a:lvl2pPr lvl="1" rtl="0">
              <a:spcBef>
                <a:spcPts val="0"/>
              </a:spcBef>
              <a:spcAft>
                <a:spcPts val="0"/>
              </a:spcAft>
              <a:buClr>
                <a:srgbClr val="F2F2F2"/>
              </a:buClr>
              <a:buSzPts val="1100"/>
              <a:buNone/>
              <a:defRPr sz="1100">
                <a:solidFill>
                  <a:srgbClr val="F2F2F2"/>
                </a:solidFill>
              </a:defRPr>
            </a:lvl2pPr>
            <a:lvl3pPr lvl="2" rtl="0">
              <a:spcBef>
                <a:spcPts val="0"/>
              </a:spcBef>
              <a:spcAft>
                <a:spcPts val="0"/>
              </a:spcAft>
              <a:buClr>
                <a:srgbClr val="F2F2F2"/>
              </a:buClr>
              <a:buSzPts val="1100"/>
              <a:buNone/>
              <a:defRPr sz="1100">
                <a:solidFill>
                  <a:srgbClr val="F2F2F2"/>
                </a:solidFill>
              </a:defRPr>
            </a:lvl3pPr>
            <a:lvl4pPr lvl="3" rtl="0">
              <a:spcBef>
                <a:spcPts val="0"/>
              </a:spcBef>
              <a:spcAft>
                <a:spcPts val="0"/>
              </a:spcAft>
              <a:buClr>
                <a:srgbClr val="F2F2F2"/>
              </a:buClr>
              <a:buSzPts val="1100"/>
              <a:buNone/>
              <a:defRPr sz="1100">
                <a:solidFill>
                  <a:srgbClr val="F2F2F2"/>
                </a:solidFill>
              </a:defRPr>
            </a:lvl4pPr>
            <a:lvl5pPr lvl="4" rtl="0">
              <a:spcBef>
                <a:spcPts val="0"/>
              </a:spcBef>
              <a:spcAft>
                <a:spcPts val="0"/>
              </a:spcAft>
              <a:buClr>
                <a:srgbClr val="F2F2F2"/>
              </a:buClr>
              <a:buSzPts val="1100"/>
              <a:buNone/>
              <a:defRPr sz="1100">
                <a:solidFill>
                  <a:srgbClr val="F2F2F2"/>
                </a:solidFill>
              </a:defRPr>
            </a:lvl5pPr>
            <a:lvl6pPr lvl="5" rtl="0">
              <a:spcBef>
                <a:spcPts val="0"/>
              </a:spcBef>
              <a:spcAft>
                <a:spcPts val="0"/>
              </a:spcAft>
              <a:buClr>
                <a:srgbClr val="F2F2F2"/>
              </a:buClr>
              <a:buSzPts val="1100"/>
              <a:buNone/>
              <a:defRPr sz="1100">
                <a:solidFill>
                  <a:srgbClr val="F2F2F2"/>
                </a:solidFill>
              </a:defRPr>
            </a:lvl6pPr>
            <a:lvl7pPr lvl="6" rtl="0">
              <a:spcBef>
                <a:spcPts val="0"/>
              </a:spcBef>
              <a:spcAft>
                <a:spcPts val="0"/>
              </a:spcAft>
              <a:buClr>
                <a:srgbClr val="F2F2F2"/>
              </a:buClr>
              <a:buSzPts val="1100"/>
              <a:buNone/>
              <a:defRPr sz="1100">
                <a:solidFill>
                  <a:srgbClr val="F2F2F2"/>
                </a:solidFill>
              </a:defRPr>
            </a:lvl7pPr>
            <a:lvl8pPr lvl="7" rtl="0">
              <a:spcBef>
                <a:spcPts val="0"/>
              </a:spcBef>
              <a:spcAft>
                <a:spcPts val="0"/>
              </a:spcAft>
              <a:buClr>
                <a:srgbClr val="F2F2F2"/>
              </a:buClr>
              <a:buSzPts val="1100"/>
              <a:buNone/>
              <a:defRPr sz="1100">
                <a:solidFill>
                  <a:srgbClr val="F2F2F2"/>
                </a:solidFill>
              </a:defRPr>
            </a:lvl8pPr>
            <a:lvl9pPr lvl="8" rtl="0">
              <a:spcBef>
                <a:spcPts val="0"/>
              </a:spcBef>
              <a:spcAft>
                <a:spcPts val="0"/>
              </a:spcAft>
              <a:buClr>
                <a:srgbClr val="F2F2F2"/>
              </a:buClr>
              <a:buSzPts val="1100"/>
              <a:buNone/>
              <a:defRPr sz="1100">
                <a:solidFill>
                  <a:srgbClr val="F2F2F2"/>
                </a:solidFill>
              </a:defRPr>
            </a:lvl9pPr>
          </a:lstStyle>
          <a:p>
            <a:endParaRPr/>
          </a:p>
        </p:txBody>
      </p:sp>
      <p:sp>
        <p:nvSpPr>
          <p:cNvPr id="761" name="Google Shape;761;p69"/>
          <p:cNvSpPr txBox="1">
            <a:spLocks noGrp="1"/>
          </p:cNvSpPr>
          <p:nvPr>
            <p:ph type="title" idx="19"/>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62" name="Google Shape;762;p69"/>
          <p:cNvSpPr txBox="1">
            <a:spLocks noGrp="1"/>
          </p:cNvSpPr>
          <p:nvPr>
            <p:ph type="title" idx="20"/>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Custom Layout 16">
  <p:cSld name="CUSTOM_15">
    <p:spTree>
      <p:nvGrpSpPr>
        <p:cNvPr id="1" name="Shape 763"/>
        <p:cNvGrpSpPr/>
        <p:nvPr/>
      </p:nvGrpSpPr>
      <p:grpSpPr>
        <a:xfrm>
          <a:off x="0" y="0"/>
          <a:ext cx="0" cy="0"/>
          <a:chOff x="0" y="0"/>
          <a:chExt cx="0" cy="0"/>
        </a:xfrm>
      </p:grpSpPr>
      <p:sp>
        <p:nvSpPr>
          <p:cNvPr id="764" name="Google Shape;764;p70"/>
          <p:cNvSpPr/>
          <p:nvPr/>
        </p:nvSpPr>
        <p:spPr>
          <a:xfrm>
            <a:off x="4358483" y="3039458"/>
            <a:ext cx="3178800" cy="879900"/>
          </a:xfrm>
          <a:prstGeom prst="trapezoid">
            <a:avLst>
              <a:gd name="adj" fmla="val 69509"/>
            </a:avLst>
          </a:prstGeom>
          <a:solidFill>
            <a:srgbClr val="2E5E73"/>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B</a:t>
            </a:r>
            <a:endParaRPr sz="1900" b="1">
              <a:solidFill>
                <a:srgbClr val="FFFFFF"/>
              </a:solidFill>
            </a:endParaRPr>
          </a:p>
        </p:txBody>
      </p:sp>
      <p:sp>
        <p:nvSpPr>
          <p:cNvPr id="765" name="Google Shape;765;p70"/>
          <p:cNvSpPr/>
          <p:nvPr/>
        </p:nvSpPr>
        <p:spPr>
          <a:xfrm>
            <a:off x="3656865" y="4156508"/>
            <a:ext cx="4575600" cy="879900"/>
          </a:xfrm>
          <a:prstGeom prst="trapezoid">
            <a:avLst>
              <a:gd name="adj" fmla="val 68291"/>
            </a:avLst>
          </a:prstGeom>
          <a:solidFill>
            <a:srgbClr val="1475D4"/>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C</a:t>
            </a:r>
            <a:endParaRPr sz="1900">
              <a:solidFill>
                <a:srgbClr val="FFFFFF"/>
              </a:solidFill>
            </a:endParaRPr>
          </a:p>
        </p:txBody>
      </p:sp>
      <p:sp>
        <p:nvSpPr>
          <p:cNvPr id="766" name="Google Shape;766;p70"/>
          <p:cNvSpPr/>
          <p:nvPr/>
        </p:nvSpPr>
        <p:spPr>
          <a:xfrm>
            <a:off x="5102467" y="1328417"/>
            <a:ext cx="1684500" cy="1399200"/>
          </a:xfrm>
          <a:prstGeom prst="triangle">
            <a:avLst>
              <a:gd name="adj" fmla="val 51543"/>
            </a:avLst>
          </a:prstGeom>
          <a:solidFill>
            <a:srgbClr val="FCB912"/>
          </a:solid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700" b="1">
                <a:solidFill>
                  <a:srgbClr val="28363B"/>
                </a:solidFill>
                <a:latin typeface="Roboto"/>
                <a:ea typeface="Roboto"/>
                <a:cs typeface="Roboto"/>
                <a:sym typeface="Roboto"/>
              </a:rPr>
              <a:t>A</a:t>
            </a:r>
            <a:endParaRPr sz="2700" b="1">
              <a:solidFill>
                <a:srgbClr val="28363B"/>
              </a:solidFill>
              <a:latin typeface="Roboto"/>
              <a:ea typeface="Roboto"/>
              <a:cs typeface="Roboto"/>
              <a:sym typeface="Roboto"/>
            </a:endParaRPr>
          </a:p>
        </p:txBody>
      </p:sp>
      <p:sp>
        <p:nvSpPr>
          <p:cNvPr id="767" name="Google Shape;767;p70"/>
          <p:cNvSpPr/>
          <p:nvPr/>
        </p:nvSpPr>
        <p:spPr>
          <a:xfrm>
            <a:off x="2994500" y="5273560"/>
            <a:ext cx="5918700" cy="879900"/>
          </a:xfrm>
          <a:prstGeom prst="trapezoid">
            <a:avLst>
              <a:gd name="adj" fmla="val 68291"/>
            </a:avLst>
          </a:prstGeom>
          <a:solidFill>
            <a:srgbClr val="082D49"/>
          </a:solidFill>
          <a:ln>
            <a:noFill/>
          </a:ln>
        </p:spPr>
        <p:txBody>
          <a:bodyPr spcFirstLastPara="1" wrap="square" lIns="121900" tIns="121900" rIns="121900" bIns="121900" anchor="ctr" anchorCtr="0">
            <a:noAutofit/>
          </a:bodyPr>
          <a:lstStyle/>
          <a:p>
            <a:pPr marL="0" lvl="0" indent="0" algn="ctr" rtl="0">
              <a:spcBef>
                <a:spcPts val="0"/>
              </a:spcBef>
              <a:spcAft>
                <a:spcPts val="0"/>
              </a:spcAft>
              <a:buClr>
                <a:srgbClr val="000000"/>
              </a:buClr>
              <a:buSzPts val="1500"/>
              <a:buFont typeface="Arial"/>
              <a:buNone/>
            </a:pPr>
            <a:r>
              <a:rPr lang="en-US" sz="2700" b="1">
                <a:solidFill>
                  <a:srgbClr val="FFFFFF"/>
                </a:solidFill>
                <a:latin typeface="Roboto"/>
                <a:ea typeface="Roboto"/>
                <a:cs typeface="Roboto"/>
                <a:sym typeface="Roboto"/>
              </a:rPr>
              <a:t>D</a:t>
            </a:r>
            <a:endParaRPr sz="1900">
              <a:solidFill>
                <a:srgbClr val="FFFFFF"/>
              </a:solidFill>
            </a:endParaRPr>
          </a:p>
        </p:txBody>
      </p:sp>
      <p:cxnSp>
        <p:nvCxnSpPr>
          <p:cNvPr id="768" name="Google Shape;768;p70"/>
          <p:cNvCxnSpPr/>
          <p:nvPr/>
        </p:nvCxnSpPr>
        <p:spPr>
          <a:xfrm rot="10800000">
            <a:off x="6300100" y="2465333"/>
            <a:ext cx="2181300" cy="0"/>
          </a:xfrm>
          <a:prstGeom prst="straightConnector1">
            <a:avLst/>
          </a:prstGeom>
          <a:noFill/>
          <a:ln w="9525" cap="rnd" cmpd="sng">
            <a:solidFill>
              <a:srgbClr val="2E5E73"/>
            </a:solidFill>
            <a:prstDash val="solid"/>
            <a:round/>
            <a:headEnd type="none" w="med" len="med"/>
            <a:tailEnd type="oval" w="med" len="med"/>
          </a:ln>
        </p:spPr>
      </p:cxnSp>
      <p:cxnSp>
        <p:nvCxnSpPr>
          <p:cNvPr id="769" name="Google Shape;769;p70"/>
          <p:cNvCxnSpPr/>
          <p:nvPr/>
        </p:nvCxnSpPr>
        <p:spPr>
          <a:xfrm rot="10800000">
            <a:off x="7379200" y="4596500"/>
            <a:ext cx="2181300" cy="0"/>
          </a:xfrm>
          <a:prstGeom prst="straightConnector1">
            <a:avLst/>
          </a:prstGeom>
          <a:noFill/>
          <a:ln w="9525" cap="rnd" cmpd="sng">
            <a:solidFill>
              <a:srgbClr val="2E5E73"/>
            </a:solidFill>
            <a:prstDash val="solid"/>
            <a:round/>
            <a:headEnd type="none" w="med" len="med"/>
            <a:tailEnd type="oval" w="med" len="med"/>
          </a:ln>
        </p:spPr>
      </p:cxnSp>
      <p:cxnSp>
        <p:nvCxnSpPr>
          <p:cNvPr id="770" name="Google Shape;770;p70"/>
          <p:cNvCxnSpPr/>
          <p:nvPr/>
        </p:nvCxnSpPr>
        <p:spPr>
          <a:xfrm rot="10800000">
            <a:off x="2740933" y="3479467"/>
            <a:ext cx="2181300" cy="0"/>
          </a:xfrm>
          <a:prstGeom prst="straightConnector1">
            <a:avLst/>
          </a:prstGeom>
          <a:noFill/>
          <a:ln w="9525" cap="rnd" cmpd="sng">
            <a:solidFill>
              <a:srgbClr val="2E5E73"/>
            </a:solidFill>
            <a:prstDash val="solid"/>
            <a:round/>
            <a:headEnd type="oval" w="med" len="med"/>
            <a:tailEnd type="none" w="med" len="med"/>
          </a:ln>
        </p:spPr>
      </p:cxnSp>
      <p:cxnSp>
        <p:nvCxnSpPr>
          <p:cNvPr id="771" name="Google Shape;771;p70"/>
          <p:cNvCxnSpPr>
            <a:endCxn id="767" idx="1"/>
          </p:cNvCxnSpPr>
          <p:nvPr/>
        </p:nvCxnSpPr>
        <p:spPr>
          <a:xfrm rot="10800000">
            <a:off x="3294946" y="5713510"/>
            <a:ext cx="605100" cy="0"/>
          </a:xfrm>
          <a:prstGeom prst="straightConnector1">
            <a:avLst/>
          </a:prstGeom>
          <a:noFill/>
          <a:ln w="9525" cap="rnd" cmpd="sng">
            <a:solidFill>
              <a:srgbClr val="FFFFFF"/>
            </a:solidFill>
            <a:prstDash val="solid"/>
            <a:round/>
            <a:headEnd type="oval" w="med" len="med"/>
            <a:tailEnd type="none" w="med" len="med"/>
          </a:ln>
        </p:spPr>
      </p:cxnSp>
      <p:cxnSp>
        <p:nvCxnSpPr>
          <p:cNvPr id="772" name="Google Shape;772;p70"/>
          <p:cNvCxnSpPr>
            <a:stCxn id="767" idx="1"/>
          </p:cNvCxnSpPr>
          <p:nvPr/>
        </p:nvCxnSpPr>
        <p:spPr>
          <a:xfrm rot="10800000">
            <a:off x="1737646" y="5713510"/>
            <a:ext cx="1557300" cy="0"/>
          </a:xfrm>
          <a:prstGeom prst="straightConnector1">
            <a:avLst/>
          </a:prstGeom>
          <a:noFill/>
          <a:ln w="9525" cap="rnd" cmpd="sng">
            <a:solidFill>
              <a:srgbClr val="2E5E73"/>
            </a:solidFill>
            <a:prstDash val="solid"/>
            <a:round/>
            <a:headEnd type="none" w="med" len="med"/>
            <a:tailEnd type="none" w="med" len="med"/>
          </a:ln>
        </p:spPr>
      </p:cxnSp>
      <p:sp>
        <p:nvSpPr>
          <p:cNvPr id="773" name="Google Shape;773;p70"/>
          <p:cNvSpPr txBox="1"/>
          <p:nvPr/>
        </p:nvSpPr>
        <p:spPr>
          <a:xfrm>
            <a:off x="6908233" y="1972933"/>
            <a:ext cx="1684500" cy="4923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
        <p:nvSpPr>
          <p:cNvPr id="774" name="Google Shape;774;p70"/>
          <p:cNvSpPr txBox="1"/>
          <p:nvPr/>
        </p:nvSpPr>
        <p:spPr>
          <a:xfrm>
            <a:off x="2611700" y="2987033"/>
            <a:ext cx="1684500" cy="492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
        <p:nvSpPr>
          <p:cNvPr id="775" name="Google Shape;775;p70"/>
          <p:cNvSpPr txBox="1"/>
          <p:nvPr/>
        </p:nvSpPr>
        <p:spPr>
          <a:xfrm>
            <a:off x="1610567" y="5221167"/>
            <a:ext cx="1684500" cy="4923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pic>
        <p:nvPicPr>
          <p:cNvPr id="776" name="Google Shape;776;p70"/>
          <p:cNvPicPr preferRelativeResize="0"/>
          <p:nvPr/>
        </p:nvPicPr>
        <p:blipFill>
          <a:blip r:embed="rId2">
            <a:alphaModFix/>
          </a:blip>
          <a:stretch>
            <a:fillRect/>
          </a:stretch>
        </p:blipFill>
        <p:spPr>
          <a:xfrm>
            <a:off x="714727" y="5269232"/>
            <a:ext cx="798773" cy="763600"/>
          </a:xfrm>
          <a:prstGeom prst="rect">
            <a:avLst/>
          </a:prstGeom>
          <a:noFill/>
          <a:ln>
            <a:noFill/>
          </a:ln>
        </p:spPr>
      </p:pic>
      <p:pic>
        <p:nvPicPr>
          <p:cNvPr id="777" name="Google Shape;777;p70"/>
          <p:cNvPicPr preferRelativeResize="0"/>
          <p:nvPr/>
        </p:nvPicPr>
        <p:blipFill>
          <a:blip r:embed="rId3">
            <a:alphaModFix/>
          </a:blip>
          <a:stretch>
            <a:fillRect/>
          </a:stretch>
        </p:blipFill>
        <p:spPr>
          <a:xfrm>
            <a:off x="1619705" y="2851432"/>
            <a:ext cx="929597" cy="763600"/>
          </a:xfrm>
          <a:prstGeom prst="rect">
            <a:avLst/>
          </a:prstGeom>
          <a:noFill/>
          <a:ln>
            <a:noFill/>
          </a:ln>
        </p:spPr>
      </p:pic>
      <p:pic>
        <p:nvPicPr>
          <p:cNvPr id="778" name="Google Shape;778;p70"/>
          <p:cNvPicPr preferRelativeResize="0"/>
          <p:nvPr/>
        </p:nvPicPr>
        <p:blipFill>
          <a:blip r:embed="rId4">
            <a:alphaModFix/>
          </a:blip>
          <a:stretch>
            <a:fillRect/>
          </a:stretch>
        </p:blipFill>
        <p:spPr>
          <a:xfrm>
            <a:off x="8704762" y="2002200"/>
            <a:ext cx="753210" cy="763600"/>
          </a:xfrm>
          <a:prstGeom prst="rect">
            <a:avLst/>
          </a:prstGeom>
          <a:noFill/>
          <a:ln>
            <a:noFill/>
          </a:ln>
        </p:spPr>
      </p:pic>
      <p:pic>
        <p:nvPicPr>
          <p:cNvPr id="779" name="Google Shape;779;p70"/>
          <p:cNvPicPr preferRelativeResize="0"/>
          <p:nvPr/>
        </p:nvPicPr>
        <p:blipFill>
          <a:blip r:embed="rId5">
            <a:alphaModFix/>
          </a:blip>
          <a:stretch>
            <a:fillRect/>
          </a:stretch>
        </p:blipFill>
        <p:spPr>
          <a:xfrm>
            <a:off x="9765265" y="4083731"/>
            <a:ext cx="798767" cy="1025540"/>
          </a:xfrm>
          <a:prstGeom prst="rect">
            <a:avLst/>
          </a:prstGeom>
          <a:noFill/>
          <a:ln>
            <a:noFill/>
          </a:ln>
        </p:spPr>
      </p:pic>
      <p:cxnSp>
        <p:nvCxnSpPr>
          <p:cNvPr id="780" name="Google Shape;780;p70"/>
          <p:cNvCxnSpPr>
            <a:endCxn id="764" idx="1"/>
          </p:cNvCxnSpPr>
          <p:nvPr/>
        </p:nvCxnSpPr>
        <p:spPr>
          <a:xfrm rot="10800000">
            <a:off x="4664288" y="3479408"/>
            <a:ext cx="355500" cy="0"/>
          </a:xfrm>
          <a:prstGeom prst="straightConnector1">
            <a:avLst/>
          </a:prstGeom>
          <a:noFill/>
          <a:ln w="9525" cap="rnd" cmpd="sng">
            <a:solidFill>
              <a:srgbClr val="FFFFFF"/>
            </a:solidFill>
            <a:prstDash val="solid"/>
            <a:round/>
            <a:headEnd type="oval" w="med" len="med"/>
            <a:tailEnd type="none" w="med" len="med"/>
          </a:ln>
        </p:spPr>
      </p:cxnSp>
      <p:cxnSp>
        <p:nvCxnSpPr>
          <p:cNvPr id="781" name="Google Shape;781;p70"/>
          <p:cNvCxnSpPr>
            <a:stCxn id="765" idx="3"/>
          </p:cNvCxnSpPr>
          <p:nvPr/>
        </p:nvCxnSpPr>
        <p:spPr>
          <a:xfrm rot="10800000">
            <a:off x="7379119" y="4596458"/>
            <a:ext cx="552900" cy="0"/>
          </a:xfrm>
          <a:prstGeom prst="straightConnector1">
            <a:avLst/>
          </a:prstGeom>
          <a:noFill/>
          <a:ln w="9525" cap="rnd" cmpd="sng">
            <a:solidFill>
              <a:srgbClr val="FFFFFF"/>
            </a:solidFill>
            <a:prstDash val="solid"/>
            <a:round/>
            <a:headEnd type="none" w="med" len="med"/>
            <a:tailEnd type="oval" w="med" len="med"/>
          </a:ln>
        </p:spPr>
      </p:cxnSp>
      <p:sp>
        <p:nvSpPr>
          <p:cNvPr id="782" name="Google Shape;782;p70"/>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83" name="Google Shape;783;p70"/>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784" name="Google Shape;784;p70"/>
          <p:cNvSpPr txBox="1"/>
          <p:nvPr/>
        </p:nvSpPr>
        <p:spPr>
          <a:xfrm>
            <a:off x="7876100" y="4073333"/>
            <a:ext cx="1684500" cy="492300"/>
          </a:xfrm>
          <a:prstGeom prst="rect">
            <a:avLst/>
          </a:prstGeom>
          <a:noFill/>
          <a:ln>
            <a:noFill/>
          </a:ln>
        </p:spPr>
        <p:txBody>
          <a:bodyPr spcFirstLastPara="1" wrap="square" lIns="121900" tIns="121900" rIns="121900" bIns="121900" anchor="t" anchorCtr="0">
            <a:noAutofit/>
          </a:bodyPr>
          <a:lstStyle/>
          <a:p>
            <a:pPr marL="0" lvl="0" indent="0" algn="r" rtl="0">
              <a:spcBef>
                <a:spcPts val="0"/>
              </a:spcBef>
              <a:spcAft>
                <a:spcPts val="0"/>
              </a:spcAft>
              <a:buNone/>
            </a:pPr>
            <a:r>
              <a:rPr lang="en-US" sz="1600" b="1">
                <a:solidFill>
                  <a:srgbClr val="2E5E73"/>
                </a:solidFill>
                <a:latin typeface="Roboto"/>
                <a:ea typeface="Roboto"/>
                <a:cs typeface="Roboto"/>
                <a:sym typeface="Roboto"/>
              </a:rPr>
              <a:t>Heading here</a:t>
            </a:r>
            <a:endParaRPr sz="1600" b="1">
              <a:solidFill>
                <a:srgbClr val="2E5E73"/>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Custom Layout 17">
  <p:cSld name="CUSTOM_16">
    <p:spTree>
      <p:nvGrpSpPr>
        <p:cNvPr id="1" name="Shape 785"/>
        <p:cNvGrpSpPr/>
        <p:nvPr/>
      </p:nvGrpSpPr>
      <p:grpSpPr>
        <a:xfrm>
          <a:off x="0" y="0"/>
          <a:ext cx="0" cy="0"/>
          <a:chOff x="0" y="0"/>
          <a:chExt cx="0" cy="0"/>
        </a:xfrm>
      </p:grpSpPr>
      <p:cxnSp>
        <p:nvCxnSpPr>
          <p:cNvPr id="786" name="Google Shape;786;p71"/>
          <p:cNvCxnSpPr/>
          <p:nvPr/>
        </p:nvCxnSpPr>
        <p:spPr>
          <a:xfrm rot="10800000">
            <a:off x="6645664" y="5306467"/>
            <a:ext cx="4309200" cy="0"/>
          </a:xfrm>
          <a:prstGeom prst="straightConnector1">
            <a:avLst/>
          </a:prstGeom>
          <a:noFill/>
          <a:ln w="9525" cap="flat" cmpd="sng">
            <a:solidFill>
              <a:srgbClr val="A9B7C0"/>
            </a:solidFill>
            <a:prstDash val="solid"/>
            <a:round/>
            <a:headEnd type="none" w="sm" len="sm"/>
            <a:tailEnd type="none" w="sm" len="sm"/>
          </a:ln>
        </p:spPr>
      </p:cxnSp>
      <p:cxnSp>
        <p:nvCxnSpPr>
          <p:cNvPr id="787" name="Google Shape;787;p71"/>
          <p:cNvCxnSpPr/>
          <p:nvPr/>
        </p:nvCxnSpPr>
        <p:spPr>
          <a:xfrm rot="10800000">
            <a:off x="7464964" y="3680867"/>
            <a:ext cx="3489900" cy="0"/>
          </a:xfrm>
          <a:prstGeom prst="straightConnector1">
            <a:avLst/>
          </a:prstGeom>
          <a:noFill/>
          <a:ln w="9525" cap="flat" cmpd="sng">
            <a:solidFill>
              <a:srgbClr val="A9B7C0"/>
            </a:solidFill>
            <a:prstDash val="solid"/>
            <a:round/>
            <a:headEnd type="none" w="sm" len="sm"/>
            <a:tailEnd type="none" w="sm" len="sm"/>
          </a:ln>
        </p:spPr>
      </p:cxnSp>
      <p:cxnSp>
        <p:nvCxnSpPr>
          <p:cNvPr id="788" name="Google Shape;788;p71"/>
          <p:cNvCxnSpPr/>
          <p:nvPr/>
        </p:nvCxnSpPr>
        <p:spPr>
          <a:xfrm rot="10800000">
            <a:off x="6887767" y="2155733"/>
            <a:ext cx="4067100" cy="0"/>
          </a:xfrm>
          <a:prstGeom prst="straightConnector1">
            <a:avLst/>
          </a:prstGeom>
          <a:noFill/>
          <a:ln w="9525" cap="flat" cmpd="sng">
            <a:solidFill>
              <a:srgbClr val="A9B7C0"/>
            </a:solidFill>
            <a:prstDash val="solid"/>
            <a:round/>
            <a:headEnd type="none" w="sm" len="sm"/>
            <a:tailEnd type="none" w="sm" len="sm"/>
          </a:ln>
        </p:spPr>
      </p:cxnSp>
      <p:cxnSp>
        <p:nvCxnSpPr>
          <p:cNvPr id="789" name="Google Shape;789;p71"/>
          <p:cNvCxnSpPr/>
          <p:nvPr/>
        </p:nvCxnSpPr>
        <p:spPr>
          <a:xfrm rot="10800000">
            <a:off x="609767" y="4595267"/>
            <a:ext cx="4041900" cy="0"/>
          </a:xfrm>
          <a:prstGeom prst="straightConnector1">
            <a:avLst/>
          </a:prstGeom>
          <a:noFill/>
          <a:ln w="9525" cap="flat" cmpd="sng">
            <a:solidFill>
              <a:srgbClr val="A9B7C0"/>
            </a:solidFill>
            <a:prstDash val="solid"/>
            <a:round/>
            <a:headEnd type="none" w="sm" len="sm"/>
            <a:tailEnd type="none" w="sm" len="sm"/>
          </a:ln>
        </p:spPr>
      </p:cxnSp>
      <p:cxnSp>
        <p:nvCxnSpPr>
          <p:cNvPr id="790" name="Google Shape;790;p71"/>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791" name="Google Shape;791;p71"/>
          <p:cNvSpPr/>
          <p:nvPr/>
        </p:nvSpPr>
        <p:spPr>
          <a:xfrm rot="-4979432">
            <a:off x="4262206" y="1941760"/>
            <a:ext cx="3689979" cy="3695861"/>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2" name="Google Shape;792;p71"/>
          <p:cNvSpPr/>
          <p:nvPr/>
        </p:nvSpPr>
        <p:spPr>
          <a:xfrm rot="7923107">
            <a:off x="4233315" y="1938436"/>
            <a:ext cx="3699600" cy="3700334"/>
          </a:xfrm>
          <a:prstGeom prst="blockArc">
            <a:avLst>
              <a:gd name="adj1" fmla="val 12602522"/>
              <a:gd name="adj2" fmla="val 16867657"/>
              <a:gd name="adj3" fmla="val 20844"/>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3" name="Google Shape;793;p71"/>
          <p:cNvSpPr/>
          <p:nvPr/>
        </p:nvSpPr>
        <p:spPr>
          <a:xfrm rot="3597600">
            <a:off x="4237799" y="1954573"/>
            <a:ext cx="3698728" cy="3702054"/>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4" name="Google Shape;794;p71"/>
          <p:cNvSpPr/>
          <p:nvPr/>
        </p:nvSpPr>
        <p:spPr>
          <a:xfrm rot="4023030">
            <a:off x="7093521" y="2960983"/>
            <a:ext cx="770159" cy="77209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5" name="Google Shape;795;p71"/>
          <p:cNvSpPr/>
          <p:nvPr/>
        </p:nvSpPr>
        <p:spPr>
          <a:xfrm rot="-6817763">
            <a:off x="7090083" y="2948321"/>
            <a:ext cx="770173" cy="771978"/>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6" name="Google Shape;796;p71"/>
          <p:cNvSpPr/>
          <p:nvPr/>
        </p:nvSpPr>
        <p:spPr>
          <a:xfrm rot="-9361883">
            <a:off x="4246154" y="1930781"/>
            <a:ext cx="3702033" cy="3697803"/>
          </a:xfrm>
          <a:prstGeom prst="blockArc">
            <a:avLst>
              <a:gd name="adj1" fmla="val 12602522"/>
              <a:gd name="adj2" fmla="val 16867657"/>
              <a:gd name="adj3" fmla="val 20844"/>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7" name="Google Shape;797;p71"/>
          <p:cNvSpPr/>
          <p:nvPr/>
        </p:nvSpPr>
        <p:spPr>
          <a:xfrm rot="-8939651">
            <a:off x="4866056" y="4589785"/>
            <a:ext cx="771075" cy="770923"/>
          </a:xfrm>
          <a:prstGeom prst="pie">
            <a:avLst>
              <a:gd name="adj1" fmla="val 6190354"/>
              <a:gd name="adj2" fmla="val 14996165"/>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8" name="Google Shape;798;p71"/>
          <p:cNvSpPr/>
          <p:nvPr/>
        </p:nvSpPr>
        <p:spPr>
          <a:xfrm rot="1822031">
            <a:off x="4866394" y="4589502"/>
            <a:ext cx="770859" cy="770949"/>
          </a:xfrm>
          <a:prstGeom prst="pie">
            <a:avLst>
              <a:gd name="adj1" fmla="val 4028252"/>
              <a:gd name="adj2" fmla="val 17183677"/>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9" name="Google Shape;799;p71"/>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0" name="Google Shape;800;p71"/>
          <p:cNvSpPr/>
          <p:nvPr/>
        </p:nvSpPr>
        <p:spPr>
          <a:xfrm rot="-176551">
            <a:off x="5736581" y="1956506"/>
            <a:ext cx="771417" cy="771117"/>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1" name="Google Shape;801;p71"/>
          <p:cNvSpPr/>
          <p:nvPr/>
        </p:nvSpPr>
        <p:spPr>
          <a:xfrm rot="10584502">
            <a:off x="5736711" y="1956736"/>
            <a:ext cx="771014" cy="770715"/>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2" name="Google Shape;802;p71"/>
          <p:cNvSpPr/>
          <p:nvPr/>
        </p:nvSpPr>
        <p:spPr>
          <a:xfrm rot="8348103">
            <a:off x="6575270" y="4575294"/>
            <a:ext cx="770773" cy="771105"/>
          </a:xfrm>
          <a:prstGeom prst="pie">
            <a:avLst>
              <a:gd name="adj1" fmla="val 6190354"/>
              <a:gd name="adj2" fmla="val 14996165"/>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3" name="Google Shape;803;p71"/>
          <p:cNvSpPr/>
          <p:nvPr/>
        </p:nvSpPr>
        <p:spPr>
          <a:xfrm rot="-2492679">
            <a:off x="6575386" y="4575137"/>
            <a:ext cx="770804" cy="771601"/>
          </a:xfrm>
          <a:prstGeom prst="pie">
            <a:avLst>
              <a:gd name="adj1" fmla="val 4028252"/>
              <a:gd name="adj2" fmla="val 17183677"/>
            </a:avLst>
          </a:prstGeom>
          <a:solidFill>
            <a:srgbClr val="CCCC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4" name="Google Shape;804;p71"/>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5" name="Google Shape;805;p71"/>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6" name="Google Shape;806;p71"/>
          <p:cNvSpPr txBox="1"/>
          <p:nvPr/>
        </p:nvSpPr>
        <p:spPr>
          <a:xfrm>
            <a:off x="7620000" y="2161133"/>
            <a:ext cx="3799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5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07" name="Google Shape;807;p71"/>
          <p:cNvSpPr txBox="1"/>
          <p:nvPr/>
        </p:nvSpPr>
        <p:spPr>
          <a:xfrm>
            <a:off x="7620000" y="36851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4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08" name="Google Shape;808;p71"/>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2100"/>
              </a:spcAft>
              <a:buNone/>
            </a:pPr>
            <a:r>
              <a:rPr lang="en-US" sz="1300" b="1">
                <a:solidFill>
                  <a:srgbClr val="082D49"/>
                </a:solidFill>
                <a:latin typeface="Roboto"/>
                <a:ea typeface="Roboto"/>
                <a:cs typeface="Roboto"/>
                <a:sym typeface="Roboto"/>
              </a:rPr>
              <a:t>Step 1 Goes Here: </a:t>
            </a:r>
            <a:br>
              <a:rPr lang="en-US" sz="1300" b="1">
                <a:solidFill>
                  <a:srgbClr val="082D49"/>
                </a:solidFill>
                <a:latin typeface="Roboto"/>
                <a:ea typeface="Roboto"/>
                <a:cs typeface="Roboto"/>
                <a:sym typeface="Roboto"/>
              </a:rPr>
            </a:br>
            <a:r>
              <a:rPr lang="en-US" sz="1300">
                <a:solidFill>
                  <a:srgbClr val="082D49"/>
                </a:solidFill>
                <a:latin typeface="Roboto"/>
                <a:ea typeface="Roboto"/>
                <a:cs typeface="Roboto"/>
                <a:sym typeface="Roboto"/>
              </a:rPr>
              <a:t>Gray out the steps that you are not explaining. Make the text gray color a9b7c0ff. Completed steps are black. </a:t>
            </a:r>
            <a:endParaRPr sz="1300">
              <a:solidFill>
                <a:srgbClr val="082D49"/>
              </a:solidFill>
              <a:latin typeface="Roboto"/>
              <a:ea typeface="Roboto"/>
              <a:cs typeface="Roboto"/>
              <a:sym typeface="Roboto"/>
            </a:endParaRPr>
          </a:p>
        </p:txBody>
      </p:sp>
      <p:sp>
        <p:nvSpPr>
          <p:cNvPr id="809" name="Google Shape;809;p71"/>
          <p:cNvSpPr txBox="1"/>
          <p:nvPr/>
        </p:nvSpPr>
        <p:spPr>
          <a:xfrm>
            <a:off x="0" y="4599533"/>
            <a:ext cx="37461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2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10" name="Google Shape;810;p71"/>
          <p:cNvSpPr txBox="1"/>
          <p:nvPr/>
        </p:nvSpPr>
        <p:spPr>
          <a:xfrm>
            <a:off x="7620000" y="53107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9E9E9E"/>
                </a:solidFill>
                <a:latin typeface="Roboto"/>
                <a:ea typeface="Roboto"/>
                <a:cs typeface="Roboto"/>
                <a:sym typeface="Roboto"/>
              </a:rPr>
              <a:t>Step 3 Goes Here: </a:t>
            </a:r>
            <a:br>
              <a:rPr lang="en-US" sz="1300" b="1">
                <a:solidFill>
                  <a:srgbClr val="9E9E9E"/>
                </a:solidFill>
                <a:latin typeface="Roboto"/>
                <a:ea typeface="Roboto"/>
                <a:cs typeface="Roboto"/>
                <a:sym typeface="Roboto"/>
              </a:rPr>
            </a:br>
            <a:r>
              <a:rPr lang="en-US" sz="1300">
                <a:solidFill>
                  <a:srgbClr val="9E9E9E"/>
                </a:solidFill>
                <a:latin typeface="Roboto"/>
                <a:ea typeface="Roboto"/>
                <a:cs typeface="Roboto"/>
                <a:sym typeface="Roboto"/>
              </a:rPr>
              <a:t>Gray out the steps that you are not explaining. Make the text gray color a9b7c0ff. Completed steps are black. </a:t>
            </a:r>
            <a:endParaRPr sz="1300">
              <a:solidFill>
                <a:srgbClr val="9E9E9E"/>
              </a:solidFill>
              <a:latin typeface="Roboto"/>
              <a:ea typeface="Roboto"/>
              <a:cs typeface="Roboto"/>
              <a:sym typeface="Roboto"/>
            </a:endParaRPr>
          </a:p>
          <a:p>
            <a:pPr marL="0" lvl="0" indent="0" algn="l" rtl="0">
              <a:spcBef>
                <a:spcPts val="2100"/>
              </a:spcBef>
              <a:spcAft>
                <a:spcPts val="0"/>
              </a:spcAft>
              <a:buNone/>
            </a:pPr>
            <a:endParaRPr sz="1100" b="1">
              <a:solidFill>
                <a:srgbClr val="9E9E9E"/>
              </a:solidFill>
              <a:latin typeface="Roboto"/>
              <a:ea typeface="Roboto"/>
              <a:cs typeface="Roboto"/>
              <a:sym typeface="Roboto"/>
            </a:endParaRPr>
          </a:p>
          <a:p>
            <a:pPr marL="0" lvl="0" indent="0" algn="l" rtl="0">
              <a:spcBef>
                <a:spcPts val="2100"/>
              </a:spcBef>
              <a:spcAft>
                <a:spcPts val="2100"/>
              </a:spcAft>
              <a:buNone/>
            </a:pPr>
            <a:endParaRPr sz="1100" b="1">
              <a:solidFill>
                <a:srgbClr val="9E9E9E"/>
              </a:solidFill>
              <a:latin typeface="Roboto"/>
              <a:ea typeface="Roboto"/>
              <a:cs typeface="Roboto"/>
              <a:sym typeface="Roboto"/>
            </a:endParaRPr>
          </a:p>
        </p:txBody>
      </p:sp>
      <p:sp>
        <p:nvSpPr>
          <p:cNvPr id="811" name="Google Shape;811;p71"/>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28363B"/>
                </a:solidFill>
                <a:latin typeface="Roboto"/>
                <a:ea typeface="Roboto"/>
                <a:cs typeface="Roboto"/>
                <a:sym typeface="Roboto"/>
              </a:rPr>
              <a:t>01</a:t>
            </a:r>
            <a:endParaRPr sz="2100" b="1">
              <a:solidFill>
                <a:srgbClr val="28363B"/>
              </a:solidFill>
              <a:latin typeface="Roboto"/>
              <a:ea typeface="Roboto"/>
              <a:cs typeface="Roboto"/>
              <a:sym typeface="Roboto"/>
            </a:endParaRPr>
          </a:p>
        </p:txBody>
      </p:sp>
      <p:sp>
        <p:nvSpPr>
          <p:cNvPr id="812" name="Google Shape;812;p71"/>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05</a:t>
            </a:r>
            <a:endParaRPr sz="2100" b="1">
              <a:solidFill>
                <a:srgbClr val="FFFFFF"/>
              </a:solidFill>
              <a:latin typeface="Roboto"/>
              <a:ea typeface="Roboto"/>
              <a:cs typeface="Roboto"/>
              <a:sym typeface="Roboto"/>
            </a:endParaRPr>
          </a:p>
        </p:txBody>
      </p:sp>
      <p:sp>
        <p:nvSpPr>
          <p:cNvPr id="813" name="Google Shape;813;p71"/>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814" name="Google Shape;814;p71"/>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9E9E9E"/>
                </a:solidFill>
                <a:latin typeface="Roboto"/>
                <a:ea typeface="Roboto"/>
                <a:cs typeface="Roboto"/>
                <a:sym typeface="Roboto"/>
              </a:rPr>
              <a:t>02</a:t>
            </a:r>
            <a:endParaRPr sz="2100" b="1">
              <a:solidFill>
                <a:srgbClr val="9E9E9E"/>
              </a:solidFill>
              <a:latin typeface="Roboto"/>
              <a:ea typeface="Roboto"/>
              <a:cs typeface="Roboto"/>
              <a:sym typeface="Roboto"/>
            </a:endParaRPr>
          </a:p>
        </p:txBody>
      </p:sp>
      <p:sp>
        <p:nvSpPr>
          <p:cNvPr id="815" name="Google Shape;815;p71"/>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9E9E9E"/>
                </a:solidFill>
                <a:latin typeface="Roboto"/>
                <a:ea typeface="Roboto"/>
                <a:cs typeface="Roboto"/>
                <a:sym typeface="Roboto"/>
              </a:rPr>
              <a:t>04</a:t>
            </a:r>
            <a:endParaRPr sz="2100" b="1">
              <a:solidFill>
                <a:srgbClr val="9E9E9E"/>
              </a:solidFill>
              <a:latin typeface="Roboto"/>
              <a:ea typeface="Roboto"/>
              <a:cs typeface="Roboto"/>
              <a:sym typeface="Roboto"/>
            </a:endParaRPr>
          </a:p>
        </p:txBody>
      </p:sp>
      <p:sp>
        <p:nvSpPr>
          <p:cNvPr id="816" name="Google Shape;816;p71"/>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17" name="Google Shape;817;p71"/>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Custom Layout 18">
  <p:cSld name="CUSTOM_17">
    <p:spTree>
      <p:nvGrpSpPr>
        <p:cNvPr id="1" name="Shape 818"/>
        <p:cNvGrpSpPr/>
        <p:nvPr/>
      </p:nvGrpSpPr>
      <p:grpSpPr>
        <a:xfrm>
          <a:off x="0" y="0"/>
          <a:ext cx="0" cy="0"/>
          <a:chOff x="0" y="0"/>
          <a:chExt cx="0" cy="0"/>
        </a:xfrm>
      </p:grpSpPr>
      <p:cxnSp>
        <p:nvCxnSpPr>
          <p:cNvPr id="819" name="Google Shape;819;p72"/>
          <p:cNvCxnSpPr/>
          <p:nvPr/>
        </p:nvCxnSpPr>
        <p:spPr>
          <a:xfrm rot="10800000">
            <a:off x="6645664" y="5306467"/>
            <a:ext cx="4309200" cy="0"/>
          </a:xfrm>
          <a:prstGeom prst="straightConnector1">
            <a:avLst/>
          </a:prstGeom>
          <a:noFill/>
          <a:ln w="9525" cap="flat" cmpd="sng">
            <a:solidFill>
              <a:srgbClr val="2E5E73"/>
            </a:solidFill>
            <a:prstDash val="solid"/>
            <a:round/>
            <a:headEnd type="none" w="sm" len="sm"/>
            <a:tailEnd type="none" w="sm" len="sm"/>
          </a:ln>
        </p:spPr>
      </p:cxnSp>
      <p:cxnSp>
        <p:nvCxnSpPr>
          <p:cNvPr id="820" name="Google Shape;820;p72"/>
          <p:cNvCxnSpPr/>
          <p:nvPr/>
        </p:nvCxnSpPr>
        <p:spPr>
          <a:xfrm rot="10800000">
            <a:off x="7464964" y="3680867"/>
            <a:ext cx="3489900" cy="0"/>
          </a:xfrm>
          <a:prstGeom prst="straightConnector1">
            <a:avLst/>
          </a:prstGeom>
          <a:noFill/>
          <a:ln w="9525" cap="flat" cmpd="sng">
            <a:solidFill>
              <a:srgbClr val="2E5E73"/>
            </a:solidFill>
            <a:prstDash val="solid"/>
            <a:round/>
            <a:headEnd type="none" w="sm" len="sm"/>
            <a:tailEnd type="none" w="sm" len="sm"/>
          </a:ln>
        </p:spPr>
      </p:cxnSp>
      <p:cxnSp>
        <p:nvCxnSpPr>
          <p:cNvPr id="821" name="Google Shape;821;p72"/>
          <p:cNvCxnSpPr/>
          <p:nvPr/>
        </p:nvCxnSpPr>
        <p:spPr>
          <a:xfrm rot="10800000">
            <a:off x="6887767" y="2155733"/>
            <a:ext cx="4067100" cy="0"/>
          </a:xfrm>
          <a:prstGeom prst="straightConnector1">
            <a:avLst/>
          </a:prstGeom>
          <a:noFill/>
          <a:ln w="9525" cap="flat" cmpd="sng">
            <a:solidFill>
              <a:srgbClr val="2E5E73"/>
            </a:solidFill>
            <a:prstDash val="solid"/>
            <a:round/>
            <a:headEnd type="none" w="sm" len="sm"/>
            <a:tailEnd type="none" w="sm" len="sm"/>
          </a:ln>
        </p:spPr>
      </p:cxnSp>
      <p:cxnSp>
        <p:nvCxnSpPr>
          <p:cNvPr id="822" name="Google Shape;822;p72"/>
          <p:cNvCxnSpPr/>
          <p:nvPr/>
        </p:nvCxnSpPr>
        <p:spPr>
          <a:xfrm rot="10800000">
            <a:off x="609767" y="4595267"/>
            <a:ext cx="4041900" cy="0"/>
          </a:xfrm>
          <a:prstGeom prst="straightConnector1">
            <a:avLst/>
          </a:prstGeom>
          <a:noFill/>
          <a:ln w="9525" cap="flat" cmpd="sng">
            <a:solidFill>
              <a:srgbClr val="2E5E73"/>
            </a:solidFill>
            <a:prstDash val="solid"/>
            <a:round/>
            <a:headEnd type="none" w="sm" len="sm"/>
            <a:tailEnd type="none" w="sm" len="sm"/>
          </a:ln>
        </p:spPr>
      </p:cxnSp>
      <p:cxnSp>
        <p:nvCxnSpPr>
          <p:cNvPr id="823" name="Google Shape;823;p72"/>
          <p:cNvCxnSpPr/>
          <p:nvPr/>
        </p:nvCxnSpPr>
        <p:spPr>
          <a:xfrm rot="10800000">
            <a:off x="609833" y="2766467"/>
            <a:ext cx="4543500" cy="0"/>
          </a:xfrm>
          <a:prstGeom prst="straightConnector1">
            <a:avLst/>
          </a:prstGeom>
          <a:noFill/>
          <a:ln w="9525" cap="flat" cmpd="sng">
            <a:solidFill>
              <a:srgbClr val="2E5E73"/>
            </a:solidFill>
            <a:prstDash val="solid"/>
            <a:round/>
            <a:headEnd type="none" w="sm" len="sm"/>
            <a:tailEnd type="none" w="sm" len="sm"/>
          </a:ln>
        </p:spPr>
      </p:cxnSp>
      <p:sp>
        <p:nvSpPr>
          <p:cNvPr id="824" name="Google Shape;824;p72"/>
          <p:cNvSpPr/>
          <p:nvPr/>
        </p:nvSpPr>
        <p:spPr>
          <a:xfrm rot="-4979432">
            <a:off x="4262206" y="1941760"/>
            <a:ext cx="3689979" cy="3695861"/>
          </a:xfrm>
          <a:prstGeom prst="blockArc">
            <a:avLst>
              <a:gd name="adj1" fmla="val 12602522"/>
              <a:gd name="adj2" fmla="val 16867657"/>
              <a:gd name="adj3" fmla="val 20844"/>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5" name="Google Shape;825;p72"/>
          <p:cNvSpPr/>
          <p:nvPr/>
        </p:nvSpPr>
        <p:spPr>
          <a:xfrm rot="7923107">
            <a:off x="4233315" y="1938436"/>
            <a:ext cx="3699600" cy="3700334"/>
          </a:xfrm>
          <a:prstGeom prst="blockArc">
            <a:avLst>
              <a:gd name="adj1" fmla="val 12602522"/>
              <a:gd name="adj2" fmla="val 16867657"/>
              <a:gd name="adj3" fmla="val 20844"/>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6" name="Google Shape;826;p72"/>
          <p:cNvSpPr/>
          <p:nvPr/>
        </p:nvSpPr>
        <p:spPr>
          <a:xfrm rot="3597600">
            <a:off x="4237799" y="1954573"/>
            <a:ext cx="3698728" cy="3702054"/>
          </a:xfrm>
          <a:prstGeom prst="blockArc">
            <a:avLst>
              <a:gd name="adj1" fmla="val 12602522"/>
              <a:gd name="adj2" fmla="val 16867657"/>
              <a:gd name="adj3" fmla="val 20844"/>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7" name="Google Shape;827;p72"/>
          <p:cNvSpPr/>
          <p:nvPr/>
        </p:nvSpPr>
        <p:spPr>
          <a:xfrm rot="4023030">
            <a:off x="7093521" y="2960983"/>
            <a:ext cx="770159" cy="772093"/>
          </a:xfrm>
          <a:prstGeom prst="pie">
            <a:avLst>
              <a:gd name="adj1" fmla="val 6190354"/>
              <a:gd name="adj2" fmla="val 14996165"/>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8" name="Google Shape;828;p72"/>
          <p:cNvSpPr/>
          <p:nvPr/>
        </p:nvSpPr>
        <p:spPr>
          <a:xfrm rot="-6817763">
            <a:off x="7090083" y="2948321"/>
            <a:ext cx="770173" cy="771978"/>
          </a:xfrm>
          <a:prstGeom prst="pie">
            <a:avLst>
              <a:gd name="adj1" fmla="val 4028252"/>
              <a:gd name="adj2" fmla="val 17183677"/>
            </a:avLst>
          </a:prstGeom>
          <a:solidFill>
            <a:srgbClr val="2E5E7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9" name="Google Shape;829;p72"/>
          <p:cNvSpPr/>
          <p:nvPr/>
        </p:nvSpPr>
        <p:spPr>
          <a:xfrm rot="-9361883">
            <a:off x="4246154" y="1930781"/>
            <a:ext cx="3702033" cy="3697803"/>
          </a:xfrm>
          <a:prstGeom prst="blockArc">
            <a:avLst>
              <a:gd name="adj1" fmla="val 12602522"/>
              <a:gd name="adj2" fmla="val 16867657"/>
              <a:gd name="adj3" fmla="val 20844"/>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0" name="Google Shape;830;p72"/>
          <p:cNvSpPr/>
          <p:nvPr/>
        </p:nvSpPr>
        <p:spPr>
          <a:xfrm rot="-8939651">
            <a:off x="4866056" y="4589785"/>
            <a:ext cx="771075" cy="770923"/>
          </a:xfrm>
          <a:prstGeom prst="pie">
            <a:avLst>
              <a:gd name="adj1" fmla="val 6190354"/>
              <a:gd name="adj2" fmla="val 14996165"/>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1" name="Google Shape;831;p72"/>
          <p:cNvSpPr/>
          <p:nvPr/>
        </p:nvSpPr>
        <p:spPr>
          <a:xfrm rot="1822031">
            <a:off x="4866394" y="4589502"/>
            <a:ext cx="770859" cy="770949"/>
          </a:xfrm>
          <a:prstGeom prst="pie">
            <a:avLst>
              <a:gd name="adj1" fmla="val 4028252"/>
              <a:gd name="adj2" fmla="val 17183677"/>
            </a:avLst>
          </a:prstGeom>
          <a:solidFill>
            <a:srgbClr val="082D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2" name="Google Shape;832;p72"/>
          <p:cNvSpPr/>
          <p:nvPr/>
        </p:nvSpPr>
        <p:spPr>
          <a:xfrm rot="-599011">
            <a:off x="4252347" y="1956552"/>
            <a:ext cx="3703175" cy="3697474"/>
          </a:xfrm>
          <a:prstGeom prst="blockArc">
            <a:avLst>
              <a:gd name="adj1" fmla="val 12513247"/>
              <a:gd name="adj2" fmla="val 16867657"/>
              <a:gd name="adj3" fmla="val 20844"/>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3" name="Google Shape;833;p72"/>
          <p:cNvSpPr/>
          <p:nvPr/>
        </p:nvSpPr>
        <p:spPr>
          <a:xfrm rot="-176551">
            <a:off x="5736581" y="1956506"/>
            <a:ext cx="771417" cy="771117"/>
          </a:xfrm>
          <a:prstGeom prst="pie">
            <a:avLst>
              <a:gd name="adj1" fmla="val 6190354"/>
              <a:gd name="adj2" fmla="val 14996165"/>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4" name="Google Shape;834;p72"/>
          <p:cNvSpPr/>
          <p:nvPr/>
        </p:nvSpPr>
        <p:spPr>
          <a:xfrm rot="10584502">
            <a:off x="5736711" y="1956736"/>
            <a:ext cx="771014" cy="770715"/>
          </a:xfrm>
          <a:prstGeom prst="pie">
            <a:avLst>
              <a:gd name="adj1" fmla="val 4028252"/>
              <a:gd name="adj2" fmla="val 17183677"/>
            </a:avLst>
          </a:prstGeom>
          <a:solidFill>
            <a:srgbClr val="FCB91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5" name="Google Shape;835;p72"/>
          <p:cNvSpPr/>
          <p:nvPr/>
        </p:nvSpPr>
        <p:spPr>
          <a:xfrm rot="8348103">
            <a:off x="6575270" y="4575294"/>
            <a:ext cx="770773" cy="771105"/>
          </a:xfrm>
          <a:prstGeom prst="pie">
            <a:avLst>
              <a:gd name="adj1" fmla="val 6190354"/>
              <a:gd name="adj2" fmla="val 14996165"/>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6" name="Google Shape;836;p72"/>
          <p:cNvSpPr/>
          <p:nvPr/>
        </p:nvSpPr>
        <p:spPr>
          <a:xfrm rot="-2492679">
            <a:off x="6575386" y="4575137"/>
            <a:ext cx="770804" cy="771601"/>
          </a:xfrm>
          <a:prstGeom prst="pie">
            <a:avLst>
              <a:gd name="adj1" fmla="val 4028252"/>
              <a:gd name="adj2" fmla="val 17183677"/>
            </a:avLst>
          </a:prstGeom>
          <a:solidFill>
            <a:srgbClr val="1475D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7" name="Google Shape;837;p72"/>
          <p:cNvSpPr/>
          <p:nvPr/>
        </p:nvSpPr>
        <p:spPr>
          <a:xfrm rot="-4555551">
            <a:off x="4330852" y="2945875"/>
            <a:ext cx="769808" cy="771845"/>
          </a:xfrm>
          <a:prstGeom prst="pie">
            <a:avLst>
              <a:gd name="adj1" fmla="val 6190354"/>
              <a:gd name="adj2" fmla="val 14996165"/>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8" name="Google Shape;838;p72"/>
          <p:cNvSpPr/>
          <p:nvPr/>
        </p:nvSpPr>
        <p:spPr>
          <a:xfrm rot="6205784">
            <a:off x="4330932" y="2945770"/>
            <a:ext cx="769851" cy="771894"/>
          </a:xfrm>
          <a:prstGeom prst="pie">
            <a:avLst>
              <a:gd name="adj1" fmla="val 4028252"/>
              <a:gd name="adj2" fmla="val 17183677"/>
            </a:avLst>
          </a:prstGeom>
          <a:solidFill>
            <a:srgbClr val="00C7C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9" name="Google Shape;839;p72"/>
          <p:cNvSpPr txBox="1"/>
          <p:nvPr/>
        </p:nvSpPr>
        <p:spPr>
          <a:xfrm>
            <a:off x="7620000" y="2155733"/>
            <a:ext cx="3799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5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0" name="Google Shape;840;p72"/>
          <p:cNvSpPr txBox="1"/>
          <p:nvPr/>
        </p:nvSpPr>
        <p:spPr>
          <a:xfrm>
            <a:off x="0" y="2770733"/>
            <a:ext cx="37065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2100"/>
              </a:spcAft>
              <a:buNone/>
            </a:pPr>
            <a:r>
              <a:rPr lang="en-US" sz="1300" b="1">
                <a:solidFill>
                  <a:srgbClr val="2E5E73"/>
                </a:solidFill>
                <a:latin typeface="Roboto"/>
                <a:ea typeface="Roboto"/>
                <a:cs typeface="Roboto"/>
                <a:sym typeface="Roboto"/>
              </a:rPr>
              <a:t>Step 1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p:txBody>
      </p:sp>
      <p:sp>
        <p:nvSpPr>
          <p:cNvPr id="841" name="Google Shape;841;p72"/>
          <p:cNvSpPr txBox="1"/>
          <p:nvPr/>
        </p:nvSpPr>
        <p:spPr>
          <a:xfrm>
            <a:off x="0" y="4594133"/>
            <a:ext cx="37461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2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2" name="Google Shape;842;p72"/>
          <p:cNvSpPr txBox="1"/>
          <p:nvPr/>
        </p:nvSpPr>
        <p:spPr>
          <a:xfrm>
            <a:off x="7620000" y="53053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3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3" name="Google Shape;843;p72"/>
          <p:cNvSpPr txBox="1"/>
          <p:nvPr/>
        </p:nvSpPr>
        <p:spPr>
          <a:xfrm>
            <a:off x="4352733"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chemeClr val="dk2"/>
                </a:solidFill>
                <a:latin typeface="Roboto"/>
                <a:ea typeface="Roboto"/>
                <a:cs typeface="Roboto"/>
                <a:sym typeface="Roboto"/>
              </a:rPr>
              <a:t>01</a:t>
            </a:r>
            <a:endParaRPr sz="2100" b="1">
              <a:solidFill>
                <a:schemeClr val="dk2"/>
              </a:solidFill>
              <a:latin typeface="Roboto"/>
              <a:ea typeface="Roboto"/>
              <a:cs typeface="Roboto"/>
              <a:sym typeface="Roboto"/>
            </a:endParaRPr>
          </a:p>
        </p:txBody>
      </p:sp>
      <p:sp>
        <p:nvSpPr>
          <p:cNvPr id="844" name="Google Shape;844;p72"/>
          <p:cNvSpPr txBox="1"/>
          <p:nvPr/>
        </p:nvSpPr>
        <p:spPr>
          <a:xfrm>
            <a:off x="4900864"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02</a:t>
            </a:r>
            <a:endParaRPr sz="2100" b="1">
              <a:solidFill>
                <a:srgbClr val="FFFFFF"/>
              </a:solidFill>
              <a:latin typeface="Roboto"/>
              <a:ea typeface="Roboto"/>
              <a:cs typeface="Roboto"/>
              <a:sym typeface="Roboto"/>
            </a:endParaRPr>
          </a:p>
        </p:txBody>
      </p:sp>
      <p:sp>
        <p:nvSpPr>
          <p:cNvPr id="845" name="Google Shape;845;p72"/>
          <p:cNvSpPr txBox="1"/>
          <p:nvPr/>
        </p:nvSpPr>
        <p:spPr>
          <a:xfrm>
            <a:off x="6594205" y="4688001"/>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846" name="Google Shape;846;p72"/>
          <p:cNvSpPr txBox="1"/>
          <p:nvPr/>
        </p:nvSpPr>
        <p:spPr>
          <a:xfrm>
            <a:off x="7140090" y="3052013"/>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04</a:t>
            </a:r>
            <a:endParaRPr sz="2100" b="1">
              <a:solidFill>
                <a:srgbClr val="FFFFFF"/>
              </a:solidFill>
              <a:latin typeface="Roboto"/>
              <a:ea typeface="Roboto"/>
              <a:cs typeface="Roboto"/>
              <a:sym typeface="Roboto"/>
            </a:endParaRPr>
          </a:p>
        </p:txBody>
      </p:sp>
      <p:sp>
        <p:nvSpPr>
          <p:cNvPr id="847" name="Google Shape;847;p72"/>
          <p:cNvSpPr txBox="1"/>
          <p:nvPr/>
        </p:nvSpPr>
        <p:spPr>
          <a:xfrm>
            <a:off x="5776308" y="2058315"/>
            <a:ext cx="677100" cy="354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chemeClr val="dk2"/>
                </a:solidFill>
                <a:latin typeface="Roboto"/>
                <a:ea typeface="Roboto"/>
                <a:cs typeface="Roboto"/>
                <a:sym typeface="Roboto"/>
              </a:rPr>
              <a:t>05</a:t>
            </a:r>
            <a:endParaRPr sz="2100" b="1">
              <a:solidFill>
                <a:schemeClr val="dk2"/>
              </a:solidFill>
              <a:latin typeface="Roboto"/>
              <a:ea typeface="Roboto"/>
              <a:cs typeface="Roboto"/>
              <a:sym typeface="Roboto"/>
            </a:endParaRPr>
          </a:p>
        </p:txBody>
      </p:sp>
      <p:sp>
        <p:nvSpPr>
          <p:cNvPr id="848" name="Google Shape;848;p72"/>
          <p:cNvSpPr txBox="1"/>
          <p:nvPr/>
        </p:nvSpPr>
        <p:spPr>
          <a:xfrm>
            <a:off x="7620000" y="3679733"/>
            <a:ext cx="3632700" cy="849900"/>
          </a:xfrm>
          <a:prstGeom prst="rect">
            <a:avLst/>
          </a:prstGeom>
          <a:noFill/>
          <a:ln>
            <a:noFill/>
          </a:ln>
        </p:spPr>
        <p:txBody>
          <a:bodyPr spcFirstLastPara="1" wrap="square" lIns="609600" tIns="121900" rIns="121900" bIns="0" anchor="t" anchorCtr="0">
            <a:noAutofit/>
          </a:bodyPr>
          <a:lstStyle/>
          <a:p>
            <a:pPr marL="0" lvl="0" indent="0" algn="l" rtl="0">
              <a:spcBef>
                <a:spcPts val="0"/>
              </a:spcBef>
              <a:spcAft>
                <a:spcPts val="0"/>
              </a:spcAft>
              <a:buNone/>
            </a:pPr>
            <a:r>
              <a:rPr lang="en-US" sz="1300" b="1">
                <a:solidFill>
                  <a:srgbClr val="2E5E73"/>
                </a:solidFill>
                <a:latin typeface="Roboto"/>
                <a:ea typeface="Roboto"/>
                <a:cs typeface="Roboto"/>
                <a:sym typeface="Roboto"/>
              </a:rPr>
              <a:t>Step 4 Goes Here: </a:t>
            </a:r>
            <a:br>
              <a:rPr lang="en-US" sz="1300" b="1">
                <a:solidFill>
                  <a:srgbClr val="2E5E73"/>
                </a:solidFill>
                <a:latin typeface="Roboto"/>
                <a:ea typeface="Roboto"/>
                <a:cs typeface="Roboto"/>
                <a:sym typeface="Roboto"/>
              </a:rPr>
            </a:br>
            <a:r>
              <a:rPr lang="en-US" sz="1300">
                <a:solidFill>
                  <a:srgbClr val="2E5E73"/>
                </a:solidFill>
                <a:latin typeface="Roboto"/>
                <a:ea typeface="Roboto"/>
                <a:cs typeface="Roboto"/>
                <a:sym typeface="Roboto"/>
              </a:rPr>
              <a:t>Gray out the steps that you are not explaining. Make the text gray color a9b7c0ff. Completed steps are black. </a:t>
            </a:r>
            <a:endParaRPr sz="1300">
              <a:solidFill>
                <a:srgbClr val="2E5E73"/>
              </a:solidFill>
              <a:latin typeface="Roboto"/>
              <a:ea typeface="Roboto"/>
              <a:cs typeface="Roboto"/>
              <a:sym typeface="Roboto"/>
            </a:endParaRPr>
          </a:p>
          <a:p>
            <a:pPr marL="0" lvl="0" indent="0" algn="l" rtl="0">
              <a:spcBef>
                <a:spcPts val="2100"/>
              </a:spcBef>
              <a:spcAft>
                <a:spcPts val="0"/>
              </a:spcAft>
              <a:buNone/>
            </a:pPr>
            <a:endParaRPr sz="1100" b="1">
              <a:solidFill>
                <a:srgbClr val="2E5E73"/>
              </a:solidFill>
              <a:latin typeface="Roboto"/>
              <a:ea typeface="Roboto"/>
              <a:cs typeface="Roboto"/>
              <a:sym typeface="Roboto"/>
            </a:endParaRPr>
          </a:p>
          <a:p>
            <a:pPr marL="0" lvl="0" indent="0" algn="l" rtl="0">
              <a:spcBef>
                <a:spcPts val="2100"/>
              </a:spcBef>
              <a:spcAft>
                <a:spcPts val="2100"/>
              </a:spcAft>
              <a:buNone/>
            </a:pPr>
            <a:endParaRPr sz="1100" b="1">
              <a:solidFill>
                <a:srgbClr val="2E5E73"/>
              </a:solidFill>
              <a:latin typeface="Roboto"/>
              <a:ea typeface="Roboto"/>
              <a:cs typeface="Roboto"/>
              <a:sym typeface="Roboto"/>
            </a:endParaRPr>
          </a:p>
        </p:txBody>
      </p:sp>
      <p:sp>
        <p:nvSpPr>
          <p:cNvPr id="849" name="Google Shape;849;p72"/>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50" name="Google Shape;850;p72"/>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Custom Layout 19">
  <p:cSld name="CUSTOM_18">
    <p:spTree>
      <p:nvGrpSpPr>
        <p:cNvPr id="1" name="Shape 851"/>
        <p:cNvGrpSpPr/>
        <p:nvPr/>
      </p:nvGrpSpPr>
      <p:grpSpPr>
        <a:xfrm>
          <a:off x="0" y="0"/>
          <a:ext cx="0" cy="0"/>
          <a:chOff x="0" y="0"/>
          <a:chExt cx="0" cy="0"/>
        </a:xfrm>
      </p:grpSpPr>
      <p:sp>
        <p:nvSpPr>
          <p:cNvPr id="852" name="Google Shape;852;p73"/>
          <p:cNvSpPr/>
          <p:nvPr/>
        </p:nvSpPr>
        <p:spPr>
          <a:xfrm>
            <a:off x="6021139" y="1583567"/>
            <a:ext cx="4845300" cy="2043300"/>
          </a:xfrm>
          <a:prstGeom prst="round2DiagRect">
            <a:avLst>
              <a:gd name="adj1" fmla="val 0"/>
              <a:gd name="adj2" fmla="val 1339"/>
            </a:avLst>
          </a:prstGeom>
          <a:solidFill>
            <a:srgbClr val="F2F2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second</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500">
              <a:solidFill>
                <a:srgbClr val="9E9E9E"/>
              </a:solidFill>
              <a:latin typeface="Roboto"/>
              <a:ea typeface="Roboto"/>
              <a:cs typeface="Roboto"/>
              <a:sym typeface="Roboto"/>
            </a:endParaRPr>
          </a:p>
          <a:p>
            <a:pPr marL="0" lvl="0" indent="0" algn="l" rtl="0">
              <a:spcBef>
                <a:spcPts val="0"/>
              </a:spcBef>
              <a:spcAft>
                <a:spcPts val="0"/>
              </a:spcAft>
              <a:buClr>
                <a:srgbClr val="000000"/>
              </a:buClr>
              <a:buSzPts val="1500"/>
              <a:buFont typeface="Arial"/>
              <a:buNone/>
            </a:pPr>
            <a:endParaRPr sz="1300">
              <a:solidFill>
                <a:srgbClr val="A9B7C0"/>
              </a:solidFill>
            </a:endParaRPr>
          </a:p>
        </p:txBody>
      </p:sp>
      <p:sp>
        <p:nvSpPr>
          <p:cNvPr id="853" name="Google Shape;853;p73"/>
          <p:cNvSpPr/>
          <p:nvPr/>
        </p:nvSpPr>
        <p:spPr>
          <a:xfrm>
            <a:off x="1098033" y="3708766"/>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fourth</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lang="en-US" sz="1500">
                <a:solidFill>
                  <a:srgbClr val="9E9E9E"/>
                </a:solidFill>
              </a:rPr>
              <a:t> </a:t>
            </a:r>
            <a:endParaRPr sz="1300">
              <a:solidFill>
                <a:srgbClr val="9E9E9E"/>
              </a:solidFill>
            </a:endParaRPr>
          </a:p>
        </p:txBody>
      </p:sp>
      <p:sp>
        <p:nvSpPr>
          <p:cNvPr id="854" name="Google Shape;854;p73"/>
          <p:cNvSpPr/>
          <p:nvPr/>
        </p:nvSpPr>
        <p:spPr>
          <a:xfrm flipH="1">
            <a:off x="6020833" y="3708767"/>
            <a:ext cx="4845300" cy="2043300"/>
          </a:xfrm>
          <a:prstGeom prst="round2DiagRect">
            <a:avLst>
              <a:gd name="adj1" fmla="val 0"/>
              <a:gd name="adj2" fmla="val 0"/>
            </a:avLst>
          </a:prstGeom>
          <a:solidFill>
            <a:srgbClr val="F2F2F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9E9E9E"/>
                </a:solidFill>
                <a:latin typeface="Roboto"/>
                <a:ea typeface="Roboto"/>
                <a:cs typeface="Roboto"/>
                <a:sym typeface="Roboto"/>
              </a:rPr>
              <a:t>This slide has 4 parts. Explain the </a:t>
            </a:r>
            <a:r>
              <a:rPr lang="en-US" sz="1500" b="1">
                <a:solidFill>
                  <a:srgbClr val="9E9E9E"/>
                </a:solidFill>
                <a:latin typeface="Roboto"/>
                <a:ea typeface="Roboto"/>
                <a:cs typeface="Roboto"/>
                <a:sym typeface="Roboto"/>
              </a:rPr>
              <a:t>third</a:t>
            </a:r>
            <a:r>
              <a:rPr lang="en-US" sz="15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rgbClr val="9E9E9E"/>
              </a:solidFill>
              <a:latin typeface="Roboto"/>
              <a:ea typeface="Roboto"/>
              <a:cs typeface="Roboto"/>
              <a:sym typeface="Roboto"/>
            </a:endParaRPr>
          </a:p>
        </p:txBody>
      </p:sp>
      <p:sp>
        <p:nvSpPr>
          <p:cNvPr id="855" name="Google Shape;855;p73"/>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first</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56" name="Google Shape;856;p73"/>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01</a:t>
            </a:r>
            <a:endParaRPr sz="3200" b="1">
              <a:solidFill>
                <a:schemeClr val="dk2"/>
              </a:solidFill>
              <a:latin typeface="Roboto"/>
              <a:ea typeface="Roboto"/>
              <a:cs typeface="Roboto"/>
              <a:sym typeface="Roboto"/>
            </a:endParaRPr>
          </a:p>
        </p:txBody>
      </p:sp>
      <p:sp>
        <p:nvSpPr>
          <p:cNvPr id="857" name="Google Shape;857;p73"/>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02</a:t>
            </a:r>
            <a:endParaRPr sz="3200" b="1">
              <a:solidFill>
                <a:srgbClr val="FFFFFF"/>
              </a:solidFill>
              <a:latin typeface="Roboto"/>
              <a:ea typeface="Roboto"/>
              <a:cs typeface="Roboto"/>
              <a:sym typeface="Roboto"/>
            </a:endParaRPr>
          </a:p>
        </p:txBody>
      </p:sp>
      <p:sp>
        <p:nvSpPr>
          <p:cNvPr id="858" name="Google Shape;858;p73"/>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04</a:t>
            </a:r>
            <a:endParaRPr sz="3200" b="1">
              <a:solidFill>
                <a:srgbClr val="FFFFFF"/>
              </a:solidFill>
              <a:latin typeface="Roboto"/>
              <a:ea typeface="Roboto"/>
              <a:cs typeface="Roboto"/>
              <a:sym typeface="Roboto"/>
            </a:endParaRPr>
          </a:p>
        </p:txBody>
      </p:sp>
      <p:sp>
        <p:nvSpPr>
          <p:cNvPr id="859" name="Google Shape;859;p73"/>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03</a:t>
            </a:r>
            <a:endParaRPr sz="3200" b="1">
              <a:solidFill>
                <a:srgbClr val="FFFFFF"/>
              </a:solidFill>
              <a:latin typeface="Roboto"/>
              <a:ea typeface="Roboto"/>
              <a:cs typeface="Roboto"/>
              <a:sym typeface="Roboto"/>
            </a:endParaRPr>
          </a:p>
        </p:txBody>
      </p:sp>
      <p:sp>
        <p:nvSpPr>
          <p:cNvPr id="860" name="Google Shape;860;p73"/>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61" name="Google Shape;861;p73"/>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Custom Layout 20">
  <p:cSld name="CUSTOM_19">
    <p:spTree>
      <p:nvGrpSpPr>
        <p:cNvPr id="1" name="Shape 862"/>
        <p:cNvGrpSpPr/>
        <p:nvPr/>
      </p:nvGrpSpPr>
      <p:grpSpPr>
        <a:xfrm>
          <a:off x="0" y="0"/>
          <a:ext cx="0" cy="0"/>
          <a:chOff x="0" y="0"/>
          <a:chExt cx="0" cy="0"/>
        </a:xfrm>
      </p:grpSpPr>
      <p:sp>
        <p:nvSpPr>
          <p:cNvPr id="863" name="Google Shape;863;p74"/>
          <p:cNvSpPr/>
          <p:nvPr/>
        </p:nvSpPr>
        <p:spPr>
          <a:xfrm>
            <a:off x="6021139" y="1583567"/>
            <a:ext cx="4845300" cy="2043300"/>
          </a:xfrm>
          <a:prstGeom prst="round2DiagRect">
            <a:avLst>
              <a:gd name="adj1" fmla="val 0"/>
              <a:gd name="adj2" fmla="val 1339"/>
            </a:avLst>
          </a:prstGeom>
          <a:solidFill>
            <a:srgbClr val="00C7CC"/>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second</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500">
              <a:solidFill>
                <a:schemeClr val="dk2"/>
              </a:solidFill>
              <a:latin typeface="Roboto"/>
              <a:ea typeface="Roboto"/>
              <a:cs typeface="Roboto"/>
              <a:sym typeface="Roboto"/>
            </a:endParaRPr>
          </a:p>
          <a:p>
            <a:pPr marL="0" lvl="0" indent="0" algn="l" rtl="0">
              <a:spcBef>
                <a:spcPts val="0"/>
              </a:spcBef>
              <a:spcAft>
                <a:spcPts val="0"/>
              </a:spcAft>
              <a:buClr>
                <a:srgbClr val="000000"/>
              </a:buClr>
              <a:buSzPts val="1500"/>
              <a:buFont typeface="Arial"/>
              <a:buNone/>
            </a:pPr>
            <a:endParaRPr sz="1300">
              <a:solidFill>
                <a:schemeClr val="dk2"/>
              </a:solidFill>
            </a:endParaRPr>
          </a:p>
        </p:txBody>
      </p:sp>
      <p:sp>
        <p:nvSpPr>
          <p:cNvPr id="864" name="Google Shape;864;p74"/>
          <p:cNvSpPr/>
          <p:nvPr/>
        </p:nvSpPr>
        <p:spPr>
          <a:xfrm>
            <a:off x="1098167" y="3708766"/>
            <a:ext cx="4845300" cy="2043300"/>
          </a:xfrm>
          <a:prstGeom prst="round2DiagRect">
            <a:avLst>
              <a:gd name="adj1" fmla="val 0"/>
              <a:gd name="adj2" fmla="val 0"/>
            </a:avLst>
          </a:prstGeom>
          <a:solidFill>
            <a:srgbClr val="2E5E73"/>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rgbClr val="FFFFFF"/>
                </a:solidFill>
                <a:latin typeface="Roboto"/>
                <a:ea typeface="Roboto"/>
                <a:cs typeface="Roboto"/>
                <a:sym typeface="Roboto"/>
              </a:rPr>
              <a:t>This slide has 4 parts. Explain the </a:t>
            </a:r>
            <a:r>
              <a:rPr lang="en-US" sz="1500" b="1">
                <a:solidFill>
                  <a:srgbClr val="FFFFFF"/>
                </a:solidFill>
                <a:latin typeface="Roboto"/>
                <a:ea typeface="Roboto"/>
                <a:cs typeface="Roboto"/>
                <a:sym typeface="Roboto"/>
              </a:rPr>
              <a:t>fourth</a:t>
            </a:r>
            <a:r>
              <a:rPr lang="en-US" sz="1500">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lang="en-US" sz="1500">
                <a:solidFill>
                  <a:srgbClr val="FFFFFF"/>
                </a:solidFill>
              </a:rPr>
              <a:t> </a:t>
            </a:r>
            <a:endParaRPr sz="1300">
              <a:solidFill>
                <a:srgbClr val="FFFFFF"/>
              </a:solidFill>
            </a:endParaRPr>
          </a:p>
        </p:txBody>
      </p:sp>
      <p:sp>
        <p:nvSpPr>
          <p:cNvPr id="865" name="Google Shape;865;p74"/>
          <p:cNvSpPr/>
          <p:nvPr/>
        </p:nvSpPr>
        <p:spPr>
          <a:xfrm flipH="1">
            <a:off x="6020833" y="3708767"/>
            <a:ext cx="4845300" cy="2043300"/>
          </a:xfrm>
          <a:prstGeom prst="round2DiagRect">
            <a:avLst>
              <a:gd name="adj1" fmla="val 0"/>
              <a:gd name="adj2" fmla="val 0"/>
            </a:avLst>
          </a:prstGeom>
          <a:solidFill>
            <a:srgbClr val="FCB912"/>
          </a:solidFill>
          <a:ln>
            <a:noFill/>
          </a:ln>
        </p:spPr>
        <p:txBody>
          <a:bodyPr spcFirstLastPara="1" wrap="square" lIns="97525" tIns="487675" rIns="97525" bIns="243825" anchor="b"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third</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66" name="Google Shape;866;p74"/>
          <p:cNvSpPr/>
          <p:nvPr/>
        </p:nvSpPr>
        <p:spPr>
          <a:xfrm flipH="1">
            <a:off x="1101061" y="1583567"/>
            <a:ext cx="4839300" cy="2043300"/>
          </a:xfrm>
          <a:prstGeom prst="round2DiagRect">
            <a:avLst>
              <a:gd name="adj1" fmla="val 0"/>
              <a:gd name="adj2" fmla="val 0"/>
            </a:avLst>
          </a:prstGeom>
          <a:solidFill>
            <a:srgbClr val="AADCF2"/>
          </a:solidFill>
          <a:ln>
            <a:noFill/>
          </a:ln>
        </p:spPr>
        <p:txBody>
          <a:bodyPr spcFirstLastPara="1" wrap="square" lIns="97525" tIns="243825" rIns="97525" bIns="487675" anchor="t" anchorCtr="0">
            <a:noAutofit/>
          </a:bodyPr>
          <a:lstStyle/>
          <a:p>
            <a:pPr marL="0" lvl="0" indent="0" algn="l" rtl="0">
              <a:spcBef>
                <a:spcPts val="0"/>
              </a:spcBef>
              <a:spcAft>
                <a:spcPts val="0"/>
              </a:spcAft>
              <a:buClr>
                <a:srgbClr val="000000"/>
              </a:buClr>
              <a:buSzPts val="1500"/>
              <a:buFont typeface="Arial"/>
              <a:buNone/>
            </a:pPr>
            <a:r>
              <a:rPr lang="en-US" sz="1500">
                <a:solidFill>
                  <a:schemeClr val="dk2"/>
                </a:solidFill>
                <a:latin typeface="Roboto"/>
                <a:ea typeface="Roboto"/>
                <a:cs typeface="Roboto"/>
                <a:sym typeface="Roboto"/>
              </a:rPr>
              <a:t>This slide has 4 parts. Explain the </a:t>
            </a:r>
            <a:r>
              <a:rPr lang="en-US" sz="1500" b="1">
                <a:solidFill>
                  <a:schemeClr val="dk2"/>
                </a:solidFill>
                <a:latin typeface="Roboto"/>
                <a:ea typeface="Roboto"/>
                <a:cs typeface="Roboto"/>
                <a:sym typeface="Roboto"/>
              </a:rPr>
              <a:t>first</a:t>
            </a:r>
            <a:r>
              <a:rPr lang="en-US" sz="1500">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sz="1300">
              <a:solidFill>
                <a:schemeClr val="dk2"/>
              </a:solidFill>
              <a:latin typeface="Roboto"/>
              <a:ea typeface="Roboto"/>
              <a:cs typeface="Roboto"/>
              <a:sym typeface="Roboto"/>
            </a:endParaRPr>
          </a:p>
        </p:txBody>
      </p:sp>
      <p:sp>
        <p:nvSpPr>
          <p:cNvPr id="867" name="Google Shape;867;p74"/>
          <p:cNvSpPr/>
          <p:nvPr/>
        </p:nvSpPr>
        <p:spPr>
          <a:xfrm>
            <a:off x="5143500" y="29971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01</a:t>
            </a:r>
            <a:endParaRPr sz="3200" b="1">
              <a:solidFill>
                <a:schemeClr val="dk2"/>
              </a:solidFill>
              <a:latin typeface="Roboto"/>
              <a:ea typeface="Roboto"/>
              <a:cs typeface="Roboto"/>
              <a:sym typeface="Roboto"/>
            </a:endParaRPr>
          </a:p>
        </p:txBody>
      </p:sp>
      <p:sp>
        <p:nvSpPr>
          <p:cNvPr id="868" name="Google Shape;868;p74"/>
          <p:cNvSpPr/>
          <p:nvPr/>
        </p:nvSpPr>
        <p:spPr>
          <a:xfrm>
            <a:off x="5943400" y="29971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02</a:t>
            </a:r>
            <a:endParaRPr sz="3200" b="1">
              <a:solidFill>
                <a:schemeClr val="dk2"/>
              </a:solidFill>
              <a:latin typeface="Roboto"/>
              <a:ea typeface="Roboto"/>
              <a:cs typeface="Roboto"/>
              <a:sym typeface="Roboto"/>
            </a:endParaRPr>
          </a:p>
        </p:txBody>
      </p:sp>
      <p:sp>
        <p:nvSpPr>
          <p:cNvPr id="869" name="Google Shape;869;p74"/>
          <p:cNvSpPr/>
          <p:nvPr/>
        </p:nvSpPr>
        <p:spPr>
          <a:xfrm>
            <a:off x="5143500" y="3606767"/>
            <a:ext cx="8775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rgbClr val="FFFFFF"/>
                </a:solidFill>
                <a:latin typeface="Roboto"/>
                <a:ea typeface="Roboto"/>
                <a:cs typeface="Roboto"/>
                <a:sym typeface="Roboto"/>
              </a:rPr>
              <a:t>04</a:t>
            </a:r>
            <a:endParaRPr sz="3200" b="1">
              <a:solidFill>
                <a:srgbClr val="FFFFFF"/>
              </a:solidFill>
              <a:latin typeface="Roboto"/>
              <a:ea typeface="Roboto"/>
              <a:cs typeface="Roboto"/>
              <a:sym typeface="Roboto"/>
            </a:endParaRPr>
          </a:p>
        </p:txBody>
      </p:sp>
      <p:sp>
        <p:nvSpPr>
          <p:cNvPr id="870" name="Google Shape;870;p74"/>
          <p:cNvSpPr/>
          <p:nvPr/>
        </p:nvSpPr>
        <p:spPr>
          <a:xfrm>
            <a:off x="5943400" y="3606767"/>
            <a:ext cx="800100" cy="7116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b="1">
                <a:solidFill>
                  <a:schemeClr val="dk2"/>
                </a:solidFill>
                <a:latin typeface="Roboto"/>
                <a:ea typeface="Roboto"/>
                <a:cs typeface="Roboto"/>
                <a:sym typeface="Roboto"/>
              </a:rPr>
              <a:t>03</a:t>
            </a:r>
            <a:endParaRPr sz="3200" b="1">
              <a:solidFill>
                <a:schemeClr val="dk2"/>
              </a:solidFill>
              <a:latin typeface="Roboto"/>
              <a:ea typeface="Roboto"/>
              <a:cs typeface="Roboto"/>
              <a:sym typeface="Roboto"/>
            </a:endParaRPr>
          </a:p>
        </p:txBody>
      </p:sp>
      <p:sp>
        <p:nvSpPr>
          <p:cNvPr id="871" name="Google Shape;871;p74"/>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72" name="Google Shape;872;p74"/>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Custom Layout 21">
  <p:cSld name="CUSTOM_20">
    <p:spTree>
      <p:nvGrpSpPr>
        <p:cNvPr id="1" name="Shape 873"/>
        <p:cNvGrpSpPr/>
        <p:nvPr/>
      </p:nvGrpSpPr>
      <p:grpSpPr>
        <a:xfrm>
          <a:off x="0" y="0"/>
          <a:ext cx="0" cy="0"/>
          <a:chOff x="0" y="0"/>
          <a:chExt cx="0" cy="0"/>
        </a:xfrm>
      </p:grpSpPr>
      <p:sp>
        <p:nvSpPr>
          <p:cNvPr id="874" name="Google Shape;874;p75"/>
          <p:cNvSpPr/>
          <p:nvPr/>
        </p:nvSpPr>
        <p:spPr>
          <a:xfrm>
            <a:off x="4737136" y="1900563"/>
            <a:ext cx="2708100" cy="2708100"/>
          </a:xfrm>
          <a:prstGeom prst="ellipse">
            <a:avLst/>
          </a:prstGeom>
          <a:noFill/>
          <a:ln w="28575" cap="flat" cmpd="sng">
            <a:solidFill>
              <a:srgbClr val="FCB91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5" name="Google Shape;875;p75"/>
          <p:cNvSpPr/>
          <p:nvPr/>
        </p:nvSpPr>
        <p:spPr>
          <a:xfrm>
            <a:off x="3766133" y="3267279"/>
            <a:ext cx="2708100" cy="2708100"/>
          </a:xfrm>
          <a:prstGeom prst="ellipse">
            <a:avLst/>
          </a:prstGeom>
          <a:noFill/>
          <a:ln w="28575" cap="flat" cmpd="sng">
            <a:solidFill>
              <a:srgbClr val="2E5E73"/>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6" name="Google Shape;876;p75"/>
          <p:cNvSpPr/>
          <p:nvPr/>
        </p:nvSpPr>
        <p:spPr>
          <a:xfrm>
            <a:off x="5675754" y="3267279"/>
            <a:ext cx="2708100" cy="2708100"/>
          </a:xfrm>
          <a:prstGeom prst="ellipse">
            <a:avLst/>
          </a:prstGeom>
          <a:noFill/>
          <a:ln w="28575" cap="flat" cmpd="sng">
            <a:solidFill>
              <a:srgbClr val="1475D4"/>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877" name="Google Shape;877;p75"/>
          <p:cNvCxnSpPr/>
          <p:nvPr/>
        </p:nvCxnSpPr>
        <p:spPr>
          <a:xfrm rot="10800000">
            <a:off x="3233433" y="2433000"/>
            <a:ext cx="2806500" cy="0"/>
          </a:xfrm>
          <a:prstGeom prst="straightConnector1">
            <a:avLst/>
          </a:prstGeom>
          <a:noFill/>
          <a:ln w="9525" cap="flat" cmpd="sng">
            <a:solidFill>
              <a:srgbClr val="082D49"/>
            </a:solidFill>
            <a:prstDash val="solid"/>
            <a:round/>
            <a:headEnd type="oval" w="sm" len="sm"/>
            <a:tailEnd type="none" w="sm" len="sm"/>
          </a:ln>
        </p:spPr>
      </p:cxnSp>
      <p:sp>
        <p:nvSpPr>
          <p:cNvPr id="878" name="Google Shape;878;p75"/>
          <p:cNvSpPr txBox="1"/>
          <p:nvPr/>
        </p:nvSpPr>
        <p:spPr>
          <a:xfrm>
            <a:off x="398535" y="2368857"/>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cxnSp>
        <p:nvCxnSpPr>
          <p:cNvPr id="879" name="Google Shape;879;p75"/>
          <p:cNvCxnSpPr/>
          <p:nvPr/>
        </p:nvCxnSpPr>
        <p:spPr>
          <a:xfrm rot="10800000">
            <a:off x="3241033" y="5220067"/>
            <a:ext cx="1467600" cy="0"/>
          </a:xfrm>
          <a:prstGeom prst="straightConnector1">
            <a:avLst/>
          </a:prstGeom>
          <a:noFill/>
          <a:ln w="9525" cap="flat" cmpd="sng">
            <a:solidFill>
              <a:srgbClr val="082D49"/>
            </a:solidFill>
            <a:prstDash val="solid"/>
            <a:round/>
            <a:headEnd type="oval" w="sm" len="sm"/>
            <a:tailEnd type="none" w="sm" len="sm"/>
          </a:ln>
        </p:spPr>
      </p:cxnSp>
      <p:sp>
        <p:nvSpPr>
          <p:cNvPr id="880" name="Google Shape;880;p75"/>
          <p:cNvSpPr txBox="1"/>
          <p:nvPr/>
        </p:nvSpPr>
        <p:spPr>
          <a:xfrm>
            <a:off x="398535" y="5156023"/>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cxnSp>
        <p:nvCxnSpPr>
          <p:cNvPr id="881" name="Google Shape;881;p75"/>
          <p:cNvCxnSpPr/>
          <p:nvPr/>
        </p:nvCxnSpPr>
        <p:spPr>
          <a:xfrm rot="10800000">
            <a:off x="6039967" y="4393133"/>
            <a:ext cx="2639700" cy="0"/>
          </a:xfrm>
          <a:prstGeom prst="straightConnector1">
            <a:avLst/>
          </a:prstGeom>
          <a:noFill/>
          <a:ln w="9525" cap="flat" cmpd="sng">
            <a:solidFill>
              <a:srgbClr val="CCCCCC"/>
            </a:solidFill>
            <a:prstDash val="solid"/>
            <a:round/>
            <a:headEnd type="none" w="sm" len="sm"/>
            <a:tailEnd type="oval" w="sm" len="sm"/>
          </a:ln>
        </p:spPr>
      </p:cxnSp>
      <p:sp>
        <p:nvSpPr>
          <p:cNvPr id="882" name="Google Shape;882;p75"/>
          <p:cNvSpPr txBox="1"/>
          <p:nvPr/>
        </p:nvSpPr>
        <p:spPr>
          <a:xfrm>
            <a:off x="8782304" y="4343233"/>
            <a:ext cx="29727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3" name="Google Shape;883;p75"/>
          <p:cNvCxnSpPr/>
          <p:nvPr/>
        </p:nvCxnSpPr>
        <p:spPr>
          <a:xfrm rot="10800000">
            <a:off x="6871433" y="3379550"/>
            <a:ext cx="1915200" cy="0"/>
          </a:xfrm>
          <a:prstGeom prst="straightConnector1">
            <a:avLst/>
          </a:prstGeom>
          <a:noFill/>
          <a:ln w="9525" cap="flat" cmpd="sng">
            <a:solidFill>
              <a:srgbClr val="CCCCCC"/>
            </a:solidFill>
            <a:prstDash val="solid"/>
            <a:round/>
            <a:headEnd type="none" w="sm" len="sm"/>
            <a:tailEnd type="oval" w="sm" len="sm"/>
          </a:ln>
        </p:spPr>
      </p:cxnSp>
      <p:sp>
        <p:nvSpPr>
          <p:cNvPr id="884" name="Google Shape;884;p75"/>
          <p:cNvSpPr txBox="1"/>
          <p:nvPr/>
        </p:nvSpPr>
        <p:spPr>
          <a:xfrm>
            <a:off x="8786635" y="3340457"/>
            <a:ext cx="28365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5" name="Google Shape;885;p75"/>
          <p:cNvCxnSpPr/>
          <p:nvPr/>
        </p:nvCxnSpPr>
        <p:spPr>
          <a:xfrm rot="10800000">
            <a:off x="3297633" y="3703567"/>
            <a:ext cx="1690800" cy="0"/>
          </a:xfrm>
          <a:prstGeom prst="straightConnector1">
            <a:avLst/>
          </a:prstGeom>
          <a:noFill/>
          <a:ln w="9525" cap="flat" cmpd="sng">
            <a:solidFill>
              <a:srgbClr val="CCCCCC"/>
            </a:solidFill>
            <a:prstDash val="solid"/>
            <a:round/>
            <a:headEnd type="oval" w="sm" len="sm"/>
            <a:tailEnd type="none" w="sm" len="sm"/>
          </a:ln>
        </p:spPr>
      </p:cxnSp>
      <p:sp>
        <p:nvSpPr>
          <p:cNvPr id="886" name="Google Shape;886;p75"/>
          <p:cNvSpPr txBox="1"/>
          <p:nvPr/>
        </p:nvSpPr>
        <p:spPr>
          <a:xfrm>
            <a:off x="471868" y="3639507"/>
            <a:ext cx="2836500" cy="996300"/>
          </a:xfrm>
          <a:prstGeom prst="rect">
            <a:avLst/>
          </a:prstGeom>
          <a:noFill/>
          <a:ln>
            <a:noFill/>
          </a:ln>
        </p:spPr>
        <p:txBody>
          <a:bodyPr spcFirstLastPara="1" wrap="square" lIns="121900" tIns="121900" rIns="121900" bIns="121900" anchor="ctr" anchorCtr="0">
            <a:noAutofit/>
          </a:bodyPr>
          <a:lstStyle/>
          <a:p>
            <a:pPr marL="0" lvl="0" indent="0" algn="r" rtl="0">
              <a:lnSpc>
                <a:spcPct val="115000"/>
              </a:lnSpc>
              <a:spcBef>
                <a:spcPts val="0"/>
              </a:spcBef>
              <a:spcAft>
                <a:spcPts val="0"/>
              </a:spcAft>
              <a:buNone/>
            </a:pPr>
            <a:r>
              <a:rPr lang="en-US" sz="1600" b="1">
                <a:solidFill>
                  <a:srgbClr val="CCCCCC"/>
                </a:solidFill>
                <a:latin typeface="Roboto"/>
                <a:ea typeface="Roboto"/>
                <a:cs typeface="Roboto"/>
                <a:sym typeface="Roboto"/>
              </a:rPr>
              <a:t>Vestibulum congue tempus</a:t>
            </a:r>
            <a:endParaRPr sz="1600" b="1">
              <a:solidFill>
                <a:srgbClr val="CCCCCC"/>
              </a:solidFill>
              <a:latin typeface="Roboto"/>
              <a:ea typeface="Roboto"/>
              <a:cs typeface="Roboto"/>
              <a:sym typeface="Roboto"/>
            </a:endParaRPr>
          </a:p>
          <a:p>
            <a:pPr marL="0" lvl="0" indent="0" algn="r" rtl="0">
              <a:lnSpc>
                <a:spcPct val="115000"/>
              </a:lnSpc>
              <a:spcBef>
                <a:spcPts val="0"/>
              </a:spcBef>
              <a:spcAft>
                <a:spcPts val="2100"/>
              </a:spcAft>
              <a:buNone/>
            </a:pPr>
            <a:r>
              <a:rPr lang="en-US" sz="1100">
                <a:solidFill>
                  <a:srgbClr val="CCCCCC"/>
                </a:solidFill>
                <a:latin typeface="Roboto"/>
                <a:ea typeface="Roboto"/>
                <a:cs typeface="Roboto"/>
                <a:sym typeface="Roboto"/>
              </a:rPr>
              <a:t>Lorem ipsum dolor sit amet, consectetur adipiscing elit, sed do eiusmod tempor. Donec facilisis lacus eget mauris.</a:t>
            </a:r>
            <a:endParaRPr sz="1100" b="1">
              <a:solidFill>
                <a:srgbClr val="CCCCCC"/>
              </a:solidFill>
              <a:latin typeface="Roboto"/>
              <a:ea typeface="Roboto"/>
              <a:cs typeface="Roboto"/>
              <a:sym typeface="Roboto"/>
            </a:endParaRPr>
          </a:p>
        </p:txBody>
      </p:sp>
      <p:cxnSp>
        <p:nvCxnSpPr>
          <p:cNvPr id="887" name="Google Shape;887;p75"/>
          <p:cNvCxnSpPr/>
          <p:nvPr/>
        </p:nvCxnSpPr>
        <p:spPr>
          <a:xfrm rot="10800000">
            <a:off x="7111900" y="5410033"/>
            <a:ext cx="1707300" cy="0"/>
          </a:xfrm>
          <a:prstGeom prst="straightConnector1">
            <a:avLst/>
          </a:prstGeom>
          <a:noFill/>
          <a:ln w="9525" cap="flat" cmpd="sng">
            <a:solidFill>
              <a:srgbClr val="082D49"/>
            </a:solidFill>
            <a:prstDash val="solid"/>
            <a:round/>
            <a:headEnd type="none" w="sm" len="sm"/>
            <a:tailEnd type="oval" w="sm" len="sm"/>
          </a:ln>
        </p:spPr>
      </p:cxnSp>
      <p:sp>
        <p:nvSpPr>
          <p:cNvPr id="888" name="Google Shape;888;p75"/>
          <p:cNvSpPr txBox="1"/>
          <p:nvPr/>
        </p:nvSpPr>
        <p:spPr>
          <a:xfrm>
            <a:off x="8782304" y="5346000"/>
            <a:ext cx="2972700" cy="9963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US" sz="1600" b="1">
                <a:solidFill>
                  <a:srgbClr val="2E5E73"/>
                </a:solidFill>
                <a:latin typeface="Roboto"/>
                <a:ea typeface="Roboto"/>
                <a:cs typeface="Roboto"/>
                <a:sym typeface="Roboto"/>
              </a:rPr>
              <a:t>Vestibulum congue tempus</a:t>
            </a:r>
            <a:endParaRPr sz="1600" b="1">
              <a:solidFill>
                <a:srgbClr val="2E5E73"/>
              </a:solidFill>
              <a:latin typeface="Roboto"/>
              <a:ea typeface="Roboto"/>
              <a:cs typeface="Roboto"/>
              <a:sym typeface="Roboto"/>
            </a:endParaRPr>
          </a:p>
          <a:p>
            <a:pPr marL="0" lvl="0" indent="0" algn="l" rtl="0">
              <a:lnSpc>
                <a:spcPct val="115000"/>
              </a:lnSpc>
              <a:spcBef>
                <a:spcPts val="0"/>
              </a:spcBef>
              <a:spcAft>
                <a:spcPts val="2100"/>
              </a:spcAft>
              <a:buNone/>
            </a:pPr>
            <a:r>
              <a:rPr lang="en-US" sz="1100">
                <a:solidFill>
                  <a:srgbClr val="2E5E73"/>
                </a:solidFill>
                <a:latin typeface="Roboto"/>
                <a:ea typeface="Roboto"/>
                <a:cs typeface="Roboto"/>
                <a:sym typeface="Roboto"/>
              </a:rPr>
              <a:t>Lorem ipsum dolor sit amet, consectetur adipiscing elit, sed do eiusmod tempor. Donec facilisis lacus eget mauris.</a:t>
            </a:r>
            <a:endParaRPr sz="1100" b="1">
              <a:solidFill>
                <a:srgbClr val="2E5E73"/>
              </a:solidFill>
              <a:latin typeface="Roboto"/>
              <a:ea typeface="Roboto"/>
              <a:cs typeface="Roboto"/>
              <a:sym typeface="Roboto"/>
            </a:endParaRPr>
          </a:p>
        </p:txBody>
      </p:sp>
      <p:sp>
        <p:nvSpPr>
          <p:cNvPr id="889" name="Google Shape;889;p75"/>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0" name="Google Shape;890;p75"/>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91"/>
        <p:cNvGrpSpPr/>
        <p:nvPr/>
      </p:nvGrpSpPr>
      <p:grpSpPr>
        <a:xfrm>
          <a:off x="0" y="0"/>
          <a:ext cx="0" cy="0"/>
          <a:chOff x="0" y="0"/>
          <a:chExt cx="0" cy="0"/>
        </a:xfrm>
      </p:grpSpPr>
      <p:sp>
        <p:nvSpPr>
          <p:cNvPr id="892" name="Google Shape;892;p76"/>
          <p:cNvSpPr txBox="1">
            <a:spLocks noGrp="1"/>
          </p:cNvSpPr>
          <p:nvPr>
            <p:ph type="body" idx="1"/>
          </p:nvPr>
        </p:nvSpPr>
        <p:spPr>
          <a:xfrm>
            <a:off x="923067" y="1497267"/>
            <a:ext cx="10853100" cy="4594500"/>
          </a:xfrm>
          <a:prstGeom prst="rect">
            <a:avLst/>
          </a:prstGeom>
        </p:spPr>
        <p:txBody>
          <a:bodyPr spcFirstLastPara="1" wrap="square" lIns="121900" tIns="121900" rIns="121900" bIns="121900" anchor="t" anchorCtr="0">
            <a:noAutofit/>
          </a:bodyPr>
          <a:lstStyle>
            <a:lvl1pPr marL="457200" lvl="0" indent="-349250" rtl="0">
              <a:spcBef>
                <a:spcPts val="0"/>
              </a:spcBef>
              <a:spcAft>
                <a:spcPts val="0"/>
              </a:spcAft>
              <a:buSzPts val="1900"/>
              <a:buChar char="●"/>
              <a:defRPr sz="1900"/>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893" name="Google Shape;893;p76"/>
          <p:cNvSpPr txBox="1">
            <a:spLocks noGrp="1"/>
          </p:cNvSpPr>
          <p:nvPr>
            <p:ph type="title"/>
          </p:nvPr>
        </p:nvSpPr>
        <p:spPr>
          <a:xfrm>
            <a:off x="67" y="169867"/>
            <a:ext cx="12192000" cy="5247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894" name="Google Shape;894;p76"/>
          <p:cNvSpPr txBox="1">
            <a:spLocks noGrp="1"/>
          </p:cNvSpPr>
          <p:nvPr>
            <p:ph type="title" idx="2"/>
          </p:nvPr>
        </p:nvSpPr>
        <p:spPr>
          <a:xfrm>
            <a:off x="-8000" y="687033"/>
            <a:ext cx="12256800" cy="430800"/>
          </a:xfrm>
          <a:prstGeom prst="rect">
            <a:avLst/>
          </a:prstGeom>
        </p:spPr>
        <p:txBody>
          <a:bodyPr spcFirstLastPara="1" wrap="square" lIns="487675" tIns="121900" rIns="121900" bIns="121900" anchor="t" anchorCtr="0">
            <a:noAutofit/>
          </a:bodyPr>
          <a:lstStyle>
            <a:lvl1pPr lvl="0" rtl="0">
              <a:spcBef>
                <a:spcPts val="0"/>
              </a:spcBef>
              <a:spcAft>
                <a:spcPts val="0"/>
              </a:spcAft>
              <a:buSzPts val="1900"/>
              <a:buFont typeface="Roboto Light"/>
              <a:buNone/>
              <a:defRPr sz="1900" b="0">
                <a:latin typeface="Roboto Light"/>
                <a:ea typeface="Roboto Light"/>
                <a:cs typeface="Roboto Light"/>
                <a:sym typeface="Roboto Light"/>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895"/>
        <p:cNvGrpSpPr/>
        <p:nvPr/>
      </p:nvGrpSpPr>
      <p:grpSpPr>
        <a:xfrm>
          <a:off x="0" y="0"/>
          <a:ext cx="0" cy="0"/>
          <a:chOff x="0" y="0"/>
          <a:chExt cx="0" cy="0"/>
        </a:xfrm>
      </p:grpSpPr>
      <p:sp>
        <p:nvSpPr>
          <p:cNvPr id="896" name="Google Shape;896;p77"/>
          <p:cNvSpPr txBox="1">
            <a:spLocks noGrp="1"/>
          </p:cNvSpPr>
          <p:nvPr>
            <p:ph type="ctrTitle"/>
          </p:nvPr>
        </p:nvSpPr>
        <p:spPr>
          <a:xfrm>
            <a:off x="0" y="992767"/>
            <a:ext cx="12192000" cy="2736900"/>
          </a:xfrm>
          <a:prstGeom prst="rect">
            <a:avLst/>
          </a:prstGeom>
        </p:spPr>
        <p:txBody>
          <a:bodyPr spcFirstLastPara="1" wrap="square" lIns="487675" tIns="121900" rIns="121900" bIns="121900" anchor="b" anchorCtr="0">
            <a:noAutofit/>
          </a:bodyPr>
          <a:lstStyle>
            <a:lvl1pPr lvl="0" algn="ctr" rtl="0">
              <a:spcBef>
                <a:spcPts val="0"/>
              </a:spcBef>
              <a:spcAft>
                <a:spcPts val="0"/>
              </a:spcAft>
              <a:buSzPts val="6900"/>
              <a:buNone/>
              <a:defRPr sz="6900"/>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897" name="Google Shape;897;p77"/>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rtl="0">
              <a:lnSpc>
                <a:spcPct val="100000"/>
              </a:lnSpc>
              <a:spcBef>
                <a:spcPts val="0"/>
              </a:spcBef>
              <a:spcAft>
                <a:spcPts val="0"/>
              </a:spcAft>
              <a:buSzPts val="3700"/>
              <a:buNone/>
              <a:defRPr sz="3700"/>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
        <p:nvSpPr>
          <p:cNvPr id="898" name="Google Shape;898;p7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899"/>
        <p:cNvGrpSpPr/>
        <p:nvPr/>
      </p:nvGrpSpPr>
      <p:grpSpPr>
        <a:xfrm>
          <a:off x="0" y="0"/>
          <a:ext cx="0" cy="0"/>
          <a:chOff x="0" y="0"/>
          <a:chExt cx="0" cy="0"/>
        </a:xfrm>
      </p:grpSpPr>
      <p:sp>
        <p:nvSpPr>
          <p:cNvPr id="900" name="Google Shape;900;p78"/>
          <p:cNvSpPr txBox="1">
            <a:spLocks noGrp="1"/>
          </p:cNvSpPr>
          <p:nvPr>
            <p:ph type="title"/>
          </p:nvPr>
        </p:nvSpPr>
        <p:spPr>
          <a:xfrm>
            <a:off x="415600" y="593367"/>
            <a:ext cx="11360700" cy="763500"/>
          </a:xfrm>
          <a:prstGeom prst="rect">
            <a:avLst/>
          </a:prstGeom>
        </p:spPr>
        <p:txBody>
          <a:bodyPr spcFirstLastPara="1" wrap="square" lIns="487675" tIns="121900" rIns="121900" bIns="121900" anchor="t" anchorCtr="0">
            <a:noAutofit/>
          </a:bodyPr>
          <a:lstStyle>
            <a:lvl1pPr lvl="0" rtl="0">
              <a:spcBef>
                <a:spcPts val="0"/>
              </a:spcBef>
              <a:spcAft>
                <a:spcPts val="0"/>
              </a:spcAft>
              <a:buSzPts val="32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901" name="Google Shape;901;p78"/>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rtl="0">
              <a:spcBef>
                <a:spcPts val="0"/>
              </a:spcBef>
              <a:spcAft>
                <a:spcPts val="0"/>
              </a:spcAft>
              <a:buSzPts val="2400"/>
              <a:buChar char="●"/>
              <a:defRPr/>
            </a:lvl1pPr>
            <a:lvl2pPr marL="914400" lvl="1" indent="-349250" rtl="0">
              <a:spcBef>
                <a:spcPts val="0"/>
              </a:spcBef>
              <a:spcAft>
                <a:spcPts val="0"/>
              </a:spcAft>
              <a:buSzPts val="1900"/>
              <a:buChar char="○"/>
              <a:defRPr/>
            </a:lvl2pPr>
            <a:lvl3pPr marL="1371600" lvl="2" indent="-349250" rtl="0">
              <a:spcBef>
                <a:spcPts val="0"/>
              </a:spcBef>
              <a:spcAft>
                <a:spcPts val="0"/>
              </a:spcAft>
              <a:buSzPts val="1900"/>
              <a:buChar char="■"/>
              <a:defRPr/>
            </a:lvl3pPr>
            <a:lvl4pPr marL="1828800" lvl="3" indent="-349250" rtl="0">
              <a:spcBef>
                <a:spcPts val="0"/>
              </a:spcBef>
              <a:spcAft>
                <a:spcPts val="0"/>
              </a:spcAft>
              <a:buSzPts val="1900"/>
              <a:buChar char="●"/>
              <a:defRPr/>
            </a:lvl4pPr>
            <a:lvl5pPr marL="2286000" lvl="4" indent="-349250" rtl="0">
              <a:spcBef>
                <a:spcPts val="0"/>
              </a:spcBef>
              <a:spcAft>
                <a:spcPts val="0"/>
              </a:spcAft>
              <a:buSzPts val="1900"/>
              <a:buChar char="○"/>
              <a:defRPr/>
            </a:lvl5pPr>
            <a:lvl6pPr marL="2743200" lvl="5" indent="-349250" rtl="0">
              <a:spcBef>
                <a:spcPts val="0"/>
              </a:spcBef>
              <a:spcAft>
                <a:spcPts val="0"/>
              </a:spcAft>
              <a:buSzPts val="1900"/>
              <a:buChar char="■"/>
              <a:defRPr/>
            </a:lvl6pPr>
            <a:lvl7pPr marL="3200400" lvl="6" indent="-349250" rtl="0">
              <a:spcBef>
                <a:spcPts val="0"/>
              </a:spcBef>
              <a:spcAft>
                <a:spcPts val="0"/>
              </a:spcAft>
              <a:buSzPts val="1900"/>
              <a:buChar char="●"/>
              <a:defRPr/>
            </a:lvl7pPr>
            <a:lvl8pPr marL="3657600" lvl="7" indent="-349250" rtl="0">
              <a:spcBef>
                <a:spcPts val="0"/>
              </a:spcBef>
              <a:spcAft>
                <a:spcPts val="0"/>
              </a:spcAft>
              <a:buSzPts val="1900"/>
              <a:buChar char="○"/>
              <a:defRPr/>
            </a:lvl8pPr>
            <a:lvl9pPr marL="4114800" lvl="8" indent="-349250" rtl="0">
              <a:spcBef>
                <a:spcPts val="0"/>
              </a:spcBef>
              <a:spcAft>
                <a:spcPts val="0"/>
              </a:spcAft>
              <a:buSzPts val="1900"/>
              <a:buChar char="■"/>
              <a:defRPr/>
            </a:lvl9pPr>
          </a:lstStyle>
          <a:p>
            <a:endParaRPr/>
          </a:p>
        </p:txBody>
      </p:sp>
      <p:sp>
        <p:nvSpPr>
          <p:cNvPr id="902" name="Google Shape;902;p7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rtl="0">
              <a:buNone/>
              <a:defRPr sz="1900"/>
            </a:lvl1pPr>
            <a:lvl2pPr lvl="1" rtl="0">
              <a:buNone/>
              <a:defRPr sz="1900"/>
            </a:lvl2pPr>
            <a:lvl3pPr lvl="2" rtl="0">
              <a:buNone/>
              <a:defRPr sz="1900"/>
            </a:lvl3pPr>
            <a:lvl4pPr lvl="3" rtl="0">
              <a:buNone/>
              <a:defRPr sz="1900"/>
            </a:lvl4pPr>
            <a:lvl5pPr lvl="4" rtl="0">
              <a:buNone/>
              <a:defRPr sz="1900"/>
            </a:lvl5pPr>
            <a:lvl6pPr lvl="5" rtl="0">
              <a:buNone/>
              <a:defRPr sz="1900"/>
            </a:lvl6pPr>
            <a:lvl7pPr lvl="6" rtl="0">
              <a:buNone/>
              <a:defRPr sz="1900"/>
            </a:lvl7pPr>
            <a:lvl8pPr lvl="7" rtl="0">
              <a:buNone/>
              <a:defRPr sz="1900"/>
            </a:lvl8pPr>
            <a:lvl9pPr lvl="8" rtl="0">
              <a:buNone/>
              <a:defRPr sz="1900"/>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Clr>
                <a:srgbClr val="888888"/>
              </a:buClr>
              <a:buSzPts val="1200"/>
              <a:buFont typeface="Calibri"/>
              <a:buNone/>
              <a:defRPr/>
            </a:lvl1pPr>
            <a:lvl2pPr marL="0" lvl="1" indent="0" algn="ctr">
              <a:spcBef>
                <a:spcPts val="0"/>
              </a:spcBef>
              <a:spcAft>
                <a:spcPts val="0"/>
              </a:spcAft>
              <a:buClr>
                <a:srgbClr val="888888"/>
              </a:buClr>
              <a:buSzPts val="1200"/>
              <a:buFont typeface="Calibri"/>
              <a:buNone/>
              <a:defRPr/>
            </a:lvl2pPr>
            <a:lvl3pPr marL="0" lvl="2" indent="0" algn="ctr">
              <a:spcBef>
                <a:spcPts val="0"/>
              </a:spcBef>
              <a:spcAft>
                <a:spcPts val="0"/>
              </a:spcAft>
              <a:buClr>
                <a:srgbClr val="888888"/>
              </a:buClr>
              <a:buSzPts val="1200"/>
              <a:buFont typeface="Calibri"/>
              <a:buNone/>
              <a:defRPr/>
            </a:lvl3pPr>
            <a:lvl4pPr marL="0" lvl="3" indent="0" algn="ctr">
              <a:spcBef>
                <a:spcPts val="0"/>
              </a:spcBef>
              <a:spcAft>
                <a:spcPts val="0"/>
              </a:spcAft>
              <a:buClr>
                <a:srgbClr val="888888"/>
              </a:buClr>
              <a:buSzPts val="1200"/>
              <a:buFont typeface="Calibri"/>
              <a:buNone/>
              <a:defRPr/>
            </a:lvl4pPr>
            <a:lvl5pPr marL="0" lvl="4" indent="0" algn="ctr">
              <a:spcBef>
                <a:spcPts val="0"/>
              </a:spcBef>
              <a:spcAft>
                <a:spcPts val="0"/>
              </a:spcAft>
              <a:buClr>
                <a:srgbClr val="888888"/>
              </a:buClr>
              <a:buSzPts val="1200"/>
              <a:buFont typeface="Calibri"/>
              <a:buNone/>
              <a:defRPr/>
            </a:lvl5pPr>
            <a:lvl6pPr marL="0" lvl="5" indent="0" algn="ctr">
              <a:spcBef>
                <a:spcPts val="0"/>
              </a:spcBef>
              <a:spcAft>
                <a:spcPts val="0"/>
              </a:spcAft>
              <a:buClr>
                <a:srgbClr val="888888"/>
              </a:buClr>
              <a:buSzPts val="1200"/>
              <a:buFont typeface="Calibri"/>
              <a:buNone/>
              <a:defRPr/>
            </a:lvl6pPr>
            <a:lvl7pPr marL="0" lvl="6" indent="0" algn="ctr">
              <a:spcBef>
                <a:spcPts val="0"/>
              </a:spcBef>
              <a:spcAft>
                <a:spcPts val="0"/>
              </a:spcAft>
              <a:buClr>
                <a:srgbClr val="888888"/>
              </a:buClr>
              <a:buSzPts val="1200"/>
              <a:buFont typeface="Calibri"/>
              <a:buNone/>
              <a:defRPr/>
            </a:lvl7pPr>
            <a:lvl8pPr marL="0" lvl="7" indent="0" algn="ctr">
              <a:spcBef>
                <a:spcPts val="0"/>
              </a:spcBef>
              <a:spcAft>
                <a:spcPts val="0"/>
              </a:spcAft>
              <a:buClr>
                <a:srgbClr val="888888"/>
              </a:buClr>
              <a:buSzPts val="1200"/>
              <a:buFont typeface="Calibri"/>
              <a:buNone/>
              <a:defRPr/>
            </a:lvl8pPr>
            <a:lvl9pPr marL="0" lvl="8" indent="0" algn="ctr">
              <a:spcBef>
                <a:spcPts val="0"/>
              </a:spcBef>
              <a:spcAft>
                <a:spcPts val="0"/>
              </a:spcAft>
              <a:buClr>
                <a:srgbClr val="888888"/>
              </a:buClr>
              <a:buSzPts val="1200"/>
              <a:buFont typeface="Calibri"/>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63" Type="http://schemas.openxmlformats.org/officeDocument/2006/relationships/slideLayout" Target="../slideLayouts/slideLayout7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66" Type="http://schemas.openxmlformats.org/officeDocument/2006/relationships/theme" Target="../theme/theme2.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slideLayout" Target="../slideLayouts/slideLayout75.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ct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0" y="170800"/>
            <a:ext cx="12192000" cy="763500"/>
          </a:xfrm>
          <a:prstGeom prst="rect">
            <a:avLst/>
          </a:prstGeom>
          <a:noFill/>
          <a:ln>
            <a:noFill/>
          </a:ln>
        </p:spPr>
        <p:txBody>
          <a:bodyPr spcFirstLastPara="1" wrap="square" lIns="487675" tIns="121900" rIns="121900" bIns="121900" anchor="t" anchorCtr="0">
            <a:noAutofit/>
          </a:bodyPr>
          <a:lstStyle>
            <a:lvl1pPr lvl="0" rtl="0">
              <a:spcBef>
                <a:spcPts val="0"/>
              </a:spcBef>
              <a:spcAft>
                <a:spcPts val="0"/>
              </a:spcAft>
              <a:buClr>
                <a:srgbClr val="2E5E73"/>
              </a:buClr>
              <a:buSzPts val="3200"/>
              <a:buFont typeface="Roboto"/>
              <a:buNone/>
              <a:defRPr sz="3200" b="1">
                <a:solidFill>
                  <a:srgbClr val="2E5E73"/>
                </a:solidFill>
                <a:latin typeface="Roboto"/>
                <a:ea typeface="Roboto"/>
                <a:cs typeface="Roboto"/>
                <a:sym typeface="Roboto"/>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a:endParaRPr/>
          </a:p>
        </p:txBody>
      </p:sp>
      <p:sp>
        <p:nvSpPr>
          <p:cNvPr id="86" name="Google Shape;86;p13"/>
          <p:cNvSpPr txBox="1">
            <a:spLocks noGrp="1"/>
          </p:cNvSpPr>
          <p:nvPr>
            <p:ph type="body" idx="1"/>
          </p:nvPr>
        </p:nvSpPr>
        <p:spPr>
          <a:xfrm>
            <a:off x="48768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rtl="0">
              <a:lnSpc>
                <a:spcPct val="115000"/>
              </a:lnSpc>
              <a:spcBef>
                <a:spcPts val="0"/>
              </a:spcBef>
              <a:spcAft>
                <a:spcPts val="0"/>
              </a:spcAft>
              <a:buClr>
                <a:srgbClr val="2E5E73"/>
              </a:buClr>
              <a:buSzPts val="2400"/>
              <a:buFont typeface="Roboto Light"/>
              <a:buChar char="●"/>
              <a:defRPr sz="2400">
                <a:solidFill>
                  <a:srgbClr val="2E5E73"/>
                </a:solidFill>
                <a:latin typeface="Roboto Light"/>
                <a:ea typeface="Roboto Light"/>
                <a:cs typeface="Roboto Light"/>
                <a:sym typeface="Roboto Light"/>
              </a:defRPr>
            </a:lvl1pPr>
            <a:lvl2pPr marL="914400" lvl="1"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2pPr>
            <a:lvl3pPr marL="1371600" lvl="2"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3pPr>
            <a:lvl4pPr marL="1828800" lvl="3"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4pPr>
            <a:lvl5pPr marL="2286000" lvl="4"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5pPr>
            <a:lvl6pPr marL="2743200" lvl="5"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6pPr>
            <a:lvl7pPr marL="3200400" lvl="6"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7pPr>
            <a:lvl8pPr marL="3657600" lvl="7"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8pPr>
            <a:lvl9pPr marL="4114800" lvl="8" indent="-349250" rtl="0">
              <a:lnSpc>
                <a:spcPct val="115000"/>
              </a:lnSpc>
              <a:spcBef>
                <a:spcPts val="0"/>
              </a:spcBef>
              <a:spcAft>
                <a:spcPts val="0"/>
              </a:spcAft>
              <a:buClr>
                <a:srgbClr val="2E5E73"/>
              </a:buClr>
              <a:buSzPts val="1900"/>
              <a:buFont typeface="Roboto Light"/>
              <a:buChar char="■"/>
              <a:defRPr sz="1900">
                <a:solidFill>
                  <a:srgbClr val="2E5E73"/>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 id="2147483717" r:id="rId59"/>
    <p:sldLayoutId id="2147483718" r:id="rId60"/>
    <p:sldLayoutId id="2147483719" r:id="rId61"/>
    <p:sldLayoutId id="2147483720" r:id="rId62"/>
    <p:sldLayoutId id="2147483721" r:id="rId63"/>
    <p:sldLayoutId id="2147483722" r:id="rId64"/>
    <p:sldLayoutId id="2147483723" r:id="rId6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76.xml"/><Relationship Id="rId4" Type="http://schemas.openxmlformats.org/officeDocument/2006/relationships/image" Target="../media/image35.png"/></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ankushpanday1/heart-attack-risk-predictions" TargetMode="External"/><Relationship Id="rId2" Type="http://schemas.openxmlformats.org/officeDocument/2006/relationships/notesSlide" Target="../notesSlides/notesSlide10.xml"/><Relationship Id="rId1" Type="http://schemas.openxmlformats.org/officeDocument/2006/relationships/slideLayout" Target="../slideLayouts/slideLayout76.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76.xml"/><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notesSlide" Target="../notesSlides/notesSlide12.xml"/><Relationship Id="rId1" Type="http://schemas.openxmlformats.org/officeDocument/2006/relationships/slideLayout" Target="../slideLayouts/slideLayout76.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76.xml"/><Relationship Id="rId5" Type="http://schemas.openxmlformats.org/officeDocument/2006/relationships/image" Target="../media/image48.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6.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alexteboul/heart-disease-health-indicators-dataset" TargetMode="External"/><Relationship Id="rId2" Type="http://schemas.openxmlformats.org/officeDocument/2006/relationships/notesSlide" Target="../notesSlides/notesSlide2.xml"/><Relationship Id="rId1" Type="http://schemas.openxmlformats.org/officeDocument/2006/relationships/slideLayout" Target="../slideLayouts/slideLayout76.xml"/><Relationship Id="rId5" Type="http://schemas.openxmlformats.org/officeDocument/2006/relationships/image" Target="../media/image34.png"/><Relationship Id="rId4" Type="http://schemas.openxmlformats.org/officeDocument/2006/relationships/hyperlink" Target="https://www.kaggle.com/datasets/asgharalikhan/mortality-rate-heart-patient-pakistan-hospita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76.xml"/><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alexteboul/heart-disease-health-indicators-dataset" TargetMode="External"/><Relationship Id="rId2" Type="http://schemas.openxmlformats.org/officeDocument/2006/relationships/notesSlide" Target="../notesSlides/notesSlide5.xml"/><Relationship Id="rId1" Type="http://schemas.openxmlformats.org/officeDocument/2006/relationships/slideLayout" Target="../slideLayouts/slideLayout76.xml"/><Relationship Id="rId6" Type="http://schemas.openxmlformats.org/officeDocument/2006/relationships/image" Target="../media/image37.png"/><Relationship Id="rId5" Type="http://schemas.openxmlformats.org/officeDocument/2006/relationships/image" Target="../media/image34.png"/><Relationship Id="rId4" Type="http://schemas.openxmlformats.org/officeDocument/2006/relationships/hyperlink" Target="https://www.kaggle.com/datasets/asgharalikhan/mortality-rate-heart-patient-pakistan-hospita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76.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hyperlink" Target="https://docs.python.org/3/library/tk.html" TargetMode="External"/><Relationship Id="rId2" Type="http://schemas.openxmlformats.org/officeDocument/2006/relationships/notesSlide" Target="../notesSlides/notesSlide7.xml"/><Relationship Id="rId1" Type="http://schemas.openxmlformats.org/officeDocument/2006/relationships/slideLayout" Target="../slideLayouts/slideLayout7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notesSlide" Target="../notesSlides/notesSlide9.xml"/><Relationship Id="rId7" Type="http://schemas.openxmlformats.org/officeDocument/2006/relationships/image" Target="../media/image42.png"/><Relationship Id="rId2" Type="http://schemas.openxmlformats.org/officeDocument/2006/relationships/slideLayout" Target="../slideLayouts/slideLayout76.xml"/><Relationship Id="rId1" Type="http://schemas.openxmlformats.org/officeDocument/2006/relationships/themeOverride" Target="../theme/themeOverride1.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4.png"/><Relationship Id="rId9"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2D49"/>
        </a:solidFill>
        <a:effectLst/>
      </p:bgPr>
    </p:bg>
    <p:spTree>
      <p:nvGrpSpPr>
        <p:cNvPr id="1" name="Shape 906"/>
        <p:cNvGrpSpPr/>
        <p:nvPr/>
      </p:nvGrpSpPr>
      <p:grpSpPr>
        <a:xfrm>
          <a:off x="0" y="0"/>
          <a:ext cx="0" cy="0"/>
          <a:chOff x="0" y="0"/>
          <a:chExt cx="0" cy="0"/>
        </a:xfrm>
      </p:grpSpPr>
      <p:sp>
        <p:nvSpPr>
          <p:cNvPr id="907" name="Google Shape;907;p79"/>
          <p:cNvSpPr txBox="1"/>
          <p:nvPr/>
        </p:nvSpPr>
        <p:spPr>
          <a:xfrm>
            <a:off x="5683708" y="2142000"/>
            <a:ext cx="3158100" cy="79864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2100"/>
              </a:spcAft>
              <a:buNone/>
            </a:pPr>
            <a:r>
              <a:rPr lang="en-US" sz="1600" b="1" dirty="0">
                <a:solidFill>
                  <a:schemeClr val="lt1"/>
                </a:solidFill>
                <a:latin typeface="Roboto"/>
                <a:ea typeface="Roboto"/>
                <a:cs typeface="Roboto"/>
                <a:sym typeface="Roboto"/>
              </a:rPr>
              <a:t>AI Boot Camp </a:t>
            </a:r>
            <a:r>
              <a:rPr lang="en-US" sz="1600" b="1" dirty="0">
                <a:solidFill>
                  <a:srgbClr val="FCB912"/>
                </a:solidFill>
                <a:latin typeface="Roboto"/>
                <a:ea typeface="Roboto"/>
                <a:cs typeface="Roboto"/>
                <a:sym typeface="Roboto"/>
              </a:rPr>
              <a:t>Project 3</a:t>
            </a:r>
            <a:endParaRPr sz="1600" b="1" dirty="0">
              <a:solidFill>
                <a:srgbClr val="FCB912"/>
              </a:solidFill>
              <a:latin typeface="Roboto"/>
              <a:ea typeface="Roboto"/>
              <a:cs typeface="Roboto"/>
              <a:sym typeface="Roboto"/>
            </a:endParaRPr>
          </a:p>
        </p:txBody>
      </p:sp>
      <p:sp>
        <p:nvSpPr>
          <p:cNvPr id="908" name="Google Shape;908;p79"/>
          <p:cNvSpPr txBox="1">
            <a:spLocks noGrp="1"/>
          </p:cNvSpPr>
          <p:nvPr>
            <p:ph type="title"/>
          </p:nvPr>
        </p:nvSpPr>
        <p:spPr>
          <a:xfrm>
            <a:off x="4547934" y="2825574"/>
            <a:ext cx="6591182" cy="1733100"/>
          </a:xfrm>
          <a:prstGeom prst="rect">
            <a:avLst/>
          </a:prstGeom>
        </p:spPr>
        <p:txBody>
          <a:bodyPr spcFirstLastPara="1" wrap="square" lIns="487675" tIns="121900" rIns="121900" bIns="121900" anchor="t" anchorCtr="0">
            <a:noAutofit/>
          </a:bodyPr>
          <a:lstStyle/>
          <a:p>
            <a:pPr marL="0" lvl="0" indent="0" algn="l" rtl="0">
              <a:lnSpc>
                <a:spcPct val="100000"/>
              </a:lnSpc>
              <a:spcBef>
                <a:spcPts val="0"/>
              </a:spcBef>
              <a:spcAft>
                <a:spcPts val="0"/>
              </a:spcAft>
              <a:buSzPts val="1300"/>
              <a:buNone/>
            </a:pPr>
            <a:r>
              <a:rPr lang="en-US" sz="2800" b="0" dirty="0">
                <a:solidFill>
                  <a:schemeClr val="lt1"/>
                </a:solidFill>
                <a:latin typeface="Roboto Medium"/>
                <a:ea typeface="Roboto Medium"/>
                <a:cs typeface="Roboto Medium"/>
                <a:sym typeface="Roboto Medium"/>
              </a:rPr>
              <a:t>Heart Attack Outcome</a:t>
            </a:r>
            <a:br>
              <a:rPr lang="en-US" sz="2800" b="0" dirty="0">
                <a:solidFill>
                  <a:schemeClr val="lt1"/>
                </a:solidFill>
                <a:latin typeface="Roboto Medium"/>
                <a:ea typeface="Roboto Medium"/>
                <a:cs typeface="Roboto Medium"/>
                <a:sym typeface="Roboto Medium"/>
              </a:rPr>
            </a:br>
            <a:r>
              <a:rPr lang="en-US" sz="2000" b="0" dirty="0">
                <a:solidFill>
                  <a:schemeClr val="lt1"/>
                </a:solidFill>
                <a:latin typeface="Roboto Medium"/>
                <a:ea typeface="Roboto Medium"/>
                <a:cs typeface="Roboto Medium"/>
                <a:sym typeface="Roboto Medium"/>
              </a:rPr>
              <a:t>by </a:t>
            </a:r>
            <a:r>
              <a:rPr lang="en-US" sz="2000" b="0" dirty="0" err="1">
                <a:solidFill>
                  <a:schemeClr val="lt1"/>
                </a:solidFill>
                <a:latin typeface="Roboto Medium"/>
                <a:ea typeface="Roboto Medium"/>
                <a:cs typeface="Roboto Medium"/>
                <a:sym typeface="Roboto Medium"/>
              </a:rPr>
              <a:t>Myocardio</a:t>
            </a:r>
            <a:r>
              <a:rPr lang="en-US" sz="2000" b="0" dirty="0">
                <a:solidFill>
                  <a:schemeClr val="lt1"/>
                </a:solidFill>
                <a:latin typeface="Roboto Medium"/>
                <a:ea typeface="Roboto Medium"/>
                <a:cs typeface="Roboto Medium"/>
                <a:sym typeface="Roboto Medium"/>
              </a:rPr>
              <a:t> Minds</a:t>
            </a:r>
            <a:br>
              <a:rPr lang="en-US" sz="2000" b="0" dirty="0">
                <a:solidFill>
                  <a:schemeClr val="lt1"/>
                </a:solidFill>
                <a:latin typeface="Roboto Medium"/>
                <a:ea typeface="Roboto Medium"/>
                <a:cs typeface="Roboto Medium"/>
                <a:sym typeface="Roboto Medium"/>
              </a:rPr>
            </a:br>
            <a:br>
              <a:rPr lang="en-US" sz="2000" b="0" dirty="0">
                <a:solidFill>
                  <a:schemeClr val="lt1"/>
                </a:solidFill>
                <a:latin typeface="Roboto Medium"/>
                <a:ea typeface="Roboto Medium"/>
                <a:cs typeface="Roboto Medium"/>
                <a:sym typeface="Roboto Medium"/>
              </a:rPr>
            </a:br>
            <a:r>
              <a:rPr lang="en-US" sz="1800" b="0" dirty="0">
                <a:solidFill>
                  <a:schemeClr val="lt1"/>
                </a:solidFill>
                <a:latin typeface="Roboto Medium"/>
                <a:ea typeface="Roboto Medium"/>
                <a:cs typeface="Roboto Medium"/>
                <a:sym typeface="Roboto Medium"/>
              </a:rPr>
              <a:t>in partnership with St. Algorithm’s Cardiac Institute (SACI)</a:t>
            </a:r>
            <a:endParaRPr sz="2800" b="0" dirty="0">
              <a:solidFill>
                <a:schemeClr val="lt1"/>
              </a:solidFill>
              <a:latin typeface="Roboto Medium"/>
              <a:ea typeface="Roboto Medium"/>
              <a:cs typeface="Roboto Medium"/>
              <a:sym typeface="Roboto Medium"/>
            </a:endParaRPr>
          </a:p>
        </p:txBody>
      </p:sp>
      <p:sp>
        <p:nvSpPr>
          <p:cNvPr id="909" name="Google Shape;909;p79"/>
          <p:cNvSpPr txBox="1"/>
          <p:nvPr/>
        </p:nvSpPr>
        <p:spPr>
          <a:xfrm>
            <a:off x="197223" y="4860444"/>
            <a:ext cx="9640968" cy="2406772"/>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2100"/>
              </a:spcAft>
              <a:buNone/>
            </a:pPr>
            <a:r>
              <a:rPr lang="en-US" sz="1800" dirty="0" err="1">
                <a:solidFill>
                  <a:schemeClr val="lt1"/>
                </a:solidFill>
                <a:latin typeface="Roboto Medium"/>
                <a:ea typeface="Roboto Medium"/>
                <a:cs typeface="Roboto Medium"/>
                <a:sym typeface="Roboto Medium"/>
              </a:rPr>
              <a:t>Myocardio</a:t>
            </a:r>
            <a:r>
              <a:rPr lang="en-US" sz="1800" dirty="0">
                <a:solidFill>
                  <a:schemeClr val="lt1"/>
                </a:solidFill>
                <a:latin typeface="Roboto Medium"/>
                <a:ea typeface="Roboto Medium"/>
                <a:cs typeface="Roboto Medium"/>
                <a:sym typeface="Roboto Medium"/>
              </a:rPr>
              <a:t> Minds Team Members:</a:t>
            </a:r>
          </a:p>
          <a:p>
            <a:pPr lvl="4">
              <a:buFont typeface="Arial" panose="020B0604020202020204" pitchFamily="34" charset="0"/>
              <a:buChar char="•"/>
            </a:pPr>
            <a:r>
              <a:rPr lang="en-US" sz="1600" dirty="0">
                <a:solidFill>
                  <a:schemeClr val="bg1">
                    <a:lumMod val="75000"/>
                  </a:schemeClr>
                </a:solidFill>
                <a:latin typeface="Roboto Medium"/>
                <a:ea typeface="Roboto Medium"/>
                <a:cs typeface="Roboto Medium"/>
                <a:sym typeface="Roboto Medium"/>
              </a:rPr>
              <a:t>Rebecca Carr	</a:t>
            </a:r>
            <a:r>
              <a:rPr lang="en-US" sz="1200" b="1" dirty="0">
                <a:solidFill>
                  <a:schemeClr val="bg1">
                    <a:lumMod val="75000"/>
                  </a:schemeClr>
                </a:solidFill>
                <a:latin typeface="Roboto Medium"/>
                <a:ea typeface="Roboto Medium"/>
                <a:cs typeface="Roboto Medium"/>
                <a:sym typeface="Roboto Medium"/>
              </a:rPr>
              <a:t>Arrhythmia Algorithm Architect</a:t>
            </a:r>
          </a:p>
          <a:p>
            <a:pPr lvl="4">
              <a:buFont typeface="Arial" panose="020B0604020202020204" pitchFamily="34" charset="0"/>
              <a:buChar char="•"/>
            </a:pPr>
            <a:r>
              <a:rPr lang="en-US" sz="1600" dirty="0">
                <a:solidFill>
                  <a:schemeClr val="bg1">
                    <a:lumMod val="75000"/>
                  </a:schemeClr>
                </a:solidFill>
                <a:latin typeface="Roboto Medium"/>
                <a:ea typeface="Roboto Medium"/>
                <a:cs typeface="Roboto Medium"/>
                <a:sym typeface="Roboto Medium"/>
              </a:rPr>
              <a:t>Ronak Dsouza	</a:t>
            </a:r>
            <a:r>
              <a:rPr lang="en-US" sz="1200" b="1" dirty="0">
                <a:solidFill>
                  <a:schemeClr val="bg1">
                    <a:lumMod val="75000"/>
                  </a:schemeClr>
                </a:solidFill>
                <a:latin typeface="Roboto Medium"/>
                <a:ea typeface="Roboto Medium"/>
                <a:cs typeface="Roboto Medium"/>
                <a:sym typeface="Roboto Medium"/>
              </a:rPr>
              <a:t>Data Palpitation Engineer</a:t>
            </a:r>
          </a:p>
          <a:p>
            <a:pPr lvl="4">
              <a:buFont typeface="Arial" panose="020B0604020202020204" pitchFamily="34" charset="0"/>
              <a:buChar char="•"/>
            </a:pPr>
            <a:r>
              <a:rPr lang="en-US" sz="1600" dirty="0">
                <a:solidFill>
                  <a:schemeClr val="bg1">
                    <a:lumMod val="75000"/>
                  </a:schemeClr>
                </a:solidFill>
                <a:latin typeface="Roboto Medium"/>
                <a:ea typeface="Roboto Medium"/>
                <a:cs typeface="Roboto Medium"/>
                <a:sym typeface="Roboto Medium"/>
              </a:rPr>
              <a:t>Pete Link	</a:t>
            </a:r>
            <a:r>
              <a:rPr lang="en-US" sz="1200" b="1" dirty="0">
                <a:solidFill>
                  <a:schemeClr val="bg1">
                    <a:lumMod val="75000"/>
                  </a:schemeClr>
                </a:solidFill>
                <a:latin typeface="Roboto Medium"/>
                <a:ea typeface="Roboto Medium"/>
                <a:cs typeface="Roboto Medium"/>
                <a:sym typeface="Roboto Medium"/>
              </a:rPr>
              <a:t>Chief Infarction Officer (CIO</a:t>
            </a:r>
            <a:r>
              <a:rPr lang="en-US" sz="1200" dirty="0">
                <a:solidFill>
                  <a:schemeClr val="bg1">
                    <a:lumMod val="75000"/>
                  </a:schemeClr>
                </a:solidFill>
                <a:latin typeface="Roboto Medium"/>
                <a:ea typeface="Roboto Medium"/>
                <a:cs typeface="Roboto Medium"/>
                <a:sym typeface="Roboto Medium"/>
              </a:rPr>
              <a:t>)</a:t>
            </a:r>
          </a:p>
          <a:p>
            <a:pPr lvl="4">
              <a:buFont typeface="Arial" panose="020B0604020202020204" pitchFamily="34" charset="0"/>
              <a:buChar char="•"/>
            </a:pPr>
            <a:r>
              <a:rPr lang="en-US" sz="1600" dirty="0">
                <a:solidFill>
                  <a:schemeClr val="bg1">
                    <a:lumMod val="75000"/>
                  </a:schemeClr>
                </a:solidFill>
                <a:latin typeface="Roboto Medium"/>
                <a:ea typeface="Roboto Medium"/>
                <a:cs typeface="Roboto Medium"/>
                <a:sym typeface="Roboto Medium"/>
              </a:rPr>
              <a:t>Stephen Vierling	</a:t>
            </a:r>
            <a:r>
              <a:rPr lang="en-US" sz="1200" b="1" dirty="0">
                <a:solidFill>
                  <a:schemeClr val="bg1">
                    <a:lumMod val="75000"/>
                  </a:schemeClr>
                </a:solidFill>
                <a:latin typeface="Roboto Medium"/>
                <a:ea typeface="Roboto Medium"/>
                <a:cs typeface="Roboto Medium"/>
                <a:sym typeface="Roboto Medium"/>
              </a:rPr>
              <a:t>Plaque Buster Data Wrangler</a:t>
            </a:r>
          </a:p>
          <a:p>
            <a:pPr marL="0" lvl="0" indent="0" algn="l" rtl="0">
              <a:lnSpc>
                <a:spcPct val="115000"/>
              </a:lnSpc>
              <a:spcBef>
                <a:spcPts val="0"/>
              </a:spcBef>
              <a:spcAft>
                <a:spcPts val="2100"/>
              </a:spcAft>
              <a:buNone/>
            </a:pPr>
            <a:endParaRPr sz="1800" dirty="0">
              <a:solidFill>
                <a:schemeClr val="lt1"/>
              </a:solidFill>
              <a:latin typeface="Roboto Medium"/>
              <a:ea typeface="Roboto Medium"/>
              <a:cs typeface="Roboto Medium"/>
              <a:sym typeface="Roboto Medium"/>
            </a:endParaRPr>
          </a:p>
        </p:txBody>
      </p:sp>
      <p:cxnSp>
        <p:nvCxnSpPr>
          <p:cNvPr id="910" name="Google Shape;910;p79"/>
          <p:cNvCxnSpPr/>
          <p:nvPr/>
        </p:nvCxnSpPr>
        <p:spPr>
          <a:xfrm>
            <a:off x="5797000" y="2634733"/>
            <a:ext cx="1291500" cy="0"/>
          </a:xfrm>
          <a:prstGeom prst="straightConnector1">
            <a:avLst/>
          </a:prstGeom>
          <a:noFill/>
          <a:ln w="19050" cap="flat" cmpd="sng">
            <a:solidFill>
              <a:schemeClr val="lt1"/>
            </a:solidFill>
            <a:prstDash val="solid"/>
            <a:round/>
            <a:headEnd type="none" w="med" len="med"/>
            <a:tailEnd type="none" w="med" len="med"/>
          </a:ln>
        </p:spPr>
      </p:cxnSp>
      <p:cxnSp>
        <p:nvCxnSpPr>
          <p:cNvPr id="911" name="Google Shape;911;p79"/>
          <p:cNvCxnSpPr/>
          <p:nvPr/>
        </p:nvCxnSpPr>
        <p:spPr>
          <a:xfrm>
            <a:off x="5810933" y="2634600"/>
            <a:ext cx="7262100" cy="0"/>
          </a:xfrm>
          <a:prstGeom prst="straightConnector1">
            <a:avLst/>
          </a:prstGeom>
          <a:noFill/>
          <a:ln w="19050" cap="flat" cmpd="sng">
            <a:solidFill>
              <a:schemeClr val="lt1"/>
            </a:solidFill>
            <a:prstDash val="solid"/>
            <a:round/>
            <a:headEnd type="none" w="med" len="med"/>
            <a:tailEnd type="oval" w="med" len="med"/>
          </a:ln>
        </p:spPr>
      </p:cxnSp>
      <p:pic>
        <p:nvPicPr>
          <p:cNvPr id="7" name="Picture 6">
            <a:extLst>
              <a:ext uri="{FF2B5EF4-FFF2-40B4-BE49-F238E27FC236}">
                <a16:creationId xmlns:a16="http://schemas.microsoft.com/office/drawing/2014/main" id="{C3E90B43-7E7C-2958-DCAE-C16BC0BC1832}"/>
              </a:ext>
            </a:extLst>
          </p:cNvPr>
          <p:cNvPicPr>
            <a:picLocks noChangeAspect="1"/>
          </p:cNvPicPr>
          <p:nvPr/>
        </p:nvPicPr>
        <p:blipFill>
          <a:blip r:embed="rId3"/>
          <a:stretch>
            <a:fillRect/>
          </a:stretch>
        </p:blipFill>
        <p:spPr>
          <a:xfrm>
            <a:off x="1052884" y="1055550"/>
            <a:ext cx="3158100" cy="31581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9" name="Picture 8">
            <a:extLst>
              <a:ext uri="{FF2B5EF4-FFF2-40B4-BE49-F238E27FC236}">
                <a16:creationId xmlns:a16="http://schemas.microsoft.com/office/drawing/2014/main" id="{A7890777-8350-15DF-DE95-3D77A911525A}"/>
              </a:ext>
            </a:extLst>
          </p:cNvPr>
          <p:cNvPicPr>
            <a:picLocks noChangeAspect="1"/>
          </p:cNvPicPr>
          <p:nvPr/>
        </p:nvPicPr>
        <p:blipFill>
          <a:blip r:embed="rId4"/>
          <a:stretch>
            <a:fillRect/>
          </a:stretch>
        </p:blipFill>
        <p:spPr>
          <a:xfrm>
            <a:off x="9963970" y="305913"/>
            <a:ext cx="1986900" cy="19869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7"/>
                                        </p:tgtEl>
                                        <p:attrNameLst>
                                          <p:attrName>style.visibility</p:attrName>
                                        </p:attrNameLst>
                                      </p:cBhvr>
                                      <p:to>
                                        <p:strVal val="visible"/>
                                      </p:to>
                                    </p:set>
                                    <p:animEffect transition="in" filter="fade">
                                      <p:cBhvr>
                                        <p:cTn id="7" dur="1000"/>
                                        <p:tgtEl>
                                          <p:spTgt spid="907"/>
                                        </p:tgtEl>
                                      </p:cBhvr>
                                    </p:animEffect>
                                  </p:childTnLst>
                                </p:cTn>
                              </p:par>
                              <p:par>
                                <p:cTn id="8" presetID="10" presetClass="entr" presetSubtype="0" fill="hold" nodeType="withEffect">
                                  <p:stCondLst>
                                    <p:cond delay="0"/>
                                  </p:stCondLst>
                                  <p:childTnLst>
                                    <p:set>
                                      <p:cBhvr>
                                        <p:cTn id="9" dur="1" fill="hold">
                                          <p:stCondLst>
                                            <p:cond delay="0"/>
                                          </p:stCondLst>
                                        </p:cTn>
                                        <p:tgtEl>
                                          <p:spTgt spid="908"/>
                                        </p:tgtEl>
                                        <p:attrNameLst>
                                          <p:attrName>style.visibility</p:attrName>
                                        </p:attrNameLst>
                                      </p:cBhvr>
                                      <p:to>
                                        <p:strVal val="visible"/>
                                      </p:to>
                                    </p:set>
                                    <p:animEffect transition="in" filter="fade">
                                      <p:cBhvr>
                                        <p:cTn id="10" dur="1000"/>
                                        <p:tgtEl>
                                          <p:spTgt spid="908"/>
                                        </p:tgtEl>
                                      </p:cBhvr>
                                    </p:animEffect>
                                  </p:childTnLst>
                                </p:cTn>
                              </p:par>
                              <p:par>
                                <p:cTn id="11" presetID="10" presetClass="entr" presetSubtype="0" fill="hold" nodeType="withEffect">
                                  <p:stCondLst>
                                    <p:cond delay="0"/>
                                  </p:stCondLst>
                                  <p:childTnLst>
                                    <p:set>
                                      <p:cBhvr>
                                        <p:cTn id="12" dur="1" fill="hold">
                                          <p:stCondLst>
                                            <p:cond delay="0"/>
                                          </p:stCondLst>
                                        </p:cTn>
                                        <p:tgtEl>
                                          <p:spTgt spid="909"/>
                                        </p:tgtEl>
                                        <p:attrNameLst>
                                          <p:attrName>style.visibility</p:attrName>
                                        </p:attrNameLst>
                                      </p:cBhvr>
                                      <p:to>
                                        <p:strVal val="visible"/>
                                      </p:to>
                                    </p:set>
                                    <p:animEffect transition="in" filter="fade">
                                      <p:cBhvr>
                                        <p:cTn id="13" dur="1000"/>
                                        <p:tgtEl>
                                          <p:spTgt spid="909"/>
                                        </p:tgtEl>
                                      </p:cBhvr>
                                    </p:animEffect>
                                  </p:childTnLst>
                                </p:cTn>
                              </p:par>
                              <p:par>
                                <p:cTn id="14" presetID="10" presetClass="entr" presetSubtype="0" fill="hold" nodeType="withEffect">
                                  <p:stCondLst>
                                    <p:cond delay="0"/>
                                  </p:stCondLst>
                                  <p:childTnLst>
                                    <p:set>
                                      <p:cBhvr>
                                        <p:cTn id="15" dur="1" fill="hold">
                                          <p:stCondLst>
                                            <p:cond delay="0"/>
                                          </p:stCondLst>
                                        </p:cTn>
                                        <p:tgtEl>
                                          <p:spTgt spid="910"/>
                                        </p:tgtEl>
                                        <p:attrNameLst>
                                          <p:attrName>style.visibility</p:attrName>
                                        </p:attrNameLst>
                                      </p:cBhvr>
                                      <p:to>
                                        <p:strVal val="visible"/>
                                      </p:to>
                                    </p:set>
                                    <p:animEffect transition="in" filter="fade">
                                      <p:cBhvr>
                                        <p:cTn id="16" dur="1000"/>
                                        <p:tgtEl>
                                          <p:spTgt spid="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88"/>
          <p:cNvSpPr/>
          <p:nvPr/>
        </p:nvSpPr>
        <p:spPr>
          <a:xfrm>
            <a:off x="3339700" y="1079800"/>
            <a:ext cx="8429700" cy="5358600"/>
          </a:xfrm>
          <a:prstGeom prst="rect">
            <a:avLst/>
          </a:prstGeom>
          <a:solidFill>
            <a:srgbClr val="F2F2F2"/>
          </a:solidFill>
          <a:ln>
            <a:noFill/>
          </a:ln>
        </p:spPr>
        <p:txBody>
          <a:bodyPr spcFirstLastPara="1" wrap="square" lIns="121900" tIns="121900" rIns="121900" bIns="121900" anchor="ctr" anchorCtr="0">
            <a:noAutofit/>
          </a:bodyPr>
          <a:lstStyle/>
          <a:p>
            <a:pPr>
              <a:lnSpc>
                <a:spcPct val="90000"/>
              </a:lnSpc>
            </a:pPr>
            <a:r>
              <a:rPr lang="en-US" dirty="0">
                <a:solidFill>
                  <a:srgbClr val="082D49"/>
                </a:solidFill>
                <a:latin typeface="Roboto"/>
                <a:ea typeface="Roboto"/>
                <a:cs typeface="Roboto"/>
                <a:sym typeface="Roboto"/>
              </a:rPr>
              <a:t>Our first attempt to develop and train an app, that predicts a heart attack outcome, we used sourced data </a:t>
            </a:r>
            <a:r>
              <a:rPr lang="en-US" sz="1400" dirty="0">
                <a:solidFill>
                  <a:srgbClr val="082D49"/>
                </a:solidFill>
                <a:latin typeface="Roboto"/>
                <a:ea typeface="Roboto"/>
                <a:cs typeface="Roboto"/>
                <a:sym typeface="Roboto"/>
                <a:hlinkClick r:id="rId3"/>
              </a:rPr>
              <a:t>https://www.kaggle.com/datasets/ankushpanday1/heart-attack-risk-predictions</a:t>
            </a:r>
            <a:r>
              <a:rPr lang="en-US" sz="1400" dirty="0">
                <a:solidFill>
                  <a:srgbClr val="082D49"/>
                </a:solidFill>
                <a:latin typeface="Roboto"/>
                <a:ea typeface="Roboto"/>
                <a:cs typeface="Roboto"/>
                <a:sym typeface="Roboto"/>
              </a:rPr>
              <a:t> (heart_attack_predictions.csv).</a:t>
            </a:r>
          </a:p>
          <a:p>
            <a:pPr marL="285750" indent="-285750">
              <a:lnSpc>
                <a:spcPct val="90000"/>
              </a:lnSpc>
              <a:buFont typeface="Arial" panose="020B0604020202020204" pitchFamily="34" charset="0"/>
              <a:buChar char="•"/>
            </a:pPr>
            <a:endParaRPr lang="en-US" dirty="0">
              <a:solidFill>
                <a:srgbClr val="082D49"/>
              </a:solidFill>
              <a:latin typeface="Roboto"/>
              <a:ea typeface="Roboto"/>
              <a:cs typeface="Roboto"/>
              <a:sym typeface="Roboto"/>
            </a:endParaRPr>
          </a:p>
          <a:p>
            <a:pPr marL="285750" indent="-285750">
              <a:lnSpc>
                <a:spcPct val="90000"/>
              </a:lnSpc>
              <a:buFont typeface="Arial" panose="020B0604020202020204" pitchFamily="34" charset="0"/>
              <a:buChar char="•"/>
            </a:pPr>
            <a:r>
              <a:rPr lang="en-US" sz="1400" dirty="0">
                <a:solidFill>
                  <a:srgbClr val="082D49"/>
                </a:solidFill>
                <a:latin typeface="Roboto"/>
                <a:ea typeface="Roboto"/>
                <a:cs typeface="Roboto"/>
                <a:sym typeface="Roboto"/>
              </a:rPr>
              <a:t>This dataset proved to be unreliable and we could not get any model to make a prediction with accuracy being extremely low; thus, we investigated other datasets.  This dataset was synthetically created and dynamically balanced and proved to be unusable.</a:t>
            </a:r>
          </a:p>
          <a:p>
            <a:pPr>
              <a:lnSpc>
                <a:spcPct val="90000"/>
              </a:lnSpc>
            </a:pPr>
            <a:endParaRPr lang="en-US" sz="1400" dirty="0">
              <a:solidFill>
                <a:srgbClr val="082D49"/>
              </a:solidFill>
              <a:latin typeface="Roboto"/>
              <a:ea typeface="Roboto"/>
              <a:cs typeface="Roboto"/>
              <a:sym typeface="Roboto"/>
            </a:endParaRPr>
          </a:p>
          <a:p>
            <a:pPr>
              <a:lnSpc>
                <a:spcPct val="90000"/>
              </a:lnSpc>
            </a:pPr>
            <a:r>
              <a:rPr lang="en-US" dirty="0">
                <a:solidFill>
                  <a:srgbClr val="082D49"/>
                </a:solidFill>
                <a:latin typeface="Roboto"/>
                <a:ea typeface="Roboto"/>
                <a:cs typeface="Roboto"/>
                <a:sym typeface="Roboto"/>
              </a:rPr>
              <a:t>Originally, we had discussed creating a second questionnaire, along with its own GUI.  That second questionnaire would predict one’s risk of heart disease.  However, the (above described) dataset accuracy complication plus GUI creation complications, led to insufficient time to complete the second questionnaire.</a:t>
            </a:r>
          </a:p>
          <a:p>
            <a:pPr>
              <a:lnSpc>
                <a:spcPct val="90000"/>
              </a:lnSpc>
            </a:pPr>
            <a:endParaRPr lang="en-US" sz="1400" dirty="0">
              <a:solidFill>
                <a:srgbClr val="082D49"/>
              </a:solidFill>
              <a:latin typeface="Roboto"/>
              <a:ea typeface="Roboto"/>
              <a:cs typeface="Roboto"/>
              <a:sym typeface="Roboto"/>
            </a:endParaRPr>
          </a:p>
          <a:p>
            <a:pPr>
              <a:lnSpc>
                <a:spcPct val="90000"/>
              </a:lnSpc>
            </a:pPr>
            <a:r>
              <a:rPr lang="en-US" dirty="0">
                <a:solidFill>
                  <a:srgbClr val="082D49"/>
                </a:solidFill>
                <a:latin typeface="Roboto"/>
                <a:ea typeface="Roboto"/>
                <a:cs typeface="Roboto"/>
                <a:sym typeface="Roboto"/>
              </a:rPr>
              <a:t>During code testing we noticed some inconsistencies with the logical prediction.  We determined that this is due to biased data, because the data had more mortalities (0) than survivors (1).</a:t>
            </a:r>
            <a:endParaRPr lang="en-US" sz="1400" dirty="0">
              <a:solidFill>
                <a:srgbClr val="082D49"/>
              </a:solidFill>
              <a:latin typeface="Roboto"/>
              <a:ea typeface="Roboto"/>
              <a:cs typeface="Roboto"/>
              <a:sym typeface="Roboto"/>
            </a:endParaRPr>
          </a:p>
          <a:p>
            <a:pPr marL="285750" indent="-285750">
              <a:lnSpc>
                <a:spcPct val="90000"/>
              </a:lnSpc>
              <a:buFont typeface="Arial" panose="020B0604020202020204" pitchFamily="34" charset="0"/>
              <a:buChar char="•"/>
            </a:pPr>
            <a:endParaRPr lang="en-US" sz="1400" dirty="0">
              <a:solidFill>
                <a:srgbClr val="082D49"/>
              </a:solidFill>
              <a:latin typeface="Roboto"/>
              <a:ea typeface="Roboto"/>
              <a:cs typeface="Roboto"/>
              <a:sym typeface="Roboto"/>
            </a:endParaRPr>
          </a:p>
        </p:txBody>
      </p:sp>
      <p:sp>
        <p:nvSpPr>
          <p:cNvPr id="999" name="Google Shape;999;p88"/>
          <p:cNvSpPr/>
          <p:nvPr/>
        </p:nvSpPr>
        <p:spPr>
          <a:xfrm>
            <a:off x="426002" y="445800"/>
            <a:ext cx="2761800" cy="27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88"/>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082D49"/>
                </a:solidFill>
                <a:latin typeface="Roboto Light"/>
                <a:ea typeface="Roboto Light"/>
                <a:cs typeface="Roboto Light"/>
                <a:sym typeface="Roboto Light"/>
              </a:rPr>
              <a:t>Problems Encountered</a:t>
            </a:r>
            <a:endParaRPr sz="3000">
              <a:solidFill>
                <a:srgbClr val="082D49"/>
              </a:solidFill>
              <a:latin typeface="Roboto Light"/>
              <a:ea typeface="Roboto Light"/>
              <a:cs typeface="Roboto Light"/>
              <a:sym typeface="Roboto Light"/>
            </a:endParaRPr>
          </a:p>
        </p:txBody>
      </p:sp>
      <p:sp>
        <p:nvSpPr>
          <p:cNvPr id="1001" name="Google Shape;1001;p88"/>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pic>
        <p:nvPicPr>
          <p:cNvPr id="2" name="Picture 1">
            <a:extLst>
              <a:ext uri="{FF2B5EF4-FFF2-40B4-BE49-F238E27FC236}">
                <a16:creationId xmlns:a16="http://schemas.microsoft.com/office/drawing/2014/main" id="{FD97F7EF-99B5-CDCA-160C-7287EA77E6DA}"/>
              </a:ext>
            </a:extLst>
          </p:cNvPr>
          <p:cNvPicPr>
            <a:picLocks noChangeAspect="1"/>
          </p:cNvPicPr>
          <p:nvPr/>
        </p:nvPicPr>
        <p:blipFill>
          <a:blip r:embed="rId4"/>
          <a:stretch>
            <a:fillRect/>
          </a:stretch>
        </p:blipFill>
        <p:spPr>
          <a:xfrm>
            <a:off x="0" y="5656729"/>
            <a:ext cx="1201271" cy="12012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87"/>
          <p:cNvSpPr/>
          <p:nvPr/>
        </p:nvSpPr>
        <p:spPr>
          <a:xfrm>
            <a:off x="3295150" y="1019510"/>
            <a:ext cx="8429700" cy="5358600"/>
          </a:xfrm>
          <a:prstGeom prst="rect">
            <a:avLst/>
          </a:prstGeom>
          <a:solidFill>
            <a:srgbClr val="F2F2F2"/>
          </a:solidFill>
          <a:ln>
            <a:noFill/>
          </a:ln>
        </p:spPr>
        <p:txBody>
          <a:bodyPr spcFirstLastPara="1" wrap="square" lIns="121900" tIns="121900" rIns="121900" bIns="121900" anchor="ctr" anchorCtr="0">
            <a:noAutofit/>
          </a:bodyPr>
          <a:lstStyle/>
          <a:p>
            <a:pPr lvl="0" algn="l" rtl="0">
              <a:lnSpc>
                <a:spcPct val="90000"/>
              </a:lnSpc>
              <a:spcBef>
                <a:spcPts val="0"/>
              </a:spcBef>
              <a:spcAft>
                <a:spcPts val="0"/>
              </a:spcAft>
            </a:pPr>
            <a:endParaRPr lang="en-US" b="1" u="sng" dirty="0">
              <a:solidFill>
                <a:srgbClr val="082D49"/>
              </a:solidFill>
              <a:latin typeface="Roboto"/>
              <a:ea typeface="Roboto"/>
              <a:cs typeface="Roboto"/>
              <a:sym typeface="Roboto"/>
            </a:endParaRPr>
          </a:p>
        </p:txBody>
      </p:sp>
      <p:sp>
        <p:nvSpPr>
          <p:cNvPr id="988" name="Google Shape;988;p87"/>
          <p:cNvSpPr/>
          <p:nvPr/>
        </p:nvSpPr>
        <p:spPr>
          <a:xfrm>
            <a:off x="426002" y="445800"/>
            <a:ext cx="2761800" cy="27618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87"/>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Summary</a:t>
            </a:r>
            <a:endParaRPr sz="3000">
              <a:solidFill>
                <a:srgbClr val="FFFFFF"/>
              </a:solidFill>
              <a:latin typeface="Roboto Light"/>
              <a:ea typeface="Roboto Light"/>
              <a:cs typeface="Roboto Light"/>
              <a:sym typeface="Roboto Light"/>
            </a:endParaRPr>
          </a:p>
        </p:txBody>
      </p:sp>
      <p:sp>
        <p:nvSpPr>
          <p:cNvPr id="990" name="Google Shape;990;p87"/>
          <p:cNvSpPr txBox="1"/>
          <p:nvPr/>
        </p:nvSpPr>
        <p:spPr>
          <a:xfrm>
            <a:off x="3339700" y="445800"/>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endParaRPr sz="2400" b="1">
              <a:solidFill>
                <a:srgbClr val="082D49"/>
              </a:solidFill>
              <a:latin typeface="Roboto"/>
              <a:ea typeface="Roboto"/>
              <a:cs typeface="Roboto"/>
              <a:sym typeface="Roboto"/>
            </a:endParaRPr>
          </a:p>
        </p:txBody>
      </p:sp>
      <p:sp>
        <p:nvSpPr>
          <p:cNvPr id="991" name="Google Shape;991;p87"/>
          <p:cNvSpPr txBox="1"/>
          <p:nvPr/>
        </p:nvSpPr>
        <p:spPr>
          <a:xfrm>
            <a:off x="3295150" y="2231206"/>
            <a:ext cx="8270660" cy="3425523"/>
          </a:xfrm>
          <a:prstGeom prst="rect">
            <a:avLst/>
          </a:prstGeom>
          <a:noFill/>
          <a:ln>
            <a:noFill/>
          </a:ln>
        </p:spPr>
        <p:txBody>
          <a:bodyPr spcFirstLastPara="1" wrap="square" lIns="91425" tIns="91425" rIns="91425" bIns="91425" anchor="t" anchorCtr="0">
            <a:spAutoFit/>
          </a:bodyPr>
          <a:lstStyle/>
          <a:p>
            <a:pPr marL="114300" lvl="0" algn="l" rtl="0">
              <a:lnSpc>
                <a:spcPct val="90000"/>
              </a:lnSpc>
              <a:spcBef>
                <a:spcPts val="0"/>
              </a:spcBef>
              <a:spcAft>
                <a:spcPts val="0"/>
              </a:spcAft>
              <a:buClr>
                <a:srgbClr val="082D49"/>
              </a:buClr>
              <a:buSzPts val="1800"/>
            </a:pPr>
            <a:r>
              <a:rPr lang="en-US" sz="1800" dirty="0">
                <a:solidFill>
                  <a:srgbClr val="082D49"/>
                </a:solidFill>
                <a:latin typeface="Roboto"/>
                <a:ea typeface="Roboto"/>
                <a:cs typeface="Roboto"/>
                <a:sym typeface="Wingdings" panose="05000000000000000000" pitchFamily="2" charset="2"/>
              </a:rPr>
              <a:t>We successfully created two Neural Network models</a:t>
            </a:r>
          </a:p>
          <a:p>
            <a:pPr marL="114300" lvl="0" algn="l" rtl="0">
              <a:lnSpc>
                <a:spcPct val="90000"/>
              </a:lnSpc>
              <a:spcBef>
                <a:spcPts val="0"/>
              </a:spcBef>
              <a:spcAft>
                <a:spcPts val="0"/>
              </a:spcAft>
              <a:buClr>
                <a:srgbClr val="082D49"/>
              </a:buClr>
              <a:buSzPts val="1800"/>
            </a:pPr>
            <a:endParaRPr lang="en-US" sz="1800" dirty="0">
              <a:solidFill>
                <a:srgbClr val="082D49"/>
              </a:solidFill>
              <a:latin typeface="Roboto"/>
              <a:ea typeface="Roboto"/>
              <a:cs typeface="Roboto"/>
              <a:sym typeface="Wingdings" panose="05000000000000000000" pitchFamily="2" charset="2"/>
            </a:endParaRPr>
          </a:p>
          <a:p>
            <a:pPr marL="114300" lvl="0" algn="l" rtl="0">
              <a:lnSpc>
                <a:spcPct val="90000"/>
              </a:lnSpc>
              <a:spcBef>
                <a:spcPts val="0"/>
              </a:spcBef>
              <a:spcAft>
                <a:spcPts val="0"/>
              </a:spcAft>
              <a:buClr>
                <a:srgbClr val="082D49"/>
              </a:buClr>
              <a:buSzPts val="1800"/>
            </a:pPr>
            <a:r>
              <a:rPr lang="en-US" sz="1800" dirty="0">
                <a:solidFill>
                  <a:srgbClr val="082D49"/>
                </a:solidFill>
                <a:latin typeface="Roboto"/>
                <a:ea typeface="Roboto"/>
                <a:cs typeface="Roboto"/>
                <a:sym typeface="Wingdings" panose="05000000000000000000" pitchFamily="2" charset="2"/>
              </a:rPr>
              <a:t>Despite the complications with the original dataset, we persevered.</a:t>
            </a:r>
          </a:p>
          <a:p>
            <a:pPr marL="114300" lvl="0" algn="l" rtl="0">
              <a:lnSpc>
                <a:spcPct val="90000"/>
              </a:lnSpc>
              <a:spcBef>
                <a:spcPts val="0"/>
              </a:spcBef>
              <a:spcAft>
                <a:spcPts val="0"/>
              </a:spcAft>
              <a:buClr>
                <a:srgbClr val="082D49"/>
              </a:buClr>
              <a:buSzPts val="1800"/>
            </a:pPr>
            <a:endParaRPr lang="en-US" sz="1800" dirty="0">
              <a:solidFill>
                <a:srgbClr val="082D49"/>
              </a:solidFill>
              <a:latin typeface="Roboto"/>
              <a:ea typeface="Roboto"/>
              <a:cs typeface="Roboto"/>
              <a:sym typeface="Wingdings" panose="05000000000000000000" pitchFamily="2" charset="2"/>
            </a:endParaRPr>
          </a:p>
          <a:p>
            <a:pPr marL="114300" lvl="0" algn="l" rtl="0">
              <a:lnSpc>
                <a:spcPct val="90000"/>
              </a:lnSpc>
              <a:spcBef>
                <a:spcPts val="0"/>
              </a:spcBef>
              <a:spcAft>
                <a:spcPts val="0"/>
              </a:spcAft>
              <a:buClr>
                <a:srgbClr val="082D49"/>
              </a:buClr>
              <a:buSzPts val="1800"/>
            </a:pPr>
            <a:r>
              <a:rPr lang="en-US" sz="1800" dirty="0">
                <a:solidFill>
                  <a:srgbClr val="082D49"/>
                </a:solidFill>
                <a:latin typeface="Roboto"/>
                <a:ea typeface="Roboto"/>
                <a:cs typeface="Roboto"/>
                <a:sym typeface="Wingdings" panose="05000000000000000000" pitchFamily="2" charset="2"/>
              </a:rPr>
              <a:t>We worked with other datasets, until one gave us a favorable accuracy rate.  Then, we successfully developed a questionnaire to predict one’s mortality.</a:t>
            </a:r>
          </a:p>
          <a:p>
            <a:pPr marL="114300" lvl="0" algn="l" rtl="0">
              <a:lnSpc>
                <a:spcPct val="90000"/>
              </a:lnSpc>
              <a:spcBef>
                <a:spcPts val="0"/>
              </a:spcBef>
              <a:spcAft>
                <a:spcPts val="0"/>
              </a:spcAft>
              <a:buClr>
                <a:srgbClr val="082D49"/>
              </a:buClr>
              <a:buSzPts val="1800"/>
            </a:pPr>
            <a:endParaRPr lang="en-US" sz="1800" dirty="0">
              <a:solidFill>
                <a:srgbClr val="082D49"/>
              </a:solidFill>
              <a:latin typeface="Roboto"/>
              <a:ea typeface="Roboto"/>
              <a:cs typeface="Roboto"/>
              <a:sym typeface="Wingdings" panose="05000000000000000000" pitchFamily="2" charset="2"/>
            </a:endParaRPr>
          </a:p>
          <a:p>
            <a:pPr marL="114300">
              <a:lnSpc>
                <a:spcPct val="90000"/>
              </a:lnSpc>
              <a:buClr>
                <a:srgbClr val="082D49"/>
              </a:buClr>
              <a:buSzPts val="1800"/>
            </a:pPr>
            <a:r>
              <a:rPr lang="en-US" sz="1800" dirty="0">
                <a:solidFill>
                  <a:srgbClr val="082D49"/>
                </a:solidFill>
                <a:latin typeface="Roboto"/>
                <a:ea typeface="Roboto"/>
                <a:cs typeface="Roboto"/>
                <a:sym typeface="Wingdings" panose="05000000000000000000" pitchFamily="2" charset="2"/>
              </a:rPr>
              <a:t>We were able to generate a GUI for the questionnaire.</a:t>
            </a:r>
          </a:p>
          <a:p>
            <a:pPr marL="114300">
              <a:lnSpc>
                <a:spcPct val="90000"/>
              </a:lnSpc>
              <a:buClr>
                <a:srgbClr val="082D49"/>
              </a:buClr>
              <a:buSzPts val="1800"/>
            </a:pPr>
            <a:endParaRPr lang="en-US" sz="1800" dirty="0">
              <a:solidFill>
                <a:srgbClr val="082D49"/>
              </a:solidFill>
              <a:latin typeface="Roboto"/>
              <a:ea typeface="Roboto"/>
              <a:cs typeface="Roboto"/>
              <a:sym typeface="Wingdings" panose="05000000000000000000" pitchFamily="2" charset="2"/>
            </a:endParaRPr>
          </a:p>
          <a:p>
            <a:pPr marL="114300">
              <a:lnSpc>
                <a:spcPct val="90000"/>
              </a:lnSpc>
              <a:buClr>
                <a:srgbClr val="082D49"/>
              </a:buClr>
              <a:buSzPts val="1800"/>
            </a:pPr>
            <a:r>
              <a:rPr lang="en-US" sz="1800" dirty="0">
                <a:solidFill>
                  <a:srgbClr val="082D49"/>
                </a:solidFill>
                <a:latin typeface="Roboto"/>
                <a:ea typeface="Roboto"/>
                <a:cs typeface="Roboto"/>
                <a:sym typeface="Wingdings" panose="05000000000000000000" pitchFamily="2" charset="2"/>
              </a:rPr>
              <a:t>We were able to create an LLM that translates the questionnaire from English to either Spanish or German.</a:t>
            </a:r>
            <a:endParaRPr lang="en-US" sz="1800" dirty="0">
              <a:solidFill>
                <a:srgbClr val="082D49"/>
              </a:solidFill>
              <a:latin typeface="Roboto"/>
              <a:ea typeface="Roboto"/>
              <a:cs typeface="Roboto"/>
              <a:sym typeface="Roboto"/>
            </a:endParaRPr>
          </a:p>
          <a:p>
            <a:pPr marL="114300">
              <a:lnSpc>
                <a:spcPct val="90000"/>
              </a:lnSpc>
              <a:buClr>
                <a:srgbClr val="082D49"/>
              </a:buClr>
              <a:buSzPts val="1800"/>
            </a:pPr>
            <a:endParaRPr lang="en-US" sz="1800" dirty="0">
              <a:solidFill>
                <a:srgbClr val="082D49"/>
              </a:solidFill>
              <a:latin typeface="Roboto"/>
              <a:ea typeface="Roboto"/>
              <a:cs typeface="Roboto"/>
              <a:sym typeface="Roboto"/>
            </a:endParaRPr>
          </a:p>
          <a:p>
            <a:pPr marL="114300" lvl="0" algn="l" rtl="0">
              <a:lnSpc>
                <a:spcPct val="90000"/>
              </a:lnSpc>
              <a:spcBef>
                <a:spcPts val="0"/>
              </a:spcBef>
              <a:spcAft>
                <a:spcPts val="0"/>
              </a:spcAft>
              <a:buClr>
                <a:srgbClr val="082D49"/>
              </a:buClr>
              <a:buSzPts val="1800"/>
            </a:pPr>
            <a:endParaRPr sz="1800" dirty="0">
              <a:solidFill>
                <a:srgbClr val="082D49"/>
              </a:solidFill>
              <a:latin typeface="Roboto"/>
              <a:ea typeface="Roboto"/>
              <a:cs typeface="Roboto"/>
              <a:sym typeface="Roboto"/>
            </a:endParaRPr>
          </a:p>
        </p:txBody>
      </p:sp>
      <p:pic>
        <p:nvPicPr>
          <p:cNvPr id="2" name="Picture 1">
            <a:extLst>
              <a:ext uri="{FF2B5EF4-FFF2-40B4-BE49-F238E27FC236}">
                <a16:creationId xmlns:a16="http://schemas.microsoft.com/office/drawing/2014/main" id="{F490C42A-CC05-D44E-D62E-4923FB2742F3}"/>
              </a:ext>
            </a:extLst>
          </p:cNvPr>
          <p:cNvPicPr>
            <a:picLocks noChangeAspect="1"/>
          </p:cNvPicPr>
          <p:nvPr/>
        </p:nvPicPr>
        <p:blipFill>
          <a:blip r:embed="rId3"/>
          <a:stretch>
            <a:fillRect/>
          </a:stretch>
        </p:blipFill>
        <p:spPr>
          <a:xfrm>
            <a:off x="0" y="5656729"/>
            <a:ext cx="1201271" cy="12012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5" name="Picture 4">
            <a:extLst>
              <a:ext uri="{FF2B5EF4-FFF2-40B4-BE49-F238E27FC236}">
                <a16:creationId xmlns:a16="http://schemas.microsoft.com/office/drawing/2014/main" id="{AF34C032-533D-BDB8-962A-19FB671ECFCA}"/>
              </a:ext>
            </a:extLst>
          </p:cNvPr>
          <p:cNvPicPr>
            <a:picLocks noChangeAspect="1"/>
          </p:cNvPicPr>
          <p:nvPr/>
        </p:nvPicPr>
        <p:blipFill>
          <a:blip r:embed="rId4"/>
          <a:stretch>
            <a:fillRect/>
          </a:stretch>
        </p:blipFill>
        <p:spPr>
          <a:xfrm>
            <a:off x="10369118" y="101569"/>
            <a:ext cx="1706643" cy="15237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89"/>
          <p:cNvSpPr/>
          <p:nvPr/>
        </p:nvSpPr>
        <p:spPr>
          <a:xfrm>
            <a:off x="3339700" y="445799"/>
            <a:ext cx="7823105" cy="5937245"/>
          </a:xfrm>
          <a:prstGeom prst="rect">
            <a:avLst/>
          </a:prstGeom>
          <a:solidFill>
            <a:srgbClr val="F2F2F2"/>
          </a:solidFill>
          <a:ln>
            <a:noFill/>
          </a:ln>
        </p:spPr>
        <p:txBody>
          <a:bodyPr spcFirstLastPara="1" wrap="square" lIns="121900" tIns="121900" rIns="121900" bIns="121900" anchor="ctr" anchorCtr="0">
            <a:noAutofit/>
          </a:bodyPr>
          <a:lstStyle/>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r>
              <a:rPr lang="en-US" sz="1800" b="1" u="sng" dirty="0">
                <a:solidFill>
                  <a:srgbClr val="082D49"/>
                </a:solidFill>
                <a:latin typeface="Roboto"/>
                <a:ea typeface="Roboto"/>
                <a:sym typeface="Roboto"/>
              </a:rPr>
              <a:t>With more time...</a:t>
            </a:r>
          </a:p>
          <a:p>
            <a:pPr lvl="0" algn="l" rtl="0">
              <a:lnSpc>
                <a:spcPct val="90000"/>
              </a:lnSpc>
              <a:spcBef>
                <a:spcPts val="0"/>
              </a:spcBef>
              <a:spcAft>
                <a:spcPts val="0"/>
              </a:spcAft>
            </a:pPr>
            <a:endParaRPr lang="en-US" dirty="0">
              <a:solidFill>
                <a:srgbClr val="082D49"/>
              </a:solidFill>
              <a:latin typeface="Roboto"/>
              <a:ea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dirty="0">
                <a:solidFill>
                  <a:srgbClr val="082D49"/>
                </a:solidFill>
                <a:latin typeface="Roboto"/>
                <a:ea typeface="Roboto"/>
                <a:sym typeface="Roboto"/>
              </a:rPr>
              <a:t>Spend more time in balancing data sets and/or looking for additional source data.</a:t>
            </a:r>
          </a:p>
          <a:p>
            <a:pPr marL="285750" lvl="0" indent="-285750" algn="l" rtl="0">
              <a:lnSpc>
                <a:spcPct val="90000"/>
              </a:lnSpc>
              <a:spcBef>
                <a:spcPts val="0"/>
              </a:spcBef>
              <a:spcAft>
                <a:spcPts val="0"/>
              </a:spcAft>
              <a:buFont typeface="Arial" panose="020B0604020202020204" pitchFamily="34" charset="0"/>
              <a:buChar char="•"/>
            </a:pPr>
            <a:endParaRPr lang="en-US" dirty="0">
              <a:solidFill>
                <a:srgbClr val="082D49"/>
              </a:solidFill>
              <a:latin typeface="Roboto"/>
              <a:ea typeface="Roboto"/>
              <a:sym typeface="Roboto"/>
            </a:endParaRPr>
          </a:p>
          <a:p>
            <a:pPr marL="285750" indent="-285750">
              <a:lnSpc>
                <a:spcPct val="90000"/>
              </a:lnSpc>
              <a:buFont typeface="Arial" panose="020B0604020202020204" pitchFamily="34" charset="0"/>
              <a:buChar char="•"/>
            </a:pPr>
            <a:r>
              <a:rPr lang="en-US" dirty="0">
                <a:solidFill>
                  <a:srgbClr val="082D49"/>
                </a:solidFill>
                <a:latin typeface="Roboto"/>
                <a:ea typeface="Roboto"/>
                <a:sym typeface="Roboto"/>
              </a:rPr>
              <a:t>Include additional languages, as well as explore different pre-trained models that might tokenize faster.</a:t>
            </a:r>
          </a:p>
          <a:p>
            <a:pPr marL="285750" indent="-285750">
              <a:lnSpc>
                <a:spcPct val="90000"/>
              </a:lnSpc>
              <a:buFont typeface="Arial" panose="020B0604020202020204" pitchFamily="34" charset="0"/>
              <a:buChar char="•"/>
            </a:pPr>
            <a:endParaRPr lang="en-US" dirty="0">
              <a:solidFill>
                <a:srgbClr val="082D49"/>
              </a:solidFill>
              <a:latin typeface="Roboto"/>
              <a:ea typeface="Roboto"/>
              <a:sym typeface="Roboto"/>
            </a:endParaRPr>
          </a:p>
          <a:p>
            <a:pPr marL="285750" indent="-285750">
              <a:lnSpc>
                <a:spcPct val="90000"/>
              </a:lnSpc>
              <a:buFont typeface="Arial" panose="020B0604020202020204" pitchFamily="34" charset="0"/>
              <a:buChar char="•"/>
            </a:pPr>
            <a:r>
              <a:rPr lang="en-US" dirty="0">
                <a:solidFill>
                  <a:srgbClr val="082D49"/>
                </a:solidFill>
                <a:latin typeface="Roboto"/>
                <a:ea typeface="Roboto"/>
                <a:sym typeface="Roboto"/>
              </a:rPr>
              <a:t>Add features to the GUI to strongly encourage the patient to visit a physician when results are unfavorable.</a:t>
            </a:r>
          </a:p>
          <a:p>
            <a:pPr>
              <a:lnSpc>
                <a:spcPct val="90000"/>
              </a:lnSpc>
            </a:pPr>
            <a:endParaRPr lang="en-US" dirty="0">
              <a:solidFill>
                <a:srgbClr val="082D49"/>
              </a:solidFill>
              <a:latin typeface="Roboto"/>
              <a:ea typeface="Roboto"/>
              <a:sym typeface="Roboto"/>
            </a:endParaRPr>
          </a:p>
          <a:p>
            <a:pPr marL="285750" indent="-285750">
              <a:lnSpc>
                <a:spcPct val="90000"/>
              </a:lnSpc>
              <a:buFont typeface="Arial" panose="020B0604020202020204" pitchFamily="34" charset="0"/>
              <a:buChar char="•"/>
            </a:pPr>
            <a:r>
              <a:rPr lang="en-US" dirty="0">
                <a:solidFill>
                  <a:srgbClr val="082D49"/>
                </a:solidFill>
                <a:latin typeface="Roboto"/>
                <a:ea typeface="Roboto"/>
              </a:rPr>
              <a:t>Future developers should consider the work it takes to recreate a model appropriate for the GUI.</a:t>
            </a:r>
            <a:endParaRPr lang="en-US" dirty="0">
              <a:solidFill>
                <a:srgbClr val="082D49"/>
              </a:solidFill>
              <a:latin typeface="Roboto"/>
              <a:ea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dirty="0">
              <a:solidFill>
                <a:srgbClr val="082D49"/>
              </a:solidFill>
              <a:latin typeface="Roboto"/>
              <a:ea typeface="Roboto"/>
              <a:sym typeface="Roboto"/>
            </a:endParaRPr>
          </a:p>
          <a:p>
            <a:pPr marL="285750" lvl="2" indent="-285750">
              <a:lnSpc>
                <a:spcPct val="90000"/>
              </a:lnSpc>
              <a:buFont typeface="Arial" panose="020B0604020202020204" pitchFamily="34" charset="0"/>
              <a:buChar char="•"/>
            </a:pPr>
            <a:endParaRPr lang="en-US" dirty="0">
              <a:solidFill>
                <a:srgbClr val="082D49"/>
              </a:solidFill>
              <a:latin typeface="Roboto"/>
              <a:ea typeface="Roboto"/>
              <a:sym typeface="Roboto"/>
            </a:endParaRPr>
          </a:p>
          <a:p>
            <a:pPr marL="285750" lvl="5" indent="-285750">
              <a:lnSpc>
                <a:spcPct val="90000"/>
              </a:lnSpc>
              <a:buFont typeface="Arial" panose="020B0604020202020204" pitchFamily="34" charset="0"/>
              <a:buChar char="•"/>
            </a:pPr>
            <a:endParaRPr lang="en-US" dirty="0">
              <a:solidFill>
                <a:srgbClr val="082D49"/>
              </a:solidFill>
              <a:latin typeface="Roboto"/>
              <a:ea typeface="Roboto"/>
              <a:sym typeface="Roboto"/>
            </a:endParaRP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p:txBody>
      </p:sp>
      <p:sp>
        <p:nvSpPr>
          <p:cNvPr id="1009" name="Google Shape;1009;p89"/>
          <p:cNvSpPr/>
          <p:nvPr/>
        </p:nvSpPr>
        <p:spPr>
          <a:xfrm>
            <a:off x="426002" y="445800"/>
            <a:ext cx="2761800" cy="2761800"/>
          </a:xfrm>
          <a:prstGeom prst="rect">
            <a:avLst/>
          </a:prstGeom>
          <a:solidFill>
            <a:srgbClr val="AADC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89"/>
          <p:cNvSpPr txBox="1"/>
          <p:nvPr/>
        </p:nvSpPr>
        <p:spPr>
          <a:xfrm>
            <a:off x="492400" y="1440487"/>
            <a:ext cx="28473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rgbClr val="082D49"/>
                </a:solidFill>
                <a:latin typeface="Roboto Light"/>
                <a:ea typeface="Roboto Light"/>
                <a:cs typeface="Roboto Light"/>
                <a:sym typeface="Roboto Light"/>
              </a:rPr>
              <a:t>Future</a:t>
            </a:r>
          </a:p>
          <a:p>
            <a:pPr marL="0" lvl="0" indent="0" algn="l" rtl="0">
              <a:spcBef>
                <a:spcPts val="0"/>
              </a:spcBef>
              <a:spcAft>
                <a:spcPts val="0"/>
              </a:spcAft>
              <a:buNone/>
            </a:pPr>
            <a:r>
              <a:rPr lang="en-US" sz="2800" dirty="0">
                <a:solidFill>
                  <a:srgbClr val="082D49"/>
                </a:solidFill>
                <a:latin typeface="Roboto Light"/>
                <a:ea typeface="Roboto Light"/>
                <a:cs typeface="Roboto Light"/>
                <a:sym typeface="Roboto Light"/>
              </a:rPr>
              <a:t>enhancements</a:t>
            </a:r>
          </a:p>
        </p:txBody>
      </p:sp>
      <p:pic>
        <p:nvPicPr>
          <p:cNvPr id="1014" name="Google Shape;1014;p89"/>
          <p:cNvPicPr preferRelativeResize="0"/>
          <p:nvPr/>
        </p:nvPicPr>
        <p:blipFill>
          <a:blip r:embed="rId3">
            <a:alphaModFix/>
          </a:blip>
          <a:stretch>
            <a:fillRect/>
          </a:stretch>
        </p:blipFill>
        <p:spPr>
          <a:xfrm>
            <a:off x="1496250" y="2402412"/>
            <a:ext cx="621301" cy="621301"/>
          </a:xfrm>
          <a:prstGeom prst="rect">
            <a:avLst/>
          </a:prstGeom>
          <a:noFill/>
          <a:ln>
            <a:noFill/>
          </a:ln>
        </p:spPr>
      </p:pic>
      <p:pic>
        <p:nvPicPr>
          <p:cNvPr id="2" name="Picture 1">
            <a:extLst>
              <a:ext uri="{FF2B5EF4-FFF2-40B4-BE49-F238E27FC236}">
                <a16:creationId xmlns:a16="http://schemas.microsoft.com/office/drawing/2014/main" id="{EFB83B11-2B8F-8EB1-78DB-7270753BDC56}"/>
              </a:ext>
            </a:extLst>
          </p:cNvPr>
          <p:cNvPicPr>
            <a:picLocks noChangeAspect="1"/>
          </p:cNvPicPr>
          <p:nvPr/>
        </p:nvPicPr>
        <p:blipFill>
          <a:blip r:embed="rId4"/>
          <a:stretch>
            <a:fillRect/>
          </a:stretch>
        </p:blipFill>
        <p:spPr>
          <a:xfrm>
            <a:off x="0" y="5656729"/>
            <a:ext cx="1201271" cy="12012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0"/>
        <p:cNvGrpSpPr/>
        <p:nvPr/>
      </p:nvGrpSpPr>
      <p:grpSpPr>
        <a:xfrm>
          <a:off x="0" y="0"/>
          <a:ext cx="0" cy="0"/>
          <a:chOff x="0" y="0"/>
          <a:chExt cx="0" cy="0"/>
        </a:xfrm>
      </p:grpSpPr>
      <p:sp>
        <p:nvSpPr>
          <p:cNvPr id="3481" name="Google Shape;3481;p293"/>
          <p:cNvSpPr txBox="1">
            <a:spLocks noGrp="1"/>
          </p:cNvSpPr>
          <p:nvPr>
            <p:ph type="title"/>
          </p:nvPr>
        </p:nvSpPr>
        <p:spPr>
          <a:xfrm>
            <a:off x="415600" y="3584600"/>
            <a:ext cx="11360800" cy="1003200"/>
          </a:xfrm>
          <a:prstGeom prst="rect">
            <a:avLst/>
          </a:prstGeom>
        </p:spPr>
        <p:txBody>
          <a:bodyPr spcFirstLastPara="1" wrap="square" lIns="121900" tIns="121900" rIns="121900" bIns="121900" anchor="t" anchorCtr="0">
            <a:noAutofit/>
          </a:bodyPr>
          <a:lstStyle/>
          <a:p>
            <a:pPr algn="ctr">
              <a:buSzPts val="990"/>
            </a:pPr>
            <a:r>
              <a:rPr lang="en" sz="5333"/>
              <a:t>Questions?</a:t>
            </a:r>
            <a:endParaRPr sz="5333">
              <a:latin typeface="Roboto Light"/>
              <a:ea typeface="Roboto Light"/>
              <a:cs typeface="Roboto Light"/>
              <a:sym typeface="Roboto Light"/>
            </a:endParaRPr>
          </a:p>
        </p:txBody>
      </p:sp>
      <p:pic>
        <p:nvPicPr>
          <p:cNvPr id="3482" name="Google Shape;3482;p293"/>
          <p:cNvPicPr preferRelativeResize="0"/>
          <p:nvPr/>
        </p:nvPicPr>
        <p:blipFill>
          <a:blip r:embed="rId3">
            <a:alphaModFix/>
          </a:blip>
          <a:stretch>
            <a:fillRect/>
          </a:stretch>
        </p:blipFill>
        <p:spPr>
          <a:xfrm>
            <a:off x="5016867" y="1924833"/>
            <a:ext cx="1794067" cy="1406160"/>
          </a:xfrm>
          <a:prstGeom prst="rect">
            <a:avLst/>
          </a:prstGeom>
          <a:noFill/>
          <a:ln>
            <a:noFill/>
          </a:ln>
        </p:spPr>
      </p:pic>
      <p:pic>
        <p:nvPicPr>
          <p:cNvPr id="3483" name="Google Shape;3483;p293"/>
          <p:cNvPicPr preferRelativeResize="0"/>
          <p:nvPr/>
        </p:nvPicPr>
        <p:blipFill rotWithShape="1">
          <a:blip r:embed="rId4">
            <a:alphaModFix/>
          </a:blip>
          <a:srcRect b="9853"/>
          <a:stretch/>
        </p:blipFill>
        <p:spPr>
          <a:xfrm>
            <a:off x="870700" y="5299300"/>
            <a:ext cx="1161000" cy="1592333"/>
          </a:xfrm>
          <a:prstGeom prst="rect">
            <a:avLst/>
          </a:prstGeom>
          <a:noFill/>
          <a:ln>
            <a:noFill/>
          </a:ln>
        </p:spPr>
      </p:pic>
      <p:pic>
        <p:nvPicPr>
          <p:cNvPr id="3484" name="Google Shape;3484;p293"/>
          <p:cNvPicPr preferRelativeResize="0"/>
          <p:nvPr/>
        </p:nvPicPr>
        <p:blipFill rotWithShape="1">
          <a:blip r:embed="rId4">
            <a:alphaModFix/>
          </a:blip>
          <a:srcRect b="19665"/>
          <a:stretch/>
        </p:blipFill>
        <p:spPr>
          <a:xfrm flipH="1">
            <a:off x="2201801" y="5615467"/>
            <a:ext cx="1044100" cy="1276167"/>
          </a:xfrm>
          <a:prstGeom prst="rect">
            <a:avLst/>
          </a:prstGeom>
          <a:noFill/>
          <a:ln>
            <a:noFill/>
          </a:ln>
        </p:spPr>
      </p:pic>
      <p:pic>
        <p:nvPicPr>
          <p:cNvPr id="3485" name="Google Shape;3485;p293"/>
          <p:cNvPicPr preferRelativeResize="0"/>
          <p:nvPr/>
        </p:nvPicPr>
        <p:blipFill rotWithShape="1">
          <a:blip r:embed="rId4">
            <a:alphaModFix/>
          </a:blip>
          <a:srcRect b="30598"/>
          <a:stretch/>
        </p:blipFill>
        <p:spPr>
          <a:xfrm flipH="1">
            <a:off x="4850934" y="5850033"/>
            <a:ext cx="950100" cy="1003200"/>
          </a:xfrm>
          <a:prstGeom prst="rect">
            <a:avLst/>
          </a:prstGeom>
          <a:noFill/>
          <a:ln>
            <a:noFill/>
          </a:ln>
        </p:spPr>
      </p:pic>
      <p:pic>
        <p:nvPicPr>
          <p:cNvPr id="3486" name="Google Shape;3486;p293"/>
          <p:cNvPicPr preferRelativeResize="0"/>
          <p:nvPr/>
        </p:nvPicPr>
        <p:blipFill rotWithShape="1">
          <a:blip r:embed="rId4">
            <a:alphaModFix/>
          </a:blip>
          <a:srcRect b="9853"/>
          <a:stretch/>
        </p:blipFill>
        <p:spPr>
          <a:xfrm>
            <a:off x="3540650" y="5094500"/>
            <a:ext cx="1310284" cy="1797133"/>
          </a:xfrm>
          <a:prstGeom prst="rect">
            <a:avLst/>
          </a:prstGeom>
          <a:noFill/>
          <a:ln>
            <a:noFill/>
          </a:ln>
        </p:spPr>
      </p:pic>
      <p:pic>
        <p:nvPicPr>
          <p:cNvPr id="3487" name="Google Shape;3487;p293"/>
          <p:cNvPicPr preferRelativeResize="0"/>
          <p:nvPr/>
        </p:nvPicPr>
        <p:blipFill rotWithShape="1">
          <a:blip r:embed="rId4">
            <a:alphaModFix/>
          </a:blip>
          <a:srcRect b="9853"/>
          <a:stretch/>
        </p:blipFill>
        <p:spPr>
          <a:xfrm>
            <a:off x="6023851" y="5310050"/>
            <a:ext cx="1161000" cy="1592333"/>
          </a:xfrm>
          <a:prstGeom prst="rect">
            <a:avLst/>
          </a:prstGeom>
          <a:noFill/>
          <a:ln>
            <a:noFill/>
          </a:ln>
        </p:spPr>
      </p:pic>
      <p:pic>
        <p:nvPicPr>
          <p:cNvPr id="3488" name="Google Shape;3488;p293"/>
          <p:cNvPicPr preferRelativeResize="0"/>
          <p:nvPr/>
        </p:nvPicPr>
        <p:blipFill rotWithShape="1">
          <a:blip r:embed="rId4">
            <a:alphaModFix/>
          </a:blip>
          <a:srcRect b="5687"/>
          <a:stretch/>
        </p:blipFill>
        <p:spPr>
          <a:xfrm flipH="1">
            <a:off x="7972234" y="5355004"/>
            <a:ext cx="1044100" cy="1498233"/>
          </a:xfrm>
          <a:prstGeom prst="rect">
            <a:avLst/>
          </a:prstGeom>
          <a:noFill/>
          <a:ln>
            <a:noFill/>
          </a:ln>
        </p:spPr>
      </p:pic>
      <p:pic>
        <p:nvPicPr>
          <p:cNvPr id="3489" name="Google Shape;3489;p293"/>
          <p:cNvPicPr preferRelativeResize="0"/>
          <p:nvPr/>
        </p:nvPicPr>
        <p:blipFill rotWithShape="1">
          <a:blip r:embed="rId4">
            <a:alphaModFix/>
          </a:blip>
          <a:srcRect/>
          <a:stretch/>
        </p:blipFill>
        <p:spPr>
          <a:xfrm>
            <a:off x="9631533" y="5094500"/>
            <a:ext cx="1161000" cy="1766400"/>
          </a:xfrm>
          <a:prstGeom prst="rect">
            <a:avLst/>
          </a:prstGeom>
          <a:noFill/>
          <a:ln>
            <a:noFill/>
          </a:ln>
        </p:spPr>
      </p:pic>
      <p:pic>
        <p:nvPicPr>
          <p:cNvPr id="2" name="Picture 1">
            <a:extLst>
              <a:ext uri="{FF2B5EF4-FFF2-40B4-BE49-F238E27FC236}">
                <a16:creationId xmlns:a16="http://schemas.microsoft.com/office/drawing/2014/main" id="{3D16796B-ED89-3B26-AD5B-81A068FA1F63}"/>
              </a:ext>
            </a:extLst>
          </p:cNvPr>
          <p:cNvPicPr>
            <a:picLocks noChangeAspect="1"/>
          </p:cNvPicPr>
          <p:nvPr/>
        </p:nvPicPr>
        <p:blipFill>
          <a:blip r:embed="rId5"/>
          <a:srcRect/>
          <a:stretch/>
        </p:blipFill>
        <p:spPr>
          <a:xfrm>
            <a:off x="-50577" y="5391584"/>
            <a:ext cx="1504965" cy="15107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27"/>
        <p:cNvGrpSpPr/>
        <p:nvPr/>
      </p:nvGrpSpPr>
      <p:grpSpPr>
        <a:xfrm>
          <a:off x="0" y="0"/>
          <a:ext cx="0" cy="0"/>
          <a:chOff x="0" y="0"/>
          <a:chExt cx="0" cy="0"/>
        </a:xfrm>
      </p:grpSpPr>
      <p:sp>
        <p:nvSpPr>
          <p:cNvPr id="3528" name="Google Shape;3528;p297"/>
          <p:cNvSpPr/>
          <p:nvPr/>
        </p:nvSpPr>
        <p:spPr>
          <a:xfrm>
            <a:off x="4974733" y="1492067"/>
            <a:ext cx="2242400" cy="2242400"/>
          </a:xfrm>
          <a:prstGeom prst="ellipse">
            <a:avLst/>
          </a:prstGeom>
          <a:solidFill>
            <a:srgbClr val="FCB912"/>
          </a:solidFill>
          <a:ln>
            <a:noFill/>
          </a:ln>
        </p:spPr>
        <p:txBody>
          <a:bodyPr spcFirstLastPara="1" wrap="square" lIns="121900" tIns="121900" rIns="121900" bIns="121900" anchor="ctr" anchorCtr="0">
            <a:noAutofit/>
          </a:bodyPr>
          <a:lstStyle/>
          <a:p>
            <a:endParaRPr sz="1867"/>
          </a:p>
        </p:txBody>
      </p:sp>
      <p:sp>
        <p:nvSpPr>
          <p:cNvPr id="3529" name="Google Shape;3529;p297"/>
          <p:cNvSpPr txBox="1"/>
          <p:nvPr/>
        </p:nvSpPr>
        <p:spPr>
          <a:xfrm>
            <a:off x="415600" y="3899759"/>
            <a:ext cx="11360800" cy="1003200"/>
          </a:xfrm>
          <a:prstGeom prst="rect">
            <a:avLst/>
          </a:prstGeom>
          <a:noFill/>
          <a:ln>
            <a:noFill/>
          </a:ln>
        </p:spPr>
        <p:txBody>
          <a:bodyPr spcFirstLastPara="1" wrap="square" lIns="121900" tIns="121900" rIns="121900" bIns="121900" anchor="t" anchorCtr="0">
            <a:noAutofit/>
          </a:bodyPr>
          <a:lstStyle/>
          <a:p>
            <a:pPr algn="ctr"/>
            <a:r>
              <a:rPr lang="en" sz="5333" b="1">
                <a:solidFill>
                  <a:srgbClr val="2E5E73"/>
                </a:solidFill>
                <a:latin typeface="Roboto"/>
                <a:ea typeface="Roboto"/>
                <a:cs typeface="Roboto"/>
                <a:sym typeface="Roboto"/>
              </a:rPr>
              <a:t>The End</a:t>
            </a:r>
            <a:endParaRPr sz="5333" b="1">
              <a:solidFill>
                <a:srgbClr val="2E5E73"/>
              </a:solidFill>
              <a:latin typeface="Roboto"/>
              <a:ea typeface="Roboto"/>
              <a:cs typeface="Roboto"/>
              <a:sym typeface="Roboto"/>
            </a:endParaRPr>
          </a:p>
        </p:txBody>
      </p:sp>
      <p:pic>
        <p:nvPicPr>
          <p:cNvPr id="3530" name="Google Shape;3530;p297"/>
          <p:cNvPicPr preferRelativeResize="0"/>
          <p:nvPr/>
        </p:nvPicPr>
        <p:blipFill>
          <a:blip r:embed="rId3">
            <a:alphaModFix/>
          </a:blip>
          <a:stretch>
            <a:fillRect/>
          </a:stretch>
        </p:blipFill>
        <p:spPr>
          <a:xfrm>
            <a:off x="5466500" y="1995600"/>
            <a:ext cx="1402067" cy="1402067"/>
          </a:xfrm>
          <a:prstGeom prst="rect">
            <a:avLst/>
          </a:prstGeom>
          <a:noFill/>
          <a:ln>
            <a:noFill/>
          </a:ln>
        </p:spPr>
      </p:pic>
      <p:pic>
        <p:nvPicPr>
          <p:cNvPr id="2" name="Picture 1">
            <a:extLst>
              <a:ext uri="{FF2B5EF4-FFF2-40B4-BE49-F238E27FC236}">
                <a16:creationId xmlns:a16="http://schemas.microsoft.com/office/drawing/2014/main" id="{466718C9-CDB2-00B3-C2FD-CEED49D38D99}"/>
              </a:ext>
            </a:extLst>
          </p:cNvPr>
          <p:cNvPicPr>
            <a:picLocks noChangeAspect="1"/>
          </p:cNvPicPr>
          <p:nvPr/>
        </p:nvPicPr>
        <p:blipFill>
          <a:blip r:embed="rId4"/>
          <a:srcRect/>
          <a:stretch/>
        </p:blipFill>
        <p:spPr>
          <a:xfrm>
            <a:off x="0" y="5347201"/>
            <a:ext cx="1504965" cy="15107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81"/>
          <p:cNvSpPr/>
          <p:nvPr/>
        </p:nvSpPr>
        <p:spPr>
          <a:xfrm>
            <a:off x="3247198" y="898975"/>
            <a:ext cx="8429700" cy="5697133"/>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28" name="Google Shape;928;p81"/>
          <p:cNvSpPr/>
          <p:nvPr/>
        </p:nvSpPr>
        <p:spPr>
          <a:xfrm>
            <a:off x="426002" y="445800"/>
            <a:ext cx="2761800" cy="2761800"/>
          </a:xfrm>
          <a:prstGeom prst="rect">
            <a:avLst/>
          </a:prstGeom>
          <a:solidFill>
            <a:srgbClr val="00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1"/>
          <p:cNvSpPr txBox="1"/>
          <p:nvPr/>
        </p:nvSpPr>
        <p:spPr>
          <a:xfrm>
            <a:off x="3247198" y="468911"/>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dirty="0">
                <a:solidFill>
                  <a:srgbClr val="005E77"/>
                </a:solidFill>
                <a:latin typeface="Roboto"/>
                <a:ea typeface="Roboto"/>
                <a:cs typeface="Roboto"/>
                <a:sym typeface="Roboto"/>
              </a:rPr>
              <a:t>Goals/Problem to be solved</a:t>
            </a:r>
            <a:endParaRPr sz="2400" b="1" dirty="0">
              <a:solidFill>
                <a:srgbClr val="005E77"/>
              </a:solidFill>
              <a:latin typeface="Roboto"/>
              <a:ea typeface="Roboto"/>
              <a:cs typeface="Roboto"/>
              <a:sym typeface="Roboto"/>
            </a:endParaRPr>
          </a:p>
        </p:txBody>
      </p:sp>
      <p:sp>
        <p:nvSpPr>
          <p:cNvPr id="931" name="Google Shape;931;p81"/>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
        <p:nvSpPr>
          <p:cNvPr id="921" name="Google Shape;921;p80"/>
          <p:cNvSpPr txBox="1"/>
          <p:nvPr/>
        </p:nvSpPr>
        <p:spPr>
          <a:xfrm>
            <a:off x="3343440" y="1196483"/>
            <a:ext cx="8429700" cy="5530715"/>
          </a:xfrm>
          <a:prstGeom prst="rect">
            <a:avLst/>
          </a:prstGeom>
          <a:noFill/>
          <a:ln>
            <a:noFill/>
          </a:ln>
        </p:spPr>
        <p:txBody>
          <a:bodyPr spcFirstLastPara="1" wrap="square" lIns="91425" tIns="91425" rIns="91425" bIns="91425" anchor="t" anchorCtr="0">
            <a:spAutoFit/>
          </a:bodyPr>
          <a:lstStyle/>
          <a:p>
            <a:pPr lvl="0" algn="l" rtl="0">
              <a:lnSpc>
                <a:spcPct val="90000"/>
              </a:lnSpc>
              <a:spcBef>
                <a:spcPts val="0"/>
              </a:spcBef>
              <a:spcAft>
                <a:spcPts val="0"/>
              </a:spcAft>
            </a:pPr>
            <a:r>
              <a:rPr lang="en-US" b="1" u="sng" dirty="0">
                <a:solidFill>
                  <a:srgbClr val="082D49"/>
                </a:solidFill>
                <a:latin typeface="Roboto"/>
                <a:ea typeface="Roboto"/>
                <a:cs typeface="Roboto"/>
                <a:sym typeface="Roboto"/>
              </a:rPr>
              <a:t>Goal #1: </a:t>
            </a:r>
          </a:p>
          <a:p>
            <a:pPr lvl="7">
              <a:lnSpc>
                <a:spcPct val="90000"/>
              </a:lnSpc>
            </a:pPr>
            <a:endParaRPr lang="en-US" dirty="0">
              <a:solidFill>
                <a:srgbClr val="082D49"/>
              </a:solidFill>
              <a:latin typeface="Roboto"/>
              <a:ea typeface="Roboto"/>
              <a:cs typeface="Roboto"/>
              <a:sym typeface="Roboto"/>
            </a:endParaRPr>
          </a:p>
          <a:p>
            <a:pPr lvl="7">
              <a:lnSpc>
                <a:spcPct val="90000"/>
              </a:lnSpc>
            </a:pPr>
            <a:r>
              <a:rPr lang="en-US" dirty="0">
                <a:solidFill>
                  <a:srgbClr val="082D49"/>
                </a:solidFill>
                <a:latin typeface="Roboto"/>
                <a:ea typeface="Roboto"/>
              </a:rPr>
              <a:t>Create two Neural Network Models:</a:t>
            </a:r>
          </a:p>
          <a:p>
            <a:pPr lvl="8">
              <a:lnSpc>
                <a:spcPct val="90000"/>
              </a:lnSpc>
            </a:pPr>
            <a:br>
              <a:rPr lang="en-US" dirty="0">
                <a:solidFill>
                  <a:srgbClr val="082D49"/>
                </a:solidFill>
                <a:latin typeface="Roboto"/>
                <a:ea typeface="Roboto"/>
              </a:rPr>
            </a:br>
            <a:r>
              <a:rPr lang="en-US" dirty="0">
                <a:solidFill>
                  <a:srgbClr val="082D49"/>
                </a:solidFill>
                <a:latin typeface="Roboto"/>
                <a:ea typeface="Roboto"/>
              </a:rPr>
              <a:t>  a) Prediction of heart disease risk</a:t>
            </a:r>
          </a:p>
          <a:p>
            <a:pPr lvl="8">
              <a:lnSpc>
                <a:spcPct val="90000"/>
              </a:lnSpc>
            </a:pPr>
            <a:r>
              <a:rPr lang="en-US" dirty="0">
                <a:solidFill>
                  <a:srgbClr val="082D49"/>
                </a:solidFill>
                <a:latin typeface="Roboto"/>
                <a:ea typeface="Roboto"/>
              </a:rPr>
              <a:t>	</a:t>
            </a:r>
            <a:r>
              <a:rPr lang="en-US" sz="1200" dirty="0">
                <a:solidFill>
                  <a:srgbClr val="082D49"/>
                </a:solidFill>
                <a:latin typeface="Roboto"/>
                <a:ea typeface="Roboto"/>
                <a:hlinkClick r:id="rId3"/>
              </a:rPr>
              <a:t>https://www.kaggle.com/datasets/alexteboul/heart-disease-health-indicators-dataset</a:t>
            </a:r>
            <a:r>
              <a:rPr lang="en-US" sz="1200" dirty="0">
                <a:solidFill>
                  <a:srgbClr val="082D49"/>
                </a:solidFill>
                <a:latin typeface="Roboto"/>
                <a:ea typeface="Roboto"/>
              </a:rPr>
              <a:t> </a:t>
            </a:r>
            <a:endParaRPr lang="en-US" dirty="0">
              <a:solidFill>
                <a:srgbClr val="082D49"/>
              </a:solidFill>
              <a:latin typeface="Roboto"/>
              <a:ea typeface="Roboto"/>
            </a:endParaRPr>
          </a:p>
          <a:p>
            <a:pPr lvl="8">
              <a:lnSpc>
                <a:spcPct val="90000"/>
              </a:lnSpc>
            </a:pPr>
            <a:r>
              <a:rPr lang="en-US" dirty="0">
                <a:solidFill>
                  <a:srgbClr val="082D49"/>
                </a:solidFill>
                <a:latin typeface="Roboto"/>
                <a:ea typeface="Roboto"/>
              </a:rPr>
              <a:t>	</a:t>
            </a:r>
            <a:br>
              <a:rPr lang="en-US" dirty="0">
                <a:solidFill>
                  <a:srgbClr val="082D49"/>
                </a:solidFill>
                <a:latin typeface="Roboto"/>
                <a:ea typeface="Roboto"/>
              </a:rPr>
            </a:br>
            <a:r>
              <a:rPr lang="en-US" dirty="0">
                <a:solidFill>
                  <a:srgbClr val="082D49"/>
                </a:solidFill>
                <a:latin typeface="Roboto"/>
                <a:ea typeface="Roboto"/>
              </a:rPr>
              <a:t>  b) Mortality prediction after having a heart attack</a:t>
            </a:r>
          </a:p>
          <a:p>
            <a:pPr lvl="8">
              <a:lnSpc>
                <a:spcPct val="90000"/>
              </a:lnSpc>
            </a:pPr>
            <a:r>
              <a:rPr lang="en-US" sz="1200" dirty="0">
                <a:solidFill>
                  <a:srgbClr val="082D49"/>
                </a:solidFill>
                <a:latin typeface="Roboto"/>
                <a:ea typeface="Roboto"/>
                <a:cs typeface="Roboto"/>
                <a:sym typeface="Roboto"/>
              </a:rPr>
              <a:t>	</a:t>
            </a:r>
            <a:r>
              <a:rPr lang="en-US" sz="1200" dirty="0">
                <a:solidFill>
                  <a:srgbClr val="082D49"/>
                </a:solidFill>
                <a:latin typeface="Roboto"/>
                <a:ea typeface="Roboto"/>
                <a:cs typeface="Roboto"/>
                <a:sym typeface="Roboto"/>
                <a:hlinkClick r:id="rId4"/>
              </a:rPr>
              <a:t>https://www.kaggle.com/datasets/asgharalikhan/mortality-rate-heart-patient-pakistan-hospital/</a:t>
            </a:r>
            <a:r>
              <a:rPr lang="en-US" sz="1200" dirty="0">
                <a:solidFill>
                  <a:srgbClr val="082D49"/>
                </a:solidFill>
                <a:latin typeface="Roboto"/>
                <a:ea typeface="Roboto"/>
                <a:cs typeface="Roboto"/>
                <a:sym typeface="Roboto"/>
              </a:rPr>
              <a:t> </a:t>
            </a:r>
          </a:p>
          <a:p>
            <a:pPr lvl="7">
              <a:lnSpc>
                <a:spcPct val="90000"/>
              </a:lnSpc>
            </a:pPr>
            <a:endParaRPr lang="en-US" dirty="0">
              <a:solidFill>
                <a:srgbClr val="082D49"/>
              </a:solidFill>
              <a:latin typeface="Roboto"/>
              <a:ea typeface="Roboto"/>
              <a:cs typeface="Roboto"/>
              <a:sym typeface="Roboto"/>
            </a:endParaRPr>
          </a:p>
          <a:p>
            <a:pPr lvl="7">
              <a:lnSpc>
                <a:spcPct val="90000"/>
              </a:lnSpc>
            </a:pPr>
            <a:r>
              <a:rPr lang="en-US" b="1" dirty="0">
                <a:solidFill>
                  <a:srgbClr val="082D49"/>
                </a:solidFill>
                <a:latin typeface="Roboto"/>
                <a:ea typeface="Roboto"/>
                <a:cs typeface="Roboto"/>
                <a:sym typeface="Roboto"/>
              </a:rPr>
              <a:t>Goal #2:</a:t>
            </a:r>
          </a:p>
          <a:p>
            <a:pPr lvl="7">
              <a:lnSpc>
                <a:spcPct val="90000"/>
              </a:lnSpc>
            </a:pPr>
            <a:endParaRPr lang="en-US" dirty="0">
              <a:solidFill>
                <a:srgbClr val="082D49"/>
              </a:solidFill>
              <a:latin typeface="Roboto"/>
              <a:ea typeface="Roboto"/>
              <a:cs typeface="Roboto"/>
              <a:sym typeface="Roboto"/>
            </a:endParaRPr>
          </a:p>
          <a:p>
            <a:pPr marL="285750" lvl="7" indent="-285750">
              <a:lnSpc>
                <a:spcPct val="90000"/>
              </a:lnSpc>
              <a:buFont typeface="Arial" panose="020B0604020202020204" pitchFamily="34" charset="0"/>
              <a:buChar char="•"/>
            </a:pPr>
            <a:r>
              <a:rPr lang="en-US" dirty="0">
                <a:solidFill>
                  <a:srgbClr val="082D49"/>
                </a:solidFill>
                <a:latin typeface="Roboto"/>
                <a:ea typeface="Roboto"/>
                <a:cs typeface="Roboto"/>
                <a:sym typeface="Roboto"/>
              </a:rPr>
              <a:t>Develop a questionnaire for the patient to predict their own mortality danger, using Kaggle source data based on the previously trained Neural Network model.</a:t>
            </a:r>
          </a:p>
          <a:p>
            <a:pPr lvl="8">
              <a:lnSpc>
                <a:spcPct val="90000"/>
              </a:lnSpc>
            </a:pPr>
            <a:endParaRPr lang="en-US" sz="1200" dirty="0">
              <a:solidFill>
                <a:srgbClr val="082D49"/>
              </a:solidFill>
              <a:latin typeface="Roboto"/>
              <a:ea typeface="Roboto"/>
              <a:cs typeface="Roboto"/>
              <a:sym typeface="Roboto"/>
              <a:hlinkClick r:id="rId4">
                <a:extLst>
                  <a:ext uri="{A12FA001-AC4F-418D-AE19-62706E023703}">
                    <ahyp:hlinkClr xmlns:ahyp="http://schemas.microsoft.com/office/drawing/2018/hyperlinkcolor" val="tx"/>
                  </a:ext>
                </a:extLst>
              </a:hlinkClick>
            </a:endParaRPr>
          </a:p>
          <a:p>
            <a:pPr lvl="8">
              <a:lnSpc>
                <a:spcPct val="90000"/>
              </a:lnSpc>
            </a:pPr>
            <a:r>
              <a:rPr lang="en-US" sz="1200" dirty="0">
                <a:solidFill>
                  <a:srgbClr val="082D49"/>
                </a:solidFill>
                <a:latin typeface="Roboto"/>
                <a:ea typeface="Roboto"/>
                <a:cs typeface="Roboto"/>
                <a:sym typeface="Roboto"/>
              </a:rPr>
              <a:t>	</a:t>
            </a:r>
            <a:r>
              <a:rPr lang="en-US" sz="1100" dirty="0">
                <a:solidFill>
                  <a:srgbClr val="082D49"/>
                </a:solidFill>
                <a:latin typeface="Roboto"/>
                <a:ea typeface="Roboto"/>
                <a:cs typeface="Roboto"/>
                <a:sym typeface="Roboto"/>
                <a:hlinkClick r:id="rId4">
                  <a:extLst>
                    <a:ext uri="{A12FA001-AC4F-418D-AE19-62706E023703}">
                      <ahyp:hlinkClr xmlns:ahyp="http://schemas.microsoft.com/office/drawing/2018/hyperlinkcolor" val="tx"/>
                    </a:ext>
                  </a:extLst>
                </a:hlinkClick>
              </a:rPr>
              <a:t>https://www.kaggle.com/datasets/asgharalikhan/mortality-rate-heart-patient-pakistan-hospital/</a:t>
            </a:r>
          </a:p>
          <a:p>
            <a:pPr lvl="0" algn="l" rtl="0">
              <a:lnSpc>
                <a:spcPct val="90000"/>
              </a:lnSpc>
              <a:spcBef>
                <a:spcPts val="0"/>
              </a:spcBef>
              <a:spcAft>
                <a:spcPts val="0"/>
              </a:spcAft>
            </a:pPr>
            <a:endParaRPr lang="en-US" b="1" u="sng" dirty="0">
              <a:solidFill>
                <a:srgbClr val="082D49"/>
              </a:solidFill>
              <a:latin typeface="Roboto"/>
              <a:ea typeface="Roboto"/>
              <a:cs typeface="Roboto"/>
              <a:sym typeface="Roboto"/>
            </a:endParaRPr>
          </a:p>
          <a:p>
            <a:pPr lvl="0" algn="l" rtl="0">
              <a:lnSpc>
                <a:spcPct val="90000"/>
              </a:lnSpc>
              <a:spcBef>
                <a:spcPts val="0"/>
              </a:spcBef>
              <a:spcAft>
                <a:spcPts val="0"/>
              </a:spcAft>
            </a:pPr>
            <a:r>
              <a:rPr lang="en-US" b="1" u="sng" dirty="0">
                <a:solidFill>
                  <a:srgbClr val="082D49"/>
                </a:solidFill>
                <a:latin typeface="Roboto"/>
                <a:ea typeface="Roboto"/>
                <a:cs typeface="Roboto"/>
                <a:sym typeface="Roboto"/>
              </a:rPr>
              <a:t>Goal #3:</a:t>
            </a:r>
          </a:p>
          <a:p>
            <a:pPr lvl="0" algn="l" rtl="0">
              <a:lnSpc>
                <a:spcPct val="90000"/>
              </a:lnSpc>
              <a:spcBef>
                <a:spcPts val="0"/>
              </a:spcBef>
              <a:spcAft>
                <a:spcPts val="0"/>
              </a:spcAft>
            </a:pPr>
            <a:endParaRPr lang="en-US" b="1" u="sng"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dirty="0">
                <a:solidFill>
                  <a:srgbClr val="082D49"/>
                </a:solidFill>
                <a:latin typeface="Roboto"/>
                <a:ea typeface="Roboto"/>
                <a:cs typeface="Roboto"/>
                <a:sym typeface="Roboto"/>
              </a:rPr>
              <a:t>Develop a GUI for the questionnaire, using </a:t>
            </a:r>
            <a:r>
              <a:rPr lang="en-US" dirty="0" err="1">
                <a:solidFill>
                  <a:srgbClr val="082D49"/>
                </a:solidFill>
                <a:latin typeface="Roboto"/>
                <a:ea typeface="Roboto"/>
                <a:cs typeface="Roboto"/>
                <a:sym typeface="Roboto"/>
              </a:rPr>
              <a:t>tkinter</a:t>
            </a: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b="1" u="sng"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b="1" u="sng" dirty="0">
              <a:solidFill>
                <a:srgbClr val="082D49"/>
              </a:solidFill>
              <a:latin typeface="Roboto"/>
              <a:ea typeface="Roboto"/>
              <a:cs typeface="Roboto"/>
              <a:sym typeface="Roboto"/>
            </a:endParaRPr>
          </a:p>
          <a:p>
            <a:pPr lvl="0" algn="l" rtl="0">
              <a:lnSpc>
                <a:spcPct val="90000"/>
              </a:lnSpc>
              <a:spcBef>
                <a:spcPts val="0"/>
              </a:spcBef>
              <a:spcAft>
                <a:spcPts val="0"/>
              </a:spcAft>
            </a:pPr>
            <a:r>
              <a:rPr lang="en-US" b="1" u="sng" dirty="0">
                <a:solidFill>
                  <a:srgbClr val="082D49"/>
                </a:solidFill>
                <a:latin typeface="Roboto"/>
                <a:ea typeface="Roboto"/>
                <a:cs typeface="Roboto"/>
                <a:sym typeface="Roboto"/>
              </a:rPr>
              <a:t>Goal #4:</a:t>
            </a:r>
          </a:p>
          <a:p>
            <a:pPr lvl="0" algn="l" rtl="0">
              <a:lnSpc>
                <a:spcPct val="90000"/>
              </a:lnSpc>
              <a:spcBef>
                <a:spcPts val="0"/>
              </a:spcBef>
              <a:spcAft>
                <a:spcPts val="0"/>
              </a:spcAft>
            </a:pPr>
            <a:endParaRPr lang="en-US" b="1" u="sng"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dirty="0">
                <a:solidFill>
                  <a:srgbClr val="082D49"/>
                </a:solidFill>
                <a:latin typeface="Roboto"/>
                <a:ea typeface="Roboto"/>
                <a:cs typeface="Roboto"/>
                <a:sym typeface="Roboto"/>
              </a:rPr>
              <a:t>Create a LLM that would translate the questionnaire from English to their preferred language (Spanish and German)</a:t>
            </a: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p:txBody>
      </p:sp>
      <p:pic>
        <p:nvPicPr>
          <p:cNvPr id="2" name="Picture 1">
            <a:extLst>
              <a:ext uri="{FF2B5EF4-FFF2-40B4-BE49-F238E27FC236}">
                <a16:creationId xmlns:a16="http://schemas.microsoft.com/office/drawing/2014/main" id="{27E58771-41F2-2CE6-89C0-1A239EC6A5A6}"/>
              </a:ext>
            </a:extLst>
          </p:cNvPr>
          <p:cNvPicPr>
            <a:picLocks noChangeAspect="1"/>
          </p:cNvPicPr>
          <p:nvPr/>
        </p:nvPicPr>
        <p:blipFill>
          <a:blip r:embed="rId5"/>
          <a:stretch>
            <a:fillRect/>
          </a:stretch>
        </p:blipFill>
        <p:spPr>
          <a:xfrm>
            <a:off x="0" y="5656729"/>
            <a:ext cx="1201271" cy="12012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82"/>
          <p:cNvSpPr/>
          <p:nvPr/>
        </p:nvSpPr>
        <p:spPr>
          <a:xfrm>
            <a:off x="3339700" y="2141011"/>
            <a:ext cx="8426298" cy="4174947"/>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38" name="Google Shape;938;p82"/>
          <p:cNvSpPr/>
          <p:nvPr/>
        </p:nvSpPr>
        <p:spPr>
          <a:xfrm>
            <a:off x="426002" y="445800"/>
            <a:ext cx="2761800" cy="2761800"/>
          </a:xfrm>
          <a:prstGeom prst="rect">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82"/>
          <p:cNvSpPr txBox="1"/>
          <p:nvPr/>
        </p:nvSpPr>
        <p:spPr>
          <a:xfrm>
            <a:off x="3339700" y="1435006"/>
            <a:ext cx="85188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rgbClr val="FBE8D5"/>
              </a:buClr>
              <a:buSzPts val="3400"/>
              <a:buFont typeface="Calibri"/>
              <a:buNone/>
            </a:pPr>
            <a:r>
              <a:rPr lang="en-US" sz="2400" b="1" dirty="0">
                <a:solidFill>
                  <a:srgbClr val="00C7CC"/>
                </a:solidFill>
                <a:latin typeface="Roboto"/>
                <a:ea typeface="Roboto"/>
                <a:cs typeface="Roboto"/>
                <a:sym typeface="Roboto"/>
              </a:rPr>
              <a:t>Overview of data collection, cleanup and exploration process</a:t>
            </a:r>
            <a:endParaRPr sz="2400" b="1" dirty="0">
              <a:solidFill>
                <a:srgbClr val="00C7CC"/>
              </a:solidFill>
              <a:latin typeface="Roboto"/>
              <a:ea typeface="Roboto"/>
              <a:cs typeface="Roboto"/>
              <a:sym typeface="Roboto"/>
            </a:endParaRPr>
          </a:p>
        </p:txBody>
      </p:sp>
      <p:sp>
        <p:nvSpPr>
          <p:cNvPr id="940" name="Google Shape;940;p82"/>
          <p:cNvSpPr txBox="1"/>
          <p:nvPr/>
        </p:nvSpPr>
        <p:spPr>
          <a:xfrm>
            <a:off x="4094327" y="3105966"/>
            <a:ext cx="8578196" cy="1918957"/>
          </a:xfrm>
          <a:prstGeom prst="rect">
            <a:avLst/>
          </a:prstGeom>
          <a:noFill/>
          <a:ln>
            <a:noFill/>
          </a:ln>
        </p:spPr>
        <p:txBody>
          <a:bodyPr spcFirstLastPara="1" wrap="square" lIns="91425" tIns="91425" rIns="91425" bIns="91425" anchor="t" anchorCtr="0">
            <a:spAutoFit/>
          </a:bodyPr>
          <a:lstStyle/>
          <a:p>
            <a:pPr marL="285750" indent="-285750">
              <a:lnSpc>
                <a:spcPct val="115000"/>
              </a:lnSpc>
              <a:buFont typeface="Arial" panose="020B0604020202020204" pitchFamily="34" charset="0"/>
              <a:buChar char="•"/>
            </a:pPr>
            <a:r>
              <a:rPr lang="en-US" dirty="0">
                <a:solidFill>
                  <a:srgbClr val="082D49"/>
                </a:solidFill>
                <a:latin typeface="Roboto"/>
                <a:ea typeface="Roboto"/>
                <a:cs typeface="Roboto"/>
                <a:sym typeface="Roboto"/>
              </a:rPr>
              <a:t>Exploratory Data Analysis was performed to learn data types</a:t>
            </a:r>
          </a:p>
          <a:p>
            <a:pPr marL="285750" indent="-285750">
              <a:lnSpc>
                <a:spcPct val="115000"/>
              </a:lnSpc>
              <a:buFont typeface="Arial" panose="020B0604020202020204" pitchFamily="34" charset="0"/>
              <a:buChar char="•"/>
            </a:pPr>
            <a:endParaRPr lang="en-US" dirty="0">
              <a:solidFill>
                <a:srgbClr val="082D49"/>
              </a:solidFill>
              <a:latin typeface="Roboto"/>
              <a:ea typeface="Roboto"/>
              <a:cs typeface="Roboto"/>
              <a:sym typeface="Roboto"/>
            </a:endParaRPr>
          </a:p>
          <a:p>
            <a:pPr marL="285750" indent="-285750">
              <a:lnSpc>
                <a:spcPct val="115000"/>
              </a:lnSpc>
              <a:buFont typeface="Arial" panose="020B0604020202020204" pitchFamily="34" charset="0"/>
              <a:buChar char="•"/>
            </a:pPr>
            <a:r>
              <a:rPr lang="en-US" dirty="0">
                <a:solidFill>
                  <a:srgbClr val="082D49"/>
                </a:solidFill>
                <a:latin typeface="Roboto"/>
                <a:ea typeface="Roboto"/>
                <a:cs typeface="Roboto"/>
                <a:sym typeface="Roboto"/>
              </a:rPr>
              <a:t>Data was standardized using </a:t>
            </a:r>
            <a:r>
              <a:rPr lang="en-US" dirty="0" err="1">
                <a:solidFill>
                  <a:srgbClr val="082D49"/>
                </a:solidFill>
                <a:latin typeface="Roboto"/>
                <a:ea typeface="Roboto"/>
                <a:cs typeface="Roboto"/>
                <a:sym typeface="Roboto"/>
              </a:rPr>
              <a:t>OrdinalEncoder</a:t>
            </a:r>
            <a:r>
              <a:rPr lang="en-US" dirty="0">
                <a:solidFill>
                  <a:srgbClr val="082D49"/>
                </a:solidFill>
                <a:latin typeface="Roboto"/>
                <a:ea typeface="Roboto"/>
                <a:cs typeface="Roboto"/>
                <a:sym typeface="Roboto"/>
              </a:rPr>
              <a:t>, </a:t>
            </a:r>
            <a:r>
              <a:rPr lang="en-US" dirty="0" err="1">
                <a:solidFill>
                  <a:srgbClr val="082D49"/>
                </a:solidFill>
                <a:latin typeface="Roboto"/>
                <a:ea typeface="Roboto"/>
                <a:cs typeface="Roboto"/>
                <a:sym typeface="Roboto"/>
              </a:rPr>
              <a:t>OneHotEncoder</a:t>
            </a:r>
            <a:r>
              <a:rPr lang="en-US" dirty="0">
                <a:solidFill>
                  <a:srgbClr val="082D49"/>
                </a:solidFill>
                <a:latin typeface="Roboto"/>
                <a:ea typeface="Roboto"/>
                <a:cs typeface="Roboto"/>
                <a:sym typeface="Roboto"/>
              </a:rPr>
              <a:t> and </a:t>
            </a:r>
            <a:r>
              <a:rPr lang="en-US" dirty="0" err="1">
                <a:solidFill>
                  <a:srgbClr val="082D49"/>
                </a:solidFill>
                <a:latin typeface="Roboto"/>
                <a:ea typeface="Roboto"/>
                <a:cs typeface="Roboto"/>
                <a:sym typeface="Roboto"/>
              </a:rPr>
              <a:t>LabelEncoder</a:t>
            </a:r>
            <a:r>
              <a:rPr lang="en-US" dirty="0">
                <a:solidFill>
                  <a:srgbClr val="082D49"/>
                </a:solidFill>
                <a:latin typeface="Roboto"/>
                <a:ea typeface="Roboto"/>
                <a:cs typeface="Roboto"/>
                <a:sym typeface="Roboto"/>
              </a:rPr>
              <a:t>. </a:t>
            </a:r>
          </a:p>
          <a:p>
            <a:pPr marL="285750" indent="-285750">
              <a:lnSpc>
                <a:spcPct val="115000"/>
              </a:lnSpc>
              <a:buFont typeface="Arial" panose="020B0604020202020204" pitchFamily="34" charset="0"/>
              <a:buChar char="•"/>
            </a:pPr>
            <a:endParaRPr lang="en-US" dirty="0">
              <a:solidFill>
                <a:srgbClr val="082D49"/>
              </a:solidFill>
              <a:latin typeface="Roboto"/>
              <a:ea typeface="Roboto"/>
              <a:cs typeface="Roboto"/>
              <a:sym typeface="Roboto"/>
            </a:endParaRPr>
          </a:p>
          <a:p>
            <a:pPr marL="285750" indent="-285750">
              <a:lnSpc>
                <a:spcPct val="115000"/>
              </a:lnSpc>
              <a:buFont typeface="Arial" panose="020B0604020202020204" pitchFamily="34" charset="0"/>
              <a:buChar char="•"/>
            </a:pPr>
            <a:r>
              <a:rPr lang="en-US" dirty="0">
                <a:solidFill>
                  <a:srgbClr val="082D49"/>
                </a:solidFill>
                <a:latin typeface="Roboto"/>
                <a:ea typeface="Roboto"/>
                <a:cs typeface="Roboto"/>
                <a:sym typeface="Roboto"/>
              </a:rPr>
              <a:t>Data was scaled using </a:t>
            </a:r>
            <a:r>
              <a:rPr lang="en-US" dirty="0" err="1">
                <a:solidFill>
                  <a:srgbClr val="082D49"/>
                </a:solidFill>
                <a:latin typeface="Roboto"/>
                <a:ea typeface="Roboto"/>
                <a:cs typeface="Roboto"/>
                <a:sym typeface="Roboto"/>
              </a:rPr>
              <a:t>StandardScaler</a:t>
            </a:r>
            <a:endParaRPr lang="en-US" dirty="0">
              <a:solidFill>
                <a:srgbClr val="082D49"/>
              </a:solidFill>
              <a:latin typeface="Roboto"/>
              <a:ea typeface="Roboto"/>
              <a:cs typeface="Roboto"/>
              <a:sym typeface="Roboto"/>
            </a:endParaRPr>
          </a:p>
          <a:p>
            <a:pPr marL="285750" indent="-285750">
              <a:lnSpc>
                <a:spcPct val="115000"/>
              </a:lnSpc>
              <a:buFont typeface="Arial" panose="020B0604020202020204" pitchFamily="34" charset="0"/>
              <a:buChar char="•"/>
            </a:pPr>
            <a:endParaRPr lang="en-US" dirty="0">
              <a:solidFill>
                <a:srgbClr val="082D49"/>
              </a:solidFill>
              <a:latin typeface="Roboto"/>
              <a:ea typeface="Roboto"/>
              <a:cs typeface="Roboto"/>
              <a:sym typeface="Roboto"/>
            </a:endParaRPr>
          </a:p>
          <a:p>
            <a:pPr marL="285750" indent="-285750">
              <a:lnSpc>
                <a:spcPct val="115000"/>
              </a:lnSpc>
              <a:buFont typeface="Arial" panose="020B0604020202020204" pitchFamily="34" charset="0"/>
              <a:buChar char="•"/>
            </a:pPr>
            <a:r>
              <a:rPr lang="en-US" dirty="0">
                <a:solidFill>
                  <a:srgbClr val="082D49"/>
                </a:solidFill>
                <a:latin typeface="Roboto"/>
                <a:ea typeface="Roboto"/>
                <a:cs typeface="Roboto"/>
                <a:sym typeface="Roboto"/>
              </a:rPr>
              <a:t>Performed train-test split</a:t>
            </a:r>
          </a:p>
        </p:txBody>
      </p:sp>
      <p:sp>
        <p:nvSpPr>
          <p:cNvPr id="941" name="Google Shape;941;p82"/>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pic>
        <p:nvPicPr>
          <p:cNvPr id="2" name="Picture 1">
            <a:extLst>
              <a:ext uri="{FF2B5EF4-FFF2-40B4-BE49-F238E27FC236}">
                <a16:creationId xmlns:a16="http://schemas.microsoft.com/office/drawing/2014/main" id="{7F0511A7-F402-CE32-F8C2-78034201C68D}"/>
              </a:ext>
            </a:extLst>
          </p:cNvPr>
          <p:cNvPicPr>
            <a:picLocks noChangeAspect="1"/>
          </p:cNvPicPr>
          <p:nvPr/>
        </p:nvPicPr>
        <p:blipFill>
          <a:blip r:embed="rId3"/>
          <a:stretch>
            <a:fillRect/>
          </a:stretch>
        </p:blipFill>
        <p:spPr>
          <a:xfrm>
            <a:off x="0" y="5656729"/>
            <a:ext cx="1201271" cy="12012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3"/>
          <p:cNvSpPr/>
          <p:nvPr/>
        </p:nvSpPr>
        <p:spPr>
          <a:xfrm>
            <a:off x="3187802" y="4239491"/>
            <a:ext cx="8518800" cy="2172710"/>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dirty="0"/>
          </a:p>
        </p:txBody>
      </p:sp>
      <p:sp>
        <p:nvSpPr>
          <p:cNvPr id="948" name="Google Shape;948;p83"/>
          <p:cNvSpPr/>
          <p:nvPr/>
        </p:nvSpPr>
        <p:spPr>
          <a:xfrm>
            <a:off x="426002" y="445800"/>
            <a:ext cx="2761800" cy="27618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83"/>
          <p:cNvSpPr txBox="1"/>
          <p:nvPr/>
        </p:nvSpPr>
        <p:spPr>
          <a:xfrm rot="10800000" flipV="1">
            <a:off x="3171968" y="3469612"/>
            <a:ext cx="7706881" cy="51703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2400" b="1" dirty="0">
                <a:solidFill>
                  <a:srgbClr val="0077DB"/>
                </a:solidFill>
                <a:latin typeface="Roboto"/>
                <a:ea typeface="Roboto"/>
                <a:cs typeface="Roboto"/>
                <a:sym typeface="Roboto"/>
              </a:rPr>
              <a:t>Model optimization</a:t>
            </a:r>
            <a:endParaRPr sz="2400" b="1" dirty="0">
              <a:solidFill>
                <a:srgbClr val="0077DB"/>
              </a:solidFill>
              <a:latin typeface="Roboto"/>
              <a:ea typeface="Roboto"/>
              <a:cs typeface="Roboto"/>
              <a:sym typeface="Roboto"/>
            </a:endParaRPr>
          </a:p>
        </p:txBody>
      </p:sp>
      <p:sp>
        <p:nvSpPr>
          <p:cNvPr id="950" name="Google Shape;950;p83"/>
          <p:cNvSpPr txBox="1"/>
          <p:nvPr/>
        </p:nvSpPr>
        <p:spPr>
          <a:xfrm>
            <a:off x="3250600" y="4239491"/>
            <a:ext cx="8518800" cy="361070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lang="en-US" dirty="0">
              <a:solidFill>
                <a:srgbClr val="082D49"/>
              </a:solidFill>
              <a:latin typeface="Roboto"/>
              <a:ea typeface="Roboto"/>
              <a:cs typeface="Roboto"/>
              <a:sym typeface="Roboto"/>
            </a:endParaRPr>
          </a:p>
          <a:p>
            <a:pPr marL="285750" indent="-285750">
              <a:lnSpc>
                <a:spcPct val="115000"/>
              </a:lnSpc>
              <a:buFont typeface="Arial" panose="020B0604020202020204" pitchFamily="34" charset="0"/>
              <a:buChar char="•"/>
            </a:pPr>
            <a:r>
              <a:rPr lang="en-US" dirty="0">
                <a:solidFill>
                  <a:srgbClr val="082D49"/>
                </a:solidFill>
                <a:latin typeface="Roboto"/>
                <a:ea typeface="Roboto"/>
              </a:rPr>
              <a:t>Create two Neural Network Models using </a:t>
            </a:r>
            <a:r>
              <a:rPr lang="en-US" dirty="0" err="1">
                <a:solidFill>
                  <a:srgbClr val="082D49"/>
                </a:solidFill>
                <a:latin typeface="Roboto"/>
                <a:ea typeface="Roboto"/>
              </a:rPr>
              <a:t>Keras</a:t>
            </a:r>
            <a:r>
              <a:rPr lang="en-US" dirty="0">
                <a:solidFill>
                  <a:srgbClr val="082D49"/>
                </a:solidFill>
                <a:latin typeface="Roboto"/>
                <a:ea typeface="Roboto"/>
              </a:rPr>
              <a:t> and TensorFlow to predict heart attack risk and outcome</a:t>
            </a:r>
          </a:p>
          <a:p>
            <a:pPr marL="285750" indent="-285750">
              <a:lnSpc>
                <a:spcPct val="115000"/>
              </a:lnSpc>
              <a:buFont typeface="Arial" panose="020B0604020202020204" pitchFamily="34" charset="0"/>
              <a:buChar char="•"/>
            </a:pPr>
            <a:endParaRPr lang="en-US" dirty="0">
              <a:solidFill>
                <a:srgbClr val="082D49"/>
              </a:solidFill>
              <a:latin typeface="Roboto"/>
              <a:ea typeface="Roboto"/>
            </a:endParaRPr>
          </a:p>
          <a:p>
            <a:pPr marL="285750" indent="-285750">
              <a:lnSpc>
                <a:spcPct val="115000"/>
              </a:lnSpc>
              <a:buFont typeface="Arial" panose="020B0604020202020204" pitchFamily="34" charset="0"/>
              <a:buChar char="•"/>
            </a:pPr>
            <a:r>
              <a:rPr lang="en-US" dirty="0">
                <a:solidFill>
                  <a:srgbClr val="082D49"/>
                </a:solidFill>
                <a:latin typeface="Roboto"/>
                <a:ea typeface="Roboto"/>
              </a:rPr>
              <a:t>Create a utilities.py to efficiently call functions</a:t>
            </a:r>
          </a:p>
          <a:p>
            <a:pPr lvl="0" algn="l" rtl="0">
              <a:lnSpc>
                <a:spcPct val="115000"/>
              </a:lnSpc>
              <a:spcBef>
                <a:spcPts val="0"/>
              </a:spcBef>
              <a:spcAft>
                <a:spcPts val="0"/>
              </a:spcAft>
            </a:pPr>
            <a:endParaRPr lang="en-US" dirty="0">
              <a:solidFill>
                <a:srgbClr val="082D49"/>
              </a:solidFill>
              <a:latin typeface="Roboto"/>
              <a:ea typeface="Roboto"/>
              <a:cs typeface="Roboto"/>
              <a:sym typeface="Roboto"/>
            </a:endParaRPr>
          </a:p>
          <a:p>
            <a:pPr marL="285750" indent="-285750">
              <a:lnSpc>
                <a:spcPct val="115000"/>
              </a:lnSpc>
              <a:buFont typeface="Arial" panose="020B0604020202020204" pitchFamily="34" charset="0"/>
              <a:buChar char="•"/>
            </a:pPr>
            <a:r>
              <a:rPr lang="en-US" dirty="0">
                <a:solidFill>
                  <a:srgbClr val="082D49"/>
                </a:solidFill>
                <a:latin typeface="Roboto"/>
                <a:ea typeface="Roboto"/>
                <a:cs typeface="Roboto"/>
                <a:sym typeface="Roboto"/>
              </a:rPr>
              <a:t>Important features were identified in order to create meaningful user questionnaires</a:t>
            </a:r>
          </a:p>
          <a:p>
            <a:pPr marL="0" lvl="0" indent="0" algn="l" rtl="0">
              <a:lnSpc>
                <a:spcPct val="115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115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115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115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115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115000"/>
              </a:lnSpc>
              <a:spcBef>
                <a:spcPts val="800"/>
              </a:spcBef>
              <a:spcAft>
                <a:spcPts val="800"/>
              </a:spcAft>
              <a:buNone/>
            </a:pPr>
            <a:endParaRPr dirty="0">
              <a:solidFill>
                <a:srgbClr val="082D49"/>
              </a:solidFill>
              <a:latin typeface="Roboto"/>
              <a:ea typeface="Roboto"/>
              <a:cs typeface="Roboto"/>
              <a:sym typeface="Roboto"/>
            </a:endParaRPr>
          </a:p>
        </p:txBody>
      </p:sp>
      <p:sp>
        <p:nvSpPr>
          <p:cNvPr id="951" name="Google Shape;951;p83"/>
          <p:cNvSpPr txBox="1"/>
          <p:nvPr/>
        </p:nvSpPr>
        <p:spPr>
          <a:xfrm>
            <a:off x="581640" y="1520011"/>
            <a:ext cx="2408400" cy="62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Project Overview</a:t>
            </a:r>
            <a:endParaRPr sz="3000">
              <a:solidFill>
                <a:srgbClr val="FFFFFF"/>
              </a:solidFill>
              <a:latin typeface="Roboto Light"/>
              <a:ea typeface="Roboto Light"/>
              <a:cs typeface="Roboto Light"/>
              <a:sym typeface="Roboto Light"/>
            </a:endParaRPr>
          </a:p>
        </p:txBody>
      </p:sp>
      <p:sp>
        <p:nvSpPr>
          <p:cNvPr id="8" name="AutoShape 2">
            <a:extLst>
              <a:ext uri="{FF2B5EF4-FFF2-40B4-BE49-F238E27FC236}">
                <a16:creationId xmlns:a16="http://schemas.microsoft.com/office/drawing/2014/main" id="{C66F4DE9-276F-7C97-9B90-AC0317773EB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a:extLst>
              <a:ext uri="{FF2B5EF4-FFF2-40B4-BE49-F238E27FC236}">
                <a16:creationId xmlns:a16="http://schemas.microsoft.com/office/drawing/2014/main" id="{C03F1B53-4117-C328-D0AC-D05298FA334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8">
            <a:extLst>
              <a:ext uri="{FF2B5EF4-FFF2-40B4-BE49-F238E27FC236}">
                <a16:creationId xmlns:a16="http://schemas.microsoft.com/office/drawing/2014/main" id="{0F8D2825-38FD-3C6A-6549-4477AF2875C3}"/>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3E4B2769-1C58-5FFF-4FE0-1E3C84CB098E}"/>
              </a:ext>
            </a:extLst>
          </p:cNvPr>
          <p:cNvPicPr>
            <a:picLocks noChangeAspect="1"/>
          </p:cNvPicPr>
          <p:nvPr/>
        </p:nvPicPr>
        <p:blipFill>
          <a:blip r:embed="rId3"/>
          <a:stretch>
            <a:fillRect/>
          </a:stretch>
        </p:blipFill>
        <p:spPr>
          <a:xfrm>
            <a:off x="0" y="5656729"/>
            <a:ext cx="1201271" cy="12012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 name="Picture 2">
            <a:extLst>
              <a:ext uri="{FF2B5EF4-FFF2-40B4-BE49-F238E27FC236}">
                <a16:creationId xmlns:a16="http://schemas.microsoft.com/office/drawing/2014/main" id="{48DCDECC-F404-E210-FC70-083AF5467E69}"/>
              </a:ext>
            </a:extLst>
          </p:cNvPr>
          <p:cNvPicPr>
            <a:picLocks noChangeAspect="1"/>
          </p:cNvPicPr>
          <p:nvPr/>
        </p:nvPicPr>
        <p:blipFill>
          <a:blip r:embed="rId4"/>
          <a:stretch>
            <a:fillRect/>
          </a:stretch>
        </p:blipFill>
        <p:spPr>
          <a:xfrm>
            <a:off x="4804859" y="264908"/>
            <a:ext cx="6212330" cy="295579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84"/>
          <p:cNvSpPr/>
          <p:nvPr/>
        </p:nvSpPr>
        <p:spPr>
          <a:xfrm>
            <a:off x="419848" y="1634036"/>
            <a:ext cx="7612327" cy="3422058"/>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58" name="Google Shape;958;p84"/>
          <p:cNvSpPr/>
          <p:nvPr/>
        </p:nvSpPr>
        <p:spPr>
          <a:xfrm>
            <a:off x="425998" y="445800"/>
            <a:ext cx="4779900" cy="902700"/>
          </a:xfrm>
          <a:prstGeom prst="rect">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84"/>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1</a:t>
            </a:r>
            <a:endParaRPr sz="3000">
              <a:solidFill>
                <a:srgbClr val="FFFFFF"/>
              </a:solidFill>
              <a:latin typeface="Roboto Light"/>
              <a:ea typeface="Roboto Light"/>
              <a:cs typeface="Roboto Light"/>
              <a:sym typeface="Roboto Light"/>
            </a:endParaRPr>
          </a:p>
        </p:txBody>
      </p:sp>
      <p:sp>
        <p:nvSpPr>
          <p:cNvPr id="961" name="Google Shape;961;p84"/>
          <p:cNvSpPr txBox="1"/>
          <p:nvPr/>
        </p:nvSpPr>
        <p:spPr>
          <a:xfrm>
            <a:off x="419848" y="1741237"/>
            <a:ext cx="9928964" cy="4145720"/>
          </a:xfrm>
          <a:prstGeom prst="rect">
            <a:avLst/>
          </a:prstGeom>
          <a:noFill/>
          <a:ln>
            <a:noFill/>
          </a:ln>
        </p:spPr>
        <p:txBody>
          <a:bodyPr spcFirstLastPara="1" wrap="square" lIns="91425" tIns="91425" rIns="91425" bIns="91425" anchor="t" anchorCtr="0">
            <a:spAutoFit/>
          </a:bodyPr>
          <a:lstStyle/>
          <a:p>
            <a:pPr lvl="7">
              <a:lnSpc>
                <a:spcPct val="90000"/>
              </a:lnSpc>
            </a:pPr>
            <a:r>
              <a:rPr lang="en-US" b="1" u="sng" dirty="0">
                <a:solidFill>
                  <a:srgbClr val="082D49"/>
                </a:solidFill>
                <a:latin typeface="Roboto"/>
                <a:ea typeface="Roboto"/>
                <a:cs typeface="Roboto"/>
                <a:sym typeface="Roboto"/>
              </a:rPr>
              <a:t>Goal #1:</a:t>
            </a:r>
          </a:p>
          <a:p>
            <a:pPr lvl="7">
              <a:lnSpc>
                <a:spcPct val="90000"/>
              </a:lnSpc>
            </a:pPr>
            <a:endParaRPr lang="en-US" dirty="0">
              <a:solidFill>
                <a:srgbClr val="082D49"/>
              </a:solidFill>
              <a:latin typeface="Roboto"/>
              <a:ea typeface="Roboto"/>
              <a:cs typeface="Roboto"/>
              <a:sym typeface="Roboto"/>
            </a:endParaRPr>
          </a:p>
          <a:p>
            <a:pPr lvl="7">
              <a:lnSpc>
                <a:spcPct val="90000"/>
              </a:lnSpc>
            </a:pPr>
            <a:r>
              <a:rPr lang="en-US" dirty="0">
                <a:solidFill>
                  <a:srgbClr val="082D49"/>
                </a:solidFill>
                <a:latin typeface="Roboto"/>
                <a:ea typeface="Roboto"/>
              </a:rPr>
              <a:t>Create two Neural Network Models:</a:t>
            </a:r>
          </a:p>
          <a:p>
            <a:pPr lvl="7">
              <a:lnSpc>
                <a:spcPct val="90000"/>
              </a:lnSpc>
            </a:pPr>
            <a:br>
              <a:rPr lang="en-US" dirty="0">
                <a:solidFill>
                  <a:srgbClr val="082D49"/>
                </a:solidFill>
                <a:latin typeface="Roboto"/>
                <a:ea typeface="Roboto"/>
              </a:rPr>
            </a:br>
            <a:r>
              <a:rPr lang="en-US" dirty="0">
                <a:solidFill>
                  <a:srgbClr val="082D49"/>
                </a:solidFill>
                <a:latin typeface="Roboto"/>
                <a:ea typeface="Roboto"/>
              </a:rPr>
              <a:t>  a) Prediction of heart disease risk</a:t>
            </a:r>
          </a:p>
          <a:p>
            <a:pPr lvl="7">
              <a:lnSpc>
                <a:spcPct val="90000"/>
              </a:lnSpc>
            </a:pPr>
            <a:endParaRPr lang="en-US" dirty="0">
              <a:solidFill>
                <a:srgbClr val="082D49"/>
              </a:solidFill>
              <a:latin typeface="Roboto"/>
              <a:ea typeface="Roboto"/>
            </a:endParaRPr>
          </a:p>
          <a:p>
            <a:pPr lvl="7">
              <a:lnSpc>
                <a:spcPct val="90000"/>
              </a:lnSpc>
            </a:pPr>
            <a:r>
              <a:rPr lang="en-US" sz="1200" dirty="0">
                <a:solidFill>
                  <a:srgbClr val="082D49"/>
                </a:solidFill>
                <a:latin typeface="Roboto"/>
                <a:ea typeface="Roboto"/>
              </a:rPr>
              <a:t>	</a:t>
            </a:r>
            <a:r>
              <a:rPr lang="en-US" sz="1200" dirty="0">
                <a:solidFill>
                  <a:srgbClr val="082D49"/>
                </a:solidFill>
                <a:latin typeface="Roboto"/>
                <a:ea typeface="Roboto"/>
                <a:hlinkClick r:id="rId3"/>
              </a:rPr>
              <a:t>https://www.kaggle.com/datasets/alexteboul/heart-disease-health-indicators-dataset</a:t>
            </a:r>
            <a:r>
              <a:rPr lang="en-US" sz="1200" dirty="0">
                <a:solidFill>
                  <a:srgbClr val="082D49"/>
                </a:solidFill>
                <a:latin typeface="Roboto"/>
                <a:ea typeface="Roboto"/>
              </a:rPr>
              <a:t> </a:t>
            </a:r>
          </a:p>
          <a:p>
            <a:pPr lvl="7">
              <a:lnSpc>
                <a:spcPct val="90000"/>
              </a:lnSpc>
            </a:pPr>
            <a:r>
              <a:rPr lang="en-US" dirty="0">
                <a:solidFill>
                  <a:srgbClr val="082D49"/>
                </a:solidFill>
                <a:latin typeface="Roboto"/>
                <a:ea typeface="Roboto"/>
              </a:rPr>
              <a:t>	</a:t>
            </a:r>
            <a:br>
              <a:rPr lang="en-US" dirty="0">
                <a:solidFill>
                  <a:srgbClr val="082D49"/>
                </a:solidFill>
                <a:latin typeface="Roboto"/>
                <a:ea typeface="Roboto"/>
              </a:rPr>
            </a:br>
            <a:r>
              <a:rPr lang="en-US" dirty="0">
                <a:solidFill>
                  <a:srgbClr val="082D49"/>
                </a:solidFill>
                <a:latin typeface="Roboto"/>
                <a:ea typeface="Roboto"/>
              </a:rPr>
              <a:t>  b) Mortality prediction after having a heart attack</a:t>
            </a:r>
          </a:p>
          <a:p>
            <a:pPr lvl="7">
              <a:lnSpc>
                <a:spcPct val="90000"/>
              </a:lnSpc>
            </a:pPr>
            <a:endParaRPr lang="en-US" sz="1200" dirty="0">
              <a:solidFill>
                <a:srgbClr val="082D49"/>
              </a:solidFill>
              <a:latin typeface="Roboto"/>
              <a:ea typeface="Roboto"/>
              <a:cs typeface="Roboto"/>
              <a:sym typeface="Roboto"/>
            </a:endParaRPr>
          </a:p>
          <a:p>
            <a:pPr lvl="7">
              <a:lnSpc>
                <a:spcPct val="90000"/>
              </a:lnSpc>
            </a:pPr>
            <a:r>
              <a:rPr lang="en-US" sz="1200" dirty="0">
                <a:solidFill>
                  <a:srgbClr val="082D49"/>
                </a:solidFill>
                <a:latin typeface="Roboto"/>
                <a:ea typeface="Roboto"/>
                <a:cs typeface="Roboto"/>
                <a:sym typeface="Roboto"/>
              </a:rPr>
              <a:t>	</a:t>
            </a:r>
            <a:r>
              <a:rPr lang="en-US" sz="1200" dirty="0">
                <a:solidFill>
                  <a:srgbClr val="082D49"/>
                </a:solidFill>
                <a:latin typeface="Roboto"/>
                <a:ea typeface="Roboto"/>
                <a:cs typeface="Roboto"/>
                <a:sym typeface="Roboto"/>
                <a:hlinkClick r:id="rId4"/>
              </a:rPr>
              <a:t>https://www.kaggle.com/datasets/asgharalikhan/mortality-rate-heart-patient-pakistan-hospital/</a:t>
            </a:r>
            <a:r>
              <a:rPr lang="en-US" sz="1200" dirty="0">
                <a:solidFill>
                  <a:srgbClr val="082D49"/>
                </a:solidFill>
                <a:latin typeface="Roboto"/>
                <a:ea typeface="Roboto"/>
                <a:cs typeface="Roboto"/>
                <a:sym typeface="Roboto"/>
              </a:rPr>
              <a:t> </a:t>
            </a:r>
          </a:p>
          <a:p>
            <a:pPr marL="0" lvl="0" indent="0" algn="l" rtl="0">
              <a:lnSpc>
                <a:spcPct val="90000"/>
              </a:lnSpc>
              <a:spcBef>
                <a:spcPts val="0"/>
              </a:spcBef>
              <a:spcAft>
                <a:spcPts val="0"/>
              </a:spcAft>
              <a:buNone/>
            </a:pPr>
            <a:endParaRPr lang="en-US" sz="1200"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lang="en-US" dirty="0">
              <a:solidFill>
                <a:srgbClr val="082D49"/>
              </a:solidFill>
              <a:latin typeface="Roboto"/>
              <a:ea typeface="Roboto"/>
              <a:cs typeface="Roboto"/>
              <a:sym typeface="Roboto"/>
            </a:endParaRPr>
          </a:p>
          <a:p>
            <a:pPr lvl="3">
              <a:lnSpc>
                <a:spcPct val="90000"/>
              </a:lnSpc>
            </a:pPr>
            <a:r>
              <a:rPr lang="en-US" b="1" u="sng" dirty="0">
                <a:solidFill>
                  <a:srgbClr val="082D49"/>
                </a:solidFill>
                <a:latin typeface="Roboto"/>
                <a:ea typeface="Roboto"/>
                <a:cs typeface="Roboto"/>
                <a:sym typeface="Roboto"/>
              </a:rPr>
              <a:t>Result:</a:t>
            </a:r>
          </a:p>
          <a:p>
            <a:pPr lvl="3">
              <a:lnSpc>
                <a:spcPct val="90000"/>
              </a:lnSpc>
            </a:pPr>
            <a:r>
              <a:rPr lang="en-US" dirty="0">
                <a:solidFill>
                  <a:srgbClr val="082D49"/>
                </a:solidFill>
                <a:latin typeface="Roboto"/>
                <a:ea typeface="Roboto"/>
                <a:cs typeface="Roboto"/>
                <a:sym typeface="Roboto"/>
              </a:rPr>
              <a:t>Successfully created two Neural Network Models</a:t>
            </a:r>
          </a:p>
          <a:p>
            <a:pPr lvl="3">
              <a:lnSpc>
                <a:spcPct val="90000"/>
              </a:lnSpc>
            </a:pPr>
            <a:endParaRPr lang="en-US"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lang="en-US" dirty="0">
              <a:solidFill>
                <a:srgbClr val="082D49"/>
              </a:solidFill>
              <a:latin typeface="Roboto"/>
              <a:ea typeface="Roboto"/>
              <a:cs typeface="Roboto"/>
              <a:sym typeface="Roboto"/>
            </a:endParaRPr>
          </a:p>
          <a:p>
            <a:pPr marL="0" lvl="0" indent="0" algn="l" rtl="0">
              <a:lnSpc>
                <a:spcPct val="90000"/>
              </a:lnSpc>
              <a:spcBef>
                <a:spcPts val="0"/>
              </a:spcBef>
              <a:spcAft>
                <a:spcPts val="0"/>
              </a:spcAft>
              <a:buNone/>
            </a:pPr>
            <a:endParaRPr dirty="0">
              <a:solidFill>
                <a:srgbClr val="082D49"/>
              </a:solidFill>
              <a:latin typeface="Roboto"/>
              <a:ea typeface="Roboto"/>
              <a:cs typeface="Roboto"/>
              <a:sym typeface="Roboto"/>
            </a:endParaRPr>
          </a:p>
        </p:txBody>
      </p:sp>
      <p:pic>
        <p:nvPicPr>
          <p:cNvPr id="2" name="Picture 1">
            <a:extLst>
              <a:ext uri="{FF2B5EF4-FFF2-40B4-BE49-F238E27FC236}">
                <a16:creationId xmlns:a16="http://schemas.microsoft.com/office/drawing/2014/main" id="{FD81122B-50DB-0AE0-7E41-814978538E08}"/>
              </a:ext>
            </a:extLst>
          </p:cNvPr>
          <p:cNvPicPr>
            <a:picLocks noChangeAspect="1"/>
          </p:cNvPicPr>
          <p:nvPr/>
        </p:nvPicPr>
        <p:blipFill>
          <a:blip r:embed="rId5"/>
          <a:stretch>
            <a:fillRect/>
          </a:stretch>
        </p:blipFill>
        <p:spPr>
          <a:xfrm>
            <a:off x="0" y="5656729"/>
            <a:ext cx="1201271" cy="12012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5" name="Picture 4">
            <a:extLst>
              <a:ext uri="{FF2B5EF4-FFF2-40B4-BE49-F238E27FC236}">
                <a16:creationId xmlns:a16="http://schemas.microsoft.com/office/drawing/2014/main" id="{ADA24779-43B5-5105-E252-7B859C123B9E}"/>
              </a:ext>
            </a:extLst>
          </p:cNvPr>
          <p:cNvPicPr>
            <a:picLocks noChangeAspect="1"/>
          </p:cNvPicPr>
          <p:nvPr/>
        </p:nvPicPr>
        <p:blipFill>
          <a:blip r:embed="rId6"/>
          <a:stretch>
            <a:fillRect/>
          </a:stretch>
        </p:blipFill>
        <p:spPr>
          <a:xfrm>
            <a:off x="5826601" y="4154750"/>
            <a:ext cx="6205732" cy="247754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6">
          <a:extLst>
            <a:ext uri="{FF2B5EF4-FFF2-40B4-BE49-F238E27FC236}">
              <a16:creationId xmlns:a16="http://schemas.microsoft.com/office/drawing/2014/main" id="{6DF664C1-8B4F-C22A-F858-733A26931E80}"/>
            </a:ext>
          </a:extLst>
        </p:cNvPr>
        <p:cNvGrpSpPr/>
        <p:nvPr/>
      </p:nvGrpSpPr>
      <p:grpSpPr>
        <a:xfrm>
          <a:off x="0" y="0"/>
          <a:ext cx="0" cy="0"/>
          <a:chOff x="0" y="0"/>
          <a:chExt cx="0" cy="0"/>
        </a:xfrm>
      </p:grpSpPr>
      <p:sp>
        <p:nvSpPr>
          <p:cNvPr id="967" name="Google Shape;967;p85">
            <a:extLst>
              <a:ext uri="{FF2B5EF4-FFF2-40B4-BE49-F238E27FC236}">
                <a16:creationId xmlns:a16="http://schemas.microsoft.com/office/drawing/2014/main" id="{86028BC5-9659-6ECC-8B0A-60BF657354AC}"/>
              </a:ext>
            </a:extLst>
          </p:cNvPr>
          <p:cNvSpPr/>
          <p:nvPr/>
        </p:nvSpPr>
        <p:spPr>
          <a:xfrm>
            <a:off x="425998" y="1764003"/>
            <a:ext cx="7350841" cy="4920882"/>
          </a:xfrm>
          <a:prstGeom prst="rect">
            <a:avLst/>
          </a:prstGeom>
          <a:solidFill>
            <a:srgbClr val="F2F2F2"/>
          </a:solidFill>
          <a:ln>
            <a:noFill/>
          </a:ln>
        </p:spPr>
        <p:txBody>
          <a:bodyPr spcFirstLastPara="1" wrap="square" lIns="121900" tIns="121900" rIns="121900" bIns="121900" anchor="ctr" anchorCtr="0">
            <a:noAutofit/>
          </a:bodyPr>
          <a:lstStyle/>
          <a:p>
            <a:pPr>
              <a:lnSpc>
                <a:spcPct val="90000"/>
              </a:lnSpc>
            </a:pPr>
            <a:r>
              <a:rPr lang="en-US" b="1" u="sng" dirty="0">
                <a:solidFill>
                  <a:srgbClr val="082D49"/>
                </a:solidFill>
                <a:latin typeface="Roboto"/>
                <a:ea typeface="Roboto"/>
                <a:cs typeface="Roboto"/>
                <a:sym typeface="Roboto"/>
              </a:rPr>
              <a:t>Goal #2:</a:t>
            </a:r>
          </a:p>
          <a:p>
            <a:pPr>
              <a:lnSpc>
                <a:spcPct val="90000"/>
              </a:lnSpc>
            </a:pPr>
            <a:endParaRPr lang="en-US" b="1" u="sng" dirty="0">
              <a:solidFill>
                <a:srgbClr val="082D49"/>
              </a:solidFill>
              <a:latin typeface="Roboto"/>
              <a:ea typeface="Roboto"/>
              <a:cs typeface="Roboto"/>
              <a:sym typeface="Roboto"/>
            </a:endParaRPr>
          </a:p>
          <a:p>
            <a:pPr marL="285750" lvl="7" indent="-285750">
              <a:lnSpc>
                <a:spcPct val="90000"/>
              </a:lnSpc>
              <a:buFont typeface="Arial" panose="020B0604020202020204" pitchFamily="34" charset="0"/>
              <a:buChar char="•"/>
            </a:pPr>
            <a:r>
              <a:rPr lang="en-US" dirty="0">
                <a:solidFill>
                  <a:srgbClr val="082D49"/>
                </a:solidFill>
                <a:latin typeface="Roboto"/>
                <a:ea typeface="Roboto"/>
                <a:cs typeface="Roboto"/>
                <a:sym typeface="Roboto"/>
              </a:rPr>
              <a:t>Develop a questionnaire for the patient to predict their own mortality danger, using Kaggle source data based on the previously trained Neural Network model.</a:t>
            </a:r>
          </a:p>
          <a:p>
            <a:pPr marL="285750" lvl="7" indent="-285750">
              <a:lnSpc>
                <a:spcPct val="90000"/>
              </a:lnSpc>
              <a:buFont typeface="Arial" panose="020B0604020202020204" pitchFamily="34" charset="0"/>
              <a:buChar char="•"/>
            </a:pPr>
            <a:endParaRPr lang="en-US" dirty="0">
              <a:solidFill>
                <a:srgbClr val="082D49"/>
              </a:solidFill>
              <a:latin typeface="Roboto"/>
              <a:ea typeface="Roboto"/>
              <a:cs typeface="Roboto"/>
              <a:sym typeface="Roboto"/>
            </a:endParaRPr>
          </a:p>
          <a:p>
            <a:pPr marL="285750" lvl="7" indent="-285750">
              <a:lnSpc>
                <a:spcPct val="90000"/>
              </a:lnSpc>
              <a:buFont typeface="Arial" panose="020B0604020202020204" pitchFamily="34" charset="0"/>
              <a:buChar char="•"/>
            </a:pPr>
            <a:r>
              <a:rPr lang="en-US" dirty="0">
                <a:solidFill>
                  <a:srgbClr val="082D49"/>
                </a:solidFill>
                <a:latin typeface="Roboto"/>
                <a:ea typeface="Roboto"/>
                <a:cs typeface="Roboto"/>
                <a:sym typeface="Roboto"/>
              </a:rPr>
              <a:t>Feature importance was taken into consideration</a:t>
            </a:r>
          </a:p>
          <a:p>
            <a:pPr lvl="7">
              <a:lnSpc>
                <a:spcPct val="90000"/>
              </a:lnSpc>
            </a:pPr>
            <a:endParaRPr lang="en-US" dirty="0">
              <a:solidFill>
                <a:srgbClr val="082D49"/>
              </a:solidFill>
              <a:latin typeface="Roboto"/>
              <a:ea typeface="Roboto"/>
              <a:cs typeface="Roboto"/>
              <a:sym typeface="Roboto"/>
            </a:endParaRPr>
          </a:p>
          <a:p>
            <a:pPr lvl="7">
              <a:lnSpc>
                <a:spcPct val="90000"/>
              </a:lnSpc>
            </a:pPr>
            <a:r>
              <a:rPr lang="en-US" dirty="0">
                <a:solidFill>
                  <a:srgbClr val="082D49"/>
                </a:solidFill>
                <a:latin typeface="Roboto"/>
                <a:ea typeface="Roboto"/>
                <a:cs typeface="Roboto"/>
                <a:sym typeface="Roboto"/>
              </a:rPr>
              <a:t>Heart Disease Data Set:</a:t>
            </a:r>
          </a:p>
          <a:p>
            <a:pPr lvl="8">
              <a:lnSpc>
                <a:spcPct val="90000"/>
              </a:lnSpc>
            </a:pPr>
            <a:r>
              <a:rPr lang="en-US" sz="1200" dirty="0">
                <a:solidFill>
                  <a:srgbClr val="082D49"/>
                </a:solidFill>
                <a:effectLst/>
                <a:latin typeface="Roboto"/>
                <a:ea typeface="Roboto"/>
                <a:sym typeface="Roboto"/>
              </a:rPr>
              <a:t>	</a:t>
            </a:r>
            <a:r>
              <a:rPr lang="en-US" sz="1200" dirty="0">
                <a:effectLst/>
                <a:latin typeface="Segoe UI" panose="020B0502040204020203" pitchFamily="34" charset="0"/>
              </a:rPr>
              <a:t>Age</a:t>
            </a:r>
          </a:p>
          <a:p>
            <a:pPr lvl="8">
              <a:lnSpc>
                <a:spcPct val="90000"/>
              </a:lnSpc>
            </a:pPr>
            <a:r>
              <a:rPr lang="en-US" sz="1200" dirty="0">
                <a:latin typeface="Segoe UI" panose="020B0502040204020203" pitchFamily="34" charset="0"/>
              </a:rPr>
              <a:t>	Gender</a:t>
            </a:r>
            <a:br>
              <a:rPr lang="en-US" sz="1200" dirty="0">
                <a:effectLst/>
                <a:latin typeface="Segoe UI" panose="020B0502040204020203" pitchFamily="34" charset="0"/>
              </a:rPr>
            </a:br>
            <a:r>
              <a:rPr lang="en-US" sz="1200" dirty="0">
                <a:effectLst/>
                <a:latin typeface="Segoe UI" panose="020B0502040204020203" pitchFamily="34" charset="0"/>
              </a:rPr>
              <a:t>	General Health</a:t>
            </a:r>
            <a:br>
              <a:rPr lang="en-US" sz="1200" dirty="0">
                <a:effectLst/>
                <a:latin typeface="Segoe UI" panose="020B0502040204020203" pitchFamily="34" charset="0"/>
              </a:rPr>
            </a:br>
            <a:r>
              <a:rPr lang="en-US" sz="1200" dirty="0">
                <a:effectLst/>
                <a:latin typeface="Segoe UI" panose="020B0502040204020203" pitchFamily="34" charset="0"/>
              </a:rPr>
              <a:t>	Previous Stroke</a:t>
            </a:r>
            <a:br>
              <a:rPr lang="en-US" sz="1200" dirty="0">
                <a:effectLst/>
                <a:latin typeface="Segoe UI" panose="020B0502040204020203" pitchFamily="34" charset="0"/>
              </a:rPr>
            </a:br>
            <a:r>
              <a:rPr lang="en-US" sz="1200" dirty="0">
                <a:effectLst/>
                <a:latin typeface="Segoe UI" panose="020B0502040204020203" pitchFamily="34" charset="0"/>
              </a:rPr>
              <a:t>	High Cholesterol</a:t>
            </a:r>
          </a:p>
          <a:p>
            <a:pPr lvl="8">
              <a:lnSpc>
                <a:spcPct val="90000"/>
              </a:lnSpc>
            </a:pPr>
            <a:endParaRPr lang="en-US" sz="1200" dirty="0">
              <a:effectLst/>
              <a:latin typeface="Segoe UI" panose="020B0502040204020203" pitchFamily="34" charset="0"/>
            </a:endParaRPr>
          </a:p>
          <a:p>
            <a:pPr lvl="8">
              <a:lnSpc>
                <a:spcPct val="90000"/>
              </a:lnSpc>
            </a:pPr>
            <a:r>
              <a:rPr lang="en-US" dirty="0">
                <a:solidFill>
                  <a:srgbClr val="082D49"/>
                </a:solidFill>
                <a:latin typeface="Roboto"/>
                <a:ea typeface="Roboto"/>
              </a:rPr>
              <a:t>Mortality Data Set:</a:t>
            </a:r>
          </a:p>
          <a:p>
            <a:pPr lvl="8">
              <a:lnSpc>
                <a:spcPct val="90000"/>
              </a:lnSpc>
            </a:pPr>
            <a:r>
              <a:rPr lang="en-US" sz="1200" dirty="0">
                <a:solidFill>
                  <a:srgbClr val="082D49"/>
                </a:solidFill>
                <a:latin typeface="Segoe UI" panose="020B0502040204020203" pitchFamily="34" charset="0"/>
                <a:ea typeface="Roboto"/>
                <a:cs typeface="Roboto"/>
                <a:sym typeface="Roboto"/>
              </a:rPr>
              <a:t>	</a:t>
            </a:r>
            <a:r>
              <a:rPr lang="en-US" sz="1200" dirty="0">
                <a:latin typeface="Segoe UI" panose="020B0502040204020203" pitchFamily="34" charset="0"/>
                <a:sym typeface="Roboto"/>
              </a:rPr>
              <a:t>Age</a:t>
            </a:r>
          </a:p>
          <a:p>
            <a:pPr lvl="8">
              <a:lnSpc>
                <a:spcPct val="90000"/>
              </a:lnSpc>
            </a:pPr>
            <a:r>
              <a:rPr lang="en-US" sz="1200" dirty="0">
                <a:latin typeface="Segoe UI" panose="020B0502040204020203" pitchFamily="34" charset="0"/>
                <a:sym typeface="Roboto"/>
              </a:rPr>
              <a:t>	Gender</a:t>
            </a:r>
          </a:p>
          <a:p>
            <a:pPr lvl="8">
              <a:lnSpc>
                <a:spcPct val="90000"/>
              </a:lnSpc>
            </a:pPr>
            <a:r>
              <a:rPr lang="en-US" sz="1200" dirty="0">
                <a:latin typeface="Segoe UI" panose="020B0502040204020203" pitchFamily="34" charset="0"/>
                <a:sym typeface="Roboto"/>
              </a:rPr>
              <a:t>	Smoking history</a:t>
            </a:r>
          </a:p>
          <a:p>
            <a:pPr lvl="8">
              <a:lnSpc>
                <a:spcPct val="90000"/>
              </a:lnSpc>
            </a:pPr>
            <a:r>
              <a:rPr lang="en-US" sz="1200" dirty="0">
                <a:latin typeface="Segoe UI" panose="020B0502040204020203" pitchFamily="34" charset="0"/>
                <a:sym typeface="Roboto"/>
              </a:rPr>
              <a:t>	Exercise-induced Angina</a:t>
            </a:r>
          </a:p>
          <a:p>
            <a:pPr lvl="8">
              <a:lnSpc>
                <a:spcPct val="90000"/>
              </a:lnSpc>
            </a:pPr>
            <a:r>
              <a:rPr lang="en-US" sz="1200" dirty="0">
                <a:latin typeface="Segoe UI" panose="020B0502040204020203" pitchFamily="34" charset="0"/>
                <a:sym typeface="Roboto"/>
              </a:rPr>
              <a:t>	Resting Heart Rate</a:t>
            </a:r>
          </a:p>
          <a:p>
            <a:pPr>
              <a:lnSpc>
                <a:spcPct val="90000"/>
              </a:lnSpc>
            </a:pPr>
            <a:endParaRPr lang="en-US" dirty="0">
              <a:solidFill>
                <a:srgbClr val="082D49"/>
              </a:solidFill>
              <a:latin typeface="Roboto"/>
              <a:ea typeface="Roboto"/>
              <a:cs typeface="Roboto"/>
              <a:sym typeface="Roboto"/>
            </a:endParaRPr>
          </a:p>
          <a:p>
            <a:pPr marL="285750" lvl="2" indent="-285750">
              <a:lnSpc>
                <a:spcPct val="90000"/>
              </a:lnSpc>
              <a:buFont typeface="Arial" panose="020B0604020202020204" pitchFamily="34" charset="0"/>
              <a:buChar char="•"/>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p:txBody>
      </p:sp>
      <p:sp>
        <p:nvSpPr>
          <p:cNvPr id="968" name="Google Shape;968;p85">
            <a:extLst>
              <a:ext uri="{FF2B5EF4-FFF2-40B4-BE49-F238E27FC236}">
                <a16:creationId xmlns:a16="http://schemas.microsoft.com/office/drawing/2014/main" id="{328E0718-8588-0F84-656F-F259CD3045E6}"/>
              </a:ext>
            </a:extLst>
          </p:cNvPr>
          <p:cNvSpPr/>
          <p:nvPr/>
        </p:nvSpPr>
        <p:spPr>
          <a:xfrm>
            <a:off x="425998" y="445800"/>
            <a:ext cx="4779900" cy="902700"/>
          </a:xfrm>
          <a:prstGeom prst="rect">
            <a:avLst/>
          </a:prstGeom>
          <a:solidFill>
            <a:srgbClr val="00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85">
            <a:extLst>
              <a:ext uri="{FF2B5EF4-FFF2-40B4-BE49-F238E27FC236}">
                <a16:creationId xmlns:a16="http://schemas.microsoft.com/office/drawing/2014/main" id="{14CE2B0B-AEFE-0544-96AB-969EAC8860CE}"/>
              </a:ext>
            </a:extLst>
          </p:cNvPr>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a:solidFill>
                  <a:srgbClr val="FFFFFF"/>
                </a:solidFill>
                <a:latin typeface="Roboto Light"/>
                <a:ea typeface="Roboto Light"/>
                <a:cs typeface="Roboto Light"/>
                <a:sym typeface="Roboto Light"/>
              </a:rPr>
              <a:t>Result/Conclusion 2</a:t>
            </a:r>
            <a:endParaRPr sz="3000">
              <a:solidFill>
                <a:srgbClr val="FFFFFF"/>
              </a:solidFill>
              <a:latin typeface="Roboto Light"/>
              <a:ea typeface="Roboto Light"/>
              <a:cs typeface="Roboto Light"/>
              <a:sym typeface="Roboto Light"/>
            </a:endParaRPr>
          </a:p>
        </p:txBody>
      </p:sp>
      <p:pic>
        <p:nvPicPr>
          <p:cNvPr id="2" name="Picture 1">
            <a:extLst>
              <a:ext uri="{FF2B5EF4-FFF2-40B4-BE49-F238E27FC236}">
                <a16:creationId xmlns:a16="http://schemas.microsoft.com/office/drawing/2014/main" id="{61A60094-5A86-C901-11EB-7AEDF7A70608}"/>
              </a:ext>
            </a:extLst>
          </p:cNvPr>
          <p:cNvPicPr>
            <a:picLocks noChangeAspect="1"/>
          </p:cNvPicPr>
          <p:nvPr/>
        </p:nvPicPr>
        <p:blipFill>
          <a:blip r:embed="rId3"/>
          <a:stretch>
            <a:fillRect/>
          </a:stretch>
        </p:blipFill>
        <p:spPr>
          <a:xfrm>
            <a:off x="0" y="5656729"/>
            <a:ext cx="1201271" cy="12012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 name="Picture 3">
            <a:extLst>
              <a:ext uri="{FF2B5EF4-FFF2-40B4-BE49-F238E27FC236}">
                <a16:creationId xmlns:a16="http://schemas.microsoft.com/office/drawing/2014/main" id="{6854AF61-778E-A3C8-5DC7-B79DE65DE13E}"/>
              </a:ext>
            </a:extLst>
          </p:cNvPr>
          <p:cNvPicPr>
            <a:picLocks noChangeAspect="1"/>
          </p:cNvPicPr>
          <p:nvPr/>
        </p:nvPicPr>
        <p:blipFill>
          <a:blip r:embed="rId4"/>
          <a:stretch>
            <a:fillRect/>
          </a:stretch>
        </p:blipFill>
        <p:spPr>
          <a:xfrm>
            <a:off x="8046210" y="623558"/>
            <a:ext cx="3719791" cy="57128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4072232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6">
          <a:extLst>
            <a:ext uri="{FF2B5EF4-FFF2-40B4-BE49-F238E27FC236}">
              <a16:creationId xmlns:a16="http://schemas.microsoft.com/office/drawing/2014/main" id="{9D5B060E-0C63-A0C2-D3AE-3F6E140930AD}"/>
            </a:ext>
          </a:extLst>
        </p:cNvPr>
        <p:cNvGrpSpPr/>
        <p:nvPr/>
      </p:nvGrpSpPr>
      <p:grpSpPr>
        <a:xfrm>
          <a:off x="0" y="0"/>
          <a:ext cx="0" cy="0"/>
          <a:chOff x="0" y="0"/>
          <a:chExt cx="0" cy="0"/>
        </a:xfrm>
      </p:grpSpPr>
      <p:sp>
        <p:nvSpPr>
          <p:cNvPr id="967" name="Google Shape;967;p85">
            <a:extLst>
              <a:ext uri="{FF2B5EF4-FFF2-40B4-BE49-F238E27FC236}">
                <a16:creationId xmlns:a16="http://schemas.microsoft.com/office/drawing/2014/main" id="{4C343F8C-2425-10A4-FCB2-26FD8297D28B}"/>
              </a:ext>
            </a:extLst>
          </p:cNvPr>
          <p:cNvSpPr/>
          <p:nvPr/>
        </p:nvSpPr>
        <p:spPr>
          <a:xfrm>
            <a:off x="492673" y="1841054"/>
            <a:ext cx="8456018" cy="3645346"/>
          </a:xfrm>
          <a:prstGeom prst="rect">
            <a:avLst/>
          </a:prstGeom>
          <a:solidFill>
            <a:srgbClr val="F2F2F2"/>
          </a:solidFill>
          <a:ln>
            <a:noFill/>
          </a:ln>
        </p:spPr>
        <p:txBody>
          <a:bodyPr spcFirstLastPara="1" wrap="square" lIns="121900" tIns="121900" rIns="121900" bIns="121900" anchor="ctr" anchorCtr="0">
            <a:noAutofit/>
          </a:bodyPr>
          <a:lstStyle/>
          <a:p>
            <a:pPr lvl="0" algn="l" rtl="0">
              <a:lnSpc>
                <a:spcPct val="90000"/>
              </a:lnSpc>
              <a:spcBef>
                <a:spcPts val="0"/>
              </a:spcBef>
              <a:spcAft>
                <a:spcPts val="0"/>
              </a:spcAft>
            </a:pPr>
            <a:r>
              <a:rPr lang="en-US" b="1" u="sng" dirty="0">
                <a:solidFill>
                  <a:srgbClr val="082D49"/>
                </a:solidFill>
                <a:latin typeface="Roboto"/>
                <a:ea typeface="Roboto"/>
                <a:cs typeface="Roboto"/>
                <a:sym typeface="Roboto"/>
              </a:rPr>
              <a:t>Goal #3:</a:t>
            </a:r>
          </a:p>
          <a:p>
            <a:pPr lvl="0" algn="l" rtl="0">
              <a:lnSpc>
                <a:spcPct val="90000"/>
              </a:lnSpc>
              <a:spcBef>
                <a:spcPts val="0"/>
              </a:spcBef>
              <a:spcAft>
                <a:spcPts val="0"/>
              </a:spcAft>
            </a:pPr>
            <a:endParaRPr lang="en-US" b="1" u="sng"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dirty="0">
                <a:solidFill>
                  <a:srgbClr val="082D49"/>
                </a:solidFill>
                <a:latin typeface="Roboto"/>
                <a:ea typeface="Roboto"/>
                <a:cs typeface="Roboto"/>
                <a:sym typeface="Roboto"/>
              </a:rPr>
              <a:t>A GUI was developed using </a:t>
            </a:r>
            <a:r>
              <a:rPr lang="en-US" dirty="0" err="1">
                <a:solidFill>
                  <a:srgbClr val="082D49"/>
                </a:solidFill>
                <a:latin typeface="Roboto"/>
                <a:ea typeface="Roboto"/>
                <a:cs typeface="Roboto"/>
                <a:sym typeface="Roboto"/>
              </a:rPr>
              <a:t>tkinter</a:t>
            </a:r>
            <a:endParaRPr lang="en-US"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r>
              <a:rPr lang="en-US" dirty="0">
                <a:solidFill>
                  <a:srgbClr val="082D49"/>
                </a:solidFill>
                <a:latin typeface="Roboto"/>
                <a:ea typeface="Roboto"/>
                <a:cs typeface="Roboto"/>
                <a:sym typeface="Roboto"/>
              </a:rPr>
              <a:t>What is </a:t>
            </a:r>
            <a:r>
              <a:rPr lang="en-US" dirty="0" err="1">
                <a:solidFill>
                  <a:srgbClr val="082D49"/>
                </a:solidFill>
                <a:latin typeface="Roboto"/>
                <a:ea typeface="Roboto"/>
                <a:cs typeface="Roboto"/>
                <a:sym typeface="Roboto"/>
              </a:rPr>
              <a:t>tkinter</a:t>
            </a:r>
            <a:r>
              <a:rPr lang="en-US" dirty="0">
                <a:solidFill>
                  <a:srgbClr val="082D49"/>
                </a:solidFill>
                <a:latin typeface="Roboto"/>
                <a:ea typeface="Roboto"/>
                <a:cs typeface="Roboto"/>
                <a:sym typeface="Roboto"/>
              </a:rPr>
              <a:t>?</a:t>
            </a: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lvl="1">
              <a:lnSpc>
                <a:spcPct val="90000"/>
              </a:lnSpc>
            </a:pPr>
            <a:r>
              <a:rPr lang="en-US" sz="1200" b="1" dirty="0" err="1"/>
              <a:t>Tkinter</a:t>
            </a:r>
            <a:r>
              <a:rPr lang="en-US" sz="1200" dirty="0"/>
              <a:t> is the standard Python library for creating graphical user interfaces (GUIs), offering a simple yet powerful way to build desktop applications.</a:t>
            </a:r>
          </a:p>
          <a:p>
            <a:pPr lvl="1">
              <a:lnSpc>
                <a:spcPct val="90000"/>
              </a:lnSpc>
            </a:pPr>
            <a:endParaRPr lang="en-US" sz="1200" dirty="0"/>
          </a:p>
          <a:p>
            <a:pPr marL="171450" lvl="1" indent="-171450">
              <a:lnSpc>
                <a:spcPct val="90000"/>
              </a:lnSpc>
              <a:buFont typeface="Arial" panose="020B0604020202020204" pitchFamily="34" charset="0"/>
              <a:buChar char="•"/>
            </a:pPr>
            <a:r>
              <a:rPr lang="en-US" sz="1200" dirty="0"/>
              <a:t>It provides widgets like buttons, labels, text fields, and frames, allowing developers to design interactive applications with minimal code.</a:t>
            </a:r>
          </a:p>
          <a:p>
            <a:pPr marL="171450" lvl="1" indent="-171450">
              <a:lnSpc>
                <a:spcPct val="90000"/>
              </a:lnSpc>
              <a:buFont typeface="Arial" panose="020B0604020202020204" pitchFamily="34" charset="0"/>
              <a:buChar char="•"/>
            </a:pPr>
            <a:r>
              <a:rPr lang="en-US" sz="1200" dirty="0" err="1"/>
              <a:t>Tkinter</a:t>
            </a:r>
            <a:r>
              <a:rPr lang="en-US" sz="1200" dirty="0"/>
              <a:t> is lightweight, cross-platform, and comes pre-installed with Python, making it an accessible choice for GUI development.</a:t>
            </a:r>
            <a:endParaRPr lang="en-US" sz="1200"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r>
              <a:rPr lang="en-US" dirty="0">
                <a:solidFill>
                  <a:srgbClr val="082D49"/>
                </a:solidFill>
                <a:latin typeface="Roboto"/>
                <a:ea typeface="Roboto"/>
                <a:cs typeface="Roboto"/>
                <a:sym typeface="Roboto"/>
              </a:rPr>
              <a:t>For reference:  </a:t>
            </a:r>
            <a:r>
              <a:rPr lang="en-US" sz="1200" dirty="0">
                <a:solidFill>
                  <a:srgbClr val="082D49"/>
                </a:solidFill>
                <a:latin typeface="Roboto"/>
                <a:ea typeface="Roboto"/>
                <a:cs typeface="Roboto"/>
                <a:sym typeface="Roboto"/>
                <a:hlinkClick r:id="rId3"/>
              </a:rPr>
              <a:t>https://docs.python.org/3/library/tk.html</a:t>
            </a:r>
            <a:r>
              <a:rPr lang="en-US" sz="1200" dirty="0">
                <a:solidFill>
                  <a:srgbClr val="082D49"/>
                </a:solidFill>
                <a:latin typeface="Roboto"/>
                <a:ea typeface="Roboto"/>
                <a:cs typeface="Roboto"/>
                <a:sym typeface="Roboto"/>
              </a:rPr>
              <a:t> </a:t>
            </a:r>
          </a:p>
          <a:p>
            <a:pPr marL="285750" lvl="0" indent="-285750" algn="l" rtl="0">
              <a:lnSpc>
                <a:spcPct val="90000"/>
              </a:lnSpc>
              <a:spcBef>
                <a:spcPts val="0"/>
              </a:spcBef>
              <a:spcAft>
                <a:spcPts val="0"/>
              </a:spcAft>
              <a:buFont typeface="Arial" panose="020B0604020202020204" pitchFamily="34" charset="0"/>
              <a:buChar char="•"/>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p:txBody>
      </p:sp>
      <p:sp>
        <p:nvSpPr>
          <p:cNvPr id="968" name="Google Shape;968;p85">
            <a:extLst>
              <a:ext uri="{FF2B5EF4-FFF2-40B4-BE49-F238E27FC236}">
                <a16:creationId xmlns:a16="http://schemas.microsoft.com/office/drawing/2014/main" id="{351AFDD0-FB9A-558E-0CEE-95AB223E8CF3}"/>
              </a:ext>
            </a:extLst>
          </p:cNvPr>
          <p:cNvSpPr/>
          <p:nvPr/>
        </p:nvSpPr>
        <p:spPr>
          <a:xfrm>
            <a:off x="425998" y="445800"/>
            <a:ext cx="4779900" cy="902700"/>
          </a:xfrm>
          <a:prstGeom prst="rect">
            <a:avLst/>
          </a:prstGeom>
          <a:solidFill>
            <a:srgbClr val="005E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85">
            <a:extLst>
              <a:ext uri="{FF2B5EF4-FFF2-40B4-BE49-F238E27FC236}">
                <a16:creationId xmlns:a16="http://schemas.microsoft.com/office/drawing/2014/main" id="{480A718B-4E57-A4FA-DE16-4C7909426214}"/>
              </a:ext>
            </a:extLst>
          </p:cNvPr>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solidFill>
                  <a:srgbClr val="FFFFFF"/>
                </a:solidFill>
                <a:latin typeface="Roboto Light"/>
                <a:ea typeface="Roboto Light"/>
                <a:cs typeface="Roboto Light"/>
                <a:sym typeface="Roboto Light"/>
              </a:rPr>
              <a:t>Result/Conclusion 3</a:t>
            </a:r>
            <a:endParaRPr sz="3000" dirty="0">
              <a:solidFill>
                <a:srgbClr val="FFFFFF"/>
              </a:solidFill>
              <a:latin typeface="Roboto Light"/>
              <a:ea typeface="Roboto Light"/>
              <a:cs typeface="Roboto Light"/>
              <a:sym typeface="Roboto Light"/>
            </a:endParaRPr>
          </a:p>
        </p:txBody>
      </p:sp>
      <p:pic>
        <p:nvPicPr>
          <p:cNvPr id="2" name="Picture 1">
            <a:extLst>
              <a:ext uri="{FF2B5EF4-FFF2-40B4-BE49-F238E27FC236}">
                <a16:creationId xmlns:a16="http://schemas.microsoft.com/office/drawing/2014/main" id="{E4ABC7CE-C01C-B9B3-219E-FB84048ADC66}"/>
              </a:ext>
            </a:extLst>
          </p:cNvPr>
          <p:cNvPicPr>
            <a:picLocks noChangeAspect="1"/>
          </p:cNvPicPr>
          <p:nvPr/>
        </p:nvPicPr>
        <p:blipFill>
          <a:blip r:embed="rId4"/>
          <a:stretch>
            <a:fillRect/>
          </a:stretch>
        </p:blipFill>
        <p:spPr>
          <a:xfrm>
            <a:off x="0" y="5656729"/>
            <a:ext cx="1201271" cy="12012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 name="Picture 3">
            <a:extLst>
              <a:ext uri="{FF2B5EF4-FFF2-40B4-BE49-F238E27FC236}">
                <a16:creationId xmlns:a16="http://schemas.microsoft.com/office/drawing/2014/main" id="{DD97AA25-B847-C4A0-DADC-BBE37A36DBC6}"/>
              </a:ext>
            </a:extLst>
          </p:cNvPr>
          <p:cNvPicPr>
            <a:picLocks noChangeAspect="1"/>
          </p:cNvPicPr>
          <p:nvPr/>
        </p:nvPicPr>
        <p:blipFill>
          <a:blip r:embed="rId5"/>
          <a:stretch>
            <a:fillRect/>
          </a:stretch>
        </p:blipFill>
        <p:spPr>
          <a:xfrm>
            <a:off x="9413391" y="237386"/>
            <a:ext cx="2566998" cy="379614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6" name="Picture 5">
            <a:extLst>
              <a:ext uri="{FF2B5EF4-FFF2-40B4-BE49-F238E27FC236}">
                <a16:creationId xmlns:a16="http://schemas.microsoft.com/office/drawing/2014/main" id="{0C853D1A-85B4-8160-7E1F-0972E797B8AF}"/>
              </a:ext>
            </a:extLst>
          </p:cNvPr>
          <p:cNvPicPr>
            <a:picLocks noChangeAspect="1"/>
          </p:cNvPicPr>
          <p:nvPr/>
        </p:nvPicPr>
        <p:blipFill>
          <a:blip r:embed="rId6"/>
          <a:stretch>
            <a:fillRect/>
          </a:stretch>
        </p:blipFill>
        <p:spPr>
          <a:xfrm>
            <a:off x="9549413" y="4294100"/>
            <a:ext cx="2294954" cy="136262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887012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86"/>
          <p:cNvSpPr/>
          <p:nvPr/>
        </p:nvSpPr>
        <p:spPr>
          <a:xfrm>
            <a:off x="426000" y="1476375"/>
            <a:ext cx="11352300" cy="5106214"/>
          </a:xfrm>
          <a:prstGeom prst="rect">
            <a:avLst/>
          </a:prstGeom>
          <a:solidFill>
            <a:srgbClr val="F2F2F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78" name="Google Shape;978;p86"/>
          <p:cNvSpPr/>
          <p:nvPr/>
        </p:nvSpPr>
        <p:spPr>
          <a:xfrm>
            <a:off x="425998" y="445800"/>
            <a:ext cx="4779900" cy="902700"/>
          </a:xfrm>
          <a:prstGeom prst="rect">
            <a:avLst/>
          </a:prstGeom>
          <a:solidFill>
            <a:srgbClr val="0077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86"/>
          <p:cNvSpPr txBox="1"/>
          <p:nvPr/>
        </p:nvSpPr>
        <p:spPr>
          <a:xfrm>
            <a:off x="695370" y="796860"/>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a:solidFill>
                  <a:srgbClr val="FFFFFF"/>
                </a:solidFill>
                <a:latin typeface="Roboto Light"/>
                <a:ea typeface="Roboto Light"/>
                <a:cs typeface="Roboto Light"/>
                <a:sym typeface="Roboto Light"/>
              </a:rPr>
              <a:t>Result/Conclusion 4</a:t>
            </a:r>
            <a:endParaRPr sz="3000" dirty="0">
              <a:solidFill>
                <a:srgbClr val="FFFFFF"/>
              </a:solidFill>
              <a:latin typeface="Roboto Light"/>
              <a:ea typeface="Roboto Light"/>
              <a:cs typeface="Roboto Light"/>
              <a:sym typeface="Roboto Light"/>
            </a:endParaRPr>
          </a:p>
        </p:txBody>
      </p:sp>
      <p:sp>
        <p:nvSpPr>
          <p:cNvPr id="981" name="Google Shape;981;p86"/>
          <p:cNvSpPr txBox="1"/>
          <p:nvPr/>
        </p:nvSpPr>
        <p:spPr>
          <a:xfrm>
            <a:off x="425998" y="1699560"/>
            <a:ext cx="11204027" cy="4256520"/>
          </a:xfrm>
          <a:prstGeom prst="rect">
            <a:avLst/>
          </a:prstGeom>
          <a:noFill/>
          <a:ln>
            <a:noFill/>
          </a:ln>
        </p:spPr>
        <p:txBody>
          <a:bodyPr spcFirstLastPara="1" wrap="square" lIns="91425" tIns="91425" rIns="91425" bIns="91425" anchor="t" anchorCtr="0">
            <a:spAutoFit/>
          </a:bodyPr>
          <a:lstStyle/>
          <a:p>
            <a:pPr lvl="0" algn="l" rtl="0">
              <a:lnSpc>
                <a:spcPct val="90000"/>
              </a:lnSpc>
              <a:spcBef>
                <a:spcPts val="0"/>
              </a:spcBef>
              <a:spcAft>
                <a:spcPts val="0"/>
              </a:spcAft>
            </a:pPr>
            <a:r>
              <a:rPr lang="en-US" b="1" u="sng" dirty="0">
                <a:solidFill>
                  <a:srgbClr val="082D49"/>
                </a:solidFill>
                <a:latin typeface="Roboto"/>
                <a:ea typeface="Roboto"/>
                <a:cs typeface="Roboto"/>
                <a:sym typeface="Roboto"/>
              </a:rPr>
              <a:t>Goal #4:</a:t>
            </a: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marL="285750" lvl="0" indent="-285750" algn="l" rtl="0">
              <a:lnSpc>
                <a:spcPct val="90000"/>
              </a:lnSpc>
              <a:spcBef>
                <a:spcPts val="0"/>
              </a:spcBef>
              <a:spcAft>
                <a:spcPts val="0"/>
              </a:spcAft>
              <a:buFont typeface="Arial" panose="020B0604020202020204" pitchFamily="34" charset="0"/>
              <a:buChar char="•"/>
            </a:pPr>
            <a:r>
              <a:rPr lang="en-US" dirty="0">
                <a:solidFill>
                  <a:srgbClr val="082D49"/>
                </a:solidFill>
                <a:latin typeface="Roboto"/>
                <a:ea typeface="Roboto"/>
                <a:cs typeface="Roboto"/>
                <a:sym typeface="Roboto"/>
              </a:rPr>
              <a:t>Create a LLM for the GUI that would translate the questionnaire from English to their preferred language (Spanish and German)</a:t>
            </a:r>
          </a:p>
          <a:p>
            <a:pPr marL="285750" lvl="0" indent="-285750" algn="l" rtl="0">
              <a:lnSpc>
                <a:spcPct val="90000"/>
              </a:lnSpc>
              <a:spcBef>
                <a:spcPts val="0"/>
              </a:spcBef>
              <a:spcAft>
                <a:spcPts val="0"/>
              </a:spcAft>
              <a:buFont typeface="Arial" panose="020B0604020202020204" pitchFamily="34" charset="0"/>
              <a:buChar char="•"/>
            </a:pPr>
            <a:r>
              <a:rPr lang="en-US" dirty="0">
                <a:solidFill>
                  <a:srgbClr val="082D49"/>
                </a:solidFill>
                <a:latin typeface="Roboto"/>
                <a:ea typeface="Roboto"/>
                <a:cs typeface="Roboto"/>
                <a:sym typeface="Roboto"/>
              </a:rPr>
              <a:t>What we used:</a:t>
            </a:r>
          </a:p>
          <a:p>
            <a:pPr marL="285750" lvl="0" indent="-285750" algn="l" rtl="0">
              <a:lnSpc>
                <a:spcPct val="90000"/>
              </a:lnSpc>
              <a:spcBef>
                <a:spcPts val="0"/>
              </a:spcBef>
              <a:spcAft>
                <a:spcPts val="0"/>
              </a:spcAft>
              <a:buFont typeface="Arial" panose="020B0604020202020204" pitchFamily="34" charset="0"/>
              <a:buChar char="•"/>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r>
              <a:rPr lang="en-US" dirty="0" err="1">
                <a:solidFill>
                  <a:srgbClr val="082D49"/>
                </a:solidFill>
                <a:latin typeface="Roboto"/>
                <a:ea typeface="Roboto"/>
                <a:cs typeface="Roboto"/>
                <a:sym typeface="Roboto"/>
              </a:rPr>
              <a:t>MarianMTModel</a:t>
            </a:r>
            <a:r>
              <a:rPr lang="en-US" dirty="0">
                <a:solidFill>
                  <a:srgbClr val="082D49"/>
                </a:solidFill>
                <a:latin typeface="Roboto"/>
                <a:ea typeface="Roboto"/>
                <a:cs typeface="Roboto"/>
                <a:sym typeface="Roboto"/>
              </a:rPr>
              <a:t> and </a:t>
            </a:r>
            <a:r>
              <a:rPr lang="en-US" dirty="0" err="1">
                <a:solidFill>
                  <a:srgbClr val="082D49"/>
                </a:solidFill>
                <a:latin typeface="Roboto"/>
                <a:ea typeface="Roboto"/>
                <a:cs typeface="Roboto"/>
                <a:sym typeface="Roboto"/>
              </a:rPr>
              <a:t>MarianTokenizer</a:t>
            </a:r>
            <a:r>
              <a:rPr lang="en-US" dirty="0">
                <a:solidFill>
                  <a:srgbClr val="082D49"/>
                </a:solidFill>
                <a:latin typeface="Roboto"/>
                <a:ea typeface="Roboto"/>
                <a:cs typeface="Roboto"/>
                <a:sym typeface="Roboto"/>
              </a:rPr>
              <a:t> are components from the Hugging Face Transformers library that enable neural machine translation, an efficient open-source translation model developed by Microsoft.</a:t>
            </a: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r>
              <a:rPr lang="en-US" dirty="0" err="1">
                <a:solidFill>
                  <a:srgbClr val="082D49"/>
                </a:solidFill>
                <a:latin typeface="Roboto"/>
                <a:ea typeface="Roboto"/>
                <a:cs typeface="Roboto"/>
                <a:sym typeface="Roboto"/>
              </a:rPr>
              <a:t>MarianTokenizer</a:t>
            </a:r>
            <a:r>
              <a:rPr lang="en-US" dirty="0">
                <a:solidFill>
                  <a:srgbClr val="082D49"/>
                </a:solidFill>
                <a:latin typeface="Roboto"/>
                <a:ea typeface="Roboto"/>
                <a:cs typeface="Roboto"/>
                <a:sym typeface="Roboto"/>
              </a:rPr>
              <a:t> is used to preprocess text into tokenized inputs that the model can understand and convert back into human-readable text after translation.</a:t>
            </a: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r>
              <a:rPr lang="en-US" b="1" u="sng" dirty="0">
                <a:solidFill>
                  <a:srgbClr val="082D49"/>
                </a:solidFill>
                <a:latin typeface="Roboto"/>
                <a:ea typeface="Roboto"/>
                <a:cs typeface="Roboto"/>
                <a:sym typeface="Roboto"/>
              </a:rPr>
              <a:t>Why Use </a:t>
            </a:r>
            <a:r>
              <a:rPr lang="en-US" b="1" u="sng" dirty="0" err="1">
                <a:solidFill>
                  <a:srgbClr val="082D49"/>
                </a:solidFill>
                <a:latin typeface="Roboto"/>
                <a:ea typeface="Roboto"/>
                <a:cs typeface="Roboto"/>
                <a:sym typeface="Roboto"/>
              </a:rPr>
              <a:t>MarianMT</a:t>
            </a:r>
            <a:r>
              <a:rPr lang="en-US" b="1" u="sng" dirty="0">
                <a:solidFill>
                  <a:srgbClr val="082D49"/>
                </a:solidFill>
                <a:latin typeface="Roboto"/>
                <a:ea typeface="Roboto"/>
                <a:cs typeface="Roboto"/>
                <a:sym typeface="Roboto"/>
              </a:rPr>
              <a:t> for Translation?</a:t>
            </a: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r>
              <a:rPr lang="en-US" dirty="0">
                <a:solidFill>
                  <a:srgbClr val="082D49"/>
                </a:solidFill>
                <a:latin typeface="Roboto"/>
                <a:ea typeface="Roboto"/>
                <a:cs typeface="Roboto"/>
                <a:sym typeface="Roboto"/>
              </a:rPr>
              <a:t>Fast and lightweight: Optimized for efficiency, making it suitable for real-time translation.</a:t>
            </a:r>
          </a:p>
          <a:p>
            <a:pPr marL="285750" lvl="0" indent="-285750" algn="l" rtl="0">
              <a:lnSpc>
                <a:spcPct val="90000"/>
              </a:lnSpc>
              <a:spcBef>
                <a:spcPts val="0"/>
              </a:spcBef>
              <a:spcAft>
                <a:spcPts val="0"/>
              </a:spcAft>
              <a:buFont typeface="Arial" panose="020B0604020202020204" pitchFamily="34" charset="0"/>
              <a:buChar char="•"/>
            </a:pPr>
            <a:r>
              <a:rPr lang="en-US" dirty="0">
                <a:solidFill>
                  <a:srgbClr val="082D49"/>
                </a:solidFill>
                <a:latin typeface="Roboto"/>
                <a:ea typeface="Roboto"/>
                <a:cs typeface="Roboto"/>
                <a:sym typeface="Roboto"/>
              </a:rPr>
              <a:t>No need for an external API.</a:t>
            </a:r>
          </a:p>
          <a:p>
            <a:pPr marL="285750" lvl="0" indent="-285750" algn="l" rtl="0">
              <a:lnSpc>
                <a:spcPct val="90000"/>
              </a:lnSpc>
              <a:spcBef>
                <a:spcPts val="0"/>
              </a:spcBef>
              <a:spcAft>
                <a:spcPts val="0"/>
              </a:spcAft>
              <a:buFont typeface="Arial" panose="020B0604020202020204" pitchFamily="34" charset="0"/>
              <a:buChar char="•"/>
            </a:pPr>
            <a:r>
              <a:rPr lang="en-US" dirty="0">
                <a:solidFill>
                  <a:srgbClr val="082D49"/>
                </a:solidFill>
                <a:latin typeface="Roboto"/>
                <a:ea typeface="Roboto"/>
                <a:cs typeface="Roboto"/>
                <a:sym typeface="Roboto"/>
              </a:rPr>
              <a:t>Pretrained models available: Supports many language pairs, eliminating the need for extensive retraining.</a:t>
            </a:r>
          </a:p>
          <a:p>
            <a:pPr marL="285750" lvl="0" indent="-285750" algn="l" rtl="0">
              <a:lnSpc>
                <a:spcPct val="90000"/>
              </a:lnSpc>
              <a:spcBef>
                <a:spcPts val="0"/>
              </a:spcBef>
              <a:spcAft>
                <a:spcPts val="0"/>
              </a:spcAft>
              <a:buFont typeface="Arial" panose="020B0604020202020204" pitchFamily="34" charset="0"/>
              <a:buChar char="•"/>
            </a:pPr>
            <a:r>
              <a:rPr lang="en-US" dirty="0">
                <a:solidFill>
                  <a:srgbClr val="082D49"/>
                </a:solidFill>
                <a:latin typeface="Roboto"/>
                <a:ea typeface="Roboto"/>
                <a:cs typeface="Roboto"/>
                <a:sym typeface="Roboto"/>
              </a:rPr>
              <a:t>Customizable: Can be fine-tuned for domain-specific translations.</a:t>
            </a:r>
          </a:p>
          <a:p>
            <a:pPr marL="285750" lvl="0" indent="-285750" algn="l" rtl="0">
              <a:lnSpc>
                <a:spcPct val="90000"/>
              </a:lnSpc>
              <a:spcBef>
                <a:spcPts val="0"/>
              </a:spcBef>
              <a:spcAft>
                <a:spcPts val="0"/>
              </a:spcAft>
              <a:buFont typeface="Arial" panose="020B0604020202020204" pitchFamily="34" charset="0"/>
              <a:buChar char="•"/>
            </a:pPr>
            <a:r>
              <a:rPr lang="en-US" dirty="0">
                <a:solidFill>
                  <a:srgbClr val="082D49"/>
                </a:solidFill>
                <a:latin typeface="Roboto"/>
                <a:ea typeface="Roboto"/>
                <a:cs typeface="Roboto"/>
                <a:sym typeface="Roboto"/>
              </a:rPr>
              <a:t>Translation between desired languages is supported:   English </a:t>
            </a:r>
            <a:r>
              <a:rPr lang="en-US" dirty="0">
                <a:solidFill>
                  <a:srgbClr val="082D49"/>
                </a:solidFill>
                <a:latin typeface="Roboto"/>
                <a:ea typeface="Roboto"/>
                <a:cs typeface="Roboto"/>
                <a:sym typeface="Wingdings" panose="05000000000000000000" pitchFamily="2" charset="2"/>
              </a:rPr>
              <a:t> Spanish  German</a:t>
            </a: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a:p>
            <a:pPr lvl="0" algn="l" rtl="0">
              <a:lnSpc>
                <a:spcPct val="90000"/>
              </a:lnSpc>
              <a:spcBef>
                <a:spcPts val="0"/>
              </a:spcBef>
              <a:spcAft>
                <a:spcPts val="0"/>
              </a:spcAft>
            </a:pPr>
            <a:endParaRPr lang="en-US" dirty="0">
              <a:solidFill>
                <a:srgbClr val="082D49"/>
              </a:solidFill>
              <a:latin typeface="Roboto"/>
              <a:ea typeface="Roboto"/>
              <a:cs typeface="Roboto"/>
              <a:sym typeface="Roboto"/>
            </a:endParaRPr>
          </a:p>
        </p:txBody>
      </p:sp>
      <p:pic>
        <p:nvPicPr>
          <p:cNvPr id="2" name="Picture 1">
            <a:extLst>
              <a:ext uri="{FF2B5EF4-FFF2-40B4-BE49-F238E27FC236}">
                <a16:creationId xmlns:a16="http://schemas.microsoft.com/office/drawing/2014/main" id="{B9CFB810-F40F-0A33-9D35-2EB052DBB28C}"/>
              </a:ext>
            </a:extLst>
          </p:cNvPr>
          <p:cNvPicPr>
            <a:picLocks noChangeAspect="1"/>
          </p:cNvPicPr>
          <p:nvPr/>
        </p:nvPicPr>
        <p:blipFill>
          <a:blip r:embed="rId3"/>
          <a:stretch>
            <a:fillRect/>
          </a:stretch>
        </p:blipFill>
        <p:spPr>
          <a:xfrm>
            <a:off x="0" y="5656729"/>
            <a:ext cx="1201271" cy="12012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6">
          <a:extLst>
            <a:ext uri="{FF2B5EF4-FFF2-40B4-BE49-F238E27FC236}">
              <a16:creationId xmlns:a16="http://schemas.microsoft.com/office/drawing/2014/main" id="{3CFEA04C-7309-5B72-B805-4360FFBD4D9C}"/>
            </a:ext>
          </a:extLst>
        </p:cNvPr>
        <p:cNvGrpSpPr/>
        <p:nvPr/>
      </p:nvGrpSpPr>
      <p:grpSpPr>
        <a:xfrm>
          <a:off x="0" y="0"/>
          <a:ext cx="0" cy="0"/>
          <a:chOff x="0" y="0"/>
          <a:chExt cx="0" cy="0"/>
        </a:xfrm>
      </p:grpSpPr>
      <p:sp>
        <p:nvSpPr>
          <p:cNvPr id="968" name="Google Shape;968;p85">
            <a:extLst>
              <a:ext uri="{FF2B5EF4-FFF2-40B4-BE49-F238E27FC236}">
                <a16:creationId xmlns:a16="http://schemas.microsoft.com/office/drawing/2014/main" id="{F77D98A8-F9E3-2B2D-C168-086411906F3B}"/>
              </a:ext>
            </a:extLst>
          </p:cNvPr>
          <p:cNvSpPr/>
          <p:nvPr/>
        </p:nvSpPr>
        <p:spPr>
          <a:xfrm>
            <a:off x="399366" y="184258"/>
            <a:ext cx="3888550" cy="619520"/>
          </a:xfrm>
          <a:prstGeom prst="rect">
            <a:avLst/>
          </a:prstGeom>
          <a:solidFill>
            <a:srgbClr val="0077DB"/>
          </a:solidFill>
          <a:ln>
            <a:noFill/>
          </a:ln>
        </p:spPr>
        <p:txBody>
          <a:bodyPr spcFirstLastPara="1" wrap="square" lIns="91425" tIns="91425" rIns="91425" bIns="91425" anchor="ctr" anchorCtr="0">
            <a:noAutofit/>
          </a:bodyPr>
          <a:lstStyle/>
          <a:p>
            <a:endParaRPr dirty="0"/>
          </a:p>
        </p:txBody>
      </p:sp>
      <p:sp>
        <p:nvSpPr>
          <p:cNvPr id="969" name="Google Shape;969;p85">
            <a:extLst>
              <a:ext uri="{FF2B5EF4-FFF2-40B4-BE49-F238E27FC236}">
                <a16:creationId xmlns:a16="http://schemas.microsoft.com/office/drawing/2014/main" id="{5D65BE2E-26B0-E3A3-8A02-C7B32EDF5EE7}"/>
              </a:ext>
            </a:extLst>
          </p:cNvPr>
          <p:cNvSpPr txBox="1"/>
          <p:nvPr/>
        </p:nvSpPr>
        <p:spPr>
          <a:xfrm>
            <a:off x="500061" y="392618"/>
            <a:ext cx="4168500" cy="2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rgbClr val="FFFFFF"/>
                </a:solidFill>
                <a:latin typeface="Roboto Light"/>
                <a:ea typeface="Roboto Light"/>
                <a:cs typeface="Roboto Light"/>
                <a:sym typeface="Roboto Light"/>
              </a:rPr>
              <a:t>Result/Conclusion 4</a:t>
            </a:r>
            <a:endParaRPr sz="2000" dirty="0">
              <a:solidFill>
                <a:srgbClr val="FFFFFF"/>
              </a:solidFill>
              <a:latin typeface="Roboto Light"/>
              <a:ea typeface="Roboto Light"/>
              <a:cs typeface="Roboto Light"/>
              <a:sym typeface="Roboto Light"/>
            </a:endParaRPr>
          </a:p>
        </p:txBody>
      </p:sp>
      <p:pic>
        <p:nvPicPr>
          <p:cNvPr id="2" name="Picture 1">
            <a:extLst>
              <a:ext uri="{FF2B5EF4-FFF2-40B4-BE49-F238E27FC236}">
                <a16:creationId xmlns:a16="http://schemas.microsoft.com/office/drawing/2014/main" id="{10185963-3BC2-0971-EAF7-CB7D00517232}"/>
              </a:ext>
            </a:extLst>
          </p:cNvPr>
          <p:cNvPicPr>
            <a:picLocks noChangeAspect="1"/>
          </p:cNvPicPr>
          <p:nvPr/>
        </p:nvPicPr>
        <p:blipFill>
          <a:blip r:embed="rId4"/>
          <a:stretch>
            <a:fillRect/>
          </a:stretch>
        </p:blipFill>
        <p:spPr>
          <a:xfrm>
            <a:off x="10990729" y="5656729"/>
            <a:ext cx="1201271" cy="12012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 name="Picture 3">
            <a:extLst>
              <a:ext uri="{FF2B5EF4-FFF2-40B4-BE49-F238E27FC236}">
                <a16:creationId xmlns:a16="http://schemas.microsoft.com/office/drawing/2014/main" id="{59AE11BE-24C7-C61F-ACC8-2558B2082C73}"/>
              </a:ext>
            </a:extLst>
          </p:cNvPr>
          <p:cNvPicPr>
            <a:picLocks noChangeAspect="1"/>
          </p:cNvPicPr>
          <p:nvPr/>
        </p:nvPicPr>
        <p:blipFill>
          <a:blip r:embed="rId5"/>
          <a:stretch>
            <a:fillRect/>
          </a:stretch>
        </p:blipFill>
        <p:spPr>
          <a:xfrm>
            <a:off x="1238110" y="5500700"/>
            <a:ext cx="1855150" cy="110149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6" name="Picture 5">
            <a:extLst>
              <a:ext uri="{FF2B5EF4-FFF2-40B4-BE49-F238E27FC236}">
                <a16:creationId xmlns:a16="http://schemas.microsoft.com/office/drawing/2014/main" id="{A906D625-BC8A-8542-5BFA-BBE645C234D9}"/>
              </a:ext>
            </a:extLst>
          </p:cNvPr>
          <p:cNvPicPr>
            <a:picLocks noChangeAspect="1"/>
          </p:cNvPicPr>
          <p:nvPr/>
        </p:nvPicPr>
        <p:blipFill>
          <a:blip r:embed="rId6"/>
          <a:stretch>
            <a:fillRect/>
          </a:stretch>
        </p:blipFill>
        <p:spPr>
          <a:xfrm>
            <a:off x="4246288" y="1231290"/>
            <a:ext cx="3105675" cy="384189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8" name="Picture 7">
            <a:extLst>
              <a:ext uri="{FF2B5EF4-FFF2-40B4-BE49-F238E27FC236}">
                <a16:creationId xmlns:a16="http://schemas.microsoft.com/office/drawing/2014/main" id="{A588F3C4-722E-AC3C-4685-58E29099BC21}"/>
              </a:ext>
            </a:extLst>
          </p:cNvPr>
          <p:cNvPicPr>
            <a:picLocks noChangeAspect="1"/>
          </p:cNvPicPr>
          <p:nvPr/>
        </p:nvPicPr>
        <p:blipFill>
          <a:blip r:embed="rId7"/>
          <a:stretch>
            <a:fillRect/>
          </a:stretch>
        </p:blipFill>
        <p:spPr>
          <a:xfrm>
            <a:off x="4556320" y="5374418"/>
            <a:ext cx="2485610" cy="110149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0" name="Picture 9">
            <a:extLst>
              <a:ext uri="{FF2B5EF4-FFF2-40B4-BE49-F238E27FC236}">
                <a16:creationId xmlns:a16="http://schemas.microsoft.com/office/drawing/2014/main" id="{CB943DD4-7CAA-B443-AAE8-480509561A70}"/>
              </a:ext>
            </a:extLst>
          </p:cNvPr>
          <p:cNvPicPr>
            <a:picLocks noChangeAspect="1"/>
          </p:cNvPicPr>
          <p:nvPr/>
        </p:nvPicPr>
        <p:blipFill>
          <a:blip r:embed="rId8"/>
          <a:stretch>
            <a:fillRect/>
          </a:stretch>
        </p:blipFill>
        <p:spPr>
          <a:xfrm>
            <a:off x="7945713" y="1040822"/>
            <a:ext cx="3701120" cy="423251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2" name="Picture 11">
            <a:extLst>
              <a:ext uri="{FF2B5EF4-FFF2-40B4-BE49-F238E27FC236}">
                <a16:creationId xmlns:a16="http://schemas.microsoft.com/office/drawing/2014/main" id="{93E4CE5D-2DF1-FBB6-59EC-CC6AA0D12EF0}"/>
              </a:ext>
            </a:extLst>
          </p:cNvPr>
          <p:cNvPicPr>
            <a:picLocks noChangeAspect="1"/>
          </p:cNvPicPr>
          <p:nvPr/>
        </p:nvPicPr>
        <p:blipFill>
          <a:blip r:embed="rId9"/>
          <a:stretch>
            <a:fillRect/>
          </a:stretch>
        </p:blipFill>
        <p:spPr>
          <a:xfrm>
            <a:off x="8933919" y="5535094"/>
            <a:ext cx="1724708" cy="110149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4" name="Picture 13">
            <a:extLst>
              <a:ext uri="{FF2B5EF4-FFF2-40B4-BE49-F238E27FC236}">
                <a16:creationId xmlns:a16="http://schemas.microsoft.com/office/drawing/2014/main" id="{94B88AAF-9111-7606-9B2B-DB978F05F595}"/>
              </a:ext>
            </a:extLst>
          </p:cNvPr>
          <p:cNvPicPr>
            <a:picLocks noChangeAspect="1"/>
          </p:cNvPicPr>
          <p:nvPr/>
        </p:nvPicPr>
        <p:blipFill>
          <a:blip r:embed="rId10"/>
          <a:stretch>
            <a:fillRect/>
          </a:stretch>
        </p:blipFill>
        <p:spPr>
          <a:xfrm>
            <a:off x="702349" y="1040822"/>
            <a:ext cx="2855528" cy="422283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071629411"/>
      </p:ext>
    </p:extLst>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ilogy Bootcamps Theme">
  <a:themeElements>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3067</TotalTime>
  <Words>1054</Words>
  <Application>Microsoft Office PowerPoint</Application>
  <PresentationFormat>Widescreen</PresentationFormat>
  <Paragraphs>185</Paragraphs>
  <Slides>14</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Roboto Light</vt:lpstr>
      <vt:lpstr>Arial</vt:lpstr>
      <vt:lpstr>Roboto</vt:lpstr>
      <vt:lpstr>Segoe UI</vt:lpstr>
      <vt:lpstr>Calibri</vt:lpstr>
      <vt:lpstr>Roboto Medium</vt:lpstr>
      <vt:lpstr>Office Theme</vt:lpstr>
      <vt:lpstr>Trilogy Bootcamps Theme</vt:lpstr>
      <vt:lpstr>Heart Attack Outcome by Myocardio Minds  in partnership with St. Algorithm’s Cardiac Institute (SACI)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adminpl</dc:creator>
  <cp:lastModifiedBy>Pete Link</cp:lastModifiedBy>
  <cp:revision>77</cp:revision>
  <dcterms:modified xsi:type="dcterms:W3CDTF">2025-02-13T02:42:40Z</dcterms:modified>
</cp:coreProperties>
</file>