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70" r:id="rId13"/>
    <p:sldId id="264" r:id="rId14"/>
    <p:sldId id="265" r:id="rId15"/>
    <p:sldId id="266" r:id="rId16"/>
  </p:sldIdLst>
  <p:sldSz cx="12192000" cy="6858000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77BF4-235E-4B2E-B809-1246398DFECC}" v="2" dt="2024-12-13T04:01:46.859"/>
  </p1510:revLst>
</p1510:revInfo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7"/>
    <p:restoredTop sz="94670"/>
  </p:normalViewPr>
  <p:slideViewPr>
    <p:cSldViewPr snapToGrid="0">
      <p:cViewPr varScale="1">
        <p:scale>
          <a:sx n="123" d="100"/>
          <a:sy n="123" d="100"/>
        </p:scale>
        <p:origin x="4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ya Bejado" userId="4159f38b8e341bce" providerId="LiveId" clId="{D2777BF4-235E-4B2E-B809-1246398DFECC}"/>
    <pc:docChg chg="custSel modSld">
      <pc:chgData name="Tanya Bejado" userId="4159f38b8e341bce" providerId="LiveId" clId="{D2777BF4-235E-4B2E-B809-1246398DFECC}" dt="2024-12-13T04:23:35.793" v="1327" actId="20577"/>
      <pc:docMkLst>
        <pc:docMk/>
      </pc:docMkLst>
      <pc:sldChg chg="addSp delSp modSp mod">
        <pc:chgData name="Tanya Bejado" userId="4159f38b8e341bce" providerId="LiveId" clId="{D2777BF4-235E-4B2E-B809-1246398DFECC}" dt="2024-12-13T04:01:50.390" v="48" actId="1076"/>
        <pc:sldMkLst>
          <pc:docMk/>
          <pc:sldMk cId="0" sldId="257"/>
        </pc:sldMkLst>
        <pc:spChg chg="del mod">
          <ac:chgData name="Tanya Bejado" userId="4159f38b8e341bce" providerId="LiveId" clId="{D2777BF4-235E-4B2E-B809-1246398DFECC}" dt="2024-12-13T04:01:03.715" v="41" actId="21"/>
          <ac:spMkLst>
            <pc:docMk/>
            <pc:sldMk cId="0" sldId="257"/>
            <ac:spMk id="921" creationId="{00000000-0000-0000-0000-000000000000}"/>
          </ac:spMkLst>
        </pc:spChg>
        <pc:spChg chg="add mod">
          <ac:chgData name="Tanya Bejado" userId="4159f38b8e341bce" providerId="LiveId" clId="{D2777BF4-235E-4B2E-B809-1246398DFECC}" dt="2024-12-13T04:01:50.390" v="48" actId="1076"/>
          <ac:spMkLst>
            <pc:docMk/>
            <pc:sldMk cId="0" sldId="257"/>
            <ac:spMk id="930" creationId="{00000000-0000-0000-0000-000000000000}"/>
          </ac:spMkLst>
        </pc:spChg>
      </pc:sldChg>
      <pc:sldChg chg="addSp delSp modSp mod">
        <pc:chgData name="Tanya Bejado" userId="4159f38b8e341bce" providerId="LiveId" clId="{D2777BF4-235E-4B2E-B809-1246398DFECC}" dt="2024-12-13T04:01:44.264" v="46" actId="21"/>
        <pc:sldMkLst>
          <pc:docMk/>
          <pc:sldMk cId="0" sldId="258"/>
        </pc:sldMkLst>
        <pc:spChg chg="add mod">
          <ac:chgData name="Tanya Bejado" userId="4159f38b8e341bce" providerId="LiveId" clId="{D2777BF4-235E-4B2E-B809-1246398DFECC}" dt="2024-12-13T04:01:39.821" v="45" actId="1076"/>
          <ac:spMkLst>
            <pc:docMk/>
            <pc:sldMk cId="0" sldId="258"/>
            <ac:spMk id="921" creationId="{00000000-0000-0000-0000-000000000000}"/>
          </ac:spMkLst>
        </pc:spChg>
        <pc:spChg chg="del mod">
          <ac:chgData name="Tanya Bejado" userId="4159f38b8e341bce" providerId="LiveId" clId="{D2777BF4-235E-4B2E-B809-1246398DFECC}" dt="2024-12-13T04:01:44.264" v="46" actId="21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anya Bejado" userId="4159f38b8e341bce" providerId="LiveId" clId="{D2777BF4-235E-4B2E-B809-1246398DFECC}" dt="2024-12-13T04:12:59.818" v="444" actId="1076"/>
        <pc:sldMkLst>
          <pc:docMk/>
          <pc:sldMk cId="0" sldId="259"/>
        </pc:sldMkLst>
        <pc:spChg chg="mod">
          <ac:chgData name="Tanya Bejado" userId="4159f38b8e341bce" providerId="LiveId" clId="{D2777BF4-235E-4B2E-B809-1246398DFECC}" dt="2024-12-13T04:12:59.818" v="444" actId="1076"/>
          <ac:spMkLst>
            <pc:docMk/>
            <pc:sldMk cId="0" sldId="259"/>
            <ac:spMk id="940" creationId="{00000000-0000-0000-0000-000000000000}"/>
          </ac:spMkLst>
        </pc:spChg>
      </pc:sldChg>
      <pc:sldChg chg="delSp modSp mod">
        <pc:chgData name="Tanya Bejado" userId="4159f38b8e341bce" providerId="LiveId" clId="{D2777BF4-235E-4B2E-B809-1246398DFECC}" dt="2024-12-13T04:20:24.105" v="1073" actId="478"/>
        <pc:sldMkLst>
          <pc:docMk/>
          <pc:sldMk cId="0" sldId="260"/>
        </pc:sldMkLst>
        <pc:spChg chg="mod">
          <ac:chgData name="Tanya Bejado" userId="4159f38b8e341bce" providerId="LiveId" clId="{D2777BF4-235E-4B2E-B809-1246398DFECC}" dt="2024-12-13T04:20:09.402" v="1071" actId="20577"/>
          <ac:spMkLst>
            <pc:docMk/>
            <pc:sldMk cId="0" sldId="260"/>
            <ac:spMk id="950" creationId="{00000000-0000-0000-0000-000000000000}"/>
          </ac:spMkLst>
        </pc:spChg>
        <pc:graphicFrameChg chg="del modGraphic">
          <ac:chgData name="Tanya Bejado" userId="4159f38b8e341bce" providerId="LiveId" clId="{D2777BF4-235E-4B2E-B809-1246398DFECC}" dt="2024-12-13T04:20:24.105" v="1073" actId="478"/>
          <ac:graphicFrameMkLst>
            <pc:docMk/>
            <pc:sldMk cId="0" sldId="260"/>
            <ac:graphicFrameMk id="3" creationId="{2049C887-F2BC-6EAE-4B27-0C9DD34ED079}"/>
          </ac:graphicFrameMkLst>
        </pc:graphicFrameChg>
      </pc:sldChg>
      <pc:sldChg chg="modSp mod">
        <pc:chgData name="Tanya Bejado" userId="4159f38b8e341bce" providerId="LiveId" clId="{D2777BF4-235E-4B2E-B809-1246398DFECC}" dt="2024-12-13T04:23:35.793" v="1327" actId="20577"/>
        <pc:sldMkLst>
          <pc:docMk/>
          <pc:sldMk cId="0" sldId="261"/>
        </pc:sldMkLst>
        <pc:spChg chg="mod">
          <ac:chgData name="Tanya Bejado" userId="4159f38b8e341bce" providerId="LiveId" clId="{D2777BF4-235E-4B2E-B809-1246398DFECC}" dt="2024-12-13T04:23:35.793" v="1327" actId="20577"/>
          <ac:spMkLst>
            <pc:docMk/>
            <pc:sldMk cId="0" sldId="261"/>
            <ac:spMk id="9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>
          <a:extLst>
            <a:ext uri="{FF2B5EF4-FFF2-40B4-BE49-F238E27FC236}">
              <a16:creationId xmlns:a16="http://schemas.microsoft.com/office/drawing/2014/main" id="{AECF2412-2265-A5B8-4E13-AA904644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>
            <a:extLst>
              <a:ext uri="{FF2B5EF4-FFF2-40B4-BE49-F238E27FC236}">
                <a16:creationId xmlns:a16="http://schemas.microsoft.com/office/drawing/2014/main" id="{A6258B66-B0B5-959A-68F6-32E5F24EF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>
            <a:extLst>
              <a:ext uri="{FF2B5EF4-FFF2-40B4-BE49-F238E27FC236}">
                <a16:creationId xmlns:a16="http://schemas.microsoft.com/office/drawing/2014/main" id="{25557D63-0744-E940-B5BE-69070B53B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>
            <a:extLst>
              <a:ext uri="{FF2B5EF4-FFF2-40B4-BE49-F238E27FC236}">
                <a16:creationId xmlns:a16="http://schemas.microsoft.com/office/drawing/2014/main" id="{D32145C9-DF44-70F2-2190-43556829CF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08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6FC0D624-CA20-9634-EDDE-FFFB4B2A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A045107C-D621-1382-4848-8FBBF12E4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D5BA02A0-7FFD-B3D3-E73C-F555457F0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4DC5AF09-9F46-4054-3D1B-4B008202F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90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760EC68C-6691-1811-4AEF-085BAFEA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0C6B1366-C5C7-4915-274D-F3850D8F0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E869D373-4309-F90F-1367-E8AE435CC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3467598F-3598-DADA-5AB2-B5B9F26F4C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24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ED32DCDA-7A71-8494-14E5-BEA18630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47B7CBB0-5D5F-E0C8-8F5F-47DF54388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71F86D2A-7422-3C66-A90E-7E2A1ADA0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E1AB92EE-A6C7-5FC2-58D8-8AC81103F3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23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kushpanday1/heart-attack-risk-predic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kushpanday1/heart-attack-risk-predic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83708" y="2142000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260159" y="3325783"/>
            <a:ext cx="6591182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Heart Attack Outcome</a:t>
            </a:r>
            <a:endParaRPr sz="28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240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Rebecca Carr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Ronak Dsouza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Pete Link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Stephen Vierling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519969"/>
            <a:ext cx="11352300" cy="166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5998" y="2773855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5EEFD347-4A84-BF74-F066-084B9B2A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6">
            <a:extLst>
              <a:ext uri="{FF2B5EF4-FFF2-40B4-BE49-F238E27FC236}">
                <a16:creationId xmlns:a16="http://schemas.microsoft.com/office/drawing/2014/main" id="{671D01C1-FECC-89D0-7977-EA23E143DAC6}"/>
              </a:ext>
            </a:extLst>
          </p:cNvPr>
          <p:cNvSpPr/>
          <p:nvPr/>
        </p:nvSpPr>
        <p:spPr>
          <a:xfrm>
            <a:off x="131868" y="794744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>
            <a:extLst>
              <a:ext uri="{FF2B5EF4-FFF2-40B4-BE49-F238E27FC236}">
                <a16:creationId xmlns:a16="http://schemas.microsoft.com/office/drawing/2014/main" id="{BF3E1D29-CFED-3D08-15A0-F1670F224766}"/>
              </a:ext>
            </a:extLst>
          </p:cNvPr>
          <p:cNvSpPr txBox="1"/>
          <p:nvPr/>
        </p:nvSpPr>
        <p:spPr>
          <a:xfrm>
            <a:off x="437568" y="1144694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24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7D74-B142-14FF-C686-DA147B4BFFA8}"/>
              </a:ext>
            </a:extLst>
          </p:cNvPr>
          <p:cNvSpPr txBox="1"/>
          <p:nvPr/>
        </p:nvSpPr>
        <p:spPr>
          <a:xfrm>
            <a:off x="131868" y="3429000"/>
            <a:ext cx="1149407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0966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2141011"/>
            <a:ext cx="7713782" cy="43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4275614"/>
            <a:ext cx="8518800" cy="43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445800"/>
            <a:ext cx="7823105" cy="35330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sym typeface="Roboto"/>
              </a:rPr>
              <a:t>Future considerations: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5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69166" y="3640542"/>
            <a:ext cx="8332347" cy="27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and train an app that predicts a heart attack outcome (based on sourced data)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https://www.kaggle.com/datasets/ankushpanday1/heart-attack-risk-predictions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Test our app against smaller real-world data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questionnaire for the patient to predict their own heart attack outcome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Create a LLM that would translate the questionnaire from English to their preferred language (Spanish and German)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GUI for both Goals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00E9A-B9FB-AA2D-A6CB-DEA74A068317}"/>
              </a:ext>
            </a:extLst>
          </p:cNvPr>
          <p:cNvSpPr txBox="1"/>
          <p:nvPr/>
        </p:nvSpPr>
        <p:spPr>
          <a:xfrm>
            <a:off x="3404988" y="276686"/>
            <a:ext cx="80019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To do: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-need Team name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-need titles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Pete-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Rebecca-GUI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Stephen-data cleaning, encode and scale data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Ronak-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AD884-E3E8-96A0-3042-CD5F9CC699E5}"/>
              </a:ext>
            </a:extLst>
          </p:cNvPr>
          <p:cNvSpPr txBox="1"/>
          <p:nvPr/>
        </p:nvSpPr>
        <p:spPr>
          <a:xfrm>
            <a:off x="5770391" y="159886"/>
            <a:ext cx="8001960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Q: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-Does any one country has a higher morbidity based on this data?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-M vs F morbidity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-Morbidity highest correlation factors? Cholesterol LDH/HDL/Triglycerides, etc.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Max heart rate (220-age)?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-isolate data by country and study separately to see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differeces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2612518"/>
            <a:ext cx="8426298" cy="27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1435006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2538419"/>
            <a:ext cx="8578196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dataset was sourced from: </a:t>
            </a:r>
            <a:r>
              <a:rPr lang="en-US" sz="11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https://www.kaggle.com/datasets/ankushpanday1/heart-attack-risk-predictions</a:t>
            </a:r>
            <a:r>
              <a:rPr lang="en-US" sz="11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Exploratory Data Analysis was performed to ensure issues like nulls, duplicates and outliers were addressed.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standardized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visualizations were generated to assist with understanding feature importance and outliers were identified and controlled for.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Performed train-test split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187802" y="4239491"/>
            <a:ext cx="8518800" cy="21727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 rot="10800000" flipV="1">
            <a:off x="3171968" y="3469612"/>
            <a:ext cx="7706881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250600" y="4239491"/>
            <a:ext cx="8518800" cy="36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Encoders used were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Features were categorized as either nominal or ordinal and encoded appropriately.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TensorFlow and a Neural Network will be used to predict heart attack outcome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Various machine learning models were used and results were compared. More than one scoring method was used.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66F4DE9-276F-7C97-9B90-AC0317773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03F1B53-4117-C328-D0AC-D05298FA33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0F8D2825-38FD-3C6A-6549-4477AF287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19848" y="1634036"/>
            <a:ext cx="11352300" cy="213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19848" y="1741237"/>
            <a:ext cx="9928964" cy="192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5998" y="1875519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6DF664C1-8B4F-C22A-F858-733A2693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86028BC5-9659-6ECC-8B0A-60BF657354AC}"/>
              </a:ext>
            </a:extLst>
          </p:cNvPr>
          <p:cNvSpPr/>
          <p:nvPr/>
        </p:nvSpPr>
        <p:spPr>
          <a:xfrm>
            <a:off x="425998" y="158645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28E0718-8588-0F84-656F-F259CD3045E6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14CE2B0B-AEFE-0544-96AB-969EAC8860CE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223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9D5B060E-0C63-A0C2-D3AE-3F6E14093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4C343F8C-2425-10A4-FCB2-26FD8297D28B}"/>
              </a:ext>
            </a:extLst>
          </p:cNvPr>
          <p:cNvSpPr/>
          <p:nvPr/>
        </p:nvSpPr>
        <p:spPr>
          <a:xfrm>
            <a:off x="425998" y="181629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51AFDD0-FB9A-558E-0CEE-95AB223E8CF3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480A718B-4E57-A4FA-DE16-4C7909426214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701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3CFEA04C-7309-5B72-B805-4360FFBD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5AB21554-5302-3095-5CB5-95491F640B67}"/>
              </a:ext>
            </a:extLst>
          </p:cNvPr>
          <p:cNvSpPr/>
          <p:nvPr/>
        </p:nvSpPr>
        <p:spPr>
          <a:xfrm>
            <a:off x="425998" y="2332639"/>
            <a:ext cx="11204576" cy="2918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F77D98A8-F9E3-2B2D-C168-086411906F3B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5D65BE2E-26B0-E3A3-8A02-C7B32EDF5EE7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162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424</Words>
  <Application>Microsoft Office PowerPoint</Application>
  <PresentationFormat>Widescreen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 Light</vt:lpstr>
      <vt:lpstr>Roboto</vt:lpstr>
      <vt:lpstr>Arial</vt:lpstr>
      <vt:lpstr>Roboto Medium</vt:lpstr>
      <vt:lpstr>Calibri</vt:lpstr>
      <vt:lpstr>Office Theme</vt:lpstr>
      <vt:lpstr>Trilogy Bootcamps Theme</vt:lpstr>
      <vt:lpstr>Heart Attack Outcome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adminpl</dc:creator>
  <cp:lastModifiedBy>Pete Link</cp:lastModifiedBy>
  <cp:revision>32</cp:revision>
  <dcterms:modified xsi:type="dcterms:W3CDTF">2025-02-04T03:41:17Z</dcterms:modified>
</cp:coreProperties>
</file>