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8437E-4D58-4702-BD3E-EFC638E2D754}" v="1" dt="2023-01-12T11:09:17.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12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A4C5-0C64-C945-3CCF-EDCF4B94D6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8EE550-7B97-6DB6-CC77-D35B1E0CC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1E2B44-3C32-E62D-1931-32F30F4925DB}"/>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5" name="Footer Placeholder 4">
            <a:extLst>
              <a:ext uri="{FF2B5EF4-FFF2-40B4-BE49-F238E27FC236}">
                <a16:creationId xmlns:a16="http://schemas.microsoft.com/office/drawing/2014/main" id="{3817A4DC-B29D-A68C-18F8-D0D0A40D7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8CEE2-C411-5B63-D27B-6C97F608F669}"/>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44878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1EE0-B3E6-5148-6C2F-214E8B536F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0C90B1-E60C-93FE-21C9-06859BE10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54F07-67A5-E8A0-56CD-76716D9DCA64}"/>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5" name="Footer Placeholder 4">
            <a:extLst>
              <a:ext uri="{FF2B5EF4-FFF2-40B4-BE49-F238E27FC236}">
                <a16:creationId xmlns:a16="http://schemas.microsoft.com/office/drawing/2014/main" id="{0877D765-85CA-9621-F96F-7FE86665B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7481C-2D0B-B532-3AFD-98BDEF055274}"/>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15847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AE597-955D-401D-1EB2-B278A96B68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3E770-817A-2C2C-0D52-1E23C3CCD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35310-3C8C-1B83-A4A5-8E3EB7026129}"/>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5" name="Footer Placeholder 4">
            <a:extLst>
              <a:ext uri="{FF2B5EF4-FFF2-40B4-BE49-F238E27FC236}">
                <a16:creationId xmlns:a16="http://schemas.microsoft.com/office/drawing/2014/main" id="{4106712F-3659-9170-15E2-2F0587831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DF3ED-A237-AB6E-19FD-3C7AA4714FD7}"/>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397076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CD6F-71E4-EE91-104F-58C065EC5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2B661-4E30-7F42-EF34-2A2EC0F55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A1FF5-6312-5096-C493-D2003A0A6E75}"/>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5" name="Footer Placeholder 4">
            <a:extLst>
              <a:ext uri="{FF2B5EF4-FFF2-40B4-BE49-F238E27FC236}">
                <a16:creationId xmlns:a16="http://schemas.microsoft.com/office/drawing/2014/main" id="{31C5CFBF-C7E2-1031-A328-9BFA67A9B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32C38-B912-7570-5062-7B307B4C1601}"/>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284003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22C4-8A9F-BAE6-0BA5-415CBEE14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B7BD81-4793-FBCE-FCED-391D102DA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F9A23-1DA7-3955-E925-4DC3845E33AB}"/>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5" name="Footer Placeholder 4">
            <a:extLst>
              <a:ext uri="{FF2B5EF4-FFF2-40B4-BE49-F238E27FC236}">
                <a16:creationId xmlns:a16="http://schemas.microsoft.com/office/drawing/2014/main" id="{A940AF48-FA57-62E0-FCDA-23873106E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F343D-2A17-0DAA-089F-6C36CE19C160}"/>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64500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B72B-5619-2E99-D60B-18122906E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034CF-9764-FDBE-671F-A3B15F8AE9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7F456C-AEED-A74B-9ED4-F75B87426C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E1FEB-F4CF-11E7-7AC3-E33E838FE469}"/>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6" name="Footer Placeholder 5">
            <a:extLst>
              <a:ext uri="{FF2B5EF4-FFF2-40B4-BE49-F238E27FC236}">
                <a16:creationId xmlns:a16="http://schemas.microsoft.com/office/drawing/2014/main" id="{57DAE93C-FDE2-0890-2147-FBFA2740F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6AFE-FC9C-9AF5-41E1-BC0F2AD79A30}"/>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427757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5F46-84C0-EF7B-0BB4-4438C5D20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F33AA-C11E-510E-AE37-54DDA9372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C7924-1822-CCFB-2A19-08F71D666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41E5D-D589-7E28-9FD2-348721476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A4660-0728-E75C-F211-CE89625A82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5AF454-542B-8C83-ACDD-41C11050456D}"/>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8" name="Footer Placeholder 7">
            <a:extLst>
              <a:ext uri="{FF2B5EF4-FFF2-40B4-BE49-F238E27FC236}">
                <a16:creationId xmlns:a16="http://schemas.microsoft.com/office/drawing/2014/main" id="{22220BC4-D2B7-F0A0-A60E-296785485F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70D75-8696-B60B-B128-BBDC08D852E6}"/>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366383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2D84-4451-9F8C-FF1A-78D374228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AB9C8-484A-1622-3077-018B0623CF7D}"/>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4" name="Footer Placeholder 3">
            <a:extLst>
              <a:ext uri="{FF2B5EF4-FFF2-40B4-BE49-F238E27FC236}">
                <a16:creationId xmlns:a16="http://schemas.microsoft.com/office/drawing/2014/main" id="{9C9984EF-D32C-D77F-B10E-7F28D0FCC1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30D487-50B8-1CFE-F654-C196A0FD46C9}"/>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200765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22A11-F9F4-852D-E3D8-D6BAB398C238}"/>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3" name="Footer Placeholder 2">
            <a:extLst>
              <a:ext uri="{FF2B5EF4-FFF2-40B4-BE49-F238E27FC236}">
                <a16:creationId xmlns:a16="http://schemas.microsoft.com/office/drawing/2014/main" id="{3D9B9E22-5821-77B4-CE17-6762143A33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2E5C55-34E6-61B7-6710-5A8B392D2353}"/>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105362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947F-0220-4BD5-1669-4D7D87A54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DC5714-7D60-12F8-1153-4E18EEC48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EFB24-F221-666D-B4CD-3B1AC708D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138CA-884C-62A9-B608-88DCDA95D63C}"/>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6" name="Footer Placeholder 5">
            <a:extLst>
              <a:ext uri="{FF2B5EF4-FFF2-40B4-BE49-F238E27FC236}">
                <a16:creationId xmlns:a16="http://schemas.microsoft.com/office/drawing/2014/main" id="{EEE00E14-2A5E-6D0A-996E-4F41B9274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83B64-3305-E66D-40BC-CBFCDAD90567}"/>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128948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B5B2-185F-DF5B-0104-12ACE9484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0FB47E-66E4-8468-EF4C-E4602B2AE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510055-E634-F500-4660-2E14961BA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7BE8C-BC60-3B1F-C01E-E177A194B463}"/>
              </a:ext>
            </a:extLst>
          </p:cNvPr>
          <p:cNvSpPr>
            <a:spLocks noGrp="1"/>
          </p:cNvSpPr>
          <p:nvPr>
            <p:ph type="dt" sz="half" idx="10"/>
          </p:nvPr>
        </p:nvSpPr>
        <p:spPr/>
        <p:txBody>
          <a:bodyPr/>
          <a:lstStyle/>
          <a:p>
            <a:fld id="{44FB5E9B-074A-4C2F-B4F2-A67CD39AEEE2}" type="datetimeFigureOut">
              <a:rPr lang="en-US" smtClean="0"/>
              <a:t>1/12/2023</a:t>
            </a:fld>
            <a:endParaRPr lang="en-US"/>
          </a:p>
        </p:txBody>
      </p:sp>
      <p:sp>
        <p:nvSpPr>
          <p:cNvPr id="6" name="Footer Placeholder 5">
            <a:extLst>
              <a:ext uri="{FF2B5EF4-FFF2-40B4-BE49-F238E27FC236}">
                <a16:creationId xmlns:a16="http://schemas.microsoft.com/office/drawing/2014/main" id="{71DBF945-F989-1D9F-5A81-3F79F2E23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32815-0D75-7A07-889C-EC062C3BCC9A}"/>
              </a:ext>
            </a:extLst>
          </p:cNvPr>
          <p:cNvSpPr>
            <a:spLocks noGrp="1"/>
          </p:cNvSpPr>
          <p:nvPr>
            <p:ph type="sldNum" sz="quarter" idx="12"/>
          </p:nvPr>
        </p:nvSpPr>
        <p:spPr/>
        <p:txBody>
          <a:bodyPr/>
          <a:lstStyle/>
          <a:p>
            <a:fld id="{98168ED7-7352-4A19-9302-B948747799C1}" type="slidenum">
              <a:rPr lang="en-US" smtClean="0"/>
              <a:t>‹#›</a:t>
            </a:fld>
            <a:endParaRPr lang="en-US"/>
          </a:p>
        </p:txBody>
      </p:sp>
    </p:spTree>
    <p:extLst>
      <p:ext uri="{BB962C8B-B14F-4D97-AF65-F5344CB8AC3E}">
        <p14:creationId xmlns:p14="http://schemas.microsoft.com/office/powerpoint/2010/main" val="119099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BD89D-9225-4E23-5C89-0E5D1CB0A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D80E36-5A17-5BA0-AD44-084814A56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2524C-2554-9FC4-45F9-2827B297F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B5E9B-074A-4C2F-B4F2-A67CD39AEEE2}" type="datetimeFigureOut">
              <a:rPr lang="en-US" smtClean="0"/>
              <a:t>1/12/2023</a:t>
            </a:fld>
            <a:endParaRPr lang="en-US"/>
          </a:p>
        </p:txBody>
      </p:sp>
      <p:sp>
        <p:nvSpPr>
          <p:cNvPr id="5" name="Footer Placeholder 4">
            <a:extLst>
              <a:ext uri="{FF2B5EF4-FFF2-40B4-BE49-F238E27FC236}">
                <a16:creationId xmlns:a16="http://schemas.microsoft.com/office/drawing/2014/main" id="{27F59310-CBF4-6CB6-0D29-175BC2C0A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6E144E-D711-E608-4DE3-A74FDB4BC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68ED7-7352-4A19-9302-B948747799C1}" type="slidenum">
              <a:rPr lang="en-US" smtClean="0"/>
              <a:t>‹#›</a:t>
            </a:fld>
            <a:endParaRPr lang="en-US"/>
          </a:p>
        </p:txBody>
      </p:sp>
    </p:spTree>
    <p:extLst>
      <p:ext uri="{BB962C8B-B14F-4D97-AF65-F5344CB8AC3E}">
        <p14:creationId xmlns:p14="http://schemas.microsoft.com/office/powerpoint/2010/main" val="102671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infosys.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11FD-40FF-6044-66A1-20DB61C9BF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8EB392-40AD-27C8-A299-54F39FDEFA6C}"/>
              </a:ext>
            </a:extLst>
          </p:cNvPr>
          <p:cNvSpPr>
            <a:spLocks noGrp="1"/>
          </p:cNvSpPr>
          <p:nvPr>
            <p:ph type="subTitle" idx="1"/>
          </p:nvPr>
        </p:nvSpPr>
        <p:spPr/>
        <p:txBody>
          <a:bodyPr/>
          <a:lstStyle/>
          <a:p>
            <a:endParaRPr lang="en-US"/>
          </a:p>
        </p:txBody>
      </p:sp>
      <p:graphicFrame>
        <p:nvGraphicFramePr>
          <p:cNvPr id="4" name="Table 3">
            <a:extLst>
              <a:ext uri="{FF2B5EF4-FFF2-40B4-BE49-F238E27FC236}">
                <a16:creationId xmlns:a16="http://schemas.microsoft.com/office/drawing/2014/main" id="{BD655BE0-7180-A660-C65C-6BAB24A22C98}"/>
              </a:ext>
            </a:extLst>
          </p:cNvPr>
          <p:cNvGraphicFramePr>
            <a:graphicFrameLocks noGrp="1"/>
          </p:cNvGraphicFramePr>
          <p:nvPr/>
        </p:nvGraphicFramePr>
        <p:xfrm>
          <a:off x="3298507" y="3793966"/>
          <a:ext cx="5594985" cy="414655"/>
        </p:xfrm>
        <a:graphic>
          <a:graphicData uri="http://schemas.openxmlformats.org/drawingml/2006/table">
            <a:tbl>
              <a:tblPr firstRow="1" bandRow="1" bandCol="1">
                <a:tableStyleId>{5C22544A-7EE6-4342-B048-85BDC9FD1C3A}</a:tableStyleId>
              </a:tblPr>
              <a:tblGrid>
                <a:gridCol w="1940560">
                  <a:extLst>
                    <a:ext uri="{9D8B030D-6E8A-4147-A177-3AD203B41FA5}">
                      <a16:colId xmlns:a16="http://schemas.microsoft.com/office/drawing/2014/main" val="3024036953"/>
                    </a:ext>
                  </a:extLst>
                </a:gridCol>
                <a:gridCol w="1085850">
                  <a:extLst>
                    <a:ext uri="{9D8B030D-6E8A-4147-A177-3AD203B41FA5}">
                      <a16:colId xmlns:a16="http://schemas.microsoft.com/office/drawing/2014/main" val="465530722"/>
                    </a:ext>
                  </a:extLst>
                </a:gridCol>
                <a:gridCol w="1600200">
                  <a:extLst>
                    <a:ext uri="{9D8B030D-6E8A-4147-A177-3AD203B41FA5}">
                      <a16:colId xmlns:a16="http://schemas.microsoft.com/office/drawing/2014/main" val="1188408786"/>
                    </a:ext>
                  </a:extLst>
                </a:gridCol>
                <a:gridCol w="968375">
                  <a:extLst>
                    <a:ext uri="{9D8B030D-6E8A-4147-A177-3AD203B41FA5}">
                      <a16:colId xmlns:a16="http://schemas.microsoft.com/office/drawing/2014/main" val="3304794214"/>
                    </a:ext>
                  </a:extLst>
                </a:gridCol>
              </a:tblGrid>
              <a:tr h="231775">
                <a:tc>
                  <a:txBody>
                    <a:bodyPr/>
                    <a:lstStyle/>
                    <a:p>
                      <a:pPr marL="0" marR="0" algn="ctr">
                        <a:spcBef>
                          <a:spcPts val="0"/>
                        </a:spcBef>
                        <a:spcAft>
                          <a:spcPts val="0"/>
                        </a:spcAft>
                      </a:pPr>
                      <a:r>
                        <a:rPr lang="en-US" sz="1200">
                          <a:effectLst/>
                        </a:rPr>
                        <a:t>Document 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Authorized By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Version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9069279"/>
                  </a:ext>
                </a:extLst>
              </a:tr>
              <a:tr h="69850">
                <a:tc>
                  <a:txBody>
                    <a:bodyPr/>
                    <a:lstStyle/>
                    <a:p>
                      <a:pPr marL="0" marR="0" algn="ctr">
                        <a:spcBef>
                          <a:spcPts val="0"/>
                        </a:spcBef>
                        <a:spcAft>
                          <a:spcPts val="0"/>
                        </a:spcAft>
                      </a:pPr>
                      <a:r>
                        <a:rPr lang="en-US" sz="1200">
                          <a:effectLst/>
                        </a:rPr>
                        <a:t>ILMS Test Document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05-02-2016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3627803"/>
                  </a:ext>
                </a:extLst>
              </a:tr>
            </a:tbl>
          </a:graphicData>
        </a:graphic>
      </p:graphicFrame>
      <p:graphicFrame>
        <p:nvGraphicFramePr>
          <p:cNvPr id="5" name="Table 4">
            <a:extLst>
              <a:ext uri="{FF2B5EF4-FFF2-40B4-BE49-F238E27FC236}">
                <a16:creationId xmlns:a16="http://schemas.microsoft.com/office/drawing/2014/main" id="{7BD51CCE-78B4-8741-E1C7-8F3B50AB6BC0}"/>
              </a:ext>
            </a:extLst>
          </p:cNvPr>
          <p:cNvGraphicFramePr>
            <a:graphicFrameLocks noGrp="1"/>
          </p:cNvGraphicFramePr>
          <p:nvPr/>
        </p:nvGraphicFramePr>
        <p:xfrm>
          <a:off x="3284220" y="3818414"/>
          <a:ext cx="5623560" cy="365760"/>
        </p:xfrm>
        <a:graphic>
          <a:graphicData uri="http://schemas.openxmlformats.org/drawingml/2006/table">
            <a:tbl>
              <a:tblPr firstRow="1" bandRow="1" bandCol="1">
                <a:tableStyleId>{5C22544A-7EE6-4342-B048-85BDC9FD1C3A}</a:tableStyleId>
              </a:tblPr>
              <a:tblGrid>
                <a:gridCol w="754380">
                  <a:extLst>
                    <a:ext uri="{9D8B030D-6E8A-4147-A177-3AD203B41FA5}">
                      <a16:colId xmlns:a16="http://schemas.microsoft.com/office/drawing/2014/main" val="1827294341"/>
                    </a:ext>
                  </a:extLst>
                </a:gridCol>
                <a:gridCol w="1085850">
                  <a:extLst>
                    <a:ext uri="{9D8B030D-6E8A-4147-A177-3AD203B41FA5}">
                      <a16:colId xmlns:a16="http://schemas.microsoft.com/office/drawing/2014/main" val="3660438369"/>
                    </a:ext>
                  </a:extLst>
                </a:gridCol>
                <a:gridCol w="2057400">
                  <a:extLst>
                    <a:ext uri="{9D8B030D-6E8A-4147-A177-3AD203B41FA5}">
                      <a16:colId xmlns:a16="http://schemas.microsoft.com/office/drawing/2014/main" val="3105566916"/>
                    </a:ext>
                  </a:extLst>
                </a:gridCol>
                <a:gridCol w="1725930">
                  <a:extLst>
                    <a:ext uri="{9D8B030D-6E8A-4147-A177-3AD203B41FA5}">
                      <a16:colId xmlns:a16="http://schemas.microsoft.com/office/drawing/2014/main" val="2667452244"/>
                    </a:ext>
                  </a:extLst>
                </a:gridCol>
              </a:tblGrid>
              <a:tr h="0">
                <a:tc>
                  <a:txBody>
                    <a:bodyPr/>
                    <a:lstStyle/>
                    <a:p>
                      <a:pPr marL="0" marR="0">
                        <a:spcBef>
                          <a:spcPts val="0"/>
                        </a:spcBef>
                        <a:spcAft>
                          <a:spcPts val="0"/>
                        </a:spcAft>
                      </a:pPr>
                      <a:r>
                        <a:rPr lang="en-US" sz="1200">
                          <a:effectLst/>
                        </a:rPr>
                        <a:t>Ver. No.</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Author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Description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6373569"/>
                  </a:ext>
                </a:extLst>
              </a:tr>
              <a:tr h="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05-02-2016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ILMS Test Document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3886421"/>
                  </a:ext>
                </a:extLst>
              </a:tr>
            </a:tbl>
          </a:graphicData>
        </a:graphic>
      </p:graphicFrame>
      <p:sp>
        <p:nvSpPr>
          <p:cNvPr id="6" name="Rectangle 1">
            <a:extLst>
              <a:ext uri="{FF2B5EF4-FFF2-40B4-BE49-F238E27FC236}">
                <a16:creationId xmlns:a16="http://schemas.microsoft.com/office/drawing/2014/main" id="{716F1FC8-94DF-665E-0C69-98D93A015F9E}"/>
              </a:ext>
            </a:extLst>
          </p:cNvPr>
          <p:cNvSpPr>
            <a:spLocks noChangeArrowheads="1"/>
          </p:cNvSpPr>
          <p:nvPr/>
        </p:nvSpPr>
        <p:spPr bwMode="auto">
          <a:xfrm>
            <a:off x="3284538"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a:ln>
                  <a:noFill/>
                </a:ln>
                <a:solidFill>
                  <a:srgbClr val="1F497D"/>
                </a:solidFill>
                <a:effectLst/>
                <a:latin typeface="Calibri" panose="020F0502020204030204" pitchFamily="34" charset="0"/>
                <a:ea typeface="Times New Roman" panose="02020603050405020304" pitchFamily="18" charset="0"/>
                <a:cs typeface="Calibri" panose="020F0502020204030204" pitchFamily="34" charset="0"/>
              </a:rPr>
              <a:t>INFOSYS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1F497D"/>
                </a:solidFill>
                <a:effectLst/>
                <a:latin typeface="Cambria" panose="02040503050406030204" pitchFamily="18" charset="0"/>
                <a:ea typeface="Times New Roman" panose="02020603050405020304" pitchFamily="18" charset="0"/>
              </a:rPr>
              <a:t>Quality System Documentation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Information Security Group</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1F497D"/>
                </a:solidFill>
                <a:effectLst/>
                <a:latin typeface="Tahoma" panose="020B0604030504040204" pitchFamily="34" charset="0"/>
                <a:ea typeface="Times New Roman" panose="02020603050405020304" pitchFamily="18" charset="0"/>
                <a:cs typeface="Tahoma" panose="020B0604030504040204" pitchFamily="34" charset="0"/>
              </a:rPr>
              <a:t>ILMS Test Document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COPYRIGHT NOTICE</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document is the property of Infosys Limited, Bangalore. This manual is not to be loaned to anyone, within or outside the organization. This is not for general distribution &amp; is meant for use only by the person it is specifically issued to. Copying or unauthorized distribution of this manual is illegal. All ideas and information contained within these documents are the intellectual property rights of Infosys Limited. If this volume is lost or stolen, the holder must immediately notify Head, ISG, Infosys Limited, Bangalore.</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Infosys Limited</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Hosur Road, 44</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Electronic City, 3</a:t>
            </a:r>
            <a:r>
              <a:rPr kumimoji="0" lang="en-US" altLang="en-US" sz="1200" b="0" i="0" u="none" strike="noStrike" cap="none" normalizeH="0" baseline="3000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rd</a:t>
            </a: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Cross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Bangalore 560 100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India.</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Telephone: (91) (80)28520 261-270</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Fax: (91) (80) 28520 362</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Website: </a:t>
            </a:r>
            <a:r>
              <a:rPr kumimoji="0" lang="en-US" altLang="en-US" sz="1200" b="0" i="1"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2"/>
              </a:rPr>
              <a:t>http://www.infosys.com</a:t>
            </a: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Revision List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Identification division program-id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Procedure division data division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#include &lt;stdio.h&gt;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#include&lt;conio.h&gt;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Step dd job exec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Public void main(){}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.class .jsp</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60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Tahoma</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Walker</dc:creator>
  <cp:lastModifiedBy>Peter Walker</cp:lastModifiedBy>
  <cp:revision>2</cp:revision>
  <dcterms:created xsi:type="dcterms:W3CDTF">2023-01-12T11:08:29Z</dcterms:created>
  <dcterms:modified xsi:type="dcterms:W3CDTF">2023-01-12T11:09:20Z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2023-01-12T11:08:34Z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f2fba8f4-675c-48d3-a75f-0795729cf2ed</vt:lpwstr>
  </property>
  <property fmtid="{D5CDD505-2E9C-101B-9397-08002B2CF9AE}" pid="8" name="MSIP_Label_a0819fa7-4367-4500-ba88-dd630d977609_ContentBits">
    <vt:lpwstr>0</vt:lpwstr>
  </property>
</Properties>
</file>