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1"/>
  </p:notesMasterIdLst>
  <p:sldIdLst>
    <p:sldId id="256" r:id="rId2"/>
    <p:sldId id="258" r:id="rId3"/>
    <p:sldId id="260" r:id="rId4"/>
    <p:sldId id="257" r:id="rId5"/>
    <p:sldId id="262" r:id="rId6"/>
    <p:sldId id="274" r:id="rId7"/>
    <p:sldId id="278" r:id="rId8"/>
    <p:sldId id="280" r:id="rId9"/>
    <p:sldId id="295" r:id="rId10"/>
    <p:sldId id="346" r:id="rId11"/>
    <p:sldId id="281" r:id="rId12"/>
    <p:sldId id="266" r:id="rId13"/>
    <p:sldId id="308" r:id="rId14"/>
    <p:sldId id="283" r:id="rId15"/>
    <p:sldId id="342" r:id="rId16"/>
    <p:sldId id="343" r:id="rId17"/>
    <p:sldId id="344" r:id="rId18"/>
    <p:sldId id="345" r:id="rId19"/>
    <p:sldId id="315" r:id="rId20"/>
  </p:sldIdLst>
  <p:sldSz cx="9144000" cy="5143500" type="screen16x9"/>
  <p:notesSz cx="6858000" cy="9144000"/>
  <p:embeddedFontLst>
    <p:embeddedFont>
      <p:font typeface="Anton" panose="020B0604020202020204" charset="0"/>
      <p:regular r:id="rId22"/>
    </p:embeddedFont>
    <p:embeddedFont>
      <p:font typeface="Dubai Medium" panose="020B0603030403030204" pitchFamily="34" charset="-78"/>
      <p:regular r:id="rId23"/>
    </p:embeddedFont>
    <p:embeddedFont>
      <p:font typeface="Fjalla One" panose="020B0604020202020204" charset="0"/>
      <p:regular r:id="rId24"/>
    </p:embeddedFont>
    <p:embeddedFont>
      <p:font typeface="Impact" panose="020B0806030902050204" pitchFamily="34" charset="0"/>
      <p:regular r:id="rId25"/>
    </p:embeddedFont>
    <p:embeddedFont>
      <p:font typeface="Oxygen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vin Misa" initials="AM" lastIdx="1" clrIdx="0">
    <p:extLst>
      <p:ext uri="{19B8F6BF-5375-455C-9EA6-DF929625EA0E}">
        <p15:presenceInfo xmlns:p15="http://schemas.microsoft.com/office/powerpoint/2012/main" userId="283ff3681e2942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FD7EC-DF71-4B32-874F-F78C15F1A6FE}">
  <a:tblStyle styleId="{748FD7EC-DF71-4B32-874F-F78C15F1A6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dget Reardon" userId="edd0a79c9933ac40" providerId="LiveId" clId="{EAD102DC-0B00-457E-8E3F-E008CDF3190D}"/>
    <pc:docChg chg="modSld">
      <pc:chgData name="Bridget Reardon" userId="edd0a79c9933ac40" providerId="LiveId" clId="{EAD102DC-0B00-457E-8E3F-E008CDF3190D}" dt="2021-03-29T21:31:27.662" v="5" actId="20577"/>
      <pc:docMkLst>
        <pc:docMk/>
      </pc:docMkLst>
      <pc:sldChg chg="modSp mod">
        <pc:chgData name="Bridget Reardon" userId="edd0a79c9933ac40" providerId="LiveId" clId="{EAD102DC-0B00-457E-8E3F-E008CDF3190D}" dt="2021-03-29T21:31:27.662" v="5" actId="20577"/>
        <pc:sldMkLst>
          <pc:docMk/>
          <pc:sldMk cId="0" sldId="258"/>
        </pc:sldMkLst>
        <pc:spChg chg="mod">
          <ac:chgData name="Bridget Reardon" userId="edd0a79c9933ac40" providerId="LiveId" clId="{EAD102DC-0B00-457E-8E3F-E008CDF3190D}" dt="2021-03-29T21:31:27.662" v="5" actId="20577"/>
          <ac:spMkLst>
            <pc:docMk/>
            <pc:sldMk cId="0" sldId="258"/>
            <ac:spMk id="8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- 2,802 of the loan records (about 3% of the total) did not have the NAICS codes or were labeled as unknown so we don’t know what industries those loans went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08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715866b04c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715866b04c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760a3cf719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760a3cf719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$3.3 billion dollars granted for companies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g760a3cf719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9" name="Google Shape;2909;g760a3cf719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7170a67f94_9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7170a67f94_9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g760a3cf719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7" name="Google Shape;2957;g760a3cf719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a0c4aad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a0c4aad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715866b04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715866b04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760a3cf7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5" name="Google Shape;2585;g760a3cf7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b3f5c247bc_0_2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b3f5c247bc_0_2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Used the first 2 digits of the NAICS code to pull the industry in which the business is categorized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g715866b04c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1" name="Google Shape;2781;g715866b04c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dreads.com/quotes/tag/coronavirus-quote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925" y="3036650"/>
            <a:ext cx="3829649" cy="38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416">
            <a:off x="5664749" y="1988149"/>
            <a:ext cx="3340728" cy="334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54236">
            <a:off x="4276409" y="3437084"/>
            <a:ext cx="1823158" cy="18231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106116" y="-336619"/>
            <a:ext cx="8863612" cy="5480201"/>
            <a:chOff x="426437" y="1181225"/>
            <a:chExt cx="6383588" cy="3946850"/>
          </a:xfrm>
        </p:grpSpPr>
        <p:sp>
          <p:nvSpPr>
            <p:cNvPr id="13" name="Google Shape;13;p2"/>
            <p:cNvSpPr/>
            <p:nvPr/>
          </p:nvSpPr>
          <p:spPr>
            <a:xfrm>
              <a:off x="2344956" y="375602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06050" y="1490200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07746" y="2063919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33050" y="11812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2825" y="48169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7600" y="348210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28657" y="4592450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610" y="4556"/>
                  </a:moveTo>
                  <a:cubicBezTo>
                    <a:pt x="1" y="2960"/>
                    <a:pt x="799" y="1190"/>
                    <a:pt x="2365" y="596"/>
                  </a:cubicBezTo>
                  <a:cubicBezTo>
                    <a:pt x="3946" y="1"/>
                    <a:pt x="5716" y="799"/>
                    <a:pt x="6311" y="2394"/>
                  </a:cubicBezTo>
                  <a:cubicBezTo>
                    <a:pt x="6905" y="3975"/>
                    <a:pt x="6122" y="5745"/>
                    <a:pt x="4541" y="6340"/>
                  </a:cubicBezTo>
                  <a:cubicBezTo>
                    <a:pt x="2974" y="6934"/>
                    <a:pt x="1205" y="6137"/>
                    <a:pt x="610" y="45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84583" y="434407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66616" y="327550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380663" y="400497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440850" y="466716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45575" y="450435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55"/>
                  </a:moveTo>
                  <a:cubicBezTo>
                    <a:pt x="1" y="2959"/>
                    <a:pt x="798" y="1190"/>
                    <a:pt x="2365" y="595"/>
                  </a:cubicBezTo>
                  <a:cubicBezTo>
                    <a:pt x="3946" y="0"/>
                    <a:pt x="5716" y="798"/>
                    <a:pt x="6310" y="2394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9750" y="4954725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7175" y="2561976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29887" y="2287553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09450" y="3034775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52025" y="3671900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10025" y="4778275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2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4" y="6065"/>
                    <a:pt x="4541" y="5927"/>
                  </a:cubicBezTo>
                  <a:cubicBezTo>
                    <a:pt x="6122" y="5332"/>
                    <a:pt x="6905" y="3563"/>
                    <a:pt x="6311" y="1982"/>
                  </a:cubicBezTo>
                  <a:cubicBezTo>
                    <a:pt x="5838" y="756"/>
                    <a:pt x="4677" y="1"/>
                    <a:pt x="344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73820" y="4804731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19575" y="2008400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08100" y="192441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00858" y="1914612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78400" y="297818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1525" y="428655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21609" y="3412016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49925" y="1920275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93750" y="2699726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844150" y="1699700"/>
            <a:ext cx="34557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3116400" y="3044488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5" name="Google Shape;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287" y="-1059825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19117">
            <a:off x="-981850" y="1779452"/>
            <a:ext cx="2080500" cy="20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667788">
            <a:off x="167978" y="-167741"/>
            <a:ext cx="2005518" cy="200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6200" y="437513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19052">
            <a:off x="1258101" y="749474"/>
            <a:ext cx="1649575" cy="16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63074">
            <a:off x="2504889" y="4335366"/>
            <a:ext cx="1614598" cy="161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 txBox="1">
            <a:spLocks noGrp="1"/>
          </p:cNvSpPr>
          <p:nvPr>
            <p:ph type="title" hasCustomPrompt="1"/>
          </p:nvPr>
        </p:nvSpPr>
        <p:spPr>
          <a:xfrm>
            <a:off x="1713725" y="1198500"/>
            <a:ext cx="5716500" cy="22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Char char="+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1"/>
          </p:nvPr>
        </p:nvSpPr>
        <p:spPr>
          <a:xfrm>
            <a:off x="1713775" y="3385950"/>
            <a:ext cx="57165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84" name="Google Shape;18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6177" y="2641800"/>
            <a:ext cx="2657099" cy="265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1"/>
          <p:cNvGrpSpPr/>
          <p:nvPr/>
        </p:nvGrpSpPr>
        <p:grpSpPr>
          <a:xfrm rot="10800000">
            <a:off x="-306319" y="1681884"/>
            <a:ext cx="2908581" cy="3323928"/>
            <a:chOff x="5889888" y="430808"/>
            <a:chExt cx="2908581" cy="3323928"/>
          </a:xfrm>
        </p:grpSpPr>
        <p:sp>
          <p:nvSpPr>
            <p:cNvPr id="186" name="Google Shape;186;p11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2" name="Google Shape;19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36926">
            <a:off x="5027862" y="-813899"/>
            <a:ext cx="1614598" cy="161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576426" y="-162815"/>
            <a:ext cx="2657099" cy="265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1"/>
          <p:cNvGrpSpPr/>
          <p:nvPr/>
        </p:nvGrpSpPr>
        <p:grpSpPr>
          <a:xfrm>
            <a:off x="6545087" y="130247"/>
            <a:ext cx="2908581" cy="3323928"/>
            <a:chOff x="5889888" y="430808"/>
            <a:chExt cx="2908581" cy="3323928"/>
          </a:xfrm>
        </p:grpSpPr>
        <p:sp>
          <p:nvSpPr>
            <p:cNvPr id="195" name="Google Shape;195;p11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619475" y="54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2"/>
          </p:nvPr>
        </p:nvSpPr>
        <p:spPr>
          <a:xfrm>
            <a:off x="742794" y="2953957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"/>
          </p:nvPr>
        </p:nvSpPr>
        <p:spPr>
          <a:xfrm>
            <a:off x="742775" y="3416575"/>
            <a:ext cx="17805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3"/>
          </p:nvPr>
        </p:nvSpPr>
        <p:spPr>
          <a:xfrm>
            <a:off x="2702098" y="2953957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4"/>
          </p:nvPr>
        </p:nvSpPr>
        <p:spPr>
          <a:xfrm>
            <a:off x="2702087" y="3416575"/>
            <a:ext cx="17805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5"/>
          </p:nvPr>
        </p:nvSpPr>
        <p:spPr>
          <a:xfrm>
            <a:off x="4622175" y="2953957"/>
            <a:ext cx="18591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6"/>
          </p:nvPr>
        </p:nvSpPr>
        <p:spPr>
          <a:xfrm>
            <a:off x="4661462" y="3416575"/>
            <a:ext cx="17805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7"/>
          </p:nvPr>
        </p:nvSpPr>
        <p:spPr>
          <a:xfrm>
            <a:off x="6620707" y="2953957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8"/>
          </p:nvPr>
        </p:nvSpPr>
        <p:spPr>
          <a:xfrm>
            <a:off x="6620700" y="3416575"/>
            <a:ext cx="17805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9" hasCustomPrompt="1"/>
          </p:nvPr>
        </p:nvSpPr>
        <p:spPr>
          <a:xfrm>
            <a:off x="742794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13" hasCustomPrompt="1"/>
          </p:nvPr>
        </p:nvSpPr>
        <p:spPr>
          <a:xfrm>
            <a:off x="2702098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1475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0707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/>
          <p:nvPr/>
        </p:nvSpPr>
        <p:spPr>
          <a:xfrm>
            <a:off x="17428113" y="2603625"/>
            <a:ext cx="4292825" cy="2726575"/>
          </a:xfrm>
          <a:custGeom>
            <a:avLst/>
            <a:gdLst/>
            <a:ahLst/>
            <a:cxnLst/>
            <a:rect l="l" t="t" r="r" b="b"/>
            <a:pathLst>
              <a:path w="171713" h="109063" extrusionOk="0">
                <a:moveTo>
                  <a:pt x="104963" y="0"/>
                </a:moveTo>
                <a:cubicBezTo>
                  <a:pt x="94846" y="0"/>
                  <a:pt x="84717" y="2175"/>
                  <a:pt x="75200" y="6766"/>
                </a:cubicBezTo>
                <a:cubicBezTo>
                  <a:pt x="53031" y="17470"/>
                  <a:pt x="35052" y="36055"/>
                  <a:pt x="18384" y="53760"/>
                </a:cubicBezTo>
                <a:cubicBezTo>
                  <a:pt x="10252" y="62404"/>
                  <a:pt x="0" y="71214"/>
                  <a:pt x="322" y="84323"/>
                </a:cubicBezTo>
                <a:cubicBezTo>
                  <a:pt x="643" y="97587"/>
                  <a:pt x="23241" y="99551"/>
                  <a:pt x="33374" y="101992"/>
                </a:cubicBezTo>
                <a:cubicBezTo>
                  <a:pt x="50596" y="106140"/>
                  <a:pt x="69232" y="109063"/>
                  <a:pt x="87686" y="109063"/>
                </a:cubicBezTo>
                <a:cubicBezTo>
                  <a:pt x="103447" y="109063"/>
                  <a:pt x="119075" y="106931"/>
                  <a:pt x="133577" y="101611"/>
                </a:cubicBezTo>
                <a:lnTo>
                  <a:pt x="134255" y="101361"/>
                </a:lnTo>
                <a:cubicBezTo>
                  <a:pt x="154198" y="93836"/>
                  <a:pt x="170867" y="77858"/>
                  <a:pt x="171331" y="55463"/>
                </a:cubicBezTo>
                <a:cubicBezTo>
                  <a:pt x="171712" y="36936"/>
                  <a:pt x="160782" y="21566"/>
                  <a:pt x="145364" y="11921"/>
                </a:cubicBezTo>
                <a:cubicBezTo>
                  <a:pt x="133031" y="4191"/>
                  <a:pt x="119008" y="0"/>
                  <a:pt x="104963" y="0"/>
                </a:cubicBezTo>
                <a:close/>
              </a:path>
            </a:pathLst>
          </a:custGeom>
          <a:solidFill>
            <a:srgbClr val="029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18307688" y="3179050"/>
            <a:ext cx="3032250" cy="1753225"/>
          </a:xfrm>
          <a:custGeom>
            <a:avLst/>
            <a:gdLst/>
            <a:ahLst/>
            <a:cxnLst/>
            <a:rect l="l" t="t" r="r" b="b"/>
            <a:pathLst>
              <a:path w="121290" h="70129" extrusionOk="0">
                <a:moveTo>
                  <a:pt x="71233" y="1"/>
                </a:moveTo>
                <a:cubicBezTo>
                  <a:pt x="59531" y="1"/>
                  <a:pt x="48529" y="4166"/>
                  <a:pt x="38255" y="12479"/>
                </a:cubicBezTo>
                <a:cubicBezTo>
                  <a:pt x="27063" y="21551"/>
                  <a:pt x="13228" y="34077"/>
                  <a:pt x="8097" y="48043"/>
                </a:cubicBezTo>
                <a:cubicBezTo>
                  <a:pt x="0" y="70129"/>
                  <a:pt x="33469" y="68069"/>
                  <a:pt x="46732" y="68438"/>
                </a:cubicBezTo>
                <a:cubicBezTo>
                  <a:pt x="48053" y="68474"/>
                  <a:pt x="49385" y="68493"/>
                  <a:pt x="50725" y="68493"/>
                </a:cubicBezTo>
                <a:cubicBezTo>
                  <a:pt x="70704" y="68493"/>
                  <a:pt x="92398" y="64259"/>
                  <a:pt x="105966" y="48626"/>
                </a:cubicBezTo>
                <a:cubicBezTo>
                  <a:pt x="121289" y="30957"/>
                  <a:pt x="111228" y="11074"/>
                  <a:pt x="91345" y="3799"/>
                </a:cubicBezTo>
                <a:cubicBezTo>
                  <a:pt x="85582" y="1692"/>
                  <a:pt x="79975" y="465"/>
                  <a:pt x="74510" y="108"/>
                </a:cubicBezTo>
                <a:cubicBezTo>
                  <a:pt x="73411" y="36"/>
                  <a:pt x="72319" y="1"/>
                  <a:pt x="7123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17886213" y="43029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48"/>
                  <a:pt x="9716" y="3744"/>
                  <a:pt x="9716" y="5708"/>
                </a:cubicBezTo>
                <a:cubicBezTo>
                  <a:pt x="9707" y="7851"/>
                  <a:pt x="7956" y="9268"/>
                  <a:pt x="6130" y="9268"/>
                </a:cubicBezTo>
                <a:cubicBezTo>
                  <a:pt x="5257" y="9268"/>
                  <a:pt x="4367" y="8944"/>
                  <a:pt x="3643" y="8220"/>
                </a:cubicBezTo>
                <a:cubicBezTo>
                  <a:pt x="1405" y="5982"/>
                  <a:pt x="2988" y="2148"/>
                  <a:pt x="6156" y="2148"/>
                </a:cubicBezTo>
                <a:close/>
                <a:moveTo>
                  <a:pt x="6155" y="1"/>
                </a:moveTo>
                <a:cubicBezTo>
                  <a:pt x="4670" y="1"/>
                  <a:pt x="3211" y="580"/>
                  <a:pt x="2119" y="1672"/>
                </a:cubicBezTo>
                <a:cubicBezTo>
                  <a:pt x="488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4" y="434"/>
                </a:cubicBezTo>
                <a:cubicBezTo>
                  <a:pt x="7629" y="142"/>
                  <a:pt x="6889" y="1"/>
                  <a:pt x="6155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17059613" y="55974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60"/>
                  <a:pt x="9704" y="3744"/>
                  <a:pt x="9704" y="5708"/>
                </a:cubicBezTo>
                <a:cubicBezTo>
                  <a:pt x="9704" y="7851"/>
                  <a:pt x="7955" y="9269"/>
                  <a:pt x="6130" y="9269"/>
                </a:cubicBezTo>
                <a:cubicBezTo>
                  <a:pt x="5257" y="9269"/>
                  <a:pt x="4368" y="8945"/>
                  <a:pt x="3644" y="8220"/>
                </a:cubicBezTo>
                <a:cubicBezTo>
                  <a:pt x="1393" y="5982"/>
                  <a:pt x="2989" y="2148"/>
                  <a:pt x="6156" y="2148"/>
                </a:cubicBezTo>
                <a:close/>
                <a:moveTo>
                  <a:pt x="6156" y="1"/>
                </a:moveTo>
                <a:cubicBezTo>
                  <a:pt x="4671" y="1"/>
                  <a:pt x="3211" y="580"/>
                  <a:pt x="2120" y="1672"/>
                </a:cubicBezTo>
                <a:cubicBezTo>
                  <a:pt x="489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5" y="434"/>
                </a:cubicBezTo>
                <a:cubicBezTo>
                  <a:pt x="7630" y="142"/>
                  <a:pt x="6890" y="1"/>
                  <a:pt x="615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20209113" y="3662650"/>
            <a:ext cx="296775" cy="285575"/>
          </a:xfrm>
          <a:custGeom>
            <a:avLst/>
            <a:gdLst/>
            <a:ahLst/>
            <a:cxnLst/>
            <a:rect l="l" t="t" r="r" b="b"/>
            <a:pathLst>
              <a:path w="11871" h="11423" extrusionOk="0">
                <a:moveTo>
                  <a:pt x="6156" y="2148"/>
                </a:moveTo>
                <a:cubicBezTo>
                  <a:pt x="8120" y="2160"/>
                  <a:pt x="9704" y="3743"/>
                  <a:pt x="9716" y="5708"/>
                </a:cubicBezTo>
                <a:cubicBezTo>
                  <a:pt x="9716" y="7850"/>
                  <a:pt x="7961" y="9268"/>
                  <a:pt x="6133" y="9268"/>
                </a:cubicBezTo>
                <a:cubicBezTo>
                  <a:pt x="5259" y="9268"/>
                  <a:pt x="4368" y="8944"/>
                  <a:pt x="3644" y="8220"/>
                </a:cubicBezTo>
                <a:cubicBezTo>
                  <a:pt x="1405" y="5982"/>
                  <a:pt x="2989" y="2148"/>
                  <a:pt x="6156" y="2148"/>
                </a:cubicBezTo>
                <a:close/>
                <a:moveTo>
                  <a:pt x="6159" y="0"/>
                </a:moveTo>
                <a:cubicBezTo>
                  <a:pt x="4671" y="0"/>
                  <a:pt x="3211" y="580"/>
                  <a:pt x="2120" y="1672"/>
                </a:cubicBezTo>
                <a:cubicBezTo>
                  <a:pt x="489" y="3303"/>
                  <a:pt x="0" y="5755"/>
                  <a:pt x="881" y="7899"/>
                </a:cubicBezTo>
                <a:cubicBezTo>
                  <a:pt x="1763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71" y="3398"/>
                  <a:pt x="10478" y="1314"/>
                  <a:pt x="8347" y="433"/>
                </a:cubicBezTo>
                <a:cubicBezTo>
                  <a:pt x="7638" y="142"/>
                  <a:pt x="6895" y="0"/>
                  <a:pt x="6159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18989913" y="32885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704" y="3444"/>
                </a:moveTo>
                <a:cubicBezTo>
                  <a:pt x="18812" y="3456"/>
                  <a:pt x="22956" y="7588"/>
                  <a:pt x="22956" y="12708"/>
                </a:cubicBezTo>
                <a:cubicBezTo>
                  <a:pt x="22956" y="16446"/>
                  <a:pt x="20705" y="19816"/>
                  <a:pt x="17241" y="21256"/>
                </a:cubicBezTo>
                <a:cubicBezTo>
                  <a:pt x="16097" y="21729"/>
                  <a:pt x="14895" y="21960"/>
                  <a:pt x="13703" y="21960"/>
                </a:cubicBezTo>
                <a:cubicBezTo>
                  <a:pt x="11294" y="21960"/>
                  <a:pt x="8924" y="21020"/>
                  <a:pt x="7156" y="19244"/>
                </a:cubicBezTo>
                <a:cubicBezTo>
                  <a:pt x="4513" y="16601"/>
                  <a:pt x="3715" y="12612"/>
                  <a:pt x="5156" y="9159"/>
                </a:cubicBezTo>
                <a:cubicBezTo>
                  <a:pt x="6585" y="5695"/>
                  <a:pt x="9954" y="3444"/>
                  <a:pt x="13704" y="3444"/>
                </a:cubicBezTo>
                <a:close/>
                <a:moveTo>
                  <a:pt x="13706" y="1"/>
                </a:moveTo>
                <a:cubicBezTo>
                  <a:pt x="10403" y="1"/>
                  <a:pt x="7152" y="1290"/>
                  <a:pt x="4715" y="3718"/>
                </a:cubicBezTo>
                <a:cubicBezTo>
                  <a:pt x="1084" y="7350"/>
                  <a:pt x="0" y="12815"/>
                  <a:pt x="1965" y="17565"/>
                </a:cubicBezTo>
                <a:cubicBezTo>
                  <a:pt x="3929" y="22316"/>
                  <a:pt x="8561" y="25400"/>
                  <a:pt x="13704" y="25411"/>
                </a:cubicBezTo>
                <a:cubicBezTo>
                  <a:pt x="20717" y="25400"/>
                  <a:pt x="26397" y="19720"/>
                  <a:pt x="26408" y="12708"/>
                </a:cubicBezTo>
                <a:cubicBezTo>
                  <a:pt x="26408" y="7564"/>
                  <a:pt x="23313" y="2932"/>
                  <a:pt x="18562" y="968"/>
                </a:cubicBezTo>
                <a:cubicBezTo>
                  <a:pt x="16992" y="317"/>
                  <a:pt x="15343" y="1"/>
                  <a:pt x="137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20369838" y="19050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675" y="3456"/>
                </a:moveTo>
                <a:cubicBezTo>
                  <a:pt x="13685" y="3456"/>
                  <a:pt x="13695" y="3456"/>
                  <a:pt x="13705" y="3456"/>
                </a:cubicBezTo>
                <a:cubicBezTo>
                  <a:pt x="18813" y="3456"/>
                  <a:pt x="22956" y="7600"/>
                  <a:pt x="22956" y="12707"/>
                </a:cubicBezTo>
                <a:cubicBezTo>
                  <a:pt x="22956" y="16446"/>
                  <a:pt x="20706" y="19827"/>
                  <a:pt x="17241" y="21256"/>
                </a:cubicBezTo>
                <a:cubicBezTo>
                  <a:pt x="16097" y="21734"/>
                  <a:pt x="14893" y="21965"/>
                  <a:pt x="13700" y="21965"/>
                </a:cubicBezTo>
                <a:cubicBezTo>
                  <a:pt x="11292" y="21965"/>
                  <a:pt x="8924" y="21023"/>
                  <a:pt x="7156" y="19256"/>
                </a:cubicBezTo>
                <a:cubicBezTo>
                  <a:pt x="4513" y="16601"/>
                  <a:pt x="3716" y="12624"/>
                  <a:pt x="5144" y="9159"/>
                </a:cubicBezTo>
                <a:cubicBezTo>
                  <a:pt x="6581" y="5716"/>
                  <a:pt x="9937" y="3456"/>
                  <a:pt x="13675" y="3456"/>
                </a:cubicBezTo>
                <a:close/>
                <a:moveTo>
                  <a:pt x="13699" y="1"/>
                </a:moveTo>
                <a:cubicBezTo>
                  <a:pt x="10392" y="1"/>
                  <a:pt x="7144" y="1290"/>
                  <a:pt x="4716" y="3718"/>
                </a:cubicBezTo>
                <a:cubicBezTo>
                  <a:pt x="1084" y="7361"/>
                  <a:pt x="1" y="12826"/>
                  <a:pt x="1965" y="17565"/>
                </a:cubicBezTo>
                <a:cubicBezTo>
                  <a:pt x="3930" y="22316"/>
                  <a:pt x="8561" y="25411"/>
                  <a:pt x="13705" y="25411"/>
                </a:cubicBezTo>
                <a:cubicBezTo>
                  <a:pt x="20718" y="25399"/>
                  <a:pt x="26397" y="19720"/>
                  <a:pt x="26409" y="12707"/>
                </a:cubicBezTo>
                <a:cubicBezTo>
                  <a:pt x="26409" y="7564"/>
                  <a:pt x="23313" y="2932"/>
                  <a:pt x="18563" y="968"/>
                </a:cubicBezTo>
                <a:cubicBezTo>
                  <a:pt x="16989" y="317"/>
                  <a:pt x="15337" y="1"/>
                  <a:pt x="13699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18751488" y="5678775"/>
            <a:ext cx="1161775" cy="1161775"/>
          </a:xfrm>
          <a:custGeom>
            <a:avLst/>
            <a:gdLst/>
            <a:ahLst/>
            <a:cxnLst/>
            <a:rect l="l" t="t" r="r" b="b"/>
            <a:pathLst>
              <a:path w="46471" h="46471" extrusionOk="0">
                <a:moveTo>
                  <a:pt x="23241" y="8621"/>
                </a:moveTo>
                <a:cubicBezTo>
                  <a:pt x="31314" y="8633"/>
                  <a:pt x="37850" y="15169"/>
                  <a:pt x="37862" y="23242"/>
                </a:cubicBezTo>
                <a:cubicBezTo>
                  <a:pt x="37862" y="29147"/>
                  <a:pt x="34290" y="34481"/>
                  <a:pt x="28837" y="36743"/>
                </a:cubicBezTo>
                <a:cubicBezTo>
                  <a:pt x="27028" y="37492"/>
                  <a:pt x="25128" y="37856"/>
                  <a:pt x="23244" y="37856"/>
                </a:cubicBezTo>
                <a:cubicBezTo>
                  <a:pt x="19440" y="37856"/>
                  <a:pt x="15702" y="36371"/>
                  <a:pt x="12907" y="33576"/>
                </a:cubicBezTo>
                <a:cubicBezTo>
                  <a:pt x="8728" y="29397"/>
                  <a:pt x="7478" y="23111"/>
                  <a:pt x="9740" y="17646"/>
                </a:cubicBezTo>
                <a:cubicBezTo>
                  <a:pt x="12002" y="12181"/>
                  <a:pt x="17324" y="8621"/>
                  <a:pt x="23241" y="8621"/>
                </a:cubicBezTo>
                <a:close/>
                <a:moveTo>
                  <a:pt x="23241" y="1"/>
                </a:moveTo>
                <a:cubicBezTo>
                  <a:pt x="10418" y="1"/>
                  <a:pt x="0" y="10419"/>
                  <a:pt x="0" y="23242"/>
                </a:cubicBezTo>
                <a:cubicBezTo>
                  <a:pt x="0" y="36053"/>
                  <a:pt x="10430" y="46471"/>
                  <a:pt x="23241" y="46471"/>
                </a:cubicBezTo>
                <a:cubicBezTo>
                  <a:pt x="36053" y="46471"/>
                  <a:pt x="46471" y="36053"/>
                  <a:pt x="46471" y="23242"/>
                </a:cubicBezTo>
                <a:cubicBezTo>
                  <a:pt x="46471" y="10419"/>
                  <a:pt x="36053" y="1"/>
                  <a:pt x="2324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14516438" y="5624300"/>
            <a:ext cx="95875" cy="81950"/>
          </a:xfrm>
          <a:custGeom>
            <a:avLst/>
            <a:gdLst/>
            <a:ahLst/>
            <a:cxnLst/>
            <a:rect l="l" t="t" r="r" b="b"/>
            <a:pathLst>
              <a:path w="3835" h="3278" extrusionOk="0">
                <a:moveTo>
                  <a:pt x="2191" y="1"/>
                </a:moveTo>
                <a:cubicBezTo>
                  <a:pt x="739" y="1"/>
                  <a:pt x="0" y="1763"/>
                  <a:pt x="1036" y="2799"/>
                </a:cubicBezTo>
                <a:cubicBezTo>
                  <a:pt x="1370" y="3129"/>
                  <a:pt x="1780" y="3277"/>
                  <a:pt x="2182" y="3277"/>
                </a:cubicBezTo>
                <a:cubicBezTo>
                  <a:pt x="3026" y="3277"/>
                  <a:pt x="3834" y="2624"/>
                  <a:pt x="3834" y="1632"/>
                </a:cubicBezTo>
                <a:cubicBezTo>
                  <a:pt x="3834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19945688" y="4144950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1" y="1"/>
                </a:moveTo>
                <a:cubicBezTo>
                  <a:pt x="727" y="1"/>
                  <a:pt x="0" y="1763"/>
                  <a:pt x="1024" y="2799"/>
                </a:cubicBezTo>
                <a:cubicBezTo>
                  <a:pt x="1359" y="3133"/>
                  <a:pt x="1770" y="3283"/>
                  <a:pt x="2172" y="3283"/>
                </a:cubicBezTo>
                <a:cubicBezTo>
                  <a:pt x="3015" y="3283"/>
                  <a:pt x="3822" y="2627"/>
                  <a:pt x="3822" y="1644"/>
                </a:cubicBezTo>
                <a:cubicBezTo>
                  <a:pt x="3822" y="739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20424013" y="5020075"/>
            <a:ext cx="95575" cy="81825"/>
          </a:xfrm>
          <a:custGeom>
            <a:avLst/>
            <a:gdLst/>
            <a:ahLst/>
            <a:cxnLst/>
            <a:rect l="l" t="t" r="r" b="b"/>
            <a:pathLst>
              <a:path w="3823" h="3273" extrusionOk="0">
                <a:moveTo>
                  <a:pt x="2191" y="0"/>
                </a:moveTo>
                <a:cubicBezTo>
                  <a:pt x="727" y="0"/>
                  <a:pt x="1" y="1762"/>
                  <a:pt x="1037" y="2786"/>
                </a:cubicBezTo>
                <a:cubicBezTo>
                  <a:pt x="1369" y="3122"/>
                  <a:pt x="1779" y="3273"/>
                  <a:pt x="2181" y="3273"/>
                </a:cubicBezTo>
                <a:cubicBezTo>
                  <a:pt x="3019" y="3273"/>
                  <a:pt x="3823" y="2620"/>
                  <a:pt x="3823" y="1631"/>
                </a:cubicBezTo>
                <a:cubicBezTo>
                  <a:pt x="3823" y="726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18142188" y="2668575"/>
            <a:ext cx="95575" cy="81850"/>
          </a:xfrm>
          <a:custGeom>
            <a:avLst/>
            <a:gdLst/>
            <a:ahLst/>
            <a:cxnLst/>
            <a:rect l="l" t="t" r="r" b="b"/>
            <a:pathLst>
              <a:path w="3823" h="3274" extrusionOk="0">
                <a:moveTo>
                  <a:pt x="2191" y="1"/>
                </a:moveTo>
                <a:cubicBezTo>
                  <a:pt x="727" y="1"/>
                  <a:pt x="0" y="1763"/>
                  <a:pt x="1036" y="2787"/>
                </a:cubicBezTo>
                <a:cubicBezTo>
                  <a:pt x="1369" y="3123"/>
                  <a:pt x="1779" y="3274"/>
                  <a:pt x="2181" y="3274"/>
                </a:cubicBezTo>
                <a:cubicBezTo>
                  <a:pt x="3018" y="3274"/>
                  <a:pt x="3822" y="2621"/>
                  <a:pt x="3822" y="1632"/>
                </a:cubicBezTo>
                <a:cubicBezTo>
                  <a:pt x="3822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20235888" y="2956425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2" y="0"/>
                </a:moveTo>
                <a:cubicBezTo>
                  <a:pt x="727" y="0"/>
                  <a:pt x="1" y="1762"/>
                  <a:pt x="1037" y="2798"/>
                </a:cubicBezTo>
                <a:cubicBezTo>
                  <a:pt x="1368" y="3133"/>
                  <a:pt x="1776" y="3282"/>
                  <a:pt x="2176" y="3282"/>
                </a:cubicBezTo>
                <a:cubicBezTo>
                  <a:pt x="3016" y="3282"/>
                  <a:pt x="3823" y="2626"/>
                  <a:pt x="3823" y="1643"/>
                </a:cubicBezTo>
                <a:cubicBezTo>
                  <a:pt x="3823" y="738"/>
                  <a:pt x="3097" y="0"/>
                  <a:pt x="219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17097713" y="5061150"/>
            <a:ext cx="81875" cy="81575"/>
          </a:xfrm>
          <a:custGeom>
            <a:avLst/>
            <a:gdLst/>
            <a:ahLst/>
            <a:cxnLst/>
            <a:rect l="l" t="t" r="r" b="b"/>
            <a:pathLst>
              <a:path w="3275" h="3263" extrusionOk="0">
                <a:moveTo>
                  <a:pt x="1632" y="0"/>
                </a:moveTo>
                <a:cubicBezTo>
                  <a:pt x="727" y="0"/>
                  <a:pt x="0" y="726"/>
                  <a:pt x="0" y="1631"/>
                </a:cubicBezTo>
                <a:cubicBezTo>
                  <a:pt x="0" y="2536"/>
                  <a:pt x="727" y="3262"/>
                  <a:pt x="1632" y="3262"/>
                </a:cubicBezTo>
                <a:cubicBezTo>
                  <a:pt x="2536" y="3262"/>
                  <a:pt x="3275" y="2536"/>
                  <a:pt x="3275" y="1631"/>
                </a:cubicBezTo>
                <a:cubicBezTo>
                  <a:pt x="3275" y="726"/>
                  <a:pt x="2536" y="0"/>
                  <a:pt x="163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18182963" y="5264450"/>
            <a:ext cx="95875" cy="82075"/>
          </a:xfrm>
          <a:custGeom>
            <a:avLst/>
            <a:gdLst/>
            <a:ahLst/>
            <a:cxnLst/>
            <a:rect l="l" t="t" r="r" b="b"/>
            <a:pathLst>
              <a:path w="3835" h="3283" extrusionOk="0">
                <a:moveTo>
                  <a:pt x="2191" y="0"/>
                </a:moveTo>
                <a:cubicBezTo>
                  <a:pt x="739" y="0"/>
                  <a:pt x="1" y="1762"/>
                  <a:pt x="1036" y="2798"/>
                </a:cubicBezTo>
                <a:cubicBezTo>
                  <a:pt x="1371" y="3133"/>
                  <a:pt x="1782" y="3282"/>
                  <a:pt x="2184" y="3282"/>
                </a:cubicBezTo>
                <a:cubicBezTo>
                  <a:pt x="3027" y="3282"/>
                  <a:pt x="3834" y="2626"/>
                  <a:pt x="3834" y="1643"/>
                </a:cubicBezTo>
                <a:cubicBezTo>
                  <a:pt x="3834" y="738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16570263" y="5154600"/>
            <a:ext cx="39325" cy="33900"/>
          </a:xfrm>
          <a:custGeom>
            <a:avLst/>
            <a:gdLst/>
            <a:ahLst/>
            <a:cxnLst/>
            <a:rect l="l" t="t" r="r" b="b"/>
            <a:pathLst>
              <a:path w="1573" h="1356" extrusionOk="0">
                <a:moveTo>
                  <a:pt x="893" y="1"/>
                </a:moveTo>
                <a:cubicBezTo>
                  <a:pt x="298" y="1"/>
                  <a:pt x="0" y="727"/>
                  <a:pt x="417" y="1156"/>
                </a:cubicBezTo>
                <a:cubicBezTo>
                  <a:pt x="555" y="1294"/>
                  <a:pt x="724" y="1355"/>
                  <a:pt x="890" y="1355"/>
                </a:cubicBezTo>
                <a:cubicBezTo>
                  <a:pt x="1238" y="1355"/>
                  <a:pt x="1572" y="1083"/>
                  <a:pt x="1572" y="679"/>
                </a:cubicBezTo>
                <a:cubicBezTo>
                  <a:pt x="1572" y="310"/>
                  <a:pt x="1274" y="1"/>
                  <a:pt x="89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16299088" y="4312825"/>
            <a:ext cx="39325" cy="33675"/>
          </a:xfrm>
          <a:custGeom>
            <a:avLst/>
            <a:gdLst/>
            <a:ahLst/>
            <a:cxnLst/>
            <a:rect l="l" t="t" r="r" b="b"/>
            <a:pathLst>
              <a:path w="1573" h="1347" extrusionOk="0">
                <a:moveTo>
                  <a:pt x="906" y="1"/>
                </a:moveTo>
                <a:cubicBezTo>
                  <a:pt x="299" y="1"/>
                  <a:pt x="1" y="727"/>
                  <a:pt x="430" y="1144"/>
                </a:cubicBezTo>
                <a:cubicBezTo>
                  <a:pt x="566" y="1284"/>
                  <a:pt x="735" y="1346"/>
                  <a:pt x="901" y="1346"/>
                </a:cubicBezTo>
                <a:cubicBezTo>
                  <a:pt x="1243" y="1346"/>
                  <a:pt x="1573" y="1080"/>
                  <a:pt x="1573" y="680"/>
                </a:cubicBezTo>
                <a:cubicBezTo>
                  <a:pt x="1573" y="299"/>
                  <a:pt x="1275" y="1"/>
                  <a:pt x="9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18256188" y="331480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5" y="0"/>
                </a:moveTo>
                <a:cubicBezTo>
                  <a:pt x="298" y="0"/>
                  <a:pt x="0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18836913" y="3331475"/>
            <a:ext cx="39325" cy="33875"/>
          </a:xfrm>
          <a:custGeom>
            <a:avLst/>
            <a:gdLst/>
            <a:ahLst/>
            <a:cxnLst/>
            <a:rect l="l" t="t" r="r" b="b"/>
            <a:pathLst>
              <a:path w="1573" h="1355" extrusionOk="0">
                <a:moveTo>
                  <a:pt x="894" y="0"/>
                </a:moveTo>
                <a:cubicBezTo>
                  <a:pt x="298" y="0"/>
                  <a:pt x="1" y="726"/>
                  <a:pt x="417" y="1155"/>
                </a:cubicBezTo>
                <a:cubicBezTo>
                  <a:pt x="555" y="1293"/>
                  <a:pt x="724" y="1355"/>
                  <a:pt x="890" y="1355"/>
                </a:cubicBezTo>
                <a:cubicBezTo>
                  <a:pt x="1238" y="1355"/>
                  <a:pt x="1572" y="1082"/>
                  <a:pt x="1572" y="679"/>
                </a:cubicBezTo>
                <a:cubicBezTo>
                  <a:pt x="1572" y="310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19487588" y="421015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894" y="0"/>
                </a:moveTo>
                <a:cubicBezTo>
                  <a:pt x="298" y="0"/>
                  <a:pt x="1" y="727"/>
                  <a:pt x="417" y="1143"/>
                </a:cubicBezTo>
                <a:cubicBezTo>
                  <a:pt x="557" y="1283"/>
                  <a:pt x="728" y="1345"/>
                  <a:pt x="895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20598438" y="4892375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6" y="0"/>
                </a:moveTo>
                <a:cubicBezTo>
                  <a:pt x="298" y="0"/>
                  <a:pt x="1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5" y="0"/>
                  <a:pt x="906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19743963" y="5044175"/>
            <a:ext cx="39525" cy="33650"/>
          </a:xfrm>
          <a:custGeom>
            <a:avLst/>
            <a:gdLst/>
            <a:ahLst/>
            <a:cxnLst/>
            <a:rect l="l" t="t" r="r" b="b"/>
            <a:pathLst>
              <a:path w="1581" h="1346" extrusionOk="0">
                <a:moveTo>
                  <a:pt x="887" y="0"/>
                </a:moveTo>
                <a:cubicBezTo>
                  <a:pt x="302" y="0"/>
                  <a:pt x="0" y="718"/>
                  <a:pt x="426" y="1143"/>
                </a:cubicBezTo>
                <a:cubicBezTo>
                  <a:pt x="565" y="1283"/>
                  <a:pt x="736" y="1346"/>
                  <a:pt x="903" y="1346"/>
                </a:cubicBezTo>
                <a:cubicBezTo>
                  <a:pt x="1250" y="1346"/>
                  <a:pt x="1580" y="1077"/>
                  <a:pt x="1580" y="667"/>
                </a:cubicBezTo>
                <a:cubicBezTo>
                  <a:pt x="1580" y="298"/>
                  <a:pt x="1283" y="0"/>
                  <a:pt x="902" y="0"/>
                </a:cubicBezTo>
                <a:cubicBezTo>
                  <a:pt x="897" y="0"/>
                  <a:pt x="892" y="0"/>
                  <a:pt x="887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17906738" y="5346300"/>
            <a:ext cx="39325" cy="33750"/>
          </a:xfrm>
          <a:custGeom>
            <a:avLst/>
            <a:gdLst/>
            <a:ahLst/>
            <a:cxnLst/>
            <a:rect l="l" t="t" r="r" b="b"/>
            <a:pathLst>
              <a:path w="1573" h="1350" extrusionOk="0">
                <a:moveTo>
                  <a:pt x="894" y="0"/>
                </a:moveTo>
                <a:cubicBezTo>
                  <a:pt x="298" y="0"/>
                  <a:pt x="1" y="727"/>
                  <a:pt x="417" y="1155"/>
                </a:cubicBezTo>
                <a:cubicBezTo>
                  <a:pt x="555" y="1289"/>
                  <a:pt x="724" y="1349"/>
                  <a:pt x="890" y="1349"/>
                </a:cubicBezTo>
                <a:cubicBezTo>
                  <a:pt x="1238" y="1349"/>
                  <a:pt x="1572" y="1083"/>
                  <a:pt x="1572" y="679"/>
                </a:cubicBezTo>
                <a:cubicBezTo>
                  <a:pt x="1572" y="310"/>
                  <a:pt x="1275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17519788" y="5689200"/>
            <a:ext cx="39600" cy="33875"/>
          </a:xfrm>
          <a:custGeom>
            <a:avLst/>
            <a:gdLst/>
            <a:ahLst/>
            <a:cxnLst/>
            <a:rect l="l" t="t" r="r" b="b"/>
            <a:pathLst>
              <a:path w="1584" h="1355" extrusionOk="0">
                <a:moveTo>
                  <a:pt x="905" y="0"/>
                </a:moveTo>
                <a:cubicBezTo>
                  <a:pt x="310" y="0"/>
                  <a:pt x="0" y="727"/>
                  <a:pt x="429" y="1155"/>
                </a:cubicBezTo>
                <a:cubicBezTo>
                  <a:pt x="567" y="1293"/>
                  <a:pt x="736" y="1355"/>
                  <a:pt x="902" y="1355"/>
                </a:cubicBezTo>
                <a:cubicBezTo>
                  <a:pt x="1250" y="1355"/>
                  <a:pt x="1584" y="1082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19710238" y="2349800"/>
            <a:ext cx="39625" cy="33950"/>
          </a:xfrm>
          <a:custGeom>
            <a:avLst/>
            <a:gdLst/>
            <a:ahLst/>
            <a:cxnLst/>
            <a:rect l="l" t="t" r="r" b="b"/>
            <a:pathLst>
              <a:path w="1585" h="1358" extrusionOk="0">
                <a:moveTo>
                  <a:pt x="905" y="0"/>
                </a:moveTo>
                <a:cubicBezTo>
                  <a:pt x="310" y="0"/>
                  <a:pt x="1" y="727"/>
                  <a:pt x="429" y="1155"/>
                </a:cubicBezTo>
                <a:cubicBezTo>
                  <a:pt x="569" y="1295"/>
                  <a:pt x="740" y="1357"/>
                  <a:pt x="907" y="1357"/>
                </a:cubicBezTo>
                <a:cubicBezTo>
                  <a:pt x="1254" y="1357"/>
                  <a:pt x="1584" y="1089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6675" y="-1413150"/>
            <a:ext cx="2875124" cy="287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3"/>
          <p:cNvGrpSpPr/>
          <p:nvPr/>
        </p:nvGrpSpPr>
        <p:grpSpPr>
          <a:xfrm>
            <a:off x="278563" y="276033"/>
            <a:ext cx="8521358" cy="4770650"/>
            <a:chOff x="278563" y="276033"/>
            <a:chExt cx="8521358" cy="4770650"/>
          </a:xfrm>
        </p:grpSpPr>
        <p:sp>
          <p:nvSpPr>
            <p:cNvPr id="243" name="Google Shape;243;p13"/>
            <p:cNvSpPr/>
            <p:nvPr/>
          </p:nvSpPr>
          <p:spPr>
            <a:xfrm>
              <a:off x="278563" y="3802415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725533" y="72135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792003" y="465165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187230" y="48336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7047473" y="541764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6205837" y="2760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8560197" y="96208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" name="Google Shape;2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63074">
            <a:off x="8210224" y="1051653"/>
            <a:ext cx="1837152" cy="183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63063">
            <a:off x="-1054643" y="3743400"/>
            <a:ext cx="2331609" cy="233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 1">
  <p:cSld name="TITLE_AND_BODY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1343425" y="208253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subTitle" idx="1"/>
          </p:nvPr>
        </p:nvSpPr>
        <p:spPr>
          <a:xfrm>
            <a:off x="1123075" y="2351588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title" idx="2"/>
          </p:nvPr>
        </p:nvSpPr>
        <p:spPr>
          <a:xfrm>
            <a:off x="3681750" y="208253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3"/>
          </p:nvPr>
        </p:nvSpPr>
        <p:spPr>
          <a:xfrm>
            <a:off x="3461400" y="2351588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title" idx="4"/>
          </p:nvPr>
        </p:nvSpPr>
        <p:spPr>
          <a:xfrm>
            <a:off x="6024054" y="208253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5"/>
          </p:nvPr>
        </p:nvSpPr>
        <p:spPr>
          <a:xfrm>
            <a:off x="5803704" y="2351588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6"/>
          </p:nvPr>
        </p:nvSpPr>
        <p:spPr>
          <a:xfrm>
            <a:off x="1343425" y="379580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7"/>
          </p:nvPr>
        </p:nvSpPr>
        <p:spPr>
          <a:xfrm>
            <a:off x="1123075" y="4065050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8"/>
          </p:nvPr>
        </p:nvSpPr>
        <p:spPr>
          <a:xfrm>
            <a:off x="3681750" y="379580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9"/>
          </p:nvPr>
        </p:nvSpPr>
        <p:spPr>
          <a:xfrm>
            <a:off x="3461400" y="4065050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13"/>
          </p:nvPr>
        </p:nvSpPr>
        <p:spPr>
          <a:xfrm>
            <a:off x="6024054" y="379580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subTitle" idx="14"/>
          </p:nvPr>
        </p:nvSpPr>
        <p:spPr>
          <a:xfrm>
            <a:off x="5803704" y="4065050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 idx="15"/>
          </p:nvPr>
        </p:nvSpPr>
        <p:spPr>
          <a:xfrm>
            <a:off x="559350" y="547054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66" name="Google Shape;26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833308">
            <a:off x="-59062" y="2680837"/>
            <a:ext cx="1488649" cy="148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14"/>
          <p:cNvGrpSpPr/>
          <p:nvPr/>
        </p:nvGrpSpPr>
        <p:grpSpPr>
          <a:xfrm rot="10800000" flipH="1">
            <a:off x="278563" y="139404"/>
            <a:ext cx="8952139" cy="4573599"/>
            <a:chOff x="278563" y="609714"/>
            <a:chExt cx="8952139" cy="4573599"/>
          </a:xfrm>
        </p:grpSpPr>
        <p:sp>
          <p:nvSpPr>
            <p:cNvPr id="268" name="Google Shape;268;p14"/>
            <p:cNvSpPr/>
            <p:nvPr/>
          </p:nvSpPr>
          <p:spPr>
            <a:xfrm>
              <a:off x="278563" y="4160790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272708" y="17453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21753" y="4942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737305" y="477566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032998" y="609714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991012" y="19860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560197" y="96208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5" name="Google Shape;2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248436" y="-1212134"/>
            <a:ext cx="3198924" cy="319892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>
            <a:spLocks noGrp="1"/>
          </p:cNvSpPr>
          <p:nvPr>
            <p:ph type="title" idx="16" hasCustomPrompt="1"/>
          </p:nvPr>
        </p:nvSpPr>
        <p:spPr>
          <a:xfrm>
            <a:off x="1343425" y="3105512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4"/>
          <p:cNvSpPr txBox="1">
            <a:spLocks noGrp="1"/>
          </p:cNvSpPr>
          <p:nvPr>
            <p:ph type="title" idx="17" hasCustomPrompt="1"/>
          </p:nvPr>
        </p:nvSpPr>
        <p:spPr>
          <a:xfrm>
            <a:off x="3681750" y="3105512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4"/>
          <p:cNvSpPr txBox="1">
            <a:spLocks noGrp="1"/>
          </p:cNvSpPr>
          <p:nvPr>
            <p:ph type="title" idx="18" hasCustomPrompt="1"/>
          </p:nvPr>
        </p:nvSpPr>
        <p:spPr>
          <a:xfrm>
            <a:off x="6024054" y="3105512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4"/>
          <p:cNvSpPr txBox="1">
            <a:spLocks noGrp="1"/>
          </p:cNvSpPr>
          <p:nvPr>
            <p:ph type="title" idx="19" hasCustomPrompt="1"/>
          </p:nvPr>
        </p:nvSpPr>
        <p:spPr>
          <a:xfrm>
            <a:off x="1343425" y="129893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 idx="20" hasCustomPrompt="1"/>
          </p:nvPr>
        </p:nvSpPr>
        <p:spPr>
          <a:xfrm>
            <a:off x="3681750" y="129893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14"/>
          <p:cNvSpPr txBox="1">
            <a:spLocks noGrp="1"/>
          </p:cNvSpPr>
          <p:nvPr>
            <p:ph type="title" idx="21" hasCustomPrompt="1"/>
          </p:nvPr>
        </p:nvSpPr>
        <p:spPr>
          <a:xfrm>
            <a:off x="6024054" y="129893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 4">
  <p:cSld name="TITLE_AND_BODY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>
            <a:spLocks noGrp="1"/>
          </p:cNvSpPr>
          <p:nvPr>
            <p:ph type="title"/>
          </p:nvPr>
        </p:nvSpPr>
        <p:spPr>
          <a:xfrm>
            <a:off x="1123125" y="1896175"/>
            <a:ext cx="22212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1123075" y="216522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 idx="2"/>
          </p:nvPr>
        </p:nvSpPr>
        <p:spPr>
          <a:xfrm>
            <a:off x="3463398" y="1896175"/>
            <a:ext cx="22212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ubTitle" idx="3"/>
          </p:nvPr>
        </p:nvSpPr>
        <p:spPr>
          <a:xfrm>
            <a:off x="3463409" y="216522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title" idx="4"/>
          </p:nvPr>
        </p:nvSpPr>
        <p:spPr>
          <a:xfrm>
            <a:off x="5803725" y="1896175"/>
            <a:ext cx="22212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5"/>
          </p:nvPr>
        </p:nvSpPr>
        <p:spPr>
          <a:xfrm>
            <a:off x="5803704" y="216522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title" idx="6"/>
          </p:nvPr>
        </p:nvSpPr>
        <p:spPr>
          <a:xfrm>
            <a:off x="1123175" y="3676625"/>
            <a:ext cx="22212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7"/>
          </p:nvPr>
        </p:nvSpPr>
        <p:spPr>
          <a:xfrm>
            <a:off x="1123075" y="394587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title" idx="8"/>
          </p:nvPr>
        </p:nvSpPr>
        <p:spPr>
          <a:xfrm>
            <a:off x="3463413" y="3676625"/>
            <a:ext cx="22212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9"/>
          </p:nvPr>
        </p:nvSpPr>
        <p:spPr>
          <a:xfrm>
            <a:off x="3463409" y="394587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idx="13"/>
          </p:nvPr>
        </p:nvSpPr>
        <p:spPr>
          <a:xfrm>
            <a:off x="5803725" y="3676625"/>
            <a:ext cx="22212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14"/>
          </p:nvPr>
        </p:nvSpPr>
        <p:spPr>
          <a:xfrm>
            <a:off x="5803704" y="394587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15"/>
          </p:nvPr>
        </p:nvSpPr>
        <p:spPr>
          <a:xfrm>
            <a:off x="559350" y="547054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20" name="Google Shape;32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833308">
            <a:off x="18001" y="312962"/>
            <a:ext cx="1488649" cy="148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05589">
            <a:off x="8042851" y="3685787"/>
            <a:ext cx="1488649" cy="148730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6"/>
          <p:cNvSpPr/>
          <p:nvPr/>
        </p:nvSpPr>
        <p:spPr>
          <a:xfrm rot="10800000" flipH="1">
            <a:off x="1977905" y="2559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"/>
          <p:cNvSpPr/>
          <p:nvPr/>
        </p:nvSpPr>
        <p:spPr>
          <a:xfrm rot="10800000" flipH="1">
            <a:off x="407630" y="30013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 rot="10800000" flipH="1">
            <a:off x="8762155" y="20383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5" name="Google Shape;3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350476" y="-2708176"/>
            <a:ext cx="4873401" cy="487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4830">
            <a:off x="-1152099" y="3783249"/>
            <a:ext cx="2865199" cy="28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AND_BODY_1_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 txBox="1">
            <a:spLocks noGrp="1"/>
          </p:cNvSpPr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title" idx="2"/>
          </p:nvPr>
        </p:nvSpPr>
        <p:spPr>
          <a:xfrm>
            <a:off x="1036675" y="29522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7" name="Google Shape;347;p18"/>
          <p:cNvSpPr txBox="1">
            <a:spLocks noGrp="1"/>
          </p:cNvSpPr>
          <p:nvPr>
            <p:ph type="subTitle" idx="1"/>
          </p:nvPr>
        </p:nvSpPr>
        <p:spPr>
          <a:xfrm>
            <a:off x="950425" y="3414850"/>
            <a:ext cx="19530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8" name="Google Shape;348;p18"/>
          <p:cNvSpPr txBox="1">
            <a:spLocks noGrp="1"/>
          </p:cNvSpPr>
          <p:nvPr>
            <p:ph type="title" idx="3"/>
          </p:nvPr>
        </p:nvSpPr>
        <p:spPr>
          <a:xfrm>
            <a:off x="3681746" y="29522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subTitle" idx="4"/>
          </p:nvPr>
        </p:nvSpPr>
        <p:spPr>
          <a:xfrm>
            <a:off x="3595488" y="3414850"/>
            <a:ext cx="19530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title" idx="5"/>
          </p:nvPr>
        </p:nvSpPr>
        <p:spPr>
          <a:xfrm>
            <a:off x="6326825" y="29522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subTitle" idx="6"/>
          </p:nvPr>
        </p:nvSpPr>
        <p:spPr>
          <a:xfrm>
            <a:off x="6240575" y="3414850"/>
            <a:ext cx="19530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rot="10800000">
            <a:off x="437681" y="215583"/>
            <a:ext cx="8344803" cy="4997365"/>
            <a:chOff x="2015431" y="-212228"/>
            <a:chExt cx="8344803" cy="4997365"/>
          </a:xfrm>
        </p:grpSpPr>
        <p:grpSp>
          <p:nvGrpSpPr>
            <p:cNvPr id="353" name="Google Shape;353;p18"/>
            <p:cNvGrpSpPr/>
            <p:nvPr/>
          </p:nvGrpSpPr>
          <p:grpSpPr>
            <a:xfrm rot="10800000">
              <a:off x="2015431" y="-212228"/>
              <a:ext cx="8344803" cy="4997365"/>
              <a:chOff x="2536141" y="430808"/>
              <a:chExt cx="8344803" cy="4997365"/>
            </a:xfrm>
          </p:grpSpPr>
          <p:sp>
            <p:nvSpPr>
              <p:cNvPr id="354" name="Google Shape;354;p18"/>
              <p:cNvSpPr/>
              <p:nvPr/>
            </p:nvSpPr>
            <p:spPr>
              <a:xfrm>
                <a:off x="4261788" y="551077"/>
                <a:ext cx="239725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935" extrusionOk="0">
                    <a:moveTo>
                      <a:pt x="596" y="4555"/>
                    </a:moveTo>
                    <a:cubicBezTo>
                      <a:pt x="1" y="2960"/>
                      <a:pt x="784" y="1190"/>
                      <a:pt x="2365" y="596"/>
                    </a:cubicBezTo>
                    <a:cubicBezTo>
                      <a:pt x="3932" y="1"/>
                      <a:pt x="5701" y="799"/>
                      <a:pt x="6296" y="2380"/>
                    </a:cubicBezTo>
                    <a:cubicBezTo>
                      <a:pt x="6905" y="3975"/>
                      <a:pt x="6107" y="5745"/>
                      <a:pt x="4541" y="6340"/>
                    </a:cubicBezTo>
                    <a:cubicBezTo>
                      <a:pt x="2960" y="6934"/>
                      <a:pt x="1205" y="6136"/>
                      <a:pt x="596" y="45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10641254" y="1095136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595" y="4541"/>
                    </a:moveTo>
                    <a:cubicBezTo>
                      <a:pt x="0" y="2960"/>
                      <a:pt x="783" y="1190"/>
                      <a:pt x="2364" y="596"/>
                    </a:cubicBezTo>
                    <a:cubicBezTo>
                      <a:pt x="3931" y="1"/>
                      <a:pt x="5701" y="799"/>
                      <a:pt x="6295" y="2380"/>
                    </a:cubicBezTo>
                    <a:cubicBezTo>
                      <a:pt x="6905" y="3961"/>
                      <a:pt x="6107" y="5730"/>
                      <a:pt x="4540" y="6340"/>
                    </a:cubicBezTo>
                    <a:cubicBezTo>
                      <a:pt x="2959" y="6934"/>
                      <a:pt x="1204" y="6137"/>
                      <a:pt x="595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9195708" y="5187442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609" y="4541"/>
                    </a:moveTo>
                    <a:cubicBezTo>
                      <a:pt x="0" y="2960"/>
                      <a:pt x="798" y="1190"/>
                      <a:pt x="2365" y="596"/>
                    </a:cubicBezTo>
                    <a:cubicBezTo>
                      <a:pt x="3946" y="1"/>
                      <a:pt x="5701" y="799"/>
                      <a:pt x="6310" y="2380"/>
                    </a:cubicBezTo>
                    <a:cubicBezTo>
                      <a:pt x="6905" y="3961"/>
                      <a:pt x="6121" y="5730"/>
                      <a:pt x="4540" y="6340"/>
                    </a:cubicBezTo>
                    <a:cubicBezTo>
                      <a:pt x="2974" y="6934"/>
                      <a:pt x="1204" y="6137"/>
                      <a:pt x="609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3521880" y="786093"/>
                <a:ext cx="239690" cy="213065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8" extrusionOk="0">
                    <a:moveTo>
                      <a:pt x="3434" y="0"/>
                    </a:moveTo>
                    <a:cubicBezTo>
                      <a:pt x="3078" y="0"/>
                      <a:pt x="2716" y="64"/>
                      <a:pt x="2365" y="197"/>
                    </a:cubicBezTo>
                    <a:cubicBezTo>
                      <a:pt x="784" y="792"/>
                      <a:pt x="1" y="2561"/>
                      <a:pt x="595" y="4157"/>
                    </a:cubicBezTo>
                    <a:cubicBezTo>
                      <a:pt x="1068" y="5383"/>
                      <a:pt x="2229" y="6138"/>
                      <a:pt x="3464" y="6138"/>
                    </a:cubicBezTo>
                    <a:cubicBezTo>
                      <a:pt x="3822" y="6138"/>
                      <a:pt x="4186" y="6075"/>
                      <a:pt x="4541" y="5941"/>
                    </a:cubicBezTo>
                    <a:cubicBezTo>
                      <a:pt x="6107" y="5346"/>
                      <a:pt x="6905" y="3577"/>
                      <a:pt x="6296" y="1996"/>
                    </a:cubicBezTo>
                    <a:cubicBezTo>
                      <a:pt x="5834" y="758"/>
                      <a:pt x="4666" y="0"/>
                      <a:pt x="34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2536141" y="4746563"/>
                <a:ext cx="239725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139" extrusionOk="0">
                    <a:moveTo>
                      <a:pt x="3444" y="1"/>
                    </a:moveTo>
                    <a:cubicBezTo>
                      <a:pt x="3085" y="1"/>
                      <a:pt x="2720" y="64"/>
                      <a:pt x="2365" y="198"/>
                    </a:cubicBezTo>
                    <a:cubicBezTo>
                      <a:pt x="799" y="793"/>
                      <a:pt x="1" y="2562"/>
                      <a:pt x="610" y="4143"/>
                    </a:cubicBezTo>
                    <a:cubicBezTo>
                      <a:pt x="1072" y="5381"/>
                      <a:pt x="2240" y="6139"/>
                      <a:pt x="3472" y="6139"/>
                    </a:cubicBezTo>
                    <a:cubicBezTo>
                      <a:pt x="3828" y="6139"/>
                      <a:pt x="4190" y="6075"/>
                      <a:pt x="4541" y="5942"/>
                    </a:cubicBezTo>
                    <a:cubicBezTo>
                      <a:pt x="6122" y="5333"/>
                      <a:pt x="6905" y="3563"/>
                      <a:pt x="6311" y="1982"/>
                    </a:cubicBezTo>
                    <a:cubicBezTo>
                      <a:pt x="5850" y="756"/>
                      <a:pt x="4682" y="1"/>
                      <a:pt x="3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6641637" y="430808"/>
                <a:ext cx="239690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9" extrusionOk="0">
                    <a:moveTo>
                      <a:pt x="3434" y="1"/>
                    </a:moveTo>
                    <a:cubicBezTo>
                      <a:pt x="3077" y="1"/>
                      <a:pt x="2716" y="64"/>
                      <a:pt x="2364" y="197"/>
                    </a:cubicBezTo>
                    <a:cubicBezTo>
                      <a:pt x="783" y="807"/>
                      <a:pt x="0" y="2576"/>
                      <a:pt x="595" y="4157"/>
                    </a:cubicBezTo>
                    <a:cubicBezTo>
                      <a:pt x="1067" y="5383"/>
                      <a:pt x="2229" y="6138"/>
                      <a:pt x="3464" y="6138"/>
                    </a:cubicBezTo>
                    <a:cubicBezTo>
                      <a:pt x="3821" y="6138"/>
                      <a:pt x="4185" y="6075"/>
                      <a:pt x="4540" y="5941"/>
                    </a:cubicBezTo>
                    <a:cubicBezTo>
                      <a:pt x="6107" y="5347"/>
                      <a:pt x="6905" y="3577"/>
                      <a:pt x="6295" y="1996"/>
                    </a:cubicBezTo>
                    <a:cubicBezTo>
                      <a:pt x="5834" y="758"/>
                      <a:pt x="4666" y="1"/>
                      <a:pt x="34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18"/>
            <p:cNvSpPr/>
            <p:nvPr/>
          </p:nvSpPr>
          <p:spPr>
            <a:xfrm rot="10800000">
              <a:off x="2255106" y="4120828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AND_BODY_1_2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title" idx="2"/>
          </p:nvPr>
        </p:nvSpPr>
        <p:spPr>
          <a:xfrm>
            <a:off x="1036675" y="31164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subTitle" idx="1"/>
          </p:nvPr>
        </p:nvSpPr>
        <p:spPr>
          <a:xfrm>
            <a:off x="673700" y="3579075"/>
            <a:ext cx="25065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title" idx="3"/>
          </p:nvPr>
        </p:nvSpPr>
        <p:spPr>
          <a:xfrm>
            <a:off x="3681746" y="31164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subTitle" idx="4"/>
          </p:nvPr>
        </p:nvSpPr>
        <p:spPr>
          <a:xfrm>
            <a:off x="3318737" y="3579075"/>
            <a:ext cx="25065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title" idx="5"/>
          </p:nvPr>
        </p:nvSpPr>
        <p:spPr>
          <a:xfrm>
            <a:off x="6326825" y="31164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subTitle" idx="6"/>
          </p:nvPr>
        </p:nvSpPr>
        <p:spPr>
          <a:xfrm>
            <a:off x="5963825" y="3579075"/>
            <a:ext cx="25065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369" name="Google Shape;36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52215">
            <a:off x="-924933" y="3295779"/>
            <a:ext cx="1896869" cy="189686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/>
          <p:nvPr/>
        </p:nvSpPr>
        <p:spPr>
          <a:xfrm rot="10800000">
            <a:off x="4452127" y="47869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9"/>
          <p:cNvSpPr/>
          <p:nvPr/>
        </p:nvSpPr>
        <p:spPr>
          <a:xfrm rot="10800000">
            <a:off x="281452" y="318820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9"/>
          <p:cNvSpPr/>
          <p:nvPr/>
        </p:nvSpPr>
        <p:spPr>
          <a:xfrm rot="10800000">
            <a:off x="8696077" y="41238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AND_BODY_1_2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717350" y="1914102"/>
            <a:ext cx="5207398" cy="520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33308">
            <a:off x="4373101" y="-522463"/>
            <a:ext cx="1488649" cy="148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0"/>
          <p:cNvSpPr/>
          <p:nvPr/>
        </p:nvSpPr>
        <p:spPr>
          <a:xfrm rot="10800000" flipH="1">
            <a:off x="7972680" y="5470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7" name="Google Shape;3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33326">
            <a:off x="8356489" y="3774236"/>
            <a:ext cx="1195123" cy="119405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0"/>
          <p:cNvSpPr/>
          <p:nvPr/>
        </p:nvSpPr>
        <p:spPr>
          <a:xfrm rot="10800000" flipH="1">
            <a:off x="581755" y="19141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"/>
          <p:cNvSpPr/>
          <p:nvPr/>
        </p:nvSpPr>
        <p:spPr>
          <a:xfrm rot="10800000" flipH="1">
            <a:off x="3175105" y="2463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"/>
          <p:cNvSpPr/>
          <p:nvPr/>
        </p:nvSpPr>
        <p:spPr>
          <a:xfrm rot="10800000" flipH="1">
            <a:off x="7590930" y="46448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 rot="10800000" flipH="1">
            <a:off x="8430730" y="2465220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" name="Google Shape;3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33326">
            <a:off x="-449136" y="-528814"/>
            <a:ext cx="1195123" cy="119405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/>
          <p:nvPr/>
        </p:nvSpPr>
        <p:spPr>
          <a:xfrm rot="10800000" flipH="1">
            <a:off x="2436130" y="19141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title" idx="2"/>
          </p:nvPr>
        </p:nvSpPr>
        <p:spPr>
          <a:xfrm>
            <a:off x="4637550" y="104167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1"/>
          </p:nvPr>
        </p:nvSpPr>
        <p:spPr>
          <a:xfrm>
            <a:off x="4637550" y="1504300"/>
            <a:ext cx="34809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title" idx="3"/>
          </p:nvPr>
        </p:nvSpPr>
        <p:spPr>
          <a:xfrm>
            <a:off x="4637538" y="2209763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4"/>
          </p:nvPr>
        </p:nvSpPr>
        <p:spPr>
          <a:xfrm>
            <a:off x="4637550" y="2672400"/>
            <a:ext cx="34809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title" idx="5"/>
          </p:nvPr>
        </p:nvSpPr>
        <p:spPr>
          <a:xfrm>
            <a:off x="4637550" y="337787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0" name="Google Shape;390;p20"/>
          <p:cNvSpPr txBox="1">
            <a:spLocks noGrp="1"/>
          </p:cNvSpPr>
          <p:nvPr>
            <p:ph type="subTitle" idx="6"/>
          </p:nvPr>
        </p:nvSpPr>
        <p:spPr>
          <a:xfrm>
            <a:off x="4637550" y="3840500"/>
            <a:ext cx="34809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AND_BODY_1_3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4">
            <a:off x="7507773" y="-1093512"/>
            <a:ext cx="2736902" cy="2736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21"/>
          <p:cNvGrpSpPr/>
          <p:nvPr/>
        </p:nvGrpSpPr>
        <p:grpSpPr>
          <a:xfrm>
            <a:off x="7431925" y="145581"/>
            <a:ext cx="1541987" cy="4747481"/>
            <a:chOff x="7431925" y="145581"/>
            <a:chExt cx="1541987" cy="4747481"/>
          </a:xfrm>
        </p:grpSpPr>
        <p:sp>
          <p:nvSpPr>
            <p:cNvPr id="394" name="Google Shape;394;p21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8074378" y="46523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7431925" y="159395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21"/>
          <p:cNvGrpSpPr/>
          <p:nvPr/>
        </p:nvGrpSpPr>
        <p:grpSpPr>
          <a:xfrm rot="10800000">
            <a:off x="384742" y="196781"/>
            <a:ext cx="2265908" cy="4763192"/>
            <a:chOff x="6576990" y="78670"/>
            <a:chExt cx="2265908" cy="4763192"/>
          </a:xfrm>
        </p:grpSpPr>
        <p:sp>
          <p:nvSpPr>
            <p:cNvPr id="401" name="Google Shape;401;p21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6576990" y="46011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8545650" y="78670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4" name="Google Shape;4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01900" y="3447325"/>
            <a:ext cx="1696198" cy="1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713225" y="5476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1"/>
          <p:cNvSpPr txBox="1">
            <a:spLocks noGrp="1"/>
          </p:cNvSpPr>
          <p:nvPr>
            <p:ph type="title" idx="2"/>
          </p:nvPr>
        </p:nvSpPr>
        <p:spPr>
          <a:xfrm>
            <a:off x="1084075" y="301825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7" name="Google Shape;407;p21"/>
          <p:cNvSpPr txBox="1">
            <a:spLocks noGrp="1"/>
          </p:cNvSpPr>
          <p:nvPr>
            <p:ph type="subTitle" idx="1"/>
          </p:nvPr>
        </p:nvSpPr>
        <p:spPr>
          <a:xfrm>
            <a:off x="1084075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8" name="Google Shape;408;p21"/>
          <p:cNvSpPr txBox="1">
            <a:spLocks noGrp="1"/>
          </p:cNvSpPr>
          <p:nvPr>
            <p:ph type="title" idx="3"/>
          </p:nvPr>
        </p:nvSpPr>
        <p:spPr>
          <a:xfrm>
            <a:off x="2934360" y="3018250"/>
            <a:ext cx="1419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4"/>
          </p:nvPr>
        </p:nvSpPr>
        <p:spPr>
          <a:xfrm>
            <a:off x="2939760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title" idx="5"/>
          </p:nvPr>
        </p:nvSpPr>
        <p:spPr>
          <a:xfrm>
            <a:off x="4795445" y="301825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subTitle" idx="6"/>
          </p:nvPr>
        </p:nvSpPr>
        <p:spPr>
          <a:xfrm>
            <a:off x="4795445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title" idx="7"/>
          </p:nvPr>
        </p:nvSpPr>
        <p:spPr>
          <a:xfrm>
            <a:off x="6651130" y="301825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8"/>
          </p:nvPr>
        </p:nvSpPr>
        <p:spPr>
          <a:xfrm>
            <a:off x="6651130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CUSTOM_12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/>
          <p:nvPr/>
        </p:nvSpPr>
        <p:spPr>
          <a:xfrm rot="10800000" flipH="1">
            <a:off x="1804905" y="47554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"/>
          <p:cNvSpPr/>
          <p:nvPr/>
        </p:nvSpPr>
        <p:spPr>
          <a:xfrm rot="10800000" flipH="1">
            <a:off x="149105" y="2887945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2"/>
          <p:cNvSpPr/>
          <p:nvPr/>
        </p:nvSpPr>
        <p:spPr>
          <a:xfrm rot="10800000" flipH="1">
            <a:off x="8659780" y="48105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8" name="Google Shape;41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3795950" y="4532526"/>
            <a:ext cx="1164700" cy="11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2"/>
          <p:cNvSpPr txBox="1">
            <a:spLocks noGrp="1"/>
          </p:cNvSpPr>
          <p:nvPr>
            <p:ph type="title"/>
          </p:nvPr>
        </p:nvSpPr>
        <p:spPr>
          <a:xfrm>
            <a:off x="713225" y="5476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2"/>
          <p:cNvSpPr txBox="1">
            <a:spLocks noGrp="1"/>
          </p:cNvSpPr>
          <p:nvPr>
            <p:ph type="title" idx="2"/>
          </p:nvPr>
        </p:nvSpPr>
        <p:spPr>
          <a:xfrm>
            <a:off x="1084063" y="316860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22"/>
          <p:cNvSpPr txBox="1">
            <a:spLocks noGrp="1"/>
          </p:cNvSpPr>
          <p:nvPr>
            <p:ph type="subTitle" idx="1"/>
          </p:nvPr>
        </p:nvSpPr>
        <p:spPr>
          <a:xfrm>
            <a:off x="1084063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22"/>
          <p:cNvSpPr txBox="1">
            <a:spLocks noGrp="1"/>
          </p:cNvSpPr>
          <p:nvPr>
            <p:ph type="title" idx="3"/>
          </p:nvPr>
        </p:nvSpPr>
        <p:spPr>
          <a:xfrm>
            <a:off x="2934348" y="3168600"/>
            <a:ext cx="1419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2"/>
          <p:cNvSpPr txBox="1">
            <a:spLocks noGrp="1"/>
          </p:cNvSpPr>
          <p:nvPr>
            <p:ph type="subTitle" idx="4"/>
          </p:nvPr>
        </p:nvSpPr>
        <p:spPr>
          <a:xfrm>
            <a:off x="2939748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title" idx="5"/>
          </p:nvPr>
        </p:nvSpPr>
        <p:spPr>
          <a:xfrm>
            <a:off x="4848370" y="316860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subTitle" idx="6"/>
          </p:nvPr>
        </p:nvSpPr>
        <p:spPr>
          <a:xfrm>
            <a:off x="4848370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title" idx="7"/>
          </p:nvPr>
        </p:nvSpPr>
        <p:spPr>
          <a:xfrm>
            <a:off x="6651118" y="316860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22"/>
          <p:cNvSpPr txBox="1">
            <a:spLocks noGrp="1"/>
          </p:cNvSpPr>
          <p:nvPr>
            <p:ph type="subTitle" idx="8"/>
          </p:nvPr>
        </p:nvSpPr>
        <p:spPr>
          <a:xfrm>
            <a:off x="6651118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713250" y="2571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subTitle" idx="1"/>
          </p:nvPr>
        </p:nvSpPr>
        <p:spPr>
          <a:xfrm>
            <a:off x="1805375" y="3248575"/>
            <a:ext cx="55776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457" name="Google Shape;45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936312">
            <a:off x="82801" y="1421541"/>
            <a:ext cx="1849660" cy="1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24">
            <a:off x="6744323" y="728338"/>
            <a:ext cx="2736902" cy="273689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/>
          <p:nvPr/>
        </p:nvSpPr>
        <p:spPr>
          <a:xfrm rot="10800000">
            <a:off x="8430742" y="4182333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"/>
          <p:cNvSpPr/>
          <p:nvPr/>
        </p:nvSpPr>
        <p:spPr>
          <a:xfrm rot="10800000">
            <a:off x="4474285" y="473306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10" y="4555"/>
                </a:moveTo>
                <a:cubicBezTo>
                  <a:pt x="0" y="2974"/>
                  <a:pt x="798" y="1205"/>
                  <a:pt x="2365" y="595"/>
                </a:cubicBezTo>
                <a:cubicBezTo>
                  <a:pt x="3946" y="1"/>
                  <a:pt x="5701" y="799"/>
                  <a:pt x="6310" y="2394"/>
                </a:cubicBezTo>
                <a:cubicBezTo>
                  <a:pt x="6905" y="3975"/>
                  <a:pt x="6121" y="5745"/>
                  <a:pt x="4540" y="6339"/>
                </a:cubicBezTo>
                <a:cubicBezTo>
                  <a:pt x="2974" y="6934"/>
                  <a:pt x="1204" y="6136"/>
                  <a:pt x="610" y="455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"/>
          <p:cNvSpPr/>
          <p:nvPr/>
        </p:nvSpPr>
        <p:spPr>
          <a:xfrm rot="10800000">
            <a:off x="517800" y="41048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4"/>
            </a:gs>
            <a:gs pos="100000">
              <a:schemeClr val="accent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667784">
            <a:off x="-200634" y="-271932"/>
            <a:ext cx="2545944" cy="2545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415">
            <a:off x="4621801" y="-2063203"/>
            <a:ext cx="3921825" cy="392180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2821650" y="2583771"/>
            <a:ext cx="35007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2504850" y="3136017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6" name="Google Shape;5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840" y="4036253"/>
            <a:ext cx="2292723" cy="2292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41450" y="-171475"/>
            <a:ext cx="1278751" cy="127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">
            <a:off x="-682777" y="2825144"/>
            <a:ext cx="3971847" cy="397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10">
            <a:off x="7078998" y="973743"/>
            <a:ext cx="3971847" cy="39718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3"/>
          <p:cNvGrpSpPr/>
          <p:nvPr/>
        </p:nvGrpSpPr>
        <p:grpSpPr>
          <a:xfrm>
            <a:off x="-133575" y="-80061"/>
            <a:ext cx="9411473" cy="5018377"/>
            <a:chOff x="253812" y="1365998"/>
            <a:chExt cx="6778158" cy="3614243"/>
          </a:xfrm>
        </p:grpSpPr>
        <p:sp>
          <p:nvSpPr>
            <p:cNvPr id="61" name="Google Shape;61;p3"/>
            <p:cNvSpPr/>
            <p:nvPr/>
          </p:nvSpPr>
          <p:spPr>
            <a:xfrm>
              <a:off x="2656876" y="434407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569752" y="1423653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95302" y="3820427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1529" y="3756101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3812" y="2728303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59345" y="2441001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483954" y="4723231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00769" y="3267761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588669" y="2287579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42040" y="2161644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39843" y="183238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784011" y="183478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641384" y="4826967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19575" y="1843762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762979" y="1650016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149525" y="1365998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905781" y="458269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417179" y="4767157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633045" y="1606519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25124" y="3007198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833308">
            <a:off x="-56933" y="3145028"/>
            <a:ext cx="1517066" cy="151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989600" y="-2276149"/>
            <a:ext cx="5031299" cy="50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833289">
            <a:off x="5210474" y="1278737"/>
            <a:ext cx="1034551" cy="103360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5"/>
          <p:cNvSpPr/>
          <p:nvPr/>
        </p:nvSpPr>
        <p:spPr>
          <a:xfrm>
            <a:off x="277525" y="196780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4944950" y="4756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6883500" y="1934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8588675" y="36699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2556600" y="479780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1701700" y="871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2" name="Google Shape;47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264944">
            <a:off x="6154812" y="4328882"/>
            <a:ext cx="1697076" cy="169551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5"/>
          <p:cNvSpPr/>
          <p:nvPr/>
        </p:nvSpPr>
        <p:spPr>
          <a:xfrm>
            <a:off x="5184650" y="46505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5"/>
          <p:cNvSpPr txBox="1">
            <a:spLocks noGrp="1"/>
          </p:cNvSpPr>
          <p:nvPr>
            <p:ph type="body" idx="1"/>
          </p:nvPr>
        </p:nvSpPr>
        <p:spPr>
          <a:xfrm>
            <a:off x="4835675" y="2571750"/>
            <a:ext cx="33984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5" name="Google Shape;475;p25"/>
          <p:cNvSpPr txBox="1">
            <a:spLocks noGrp="1"/>
          </p:cNvSpPr>
          <p:nvPr>
            <p:ph type="title"/>
          </p:nvPr>
        </p:nvSpPr>
        <p:spPr>
          <a:xfrm>
            <a:off x="588925" y="549050"/>
            <a:ext cx="47031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3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"/>
          <p:cNvSpPr txBox="1">
            <a:spLocks noGrp="1"/>
          </p:cNvSpPr>
          <p:nvPr>
            <p:ph type="title"/>
          </p:nvPr>
        </p:nvSpPr>
        <p:spPr>
          <a:xfrm>
            <a:off x="2220450" y="549050"/>
            <a:ext cx="47031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6"/>
          <p:cNvSpPr txBox="1">
            <a:spLocks noGrp="1"/>
          </p:cNvSpPr>
          <p:nvPr>
            <p:ph type="subTitle" idx="1"/>
          </p:nvPr>
        </p:nvSpPr>
        <p:spPr>
          <a:xfrm>
            <a:off x="1691400" y="3418175"/>
            <a:ext cx="57612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390875" y="1508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8424400" y="1721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1" name="Google Shape;48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855042">
            <a:off x="3607001" y="4122523"/>
            <a:ext cx="2214102" cy="22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40641">
            <a:off x="943167" y="363329"/>
            <a:ext cx="1517065" cy="151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65486">
            <a:off x="6716790" y="106652"/>
            <a:ext cx="1517067" cy="151569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6"/>
          <p:cNvSpPr/>
          <p:nvPr/>
        </p:nvSpPr>
        <p:spPr>
          <a:xfrm>
            <a:off x="5772775" y="1248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6"/>
          <p:cNvSpPr/>
          <p:nvPr/>
        </p:nvSpPr>
        <p:spPr>
          <a:xfrm>
            <a:off x="2514575" y="307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6"/>
          <p:cNvSpPr/>
          <p:nvPr/>
        </p:nvSpPr>
        <p:spPr>
          <a:xfrm>
            <a:off x="764000" y="41166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6"/>
          <p:cNvSpPr/>
          <p:nvPr/>
        </p:nvSpPr>
        <p:spPr>
          <a:xfrm>
            <a:off x="8424400" y="39036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7976325" y="46064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9" name="Google Shape;4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40641">
            <a:off x="156114" y="2506652"/>
            <a:ext cx="1038921" cy="103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3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>
            <a:spLocks noGrp="1"/>
          </p:cNvSpPr>
          <p:nvPr>
            <p:ph type="title"/>
          </p:nvPr>
        </p:nvSpPr>
        <p:spPr>
          <a:xfrm>
            <a:off x="4276700" y="1892663"/>
            <a:ext cx="412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7"/>
          <p:cNvSpPr txBox="1">
            <a:spLocks noGrp="1"/>
          </p:cNvSpPr>
          <p:nvPr>
            <p:ph type="subTitle" idx="1"/>
          </p:nvPr>
        </p:nvSpPr>
        <p:spPr>
          <a:xfrm>
            <a:off x="4276700" y="2523563"/>
            <a:ext cx="41298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493" name="Google Shape;4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329675" y="331550"/>
            <a:ext cx="2314500" cy="23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84307">
            <a:off x="3041789" y="374739"/>
            <a:ext cx="976269" cy="97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075025" y="-1898098"/>
            <a:ext cx="4327249" cy="43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36309">
            <a:off x="7343960" y="3820656"/>
            <a:ext cx="1014387" cy="101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385900">
            <a:off x="335763" y="4417419"/>
            <a:ext cx="1479621" cy="14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/>
          <p:nvPr/>
        </p:nvSpPr>
        <p:spPr>
          <a:xfrm>
            <a:off x="1984825" y="4468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5075025" y="7563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8527725" y="1679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8675200" y="3822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5699500" y="44298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224525" y="45773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142400" y="4035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3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title"/>
          </p:nvPr>
        </p:nvSpPr>
        <p:spPr>
          <a:xfrm>
            <a:off x="901900" y="1892663"/>
            <a:ext cx="412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8"/>
          <p:cNvSpPr txBox="1">
            <a:spLocks noGrp="1"/>
          </p:cNvSpPr>
          <p:nvPr>
            <p:ph type="subTitle" idx="1"/>
          </p:nvPr>
        </p:nvSpPr>
        <p:spPr>
          <a:xfrm>
            <a:off x="901900" y="2523563"/>
            <a:ext cx="41298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508" name="Google Shape;5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284307" flipH="1">
            <a:off x="5054540" y="374739"/>
            <a:ext cx="976269" cy="97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-329675" y="-1898098"/>
            <a:ext cx="4327249" cy="43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36309" flipH="1">
            <a:off x="714252" y="3820656"/>
            <a:ext cx="1014387" cy="101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385900" flipH="1">
            <a:off x="7257214" y="4417419"/>
            <a:ext cx="1479621" cy="14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8"/>
          <p:cNvSpPr/>
          <p:nvPr/>
        </p:nvSpPr>
        <p:spPr>
          <a:xfrm flipH="1">
            <a:off x="6848083" y="4468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8"/>
          <p:cNvSpPr/>
          <p:nvPr/>
        </p:nvSpPr>
        <p:spPr>
          <a:xfrm flipH="1">
            <a:off x="3757883" y="7563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/>
          <p:nvPr/>
        </p:nvSpPr>
        <p:spPr>
          <a:xfrm flipH="1">
            <a:off x="305183" y="1679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8"/>
          <p:cNvSpPr/>
          <p:nvPr/>
        </p:nvSpPr>
        <p:spPr>
          <a:xfrm flipH="1">
            <a:off x="157708" y="3822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8"/>
          <p:cNvSpPr/>
          <p:nvPr/>
        </p:nvSpPr>
        <p:spPr>
          <a:xfrm flipH="1">
            <a:off x="3133408" y="44298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8"/>
          <p:cNvSpPr/>
          <p:nvPr/>
        </p:nvSpPr>
        <p:spPr>
          <a:xfrm flipH="1">
            <a:off x="6608383" y="45773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8"/>
          <p:cNvSpPr/>
          <p:nvPr/>
        </p:nvSpPr>
        <p:spPr>
          <a:xfrm flipH="1">
            <a:off x="8690508" y="4035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3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710650" y="2522849"/>
            <a:ext cx="1307851" cy="130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455650" y="446875"/>
            <a:ext cx="2314500" cy="23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84307">
            <a:off x="7589164" y="492939"/>
            <a:ext cx="976269" cy="9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9"/>
          <p:cNvSpPr/>
          <p:nvPr/>
        </p:nvSpPr>
        <p:spPr>
          <a:xfrm>
            <a:off x="1984825" y="4468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84325">
            <a:off x="8229257" y="3134969"/>
            <a:ext cx="1726188" cy="1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84307">
            <a:off x="893839" y="3438039"/>
            <a:ext cx="976269" cy="9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9"/>
          <p:cNvSpPr/>
          <p:nvPr/>
        </p:nvSpPr>
        <p:spPr>
          <a:xfrm>
            <a:off x="371175" y="303220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7636475" y="45417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8592875" y="19824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6735400" y="1821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3520400" y="47547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 txBox="1">
            <a:spLocks noGrp="1"/>
          </p:cNvSpPr>
          <p:nvPr>
            <p:ph type="subTitle" idx="1"/>
          </p:nvPr>
        </p:nvSpPr>
        <p:spPr>
          <a:xfrm>
            <a:off x="1700250" y="1335025"/>
            <a:ext cx="57435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9"/>
          <p:cNvSpPr txBox="1">
            <a:spLocks noGrp="1"/>
          </p:cNvSpPr>
          <p:nvPr>
            <p:ph type="title"/>
          </p:nvPr>
        </p:nvSpPr>
        <p:spPr>
          <a:xfrm>
            <a:off x="2144000" y="701450"/>
            <a:ext cx="5160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3_1_1_1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subTitle" idx="1"/>
          </p:nvPr>
        </p:nvSpPr>
        <p:spPr>
          <a:xfrm>
            <a:off x="4910175" y="2705100"/>
            <a:ext cx="3583200" cy="14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5" name="Google Shape;535;p30"/>
          <p:cNvSpPr txBox="1">
            <a:spLocks noGrp="1"/>
          </p:cNvSpPr>
          <p:nvPr>
            <p:ph type="title"/>
          </p:nvPr>
        </p:nvSpPr>
        <p:spPr>
          <a:xfrm>
            <a:off x="4910175" y="1608725"/>
            <a:ext cx="35832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30"/>
          <p:cNvSpPr/>
          <p:nvPr/>
        </p:nvSpPr>
        <p:spPr>
          <a:xfrm rot="10800000">
            <a:off x="581750" y="4264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7" name="Google Shape;5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1">
            <a:off x="6405936" y="3825846"/>
            <a:ext cx="2503852" cy="250381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0"/>
          <p:cNvSpPr/>
          <p:nvPr/>
        </p:nvSpPr>
        <p:spPr>
          <a:xfrm rot="10800000">
            <a:off x="2860200" y="45473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9" name="Google Shape;5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14717">
            <a:off x="7718349" y="832678"/>
            <a:ext cx="754354" cy="75436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0"/>
          <p:cNvSpPr/>
          <p:nvPr/>
        </p:nvSpPr>
        <p:spPr>
          <a:xfrm rot="10800000">
            <a:off x="6469225" y="756098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 rot="10800000">
            <a:off x="8629425" y="23090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 rot="10800000">
            <a:off x="5766500" y="4720848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/>
          <p:cNvSpPr/>
          <p:nvPr/>
        </p:nvSpPr>
        <p:spPr>
          <a:xfrm rot="10800000">
            <a:off x="179475" y="25221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1">
  <p:cSld name="CUSTOM_8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 txBox="1">
            <a:spLocks noGrp="1"/>
          </p:cNvSpPr>
          <p:nvPr>
            <p:ph type="subTitle" idx="1"/>
          </p:nvPr>
        </p:nvSpPr>
        <p:spPr>
          <a:xfrm>
            <a:off x="2125700" y="1797150"/>
            <a:ext cx="48927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567" name="Google Shape;567;p32">
            <a:hlinkClick r:id="rId2"/>
          </p:cNvPr>
          <p:cNvSpPr txBox="1">
            <a:spLocks noGrp="1"/>
          </p:cNvSpPr>
          <p:nvPr>
            <p:ph type="subTitle" idx="2"/>
          </p:nvPr>
        </p:nvSpPr>
        <p:spPr>
          <a:xfrm>
            <a:off x="2125850" y="3025350"/>
            <a:ext cx="48927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68" name="Google Shape;5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33308">
            <a:off x="3661726" y="-30863"/>
            <a:ext cx="1488649" cy="148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1012925" y="2658199"/>
            <a:ext cx="2366301" cy="236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38487">
            <a:off x="7997742" y="1976073"/>
            <a:ext cx="2429114" cy="242913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2"/>
          <p:cNvSpPr/>
          <p:nvPr/>
        </p:nvSpPr>
        <p:spPr>
          <a:xfrm rot="10800000" flipH="1">
            <a:off x="7764480" y="415988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/>
          <p:nvPr/>
        </p:nvSpPr>
        <p:spPr>
          <a:xfrm rot="10800000" flipH="1">
            <a:off x="1828380" y="415988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2"/>
          <p:cNvSpPr/>
          <p:nvPr/>
        </p:nvSpPr>
        <p:spPr>
          <a:xfrm rot="10800000" flipH="1">
            <a:off x="911430" y="189458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2"/>
          <p:cNvSpPr/>
          <p:nvPr/>
        </p:nvSpPr>
        <p:spPr>
          <a:xfrm rot="10800000" flipH="1">
            <a:off x="1362530" y="5325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2"/>
          <p:cNvSpPr/>
          <p:nvPr/>
        </p:nvSpPr>
        <p:spPr>
          <a:xfrm rot="10800000" flipH="1">
            <a:off x="6638105" y="5325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2"/>
          <p:cNvSpPr/>
          <p:nvPr/>
        </p:nvSpPr>
        <p:spPr>
          <a:xfrm rot="10800000" flipH="1">
            <a:off x="7764480" y="19900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2"/>
          <p:cNvSpPr/>
          <p:nvPr/>
        </p:nvSpPr>
        <p:spPr>
          <a:xfrm rot="10800000" flipH="1">
            <a:off x="8371980" y="5325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8" name="Google Shape;5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546856">
            <a:off x="2793759" y="3345847"/>
            <a:ext cx="3687633" cy="368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>
            <a:spLocks noGrp="1"/>
          </p:cNvSpPr>
          <p:nvPr>
            <p:ph type="body" idx="1"/>
          </p:nvPr>
        </p:nvSpPr>
        <p:spPr>
          <a:xfrm>
            <a:off x="620025" y="1278078"/>
            <a:ext cx="3201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1" name="Google Shape;581;p33"/>
          <p:cNvSpPr txBox="1"/>
          <p:nvPr/>
        </p:nvSpPr>
        <p:spPr>
          <a:xfrm>
            <a:off x="617579" y="3475350"/>
            <a:ext cx="29709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,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and illustrations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0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620025" y="467878"/>
            <a:ext cx="3668400" cy="8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83" name="Google Shape;58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363073">
            <a:off x="2796445" y="-1515791"/>
            <a:ext cx="3059610" cy="30596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33"/>
          <p:cNvGrpSpPr/>
          <p:nvPr/>
        </p:nvGrpSpPr>
        <p:grpSpPr>
          <a:xfrm rot="10800000" flipH="1">
            <a:off x="5294487" y="234458"/>
            <a:ext cx="3505434" cy="4546494"/>
            <a:chOff x="5294487" y="541764"/>
            <a:chExt cx="3505434" cy="4546494"/>
          </a:xfrm>
        </p:grpSpPr>
        <p:sp>
          <p:nvSpPr>
            <p:cNvPr id="585" name="Google Shape;585;p33"/>
            <p:cNvSpPr/>
            <p:nvPr/>
          </p:nvSpPr>
          <p:spPr>
            <a:xfrm>
              <a:off x="8272708" y="17453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270203" y="46932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6665430" y="4875193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7657073" y="541764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294487" y="453875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8560197" y="96208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925" y="3036650"/>
            <a:ext cx="3829649" cy="38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416">
            <a:off x="5664749" y="1988149"/>
            <a:ext cx="3340728" cy="334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54236">
            <a:off x="4276409" y="3437084"/>
            <a:ext cx="1823158" cy="182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287" y="-1059825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19117">
            <a:off x="-981850" y="1779452"/>
            <a:ext cx="2080500" cy="20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667788">
            <a:off x="167978" y="-167741"/>
            <a:ext cx="2005518" cy="200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6200" y="437513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19052">
            <a:off x="1258101" y="749474"/>
            <a:ext cx="1649575" cy="16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413">
            <a:off x="2963923" y="822796"/>
            <a:ext cx="2678631" cy="26786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2" name="Google Shape;612;p35"/>
          <p:cNvGrpSpPr/>
          <p:nvPr/>
        </p:nvGrpSpPr>
        <p:grpSpPr>
          <a:xfrm>
            <a:off x="106116" y="-336619"/>
            <a:ext cx="8863612" cy="5480201"/>
            <a:chOff x="426437" y="1181225"/>
            <a:chExt cx="6383588" cy="3946850"/>
          </a:xfrm>
        </p:grpSpPr>
        <p:sp>
          <p:nvSpPr>
            <p:cNvPr id="613" name="Google Shape;613;p35"/>
            <p:cNvSpPr/>
            <p:nvPr/>
          </p:nvSpPr>
          <p:spPr>
            <a:xfrm>
              <a:off x="2344956" y="375602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006050" y="1490200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5407746" y="2063919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633050" y="11812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832825" y="48169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487600" y="348210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4728657" y="4592450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610" y="4556"/>
                  </a:moveTo>
                  <a:cubicBezTo>
                    <a:pt x="1" y="2960"/>
                    <a:pt x="799" y="1190"/>
                    <a:pt x="2365" y="596"/>
                  </a:cubicBezTo>
                  <a:cubicBezTo>
                    <a:pt x="3946" y="1"/>
                    <a:pt x="5716" y="799"/>
                    <a:pt x="6311" y="2394"/>
                  </a:cubicBezTo>
                  <a:cubicBezTo>
                    <a:pt x="6905" y="3975"/>
                    <a:pt x="6122" y="5745"/>
                    <a:pt x="4541" y="6340"/>
                  </a:cubicBezTo>
                  <a:cubicBezTo>
                    <a:pt x="2974" y="6934"/>
                    <a:pt x="1205" y="6137"/>
                    <a:pt x="610" y="45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484583" y="434407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066616" y="327550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380663" y="400497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440850" y="466716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345575" y="450435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55"/>
                  </a:moveTo>
                  <a:cubicBezTo>
                    <a:pt x="1" y="2959"/>
                    <a:pt x="798" y="1190"/>
                    <a:pt x="2365" y="595"/>
                  </a:cubicBezTo>
                  <a:cubicBezTo>
                    <a:pt x="3946" y="0"/>
                    <a:pt x="5716" y="798"/>
                    <a:pt x="6310" y="2394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889750" y="4954725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837175" y="2561976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5229887" y="2287553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909450" y="3034775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1252025" y="3671900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010025" y="4778275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2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4" y="6065"/>
                    <a:pt x="4541" y="5927"/>
                  </a:cubicBezTo>
                  <a:cubicBezTo>
                    <a:pt x="6122" y="5332"/>
                    <a:pt x="6905" y="3563"/>
                    <a:pt x="6311" y="1982"/>
                  </a:cubicBezTo>
                  <a:cubicBezTo>
                    <a:pt x="5838" y="756"/>
                    <a:pt x="4677" y="1"/>
                    <a:pt x="344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4973820" y="4804731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4019575" y="2008400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708100" y="192441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000858" y="1914612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5878400" y="297818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511525" y="428655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421609" y="3412016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1349925" y="1920275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893750" y="2699726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5"/>
          <p:cNvSpPr/>
          <p:nvPr/>
        </p:nvSpPr>
        <p:spPr>
          <a:xfrm>
            <a:off x="4902408" y="281201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5"/>
          <p:cNvSpPr/>
          <p:nvPr/>
        </p:nvSpPr>
        <p:spPr>
          <a:xfrm>
            <a:off x="3687908" y="1339843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5"/>
          <p:cNvSpPr/>
          <p:nvPr/>
        </p:nvSpPr>
        <p:spPr>
          <a:xfrm>
            <a:off x="3927108" y="86846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5"/>
          <p:cNvSpPr/>
          <p:nvPr/>
        </p:nvSpPr>
        <p:spPr>
          <a:xfrm>
            <a:off x="6040180" y="179354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3600" y="-825375"/>
            <a:ext cx="2307100" cy="2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2750" y="3493850"/>
            <a:ext cx="3829649" cy="38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287" y="-1059825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19117">
            <a:off x="-1000900" y="2064927"/>
            <a:ext cx="2080500" cy="20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667788">
            <a:off x="7839228" y="4027859"/>
            <a:ext cx="2005518" cy="200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6200" y="722550"/>
            <a:ext cx="2355026" cy="235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4" name="Google Shape;654;p36"/>
          <p:cNvGrpSpPr/>
          <p:nvPr/>
        </p:nvGrpSpPr>
        <p:grpSpPr>
          <a:xfrm>
            <a:off x="106116" y="-336619"/>
            <a:ext cx="8863612" cy="5480201"/>
            <a:chOff x="426437" y="1181225"/>
            <a:chExt cx="6383588" cy="3946850"/>
          </a:xfrm>
        </p:grpSpPr>
        <p:sp>
          <p:nvSpPr>
            <p:cNvPr id="655" name="Google Shape;655;p36"/>
            <p:cNvSpPr/>
            <p:nvPr/>
          </p:nvSpPr>
          <p:spPr>
            <a:xfrm>
              <a:off x="2344956" y="375602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006050" y="1490200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407746" y="2063919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633050" y="11812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832825" y="48169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487600" y="348210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728657" y="4592450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610" y="4556"/>
                  </a:moveTo>
                  <a:cubicBezTo>
                    <a:pt x="1" y="2960"/>
                    <a:pt x="799" y="1190"/>
                    <a:pt x="2365" y="596"/>
                  </a:cubicBezTo>
                  <a:cubicBezTo>
                    <a:pt x="3946" y="1"/>
                    <a:pt x="5716" y="799"/>
                    <a:pt x="6311" y="2394"/>
                  </a:cubicBezTo>
                  <a:cubicBezTo>
                    <a:pt x="6905" y="3975"/>
                    <a:pt x="6122" y="5745"/>
                    <a:pt x="4541" y="6340"/>
                  </a:cubicBezTo>
                  <a:cubicBezTo>
                    <a:pt x="2974" y="6934"/>
                    <a:pt x="1205" y="6137"/>
                    <a:pt x="610" y="45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484583" y="434407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5066616" y="327550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380663" y="400497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440850" y="466716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345575" y="450435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55"/>
                  </a:moveTo>
                  <a:cubicBezTo>
                    <a:pt x="1" y="2959"/>
                    <a:pt x="798" y="1190"/>
                    <a:pt x="2365" y="595"/>
                  </a:cubicBezTo>
                  <a:cubicBezTo>
                    <a:pt x="3946" y="0"/>
                    <a:pt x="5716" y="798"/>
                    <a:pt x="6310" y="2394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889750" y="4954725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837175" y="2561976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229887" y="2287553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909450" y="3034775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252025" y="3671900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3010025" y="4778275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2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4" y="6065"/>
                    <a:pt x="4541" y="5927"/>
                  </a:cubicBezTo>
                  <a:cubicBezTo>
                    <a:pt x="6122" y="5332"/>
                    <a:pt x="6905" y="3563"/>
                    <a:pt x="6311" y="1982"/>
                  </a:cubicBezTo>
                  <a:cubicBezTo>
                    <a:pt x="5838" y="756"/>
                    <a:pt x="4677" y="1"/>
                    <a:pt x="344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973820" y="4804731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4019575" y="2008400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3708100" y="192441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000858" y="1914612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878400" y="297818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511525" y="428655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421609" y="3412016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349925" y="1920275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893750" y="2699726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6"/>
          <p:cNvSpPr/>
          <p:nvPr/>
        </p:nvSpPr>
        <p:spPr>
          <a:xfrm>
            <a:off x="4902408" y="281201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6"/>
          <p:cNvSpPr/>
          <p:nvPr/>
        </p:nvSpPr>
        <p:spPr>
          <a:xfrm>
            <a:off x="3687908" y="1339843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"/>
          <p:cNvSpPr/>
          <p:nvPr/>
        </p:nvSpPr>
        <p:spPr>
          <a:xfrm>
            <a:off x="3927108" y="86846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6"/>
          <p:cNvSpPr/>
          <p:nvPr/>
        </p:nvSpPr>
        <p:spPr>
          <a:xfrm>
            <a:off x="6040180" y="179354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610400" y="1382500"/>
            <a:ext cx="78270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312" y="3701600"/>
            <a:ext cx="2355026" cy="235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4"/>
          <p:cNvGrpSpPr/>
          <p:nvPr/>
        </p:nvGrpSpPr>
        <p:grpSpPr>
          <a:xfrm>
            <a:off x="5889888" y="123633"/>
            <a:ext cx="3084024" cy="4769429"/>
            <a:chOff x="5889888" y="123633"/>
            <a:chExt cx="3084024" cy="4769429"/>
          </a:xfrm>
        </p:grpSpPr>
        <p:sp>
          <p:nvSpPr>
            <p:cNvPr id="88" name="Google Shape;88;p4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267853" y="46523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856423" y="1163889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6129637" y="1236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600386" y="551850"/>
            <a:ext cx="79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63073">
            <a:off x="5855582" y="-1363391"/>
            <a:ext cx="3059610" cy="305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3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667787">
            <a:off x="3889241" y="-958909"/>
            <a:ext cx="3611440" cy="361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667784">
            <a:off x="5978116" y="2731456"/>
            <a:ext cx="2545944" cy="2545931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8"/>
          <p:cNvSpPr/>
          <p:nvPr/>
        </p:nvSpPr>
        <p:spPr>
          <a:xfrm rot="10800000">
            <a:off x="2040552" y="126440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8"/>
          <p:cNvSpPr/>
          <p:nvPr/>
        </p:nvSpPr>
        <p:spPr>
          <a:xfrm rot="10800000">
            <a:off x="2280252" y="443970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8"/>
          <p:cNvSpPr/>
          <p:nvPr/>
        </p:nvSpPr>
        <p:spPr>
          <a:xfrm rot="10800000">
            <a:off x="701602" y="357373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8"/>
          <p:cNvSpPr/>
          <p:nvPr/>
        </p:nvSpPr>
        <p:spPr>
          <a:xfrm rot="10800000">
            <a:off x="519202" y="8182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"/>
          <p:cNvSpPr/>
          <p:nvPr/>
        </p:nvSpPr>
        <p:spPr>
          <a:xfrm rot="10800000">
            <a:off x="5745677" y="41989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8"/>
          <p:cNvSpPr/>
          <p:nvPr/>
        </p:nvSpPr>
        <p:spPr>
          <a:xfrm rot="10800000">
            <a:off x="3434927" y="57753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4" name="Google Shape;71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374080">
            <a:off x="7493021" y="907258"/>
            <a:ext cx="1556632" cy="155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66941">
            <a:off x="3348283" y="3541008"/>
            <a:ext cx="1556631" cy="155663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38"/>
          <p:cNvSpPr/>
          <p:nvPr/>
        </p:nvSpPr>
        <p:spPr>
          <a:xfrm rot="10800000">
            <a:off x="6860977" y="24513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 rot="10800000">
            <a:off x="8474877" y="34223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8"/>
          <p:cNvSpPr/>
          <p:nvPr/>
        </p:nvSpPr>
        <p:spPr>
          <a:xfrm rot="10800000">
            <a:off x="7690702" y="3367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8"/>
          <p:cNvSpPr txBox="1">
            <a:spLocks noGrp="1"/>
          </p:cNvSpPr>
          <p:nvPr>
            <p:ph type="title"/>
          </p:nvPr>
        </p:nvSpPr>
        <p:spPr>
          <a:xfrm>
            <a:off x="2106800" y="2164613"/>
            <a:ext cx="38052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38"/>
          <p:cNvSpPr txBox="1">
            <a:spLocks noGrp="1"/>
          </p:cNvSpPr>
          <p:nvPr>
            <p:ph type="title" idx="2" hasCustomPrompt="1"/>
          </p:nvPr>
        </p:nvSpPr>
        <p:spPr>
          <a:xfrm>
            <a:off x="1049700" y="2138350"/>
            <a:ext cx="10572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38"/>
          <p:cNvSpPr txBox="1">
            <a:spLocks noGrp="1"/>
          </p:cNvSpPr>
          <p:nvPr>
            <p:ph type="subTitle" idx="1"/>
          </p:nvPr>
        </p:nvSpPr>
        <p:spPr>
          <a:xfrm>
            <a:off x="2106800" y="2716859"/>
            <a:ext cx="38052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3_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52216">
            <a:off x="7081949" y="-347555"/>
            <a:ext cx="3175028" cy="317503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9"/>
          <p:cNvSpPr/>
          <p:nvPr/>
        </p:nvSpPr>
        <p:spPr>
          <a:xfrm rot="10800000">
            <a:off x="6708327" y="758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5" name="Google Shape;72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58978">
            <a:off x="5875445" y="3645861"/>
            <a:ext cx="2165662" cy="216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59007">
            <a:off x="4946619" y="325752"/>
            <a:ext cx="921738" cy="921748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9"/>
          <p:cNvSpPr/>
          <p:nvPr/>
        </p:nvSpPr>
        <p:spPr>
          <a:xfrm rot="10800000">
            <a:off x="8485877" y="36440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9"/>
          <p:cNvSpPr/>
          <p:nvPr/>
        </p:nvSpPr>
        <p:spPr>
          <a:xfrm rot="10800000">
            <a:off x="4945727" y="40713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9"/>
          <p:cNvSpPr/>
          <p:nvPr/>
        </p:nvSpPr>
        <p:spPr>
          <a:xfrm rot="10800000">
            <a:off x="4217702" y="1364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9"/>
          <p:cNvSpPr txBox="1">
            <a:spLocks noGrp="1"/>
          </p:cNvSpPr>
          <p:nvPr>
            <p:ph type="title"/>
          </p:nvPr>
        </p:nvSpPr>
        <p:spPr>
          <a:xfrm>
            <a:off x="5239825" y="2527138"/>
            <a:ext cx="25845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39"/>
          <p:cNvSpPr txBox="1">
            <a:spLocks noGrp="1"/>
          </p:cNvSpPr>
          <p:nvPr>
            <p:ph type="title" idx="2" hasCustomPrompt="1"/>
          </p:nvPr>
        </p:nvSpPr>
        <p:spPr>
          <a:xfrm>
            <a:off x="5239825" y="1545863"/>
            <a:ext cx="11304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2" name="Google Shape;732;p39"/>
          <p:cNvSpPr txBox="1">
            <a:spLocks noGrp="1"/>
          </p:cNvSpPr>
          <p:nvPr>
            <p:ph type="subTitle" idx="1"/>
          </p:nvPr>
        </p:nvSpPr>
        <p:spPr>
          <a:xfrm>
            <a:off x="5239825" y="3133438"/>
            <a:ext cx="25845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33" name="Google Shape;73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14">
            <a:off x="187339" y="1179840"/>
            <a:ext cx="913475" cy="91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166466">
            <a:off x="1890986" y="-950470"/>
            <a:ext cx="1727328" cy="1727389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9"/>
          <p:cNvSpPr/>
          <p:nvPr/>
        </p:nvSpPr>
        <p:spPr>
          <a:xfrm rot="10800000">
            <a:off x="390877" y="2620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9"/>
          <p:cNvSpPr/>
          <p:nvPr/>
        </p:nvSpPr>
        <p:spPr>
          <a:xfrm rot="10800000">
            <a:off x="2976202" y="48244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3_1_1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0"/>
          <p:cNvSpPr/>
          <p:nvPr/>
        </p:nvSpPr>
        <p:spPr>
          <a:xfrm rot="10800000">
            <a:off x="461902" y="41370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9" name="Google Shape;73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58971">
            <a:off x="1019280" y="3442387"/>
            <a:ext cx="1892690" cy="18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58969">
            <a:off x="236582" y="2302880"/>
            <a:ext cx="1027685" cy="10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638324">
            <a:off x="6410621" y="4335307"/>
            <a:ext cx="1256635" cy="1256639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40"/>
          <p:cNvSpPr/>
          <p:nvPr/>
        </p:nvSpPr>
        <p:spPr>
          <a:xfrm rot="10800000">
            <a:off x="4452152" y="45090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0"/>
          <p:cNvSpPr/>
          <p:nvPr/>
        </p:nvSpPr>
        <p:spPr>
          <a:xfrm rot="10800000">
            <a:off x="7550290" y="42683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"/>
          <p:cNvSpPr/>
          <p:nvPr/>
        </p:nvSpPr>
        <p:spPr>
          <a:xfrm rot="10800000">
            <a:off x="1559402" y="31588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/>
          <p:nvPr/>
        </p:nvSpPr>
        <p:spPr>
          <a:xfrm rot="10800000">
            <a:off x="6517502" y="3300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0"/>
          <p:cNvSpPr/>
          <p:nvPr/>
        </p:nvSpPr>
        <p:spPr>
          <a:xfrm rot="10800000">
            <a:off x="8540315" y="45090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0"/>
          <p:cNvSpPr txBox="1">
            <a:spLocks noGrp="1"/>
          </p:cNvSpPr>
          <p:nvPr>
            <p:ph type="title"/>
          </p:nvPr>
        </p:nvSpPr>
        <p:spPr>
          <a:xfrm>
            <a:off x="2626500" y="3221550"/>
            <a:ext cx="38910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40"/>
          <p:cNvSpPr txBox="1">
            <a:spLocks noGrp="1"/>
          </p:cNvSpPr>
          <p:nvPr>
            <p:ph type="title" idx="2" hasCustomPrompt="1"/>
          </p:nvPr>
        </p:nvSpPr>
        <p:spPr>
          <a:xfrm>
            <a:off x="3856200" y="1275550"/>
            <a:ext cx="14316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1"/>
          </p:nvPr>
        </p:nvSpPr>
        <p:spPr>
          <a:xfrm>
            <a:off x="2626500" y="3827850"/>
            <a:ext cx="38910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4">
  <p:cSld name="CUSTOM_10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1"/>
          <p:cNvSpPr txBox="1">
            <a:spLocks noGrp="1"/>
          </p:cNvSpPr>
          <p:nvPr>
            <p:ph type="title"/>
          </p:nvPr>
        </p:nvSpPr>
        <p:spPr>
          <a:xfrm>
            <a:off x="2626500" y="1084850"/>
            <a:ext cx="38910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41"/>
          <p:cNvSpPr txBox="1">
            <a:spLocks noGrp="1"/>
          </p:cNvSpPr>
          <p:nvPr>
            <p:ph type="title" idx="2" hasCustomPrompt="1"/>
          </p:nvPr>
        </p:nvSpPr>
        <p:spPr>
          <a:xfrm>
            <a:off x="3856200" y="3020963"/>
            <a:ext cx="14316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3" name="Google Shape;753;p41"/>
          <p:cNvSpPr txBox="1">
            <a:spLocks noGrp="1"/>
          </p:cNvSpPr>
          <p:nvPr>
            <p:ph type="subTitle" idx="1"/>
          </p:nvPr>
        </p:nvSpPr>
        <p:spPr>
          <a:xfrm>
            <a:off x="2626500" y="1691150"/>
            <a:ext cx="38910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2"/>
          <p:cNvSpPr txBox="1">
            <a:spLocks noGrp="1"/>
          </p:cNvSpPr>
          <p:nvPr>
            <p:ph type="title"/>
          </p:nvPr>
        </p:nvSpPr>
        <p:spPr>
          <a:xfrm>
            <a:off x="4781200" y="2057100"/>
            <a:ext cx="34419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756" name="Google Shape;756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4">
            <a:off x="7438598" y="-1123387"/>
            <a:ext cx="2736902" cy="2736898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2"/>
          <p:cNvSpPr/>
          <p:nvPr/>
        </p:nvSpPr>
        <p:spPr>
          <a:xfrm>
            <a:off x="7288472" y="614782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2"/>
          <p:cNvSpPr/>
          <p:nvPr/>
        </p:nvSpPr>
        <p:spPr>
          <a:xfrm>
            <a:off x="8751647" y="2465257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2"/>
          <p:cNvSpPr/>
          <p:nvPr/>
        </p:nvSpPr>
        <p:spPr>
          <a:xfrm>
            <a:off x="8256472" y="4570432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2"/>
          <p:cNvSpPr/>
          <p:nvPr/>
        </p:nvSpPr>
        <p:spPr>
          <a:xfrm>
            <a:off x="6109572" y="4357432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1" name="Google Shape;76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69">
            <a:off x="5722287" y="238067"/>
            <a:ext cx="1284000" cy="1283989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42"/>
          <p:cNvSpPr/>
          <p:nvPr/>
        </p:nvSpPr>
        <p:spPr>
          <a:xfrm>
            <a:off x="4643322" y="728507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>
            <a:spLocks noGrp="1"/>
          </p:cNvSpPr>
          <p:nvPr>
            <p:ph type="title"/>
          </p:nvPr>
        </p:nvSpPr>
        <p:spPr>
          <a:xfrm>
            <a:off x="4965550" y="1548613"/>
            <a:ext cx="33330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43"/>
          <p:cNvSpPr txBox="1">
            <a:spLocks noGrp="1"/>
          </p:cNvSpPr>
          <p:nvPr>
            <p:ph type="subTitle" idx="1"/>
          </p:nvPr>
        </p:nvSpPr>
        <p:spPr>
          <a:xfrm>
            <a:off x="4965625" y="2365213"/>
            <a:ext cx="3333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766" name="Google Shape;76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100008">
            <a:off x="6267680" y="-1703157"/>
            <a:ext cx="4578989" cy="457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7">
            <a:off x="5085067" y="3974876"/>
            <a:ext cx="1248141" cy="12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667766">
            <a:off x="7948445" y="3869265"/>
            <a:ext cx="1042685" cy="1042669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43"/>
          <p:cNvSpPr/>
          <p:nvPr/>
        </p:nvSpPr>
        <p:spPr>
          <a:xfrm rot="10800000">
            <a:off x="6193327" y="9934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3"/>
          <p:cNvSpPr/>
          <p:nvPr/>
        </p:nvSpPr>
        <p:spPr>
          <a:xfrm rot="10800000">
            <a:off x="8509952" y="29063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1" name="Google Shape;77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771461">
            <a:off x="4790841" y="218842"/>
            <a:ext cx="1073420" cy="1073411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43"/>
          <p:cNvSpPr/>
          <p:nvPr/>
        </p:nvSpPr>
        <p:spPr>
          <a:xfrm rot="10800000">
            <a:off x="7119002" y="44092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1">
  <p:cSld name="CUSTOM_5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4"/>
          <p:cNvSpPr txBox="1">
            <a:spLocks noGrp="1"/>
          </p:cNvSpPr>
          <p:nvPr>
            <p:ph type="title" hasCustomPrompt="1"/>
          </p:nvPr>
        </p:nvSpPr>
        <p:spPr>
          <a:xfrm>
            <a:off x="1306331" y="572000"/>
            <a:ext cx="2321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Char char="+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775" name="Google Shape;775;p44"/>
          <p:cNvSpPr txBox="1">
            <a:spLocks noGrp="1"/>
          </p:cNvSpPr>
          <p:nvPr>
            <p:ph type="subTitle" idx="1"/>
          </p:nvPr>
        </p:nvSpPr>
        <p:spPr>
          <a:xfrm>
            <a:off x="1306300" y="1131875"/>
            <a:ext cx="2321700" cy="2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6" name="Google Shape;776;p44"/>
          <p:cNvSpPr txBox="1">
            <a:spLocks noGrp="1"/>
          </p:cNvSpPr>
          <p:nvPr>
            <p:ph type="title" idx="2" hasCustomPrompt="1"/>
          </p:nvPr>
        </p:nvSpPr>
        <p:spPr>
          <a:xfrm>
            <a:off x="1306331" y="2018738"/>
            <a:ext cx="23217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Char char="+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777" name="Google Shape;777;p44"/>
          <p:cNvSpPr txBox="1">
            <a:spLocks noGrp="1"/>
          </p:cNvSpPr>
          <p:nvPr>
            <p:ph type="subTitle" idx="3"/>
          </p:nvPr>
        </p:nvSpPr>
        <p:spPr>
          <a:xfrm>
            <a:off x="1306300" y="2752263"/>
            <a:ext cx="2321700" cy="2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8" name="Google Shape;778;p44"/>
          <p:cNvSpPr txBox="1">
            <a:spLocks noGrp="1"/>
          </p:cNvSpPr>
          <p:nvPr>
            <p:ph type="title" idx="4" hasCustomPrompt="1"/>
          </p:nvPr>
        </p:nvSpPr>
        <p:spPr>
          <a:xfrm>
            <a:off x="1306331" y="3465600"/>
            <a:ext cx="23217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Char char="+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779" name="Google Shape;779;p44"/>
          <p:cNvSpPr txBox="1">
            <a:spLocks noGrp="1"/>
          </p:cNvSpPr>
          <p:nvPr>
            <p:ph type="subTitle" idx="5"/>
          </p:nvPr>
        </p:nvSpPr>
        <p:spPr>
          <a:xfrm>
            <a:off x="1306300" y="4199000"/>
            <a:ext cx="2321700" cy="2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4">
            <a:off x="-222401" y="-1124085"/>
            <a:ext cx="2736902" cy="273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99970">
            <a:off x="7766497" y="330826"/>
            <a:ext cx="1489207" cy="148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000" y="4543325"/>
            <a:ext cx="1696198" cy="1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45"/>
          <p:cNvSpPr/>
          <p:nvPr/>
        </p:nvSpPr>
        <p:spPr>
          <a:xfrm rot="10800000">
            <a:off x="4255552" y="3579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5"/>
          <p:cNvSpPr/>
          <p:nvPr/>
        </p:nvSpPr>
        <p:spPr>
          <a:xfrm rot="10800000">
            <a:off x="318940" y="12718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5"/>
          <p:cNvSpPr/>
          <p:nvPr/>
        </p:nvSpPr>
        <p:spPr>
          <a:xfrm rot="10800000">
            <a:off x="3157215" y="46912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5"/>
          <p:cNvSpPr/>
          <p:nvPr/>
        </p:nvSpPr>
        <p:spPr>
          <a:xfrm rot="10800000">
            <a:off x="7684265" y="3579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5"/>
          <p:cNvSpPr/>
          <p:nvPr/>
        </p:nvSpPr>
        <p:spPr>
          <a:xfrm rot="10800000">
            <a:off x="79265" y="27241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5"/>
          <p:cNvSpPr/>
          <p:nvPr/>
        </p:nvSpPr>
        <p:spPr>
          <a:xfrm rot="10800000">
            <a:off x="8161065" y="454333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5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52217">
            <a:off x="-233325" y="1624148"/>
            <a:ext cx="2445247" cy="2445248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46"/>
          <p:cNvSpPr/>
          <p:nvPr/>
        </p:nvSpPr>
        <p:spPr>
          <a:xfrm rot="10800000">
            <a:off x="930702" y="10233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4" name="Google Shape;79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756657">
            <a:off x="7505605" y="712436"/>
            <a:ext cx="1843613" cy="1843602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46"/>
          <p:cNvSpPr/>
          <p:nvPr/>
        </p:nvSpPr>
        <p:spPr>
          <a:xfrm rot="10800000">
            <a:off x="7799940" y="29260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6" name="Google Shape;79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55078">
            <a:off x="3922483" y="-824211"/>
            <a:ext cx="1444801" cy="1444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55078">
            <a:off x="7580408" y="3594414"/>
            <a:ext cx="1444801" cy="1444796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46"/>
          <p:cNvSpPr/>
          <p:nvPr/>
        </p:nvSpPr>
        <p:spPr>
          <a:xfrm rot="10800000">
            <a:off x="1058427" y="44294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6"/>
          <p:cNvSpPr/>
          <p:nvPr/>
        </p:nvSpPr>
        <p:spPr>
          <a:xfrm rot="10800000">
            <a:off x="2327702" y="1614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6"/>
          <p:cNvSpPr/>
          <p:nvPr/>
        </p:nvSpPr>
        <p:spPr>
          <a:xfrm rot="10800000">
            <a:off x="7231302" y="3542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6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7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04" name="Google Shape;804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52217">
            <a:off x="-918700" y="-1258302"/>
            <a:ext cx="2445247" cy="244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52217">
            <a:off x="7932800" y="2859473"/>
            <a:ext cx="2445247" cy="244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883025">
            <a:off x="-918700" y="3610824"/>
            <a:ext cx="2445247" cy="244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880794">
            <a:off x="7491045" y="86589"/>
            <a:ext cx="1493059" cy="1493066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47"/>
          <p:cNvSpPr/>
          <p:nvPr/>
        </p:nvSpPr>
        <p:spPr>
          <a:xfrm rot="10800000">
            <a:off x="7405352" y="47023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7"/>
          <p:cNvSpPr/>
          <p:nvPr/>
        </p:nvSpPr>
        <p:spPr>
          <a:xfrm rot="10800000">
            <a:off x="1714202" y="45694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7"/>
          <p:cNvSpPr/>
          <p:nvPr/>
        </p:nvSpPr>
        <p:spPr>
          <a:xfrm>
            <a:off x="473177" y="10277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1703627" y="3977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7"/>
          <p:cNvSpPr/>
          <p:nvPr/>
        </p:nvSpPr>
        <p:spPr>
          <a:xfrm rot="10800000">
            <a:off x="6174902" y="1323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7"/>
          <p:cNvSpPr/>
          <p:nvPr/>
        </p:nvSpPr>
        <p:spPr>
          <a:xfrm rot="10800000">
            <a:off x="184077" y="31263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 idx="2"/>
          </p:nvPr>
        </p:nvSpPr>
        <p:spPr>
          <a:xfrm>
            <a:off x="2070363" y="25294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1542663" y="3033125"/>
            <a:ext cx="28359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title" idx="3"/>
          </p:nvPr>
        </p:nvSpPr>
        <p:spPr>
          <a:xfrm>
            <a:off x="5293138" y="25294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4"/>
          </p:nvPr>
        </p:nvSpPr>
        <p:spPr>
          <a:xfrm>
            <a:off x="4765438" y="3033125"/>
            <a:ext cx="28359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7775" y="-440925"/>
            <a:ext cx="1133801" cy="113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24">
            <a:off x="7507774" y="2767090"/>
            <a:ext cx="2736902" cy="273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25" y="1479937"/>
            <a:ext cx="1696198" cy="1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/>
          <p:nvPr/>
        </p:nvSpPr>
        <p:spPr>
          <a:xfrm rot="10800000">
            <a:off x="1106525" y="42833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572000" y="4552248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1265900" y="4797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8430725" y="11697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7073650" y="2666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6_1_1_1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4">
            <a:off x="-401715" y="987418"/>
            <a:ext cx="1659677" cy="165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275" y="306050"/>
            <a:ext cx="2928801" cy="29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254" y="4586500"/>
            <a:ext cx="1073496" cy="10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49"/>
          <p:cNvSpPr/>
          <p:nvPr/>
        </p:nvSpPr>
        <p:spPr>
          <a:xfrm>
            <a:off x="971452" y="3060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404152" y="3561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7865227" y="2089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6957827" y="47154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2454827" y="47752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8430727" y="3561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4">
            <a:off x="7507774" y="-1093510"/>
            <a:ext cx="2736902" cy="2736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6"/>
          <p:cNvGrpSpPr/>
          <p:nvPr/>
        </p:nvGrpSpPr>
        <p:grpSpPr>
          <a:xfrm>
            <a:off x="7431925" y="145581"/>
            <a:ext cx="1541987" cy="4747481"/>
            <a:chOff x="7431925" y="145581"/>
            <a:chExt cx="1541987" cy="4747481"/>
          </a:xfrm>
        </p:grpSpPr>
        <p:sp>
          <p:nvSpPr>
            <p:cNvPr id="118" name="Google Shape;118;p6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74378" y="46523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7431925" y="159395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 rot="10800000">
            <a:off x="384742" y="196781"/>
            <a:ext cx="841858" cy="4763192"/>
            <a:chOff x="8001040" y="78670"/>
            <a:chExt cx="841858" cy="4763192"/>
          </a:xfrm>
        </p:grpSpPr>
        <p:sp>
          <p:nvSpPr>
            <p:cNvPr id="125" name="Google Shape;125;p6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001040" y="46011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45650" y="78670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01900" y="3447325"/>
            <a:ext cx="1696198" cy="16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5200" y="-642850"/>
            <a:ext cx="1617225" cy="1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591950" y="548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subTitle" idx="1"/>
          </p:nvPr>
        </p:nvSpPr>
        <p:spPr>
          <a:xfrm>
            <a:off x="614000" y="1824000"/>
            <a:ext cx="35844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61050" y="4042925"/>
            <a:ext cx="2042699" cy="2042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7"/>
          <p:cNvGrpSpPr/>
          <p:nvPr/>
        </p:nvGrpSpPr>
        <p:grpSpPr>
          <a:xfrm>
            <a:off x="2255106" y="901383"/>
            <a:ext cx="6440103" cy="3883755"/>
            <a:chOff x="2255106" y="901383"/>
            <a:chExt cx="6440103" cy="3883755"/>
          </a:xfrm>
        </p:grpSpPr>
        <p:grpSp>
          <p:nvGrpSpPr>
            <p:cNvPr id="135" name="Google Shape;135;p7"/>
            <p:cNvGrpSpPr/>
            <p:nvPr/>
          </p:nvGrpSpPr>
          <p:grpSpPr>
            <a:xfrm rot="10800000">
              <a:off x="4250306" y="901383"/>
              <a:ext cx="4444903" cy="3883755"/>
              <a:chOff x="4201166" y="430808"/>
              <a:chExt cx="4444903" cy="3883755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4261788" y="551077"/>
                <a:ext cx="239725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935" extrusionOk="0">
                    <a:moveTo>
                      <a:pt x="596" y="4555"/>
                    </a:moveTo>
                    <a:cubicBezTo>
                      <a:pt x="1" y="2960"/>
                      <a:pt x="784" y="1190"/>
                      <a:pt x="2365" y="596"/>
                    </a:cubicBezTo>
                    <a:cubicBezTo>
                      <a:pt x="3932" y="1"/>
                      <a:pt x="5701" y="799"/>
                      <a:pt x="6296" y="2380"/>
                    </a:cubicBezTo>
                    <a:cubicBezTo>
                      <a:pt x="6905" y="3975"/>
                      <a:pt x="6107" y="5745"/>
                      <a:pt x="4541" y="6340"/>
                    </a:cubicBezTo>
                    <a:cubicBezTo>
                      <a:pt x="2960" y="6934"/>
                      <a:pt x="1205" y="6136"/>
                      <a:pt x="596" y="45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8406379" y="1923586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595" y="4541"/>
                    </a:moveTo>
                    <a:cubicBezTo>
                      <a:pt x="0" y="2960"/>
                      <a:pt x="783" y="1190"/>
                      <a:pt x="2364" y="596"/>
                    </a:cubicBezTo>
                    <a:cubicBezTo>
                      <a:pt x="3931" y="1"/>
                      <a:pt x="5701" y="799"/>
                      <a:pt x="6295" y="2380"/>
                    </a:cubicBezTo>
                    <a:cubicBezTo>
                      <a:pt x="6905" y="3961"/>
                      <a:pt x="6107" y="5730"/>
                      <a:pt x="4540" y="6340"/>
                    </a:cubicBezTo>
                    <a:cubicBezTo>
                      <a:pt x="2959" y="6934"/>
                      <a:pt x="1204" y="6137"/>
                      <a:pt x="595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8053983" y="3514005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609" y="4541"/>
                    </a:moveTo>
                    <a:cubicBezTo>
                      <a:pt x="0" y="2960"/>
                      <a:pt x="798" y="1190"/>
                      <a:pt x="2365" y="596"/>
                    </a:cubicBezTo>
                    <a:cubicBezTo>
                      <a:pt x="3946" y="1"/>
                      <a:pt x="5701" y="799"/>
                      <a:pt x="6310" y="2380"/>
                    </a:cubicBezTo>
                    <a:cubicBezTo>
                      <a:pt x="6905" y="3961"/>
                      <a:pt x="6121" y="5730"/>
                      <a:pt x="4540" y="6340"/>
                    </a:cubicBezTo>
                    <a:cubicBezTo>
                      <a:pt x="2974" y="6934"/>
                      <a:pt x="1204" y="6137"/>
                      <a:pt x="609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4853030" y="861593"/>
                <a:ext cx="239690" cy="213065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8" extrusionOk="0">
                    <a:moveTo>
                      <a:pt x="3434" y="0"/>
                    </a:moveTo>
                    <a:cubicBezTo>
                      <a:pt x="3078" y="0"/>
                      <a:pt x="2716" y="64"/>
                      <a:pt x="2365" y="197"/>
                    </a:cubicBezTo>
                    <a:cubicBezTo>
                      <a:pt x="784" y="792"/>
                      <a:pt x="1" y="2561"/>
                      <a:pt x="595" y="4157"/>
                    </a:cubicBezTo>
                    <a:cubicBezTo>
                      <a:pt x="1068" y="5383"/>
                      <a:pt x="2229" y="6138"/>
                      <a:pt x="3464" y="6138"/>
                    </a:cubicBezTo>
                    <a:cubicBezTo>
                      <a:pt x="3822" y="6138"/>
                      <a:pt x="4186" y="6075"/>
                      <a:pt x="4541" y="5941"/>
                    </a:cubicBezTo>
                    <a:cubicBezTo>
                      <a:pt x="6107" y="5346"/>
                      <a:pt x="6905" y="3577"/>
                      <a:pt x="6296" y="1996"/>
                    </a:cubicBezTo>
                    <a:cubicBezTo>
                      <a:pt x="5834" y="758"/>
                      <a:pt x="4666" y="0"/>
                      <a:pt x="34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4201166" y="4101463"/>
                <a:ext cx="239725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139" extrusionOk="0">
                    <a:moveTo>
                      <a:pt x="3444" y="1"/>
                    </a:moveTo>
                    <a:cubicBezTo>
                      <a:pt x="3085" y="1"/>
                      <a:pt x="2720" y="64"/>
                      <a:pt x="2365" y="198"/>
                    </a:cubicBezTo>
                    <a:cubicBezTo>
                      <a:pt x="799" y="793"/>
                      <a:pt x="1" y="2562"/>
                      <a:pt x="610" y="4143"/>
                    </a:cubicBezTo>
                    <a:cubicBezTo>
                      <a:pt x="1072" y="5381"/>
                      <a:pt x="2240" y="6139"/>
                      <a:pt x="3472" y="6139"/>
                    </a:cubicBezTo>
                    <a:cubicBezTo>
                      <a:pt x="3828" y="6139"/>
                      <a:pt x="4190" y="6075"/>
                      <a:pt x="4541" y="5942"/>
                    </a:cubicBezTo>
                    <a:cubicBezTo>
                      <a:pt x="6122" y="5333"/>
                      <a:pt x="6905" y="3563"/>
                      <a:pt x="6311" y="1982"/>
                    </a:cubicBezTo>
                    <a:cubicBezTo>
                      <a:pt x="5850" y="756"/>
                      <a:pt x="4682" y="1"/>
                      <a:pt x="3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641637" y="430808"/>
                <a:ext cx="239690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9" extrusionOk="0">
                    <a:moveTo>
                      <a:pt x="3434" y="1"/>
                    </a:moveTo>
                    <a:cubicBezTo>
                      <a:pt x="3077" y="1"/>
                      <a:pt x="2716" y="64"/>
                      <a:pt x="2364" y="197"/>
                    </a:cubicBezTo>
                    <a:cubicBezTo>
                      <a:pt x="783" y="807"/>
                      <a:pt x="0" y="2576"/>
                      <a:pt x="595" y="4157"/>
                    </a:cubicBezTo>
                    <a:cubicBezTo>
                      <a:pt x="1067" y="5383"/>
                      <a:pt x="2229" y="6138"/>
                      <a:pt x="3464" y="6138"/>
                    </a:cubicBezTo>
                    <a:cubicBezTo>
                      <a:pt x="3821" y="6138"/>
                      <a:pt x="4185" y="6075"/>
                      <a:pt x="4540" y="5941"/>
                    </a:cubicBezTo>
                    <a:cubicBezTo>
                      <a:pt x="6107" y="5347"/>
                      <a:pt x="6905" y="3577"/>
                      <a:pt x="6295" y="1996"/>
                    </a:cubicBezTo>
                    <a:cubicBezTo>
                      <a:pt x="5834" y="758"/>
                      <a:pt x="4666" y="1"/>
                      <a:pt x="34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142;p7"/>
            <p:cNvSpPr/>
            <p:nvPr/>
          </p:nvSpPr>
          <p:spPr>
            <a:xfrm rot="10800000">
              <a:off x="2255106" y="4120828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66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86177" y="2641800"/>
            <a:ext cx="2657099" cy="265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8"/>
          <p:cNvGrpSpPr/>
          <p:nvPr/>
        </p:nvGrpSpPr>
        <p:grpSpPr>
          <a:xfrm rot="10800000">
            <a:off x="-306319" y="1681884"/>
            <a:ext cx="2908581" cy="3323928"/>
            <a:chOff x="5889888" y="430808"/>
            <a:chExt cx="2908581" cy="3323928"/>
          </a:xfrm>
        </p:grpSpPr>
        <p:sp>
          <p:nvSpPr>
            <p:cNvPr id="147" name="Google Shape;147;p8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" name="Google Shape;1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">
            <a:off x="2516035" y="4297168"/>
            <a:ext cx="1478983" cy="147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6649" y="-734375"/>
            <a:ext cx="1849999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8"/>
          <p:cNvGrpSpPr/>
          <p:nvPr/>
        </p:nvGrpSpPr>
        <p:grpSpPr>
          <a:xfrm rot="-8613974">
            <a:off x="7792090" y="1813143"/>
            <a:ext cx="2529550" cy="2890771"/>
            <a:chOff x="5889888" y="430808"/>
            <a:chExt cx="2908581" cy="3323928"/>
          </a:xfrm>
        </p:grpSpPr>
        <p:sp>
          <p:nvSpPr>
            <p:cNvPr id="156" name="Google Shape;156;p8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1058900" y="543550"/>
            <a:ext cx="70263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subTitle" idx="1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8424" y="2110373"/>
            <a:ext cx="3595527" cy="35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1960500" y="541775"/>
            <a:ext cx="52230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5190" y="3093176"/>
            <a:ext cx="1849661" cy="1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4467">
            <a:off x="4342826" y="3703875"/>
            <a:ext cx="1507649" cy="150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63067">
            <a:off x="-1613302" y="2968269"/>
            <a:ext cx="3971846" cy="3971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10"/>
          <p:cNvGrpSpPr/>
          <p:nvPr/>
        </p:nvGrpSpPr>
        <p:grpSpPr>
          <a:xfrm rot="-5400000">
            <a:off x="3807650" y="-3234719"/>
            <a:ext cx="1541987" cy="8481281"/>
            <a:chOff x="7431925" y="145581"/>
            <a:chExt cx="1541987" cy="8481281"/>
          </a:xfrm>
        </p:grpSpPr>
        <p:sp>
          <p:nvSpPr>
            <p:cNvPr id="174" name="Google Shape;174;p10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03208" y="78212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8074378" y="83861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7431925" y="159395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Fjalla One"/>
              <a:buNone/>
              <a:defRPr sz="33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●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●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●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8" r:id="rId26"/>
    <p:sldLayoutId id="2147483679" r:id="rId27"/>
    <p:sldLayoutId id="2147483681" r:id="rId28"/>
    <p:sldLayoutId id="2147483682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5" r:id="rId4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2"/>
          <p:cNvSpPr txBox="1">
            <a:spLocks noGrp="1"/>
          </p:cNvSpPr>
          <p:nvPr>
            <p:ph type="ctrTitle"/>
          </p:nvPr>
        </p:nvSpPr>
        <p:spPr>
          <a:xfrm>
            <a:off x="2234437" y="1526292"/>
            <a:ext cx="4675128" cy="1611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CORONAVIRUS: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PPP LOANS IN VIRGINIA </a:t>
            </a:r>
            <a:endParaRPr dirty="0"/>
          </a:p>
        </p:txBody>
      </p:sp>
      <p:sp>
        <p:nvSpPr>
          <p:cNvPr id="845" name="Google Shape;845;p52"/>
          <p:cNvSpPr txBox="1">
            <a:spLocks noGrp="1"/>
          </p:cNvSpPr>
          <p:nvPr>
            <p:ph type="subTitle" idx="1"/>
          </p:nvPr>
        </p:nvSpPr>
        <p:spPr>
          <a:xfrm>
            <a:off x="2894454" y="3044488"/>
            <a:ext cx="327259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Pedro Aida, Al Misa, Bridget Reardon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9AAB3D-48DA-41D7-9C37-58B881F74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dirty="0"/>
              <a:t>Data Complications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dirty="0"/>
              <a:t>3% of the records are labeled as unknown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dirty="0"/>
              <a:t>12 of the loan records were in congressional districts for other states or not identified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dirty="0"/>
              <a:t>Heroku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dirty="0"/>
              <a:t>Uploading the bar chart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DF58A7-D93D-4EA7-B8EF-2CC1FEB3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53535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77"/>
          <p:cNvSpPr txBox="1">
            <a:spLocks noGrp="1"/>
          </p:cNvSpPr>
          <p:nvPr>
            <p:ph type="title" idx="2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52" name="Google Shape;2652;p77"/>
          <p:cNvSpPr txBox="1">
            <a:spLocks noGrp="1"/>
          </p:cNvSpPr>
          <p:nvPr>
            <p:ph type="title"/>
          </p:nvPr>
        </p:nvSpPr>
        <p:spPr>
          <a:xfrm>
            <a:off x="2821650" y="2583771"/>
            <a:ext cx="35007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62"/>
          <p:cNvSpPr txBox="1">
            <a:spLocks noGrp="1"/>
          </p:cNvSpPr>
          <p:nvPr>
            <p:ph type="title"/>
          </p:nvPr>
        </p:nvSpPr>
        <p:spPr>
          <a:xfrm>
            <a:off x="800100" y="169542"/>
            <a:ext cx="7543800" cy="22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-US" sz="8000" dirty="0"/>
              <a:t>$</a:t>
            </a:r>
            <a:r>
              <a:rPr lang="en-US" sz="9600" dirty="0"/>
              <a:t>3,358,747,651</a:t>
            </a:r>
            <a:endParaRPr lang="en-US" sz="8000" dirty="0"/>
          </a:p>
        </p:txBody>
      </p:sp>
      <p:sp>
        <p:nvSpPr>
          <p:cNvPr id="2496" name="Google Shape;2496;p62"/>
          <p:cNvSpPr txBox="1">
            <a:spLocks noGrp="1"/>
          </p:cNvSpPr>
          <p:nvPr>
            <p:ph type="subTitle" idx="1"/>
          </p:nvPr>
        </p:nvSpPr>
        <p:spPr>
          <a:xfrm>
            <a:off x="1874860" y="2493948"/>
            <a:ext cx="57165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 PPP loans under $150,000 issued to Virginia as of August 8, 2020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1B92CD-B18C-48B6-BEB0-C6D689D6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341" y="3024322"/>
            <a:ext cx="2499318" cy="1438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104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3 BAR GRAPH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B05EC-CA64-4CBC-8B2E-18D7EE30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68" y="1119475"/>
            <a:ext cx="5177016" cy="3798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79"/>
          <p:cNvSpPr/>
          <p:nvPr/>
        </p:nvSpPr>
        <p:spPr>
          <a:xfrm>
            <a:off x="2027717" y="1858025"/>
            <a:ext cx="1724400" cy="2587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79"/>
          <p:cNvSpPr/>
          <p:nvPr/>
        </p:nvSpPr>
        <p:spPr>
          <a:xfrm>
            <a:off x="3883402" y="1858025"/>
            <a:ext cx="1724400" cy="2587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79"/>
          <p:cNvSpPr/>
          <p:nvPr/>
        </p:nvSpPr>
        <p:spPr>
          <a:xfrm>
            <a:off x="5739087" y="1858025"/>
            <a:ext cx="1724400" cy="2587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9" name="Google Shape;2669;p79"/>
          <p:cNvGrpSpPr/>
          <p:nvPr/>
        </p:nvGrpSpPr>
        <p:grpSpPr>
          <a:xfrm>
            <a:off x="6395018" y="2191853"/>
            <a:ext cx="537220" cy="655820"/>
            <a:chOff x="-24694925" y="3518700"/>
            <a:chExt cx="242625" cy="296175"/>
          </a:xfrm>
        </p:grpSpPr>
        <p:sp>
          <p:nvSpPr>
            <p:cNvPr id="2670" name="Google Shape;2670;p79"/>
            <p:cNvSpPr/>
            <p:nvPr/>
          </p:nvSpPr>
          <p:spPr>
            <a:xfrm>
              <a:off x="-24694925" y="3572250"/>
              <a:ext cx="104000" cy="112650"/>
            </a:xfrm>
            <a:custGeom>
              <a:avLst/>
              <a:gdLst/>
              <a:ahLst/>
              <a:cxnLst/>
              <a:rect l="l" t="t" r="r" b="b"/>
              <a:pathLst>
                <a:path w="4160" h="4506" extrusionOk="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9"/>
            <p:cNvSpPr/>
            <p:nvPr/>
          </p:nvSpPr>
          <p:spPr>
            <a:xfrm>
              <a:off x="-24556300" y="3648650"/>
              <a:ext cx="104000" cy="113450"/>
            </a:xfrm>
            <a:custGeom>
              <a:avLst/>
              <a:gdLst/>
              <a:ahLst/>
              <a:cxnLst/>
              <a:rect l="l" t="t" r="r" b="b"/>
              <a:pathLst>
                <a:path w="4160" h="4538" extrusionOk="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9"/>
            <p:cNvSpPr/>
            <p:nvPr/>
          </p:nvSpPr>
          <p:spPr>
            <a:xfrm>
              <a:off x="-24694925" y="3702200"/>
              <a:ext cx="104000" cy="112675"/>
            </a:xfrm>
            <a:custGeom>
              <a:avLst/>
              <a:gdLst/>
              <a:ahLst/>
              <a:cxnLst/>
              <a:rect l="l" t="t" r="r" b="b"/>
              <a:pathLst>
                <a:path w="4160" h="4507" extrusionOk="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9"/>
            <p:cNvSpPr/>
            <p:nvPr/>
          </p:nvSpPr>
          <p:spPr>
            <a:xfrm>
              <a:off x="-24556300" y="3518700"/>
              <a:ext cx="104000" cy="113425"/>
            </a:xfrm>
            <a:custGeom>
              <a:avLst/>
              <a:gdLst/>
              <a:ahLst/>
              <a:cxnLst/>
              <a:rect l="l" t="t" r="r" b="b"/>
              <a:pathLst>
                <a:path w="4160" h="4537" extrusionOk="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79"/>
          <p:cNvGrpSpPr/>
          <p:nvPr/>
        </p:nvGrpSpPr>
        <p:grpSpPr>
          <a:xfrm>
            <a:off x="4538475" y="2191853"/>
            <a:ext cx="538936" cy="655820"/>
            <a:chOff x="-24709100" y="3888875"/>
            <a:chExt cx="243400" cy="296175"/>
          </a:xfrm>
        </p:grpSpPr>
        <p:sp>
          <p:nvSpPr>
            <p:cNvPr id="2675" name="Google Shape;2675;p79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9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9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79"/>
          <p:cNvGrpSpPr/>
          <p:nvPr/>
        </p:nvGrpSpPr>
        <p:grpSpPr>
          <a:xfrm>
            <a:off x="2739473" y="2193569"/>
            <a:ext cx="425569" cy="652388"/>
            <a:chOff x="-23930925" y="3149300"/>
            <a:chExt cx="192200" cy="294625"/>
          </a:xfrm>
        </p:grpSpPr>
        <p:sp>
          <p:nvSpPr>
            <p:cNvPr id="2682" name="Google Shape;2682;p79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9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9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9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6" name="Google Shape;2686;p79"/>
          <p:cNvSpPr txBox="1">
            <a:spLocks noGrp="1"/>
          </p:cNvSpPr>
          <p:nvPr>
            <p:ph type="title" idx="2"/>
          </p:nvPr>
        </p:nvSpPr>
        <p:spPr>
          <a:xfrm>
            <a:off x="2247858" y="301825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HIGHEST</a:t>
            </a:r>
            <a:endParaRPr dirty="0"/>
          </a:p>
        </p:txBody>
      </p:sp>
      <p:sp>
        <p:nvSpPr>
          <p:cNvPr id="2687" name="Google Shape;2687;p79"/>
          <p:cNvSpPr txBox="1">
            <a:spLocks noGrp="1"/>
          </p:cNvSpPr>
          <p:nvPr>
            <p:ph type="subTitle" idx="1"/>
          </p:nvPr>
        </p:nvSpPr>
        <p:spPr>
          <a:xfrm>
            <a:off x="2247858" y="3417136"/>
            <a:ext cx="1458234" cy="967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Professional, Scientific &amp; Technical Services</a:t>
            </a:r>
            <a:endParaRPr dirty="0"/>
          </a:p>
        </p:txBody>
      </p:sp>
      <p:sp>
        <p:nvSpPr>
          <p:cNvPr id="2688" name="Google Shape;2688;p79"/>
          <p:cNvSpPr txBox="1">
            <a:spLocks noGrp="1"/>
          </p:cNvSpPr>
          <p:nvPr>
            <p:ph type="title" idx="3"/>
          </p:nvPr>
        </p:nvSpPr>
        <p:spPr>
          <a:xfrm>
            <a:off x="4098143" y="3018250"/>
            <a:ext cx="1419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LOWEST</a:t>
            </a:r>
            <a:endParaRPr dirty="0"/>
          </a:p>
        </p:txBody>
      </p:sp>
      <p:sp>
        <p:nvSpPr>
          <p:cNvPr id="2689" name="Google Shape;2689;p79"/>
          <p:cNvSpPr txBox="1">
            <a:spLocks noGrp="1"/>
          </p:cNvSpPr>
          <p:nvPr>
            <p:ph type="subTitle" idx="4"/>
          </p:nvPr>
        </p:nvSpPr>
        <p:spPr>
          <a:xfrm>
            <a:off x="4103543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Mining 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0" name="Google Shape;2690;p79"/>
          <p:cNvSpPr txBox="1">
            <a:spLocks noGrp="1"/>
          </p:cNvSpPr>
          <p:nvPr>
            <p:ph type="title" idx="5"/>
          </p:nvPr>
        </p:nvSpPr>
        <p:spPr>
          <a:xfrm>
            <a:off x="5959228" y="301825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INTERESTING</a:t>
            </a:r>
            <a:endParaRPr dirty="0"/>
          </a:p>
        </p:txBody>
      </p:sp>
      <p:sp>
        <p:nvSpPr>
          <p:cNvPr id="2691" name="Google Shape;2691;p79"/>
          <p:cNvSpPr txBox="1">
            <a:spLocks noGrp="1"/>
          </p:cNvSpPr>
          <p:nvPr>
            <p:ph type="subTitle" idx="6"/>
          </p:nvPr>
        </p:nvSpPr>
        <p:spPr>
          <a:xfrm>
            <a:off x="5959228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Healthcare &amp; Social Assistance (2</a:t>
            </a:r>
            <a:r>
              <a:rPr lang="en-US" baseline="30000" dirty="0"/>
              <a:t>nd</a:t>
            </a:r>
            <a:r>
              <a:rPr lang="en-US" dirty="0"/>
              <a:t>)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95" name="Google Shape;269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36331">
            <a:off x="2493157" y="465453"/>
            <a:ext cx="1536468" cy="153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6" name="Google Shape;26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36331">
            <a:off x="4810503" y="4292903"/>
            <a:ext cx="1536468" cy="15364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67EF28-A360-48CA-A337-B0606138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10" y="361450"/>
            <a:ext cx="7717500" cy="572700"/>
          </a:xfrm>
        </p:spPr>
        <p:txBody>
          <a:bodyPr/>
          <a:lstStyle/>
          <a:p>
            <a:r>
              <a:rPr lang="en-US" dirty="0"/>
              <a:t>TOTAL LOAN AMOUNT PER INDUSTRY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B305-54A0-4574-BB1D-D478BF23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113892"/>
            <a:ext cx="7026300" cy="608400"/>
          </a:xfrm>
        </p:spPr>
        <p:txBody>
          <a:bodyPr/>
          <a:lstStyle/>
          <a:p>
            <a:r>
              <a:rPr lang="en-US" dirty="0"/>
              <a:t>CHART.JS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ABF10-46D8-4C63-B8F6-8651714B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55" y="1052798"/>
            <a:ext cx="5199961" cy="37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67B-4179-41D4-B6F1-8FC930AB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49" y="79527"/>
            <a:ext cx="7026300" cy="608400"/>
          </a:xfrm>
        </p:spPr>
        <p:txBody>
          <a:bodyPr/>
          <a:lstStyle/>
          <a:p>
            <a:r>
              <a:rPr lang="en-US" dirty="0"/>
              <a:t>LEAFLET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41410-7E8C-4A1D-B9D8-6AB32E4E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8" y="940410"/>
            <a:ext cx="7949821" cy="386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3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B0C141-DA04-476C-B146-00BCC0F5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95" y="607222"/>
            <a:ext cx="7780866" cy="37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4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B6D516-CCE6-4295-8445-B3C985F9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4297"/>
            <a:ext cx="7026300" cy="1605974"/>
          </a:xfrm>
        </p:spPr>
        <p:txBody>
          <a:bodyPr/>
          <a:lstStyle/>
          <a:p>
            <a:r>
              <a:rPr lang="en-US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Half of the loans (around $1.7 billion) went to districts in northern and central Virginia where the Professional, Scientific &amp; Technical Services industries received the most loans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67C70D-9DE4-4866-8A8E-BF881E6B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" y="2205407"/>
            <a:ext cx="2728454" cy="2748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91E0A-CF6F-445C-83E4-EE347B34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90" y="2205407"/>
            <a:ext cx="3200400" cy="2748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63D494-C6F4-48A2-B15C-4D5504DCF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49" y="2205407"/>
            <a:ext cx="2728454" cy="27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2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" name="Google Shape;2959;p111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4896290" y="934400"/>
            <a:ext cx="3269700" cy="326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960" name="Google Shape;2960;p111"/>
          <p:cNvSpPr txBox="1">
            <a:spLocks noGrp="1"/>
          </p:cNvSpPr>
          <p:nvPr>
            <p:ph type="body" idx="1"/>
          </p:nvPr>
        </p:nvSpPr>
        <p:spPr>
          <a:xfrm>
            <a:off x="620025" y="1278078"/>
            <a:ext cx="3201600" cy="129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Al Misa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Pedro Aida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Bridget Reardon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61" name="Google Shape;2961;p111"/>
          <p:cNvSpPr txBox="1"/>
          <p:nvPr/>
        </p:nvSpPr>
        <p:spPr>
          <a:xfrm>
            <a:off x="620023" y="434742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Please keep this slide for attribution.</a:t>
            </a:r>
            <a:endParaRPr sz="1000" b="1" dirty="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962" name="Google Shape;2962;p111"/>
          <p:cNvSpPr txBox="1">
            <a:spLocks noGrp="1"/>
          </p:cNvSpPr>
          <p:nvPr>
            <p:ph type="title"/>
          </p:nvPr>
        </p:nvSpPr>
        <p:spPr>
          <a:xfrm>
            <a:off x="620025" y="467878"/>
            <a:ext cx="3668400" cy="8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79" name="Google Shape;2979;p111"/>
          <p:cNvSpPr/>
          <p:nvPr/>
        </p:nvSpPr>
        <p:spPr>
          <a:xfrm>
            <a:off x="4863357" y="921892"/>
            <a:ext cx="3317400" cy="3305400"/>
          </a:xfrm>
          <a:prstGeom prst="ellipse">
            <a:avLst/>
          </a:prstGeom>
          <a:solidFill>
            <a:schemeClr val="lt2">
              <a:alpha val="20540"/>
            </a:scheme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4"/>
          <p:cNvSpPr txBox="1">
            <a:spLocks noGrp="1"/>
          </p:cNvSpPr>
          <p:nvPr>
            <p:ph type="title"/>
          </p:nvPr>
        </p:nvSpPr>
        <p:spPr>
          <a:xfrm>
            <a:off x="619475" y="54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857" name="Google Shape;857;p54"/>
          <p:cNvSpPr txBox="1">
            <a:spLocks noGrp="1"/>
          </p:cNvSpPr>
          <p:nvPr>
            <p:ph type="title" idx="2"/>
          </p:nvPr>
        </p:nvSpPr>
        <p:spPr>
          <a:xfrm>
            <a:off x="742794" y="2953957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58" name="Google Shape;858;p54"/>
          <p:cNvSpPr txBox="1">
            <a:spLocks noGrp="1"/>
          </p:cNvSpPr>
          <p:nvPr>
            <p:ph type="subTitle" idx="1"/>
          </p:nvPr>
        </p:nvSpPr>
        <p:spPr>
          <a:xfrm>
            <a:off x="742775" y="3416575"/>
            <a:ext cx="17805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Explains the project</a:t>
            </a:r>
            <a:endParaRPr dirty="0"/>
          </a:p>
        </p:txBody>
      </p:sp>
      <p:sp>
        <p:nvSpPr>
          <p:cNvPr id="859" name="Google Shape;859;p54"/>
          <p:cNvSpPr txBox="1">
            <a:spLocks noGrp="1"/>
          </p:cNvSpPr>
          <p:nvPr>
            <p:ph type="title" idx="3"/>
          </p:nvPr>
        </p:nvSpPr>
        <p:spPr>
          <a:xfrm>
            <a:off x="2702098" y="2953957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860" name="Google Shape;860;p54"/>
          <p:cNvSpPr txBox="1">
            <a:spLocks noGrp="1"/>
          </p:cNvSpPr>
          <p:nvPr>
            <p:ph type="subTitle" idx="4"/>
          </p:nvPr>
        </p:nvSpPr>
        <p:spPr>
          <a:xfrm>
            <a:off x="2702087" y="3416575"/>
            <a:ext cx="17805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Contents, process &amp; tools</a:t>
            </a:r>
            <a:endParaRPr dirty="0"/>
          </a:p>
        </p:txBody>
      </p:sp>
      <p:sp>
        <p:nvSpPr>
          <p:cNvPr id="861" name="Google Shape;861;p54"/>
          <p:cNvSpPr txBox="1">
            <a:spLocks noGrp="1"/>
          </p:cNvSpPr>
          <p:nvPr>
            <p:ph type="title" idx="5"/>
          </p:nvPr>
        </p:nvSpPr>
        <p:spPr>
          <a:xfrm>
            <a:off x="4622175" y="2953957"/>
            <a:ext cx="18591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COMPLICATIONS</a:t>
            </a:r>
            <a:endParaRPr dirty="0"/>
          </a:p>
        </p:txBody>
      </p:sp>
      <p:sp>
        <p:nvSpPr>
          <p:cNvPr id="862" name="Google Shape;862;p54"/>
          <p:cNvSpPr txBox="1">
            <a:spLocks noGrp="1"/>
          </p:cNvSpPr>
          <p:nvPr>
            <p:ph type="subTitle" idx="6"/>
          </p:nvPr>
        </p:nvSpPr>
        <p:spPr>
          <a:xfrm>
            <a:off x="4661462" y="3416575"/>
            <a:ext cx="17805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learned</a:t>
            </a:r>
            <a:endParaRPr dirty="0"/>
          </a:p>
        </p:txBody>
      </p:sp>
      <p:sp>
        <p:nvSpPr>
          <p:cNvPr id="863" name="Google Shape;863;p54"/>
          <p:cNvSpPr txBox="1">
            <a:spLocks noGrp="1"/>
          </p:cNvSpPr>
          <p:nvPr>
            <p:ph type="title" idx="7"/>
          </p:nvPr>
        </p:nvSpPr>
        <p:spPr>
          <a:xfrm>
            <a:off x="6620707" y="2953957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864" name="Google Shape;864;p54"/>
          <p:cNvSpPr txBox="1">
            <a:spLocks noGrp="1"/>
          </p:cNvSpPr>
          <p:nvPr>
            <p:ph type="subTitle" idx="8"/>
          </p:nvPr>
        </p:nvSpPr>
        <p:spPr>
          <a:xfrm>
            <a:off x="6620700" y="3416575"/>
            <a:ext cx="1780500" cy="112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 &amp; conclusion</a:t>
            </a:r>
            <a:endParaRPr dirty="0"/>
          </a:p>
        </p:txBody>
      </p:sp>
      <p:sp>
        <p:nvSpPr>
          <p:cNvPr id="865" name="Google Shape;865;p54"/>
          <p:cNvSpPr txBox="1">
            <a:spLocks noGrp="1"/>
          </p:cNvSpPr>
          <p:nvPr>
            <p:ph type="title" idx="9"/>
          </p:nvPr>
        </p:nvSpPr>
        <p:spPr>
          <a:xfrm>
            <a:off x="742794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66" name="Google Shape;866;p54"/>
          <p:cNvSpPr txBox="1">
            <a:spLocks noGrp="1"/>
          </p:cNvSpPr>
          <p:nvPr>
            <p:ph type="title" idx="13"/>
          </p:nvPr>
        </p:nvSpPr>
        <p:spPr>
          <a:xfrm>
            <a:off x="2702098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67" name="Google Shape;867;p54"/>
          <p:cNvSpPr txBox="1">
            <a:spLocks noGrp="1"/>
          </p:cNvSpPr>
          <p:nvPr>
            <p:ph type="title" idx="14"/>
          </p:nvPr>
        </p:nvSpPr>
        <p:spPr>
          <a:xfrm>
            <a:off x="4661475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68" name="Google Shape;868;p54"/>
          <p:cNvSpPr txBox="1">
            <a:spLocks noGrp="1"/>
          </p:cNvSpPr>
          <p:nvPr>
            <p:ph type="title" idx="15"/>
          </p:nvPr>
        </p:nvSpPr>
        <p:spPr>
          <a:xfrm>
            <a:off x="6620707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6"/>
          <p:cNvSpPr txBox="1">
            <a:spLocks noGrp="1"/>
          </p:cNvSpPr>
          <p:nvPr>
            <p:ph type="title" idx="2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80" name="Google Shape;880;p56"/>
          <p:cNvSpPr txBox="1">
            <a:spLocks noGrp="1"/>
          </p:cNvSpPr>
          <p:nvPr>
            <p:ph type="title"/>
          </p:nvPr>
        </p:nvSpPr>
        <p:spPr>
          <a:xfrm>
            <a:off x="2821650" y="2583771"/>
            <a:ext cx="35007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3"/>
          <p:cNvSpPr txBox="1">
            <a:spLocks noGrp="1"/>
          </p:cNvSpPr>
          <p:nvPr>
            <p:ph type="body" idx="1"/>
          </p:nvPr>
        </p:nvSpPr>
        <p:spPr>
          <a:xfrm>
            <a:off x="652136" y="1198050"/>
            <a:ext cx="78270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Business loan program administered by the Small Business Administration to provide small businesses with funding to cover payroll and expenses with the goal of keeping people employed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Part of the CARES Act which is a $2.2 trillion economic stimulus bill that was passed by the U.S. congress in response to the economic devastation caused by the Covid-19 pandemic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$525 billion in PPP loans were issued in 2020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$12.6 billion of those loans were issued to businesses in Virginia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$3.3 billion of those loans were for amounts under $150,000</a:t>
            </a:r>
            <a:endParaRPr sz="1400" dirty="0"/>
          </a:p>
        </p:txBody>
      </p:sp>
      <p:sp>
        <p:nvSpPr>
          <p:cNvPr id="851" name="Google Shape;851;p53"/>
          <p:cNvSpPr txBox="1">
            <a:spLocks noGrp="1"/>
          </p:cNvSpPr>
          <p:nvPr>
            <p:ph type="title"/>
          </p:nvPr>
        </p:nvSpPr>
        <p:spPr>
          <a:xfrm>
            <a:off x="600386" y="551850"/>
            <a:ext cx="79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Paycheck Protection Act (PPP)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title"/>
          </p:nvPr>
        </p:nvSpPr>
        <p:spPr>
          <a:xfrm>
            <a:off x="591950" y="1250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93" name="Google Shape;893;p58"/>
          <p:cNvSpPr txBox="1">
            <a:spLocks noGrp="1"/>
          </p:cNvSpPr>
          <p:nvPr>
            <p:ph type="subTitle" idx="1"/>
          </p:nvPr>
        </p:nvSpPr>
        <p:spPr>
          <a:xfrm>
            <a:off x="251552" y="849505"/>
            <a:ext cx="3584400" cy="3742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project is an analysis of the PPP loans that were issued in Virginia for amounts less than $150,000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was pulled to determine the total amount of loans each industry received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We were curious how different regions of the state were affected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We determined the total amount each congressional district received and which industry in that district received the most loans</a:t>
            </a:r>
          </a:p>
        </p:txBody>
      </p:sp>
      <p:pic>
        <p:nvPicPr>
          <p:cNvPr id="894" name="Google Shape;8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675" y="916250"/>
            <a:ext cx="3321900" cy="3309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95" name="Google Shape;895;p58"/>
          <p:cNvSpPr/>
          <p:nvPr/>
        </p:nvSpPr>
        <p:spPr>
          <a:xfrm>
            <a:off x="4863357" y="921892"/>
            <a:ext cx="3317400" cy="3305400"/>
          </a:xfrm>
          <a:prstGeom prst="ellipse">
            <a:avLst/>
          </a:prstGeom>
          <a:solidFill>
            <a:schemeClr val="lt2">
              <a:alpha val="20540"/>
            </a:scheme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0"/>
          <p:cNvSpPr txBox="1">
            <a:spLocks noGrp="1"/>
          </p:cNvSpPr>
          <p:nvPr>
            <p:ph type="title" idx="2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63" name="Google Shape;2563;p70"/>
          <p:cNvSpPr txBox="1">
            <a:spLocks noGrp="1"/>
          </p:cNvSpPr>
          <p:nvPr>
            <p:ph type="title"/>
          </p:nvPr>
        </p:nvSpPr>
        <p:spPr>
          <a:xfrm>
            <a:off x="2821650" y="2583771"/>
            <a:ext cx="35007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74"/>
          <p:cNvSpPr txBox="1">
            <a:spLocks noGrp="1"/>
          </p:cNvSpPr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&amp; PROCESS</a:t>
            </a:r>
            <a:endParaRPr dirty="0"/>
          </a:p>
        </p:txBody>
      </p:sp>
      <p:sp>
        <p:nvSpPr>
          <p:cNvPr id="2588" name="Google Shape;2588;p74"/>
          <p:cNvSpPr txBox="1">
            <a:spLocks noGrp="1"/>
          </p:cNvSpPr>
          <p:nvPr>
            <p:ph type="title" idx="2"/>
          </p:nvPr>
        </p:nvSpPr>
        <p:spPr>
          <a:xfrm>
            <a:off x="246031" y="1570311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CSV</a:t>
            </a:r>
            <a:endParaRPr dirty="0"/>
          </a:p>
        </p:txBody>
      </p:sp>
      <p:sp>
        <p:nvSpPr>
          <p:cNvPr id="2589" name="Google Shape;2589;p74"/>
          <p:cNvSpPr txBox="1">
            <a:spLocks noGrp="1"/>
          </p:cNvSpPr>
          <p:nvPr>
            <p:ph type="subTitle" idx="1"/>
          </p:nvPr>
        </p:nvSpPr>
        <p:spPr>
          <a:xfrm>
            <a:off x="201029" y="2333135"/>
            <a:ext cx="1953000" cy="119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Collected data from the US Department of Treasury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0" name="Google Shape;2590;p74"/>
          <p:cNvSpPr txBox="1">
            <a:spLocks noGrp="1"/>
          </p:cNvSpPr>
          <p:nvPr>
            <p:ph type="title" idx="3"/>
          </p:nvPr>
        </p:nvSpPr>
        <p:spPr>
          <a:xfrm>
            <a:off x="2409829" y="1584062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</a:t>
            </a:r>
            <a:endParaRPr dirty="0"/>
          </a:p>
        </p:txBody>
      </p:sp>
      <p:sp>
        <p:nvSpPr>
          <p:cNvPr id="2591" name="Google Shape;2591;p74"/>
          <p:cNvSpPr txBox="1">
            <a:spLocks noGrp="1"/>
          </p:cNvSpPr>
          <p:nvPr>
            <p:ph type="subTitle" idx="4"/>
          </p:nvPr>
        </p:nvSpPr>
        <p:spPr>
          <a:xfrm>
            <a:off x="2309827" y="2333138"/>
            <a:ext cx="1953000" cy="119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Cleaned and loaded data into PGAdmin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592" name="Google Shape;2592;p74"/>
          <p:cNvSpPr txBox="1">
            <a:spLocks noGrp="1"/>
          </p:cNvSpPr>
          <p:nvPr>
            <p:ph type="title" idx="5"/>
          </p:nvPr>
        </p:nvSpPr>
        <p:spPr>
          <a:xfrm>
            <a:off x="4491149" y="1597811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2593" name="Google Shape;2593;p74"/>
          <p:cNvSpPr txBox="1">
            <a:spLocks noGrp="1"/>
          </p:cNvSpPr>
          <p:nvPr>
            <p:ph type="subTitle" idx="6"/>
          </p:nvPr>
        </p:nvSpPr>
        <p:spPr>
          <a:xfrm>
            <a:off x="4446147" y="2340014"/>
            <a:ext cx="1953000" cy="119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visuals using: Chart.js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Leaflet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9E075-901D-45DE-B90D-F017E4A77B8A}"/>
              </a:ext>
            </a:extLst>
          </p:cNvPr>
          <p:cNvSpPr txBox="1"/>
          <p:nvPr/>
        </p:nvSpPr>
        <p:spPr>
          <a:xfrm>
            <a:off x="528624" y="2067497"/>
            <a:ext cx="209383" cy="6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Google Shape;2592;p74">
            <a:extLst>
              <a:ext uri="{FF2B5EF4-FFF2-40B4-BE49-F238E27FC236}">
                <a16:creationId xmlns:a16="http://schemas.microsoft.com/office/drawing/2014/main" id="{B079D2C6-C069-4D11-9C7D-3B595443E790}"/>
              </a:ext>
            </a:extLst>
          </p:cNvPr>
          <p:cNvSpPr txBox="1">
            <a:spLocks/>
          </p:cNvSpPr>
          <p:nvPr/>
        </p:nvSpPr>
        <p:spPr>
          <a:xfrm>
            <a:off x="6630481" y="1592082"/>
            <a:ext cx="17805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 dirty="0"/>
              <a:t>WEBSITE</a:t>
            </a:r>
          </a:p>
        </p:txBody>
      </p:sp>
      <p:sp>
        <p:nvSpPr>
          <p:cNvPr id="11" name="Google Shape;2593;p74">
            <a:extLst>
              <a:ext uri="{FF2B5EF4-FFF2-40B4-BE49-F238E27FC236}">
                <a16:creationId xmlns:a16="http://schemas.microsoft.com/office/drawing/2014/main" id="{F7FC81E7-E764-468E-906A-5A6A7EEC6EBF}"/>
              </a:ext>
            </a:extLst>
          </p:cNvPr>
          <p:cNvSpPr txBox="1">
            <a:spLocks/>
          </p:cNvSpPr>
          <p:nvPr/>
        </p:nvSpPr>
        <p:spPr>
          <a:xfrm>
            <a:off x="6626730" y="2354912"/>
            <a:ext cx="1953000" cy="119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/>
            <a:r>
              <a:rPr lang="en-US" dirty="0"/>
              <a:t>Used Heroku to build a website 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76"/>
          <p:cNvSpPr txBox="1">
            <a:spLocks noGrp="1"/>
          </p:cNvSpPr>
          <p:nvPr>
            <p:ph type="title"/>
          </p:nvPr>
        </p:nvSpPr>
        <p:spPr>
          <a:xfrm>
            <a:off x="713250" y="20620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PPP DATA</a:t>
            </a:r>
            <a:endParaRPr dirty="0"/>
          </a:p>
        </p:txBody>
      </p:sp>
      <p:sp>
        <p:nvSpPr>
          <p:cNvPr id="2616" name="Google Shape;2616;p76"/>
          <p:cNvSpPr txBox="1">
            <a:spLocks noGrp="1"/>
          </p:cNvSpPr>
          <p:nvPr>
            <p:ph type="title" idx="2"/>
          </p:nvPr>
        </p:nvSpPr>
        <p:spPr>
          <a:xfrm>
            <a:off x="4637550" y="104167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LOAN AMOUNT</a:t>
            </a:r>
            <a:endParaRPr dirty="0"/>
          </a:p>
        </p:txBody>
      </p:sp>
      <p:sp>
        <p:nvSpPr>
          <p:cNvPr id="2617" name="Google Shape;2617;p76"/>
          <p:cNvSpPr txBox="1">
            <a:spLocks noGrp="1"/>
          </p:cNvSpPr>
          <p:nvPr>
            <p:ph type="subTitle" idx="1"/>
          </p:nvPr>
        </p:nvSpPr>
        <p:spPr>
          <a:xfrm>
            <a:off x="4637550" y="1504300"/>
            <a:ext cx="34809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Dollar amount for each loan under $150,000 that was issued (98,408 total)</a:t>
            </a:r>
            <a:endParaRPr dirty="0"/>
          </a:p>
        </p:txBody>
      </p:sp>
      <p:sp>
        <p:nvSpPr>
          <p:cNvPr id="2618" name="Google Shape;2618;p76"/>
          <p:cNvSpPr txBox="1">
            <a:spLocks noGrp="1"/>
          </p:cNvSpPr>
          <p:nvPr>
            <p:ph type="title" idx="3"/>
          </p:nvPr>
        </p:nvSpPr>
        <p:spPr>
          <a:xfrm>
            <a:off x="4637549" y="2093314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INDUSTRY TYPE</a:t>
            </a:r>
            <a:endParaRPr dirty="0"/>
          </a:p>
        </p:txBody>
      </p:sp>
      <p:sp>
        <p:nvSpPr>
          <p:cNvPr id="2619" name="Google Shape;2619;p76"/>
          <p:cNvSpPr txBox="1">
            <a:spLocks noGrp="1"/>
          </p:cNvSpPr>
          <p:nvPr>
            <p:ph type="subTitle" idx="4"/>
          </p:nvPr>
        </p:nvSpPr>
        <p:spPr>
          <a:xfrm>
            <a:off x="4637550" y="2597013"/>
            <a:ext cx="3480900" cy="780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each loan, an NAICS code was listed and had to be converted to get the specific industry type </a:t>
            </a:r>
            <a:endParaRPr dirty="0"/>
          </a:p>
        </p:txBody>
      </p:sp>
      <p:sp>
        <p:nvSpPr>
          <p:cNvPr id="2620" name="Google Shape;2620;p76"/>
          <p:cNvSpPr txBox="1">
            <a:spLocks noGrp="1"/>
          </p:cNvSpPr>
          <p:nvPr>
            <p:ph type="title" idx="5"/>
          </p:nvPr>
        </p:nvSpPr>
        <p:spPr>
          <a:xfrm>
            <a:off x="4637040" y="3629728"/>
            <a:ext cx="2712027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CONGRESSIONAL DISTRICT</a:t>
            </a:r>
            <a:endParaRPr dirty="0"/>
          </a:p>
        </p:txBody>
      </p:sp>
      <p:sp>
        <p:nvSpPr>
          <p:cNvPr id="2621" name="Google Shape;2621;p76"/>
          <p:cNvSpPr txBox="1">
            <a:spLocks noGrp="1"/>
          </p:cNvSpPr>
          <p:nvPr>
            <p:ph type="subTitle" idx="6"/>
          </p:nvPr>
        </p:nvSpPr>
        <p:spPr>
          <a:xfrm>
            <a:off x="4637549" y="4136751"/>
            <a:ext cx="3480900" cy="769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congressional district for each loan was listed</a:t>
            </a:r>
            <a:endParaRPr dirty="0"/>
          </a:p>
        </p:txBody>
      </p:sp>
      <p:grpSp>
        <p:nvGrpSpPr>
          <p:cNvPr id="2622" name="Google Shape;2622;p76"/>
          <p:cNvGrpSpPr/>
          <p:nvPr/>
        </p:nvGrpSpPr>
        <p:grpSpPr>
          <a:xfrm>
            <a:off x="10086376" y="3237985"/>
            <a:ext cx="571728" cy="643593"/>
            <a:chOff x="1450775" y="1395150"/>
            <a:chExt cx="308675" cy="347475"/>
          </a:xfrm>
        </p:grpSpPr>
        <p:sp>
          <p:nvSpPr>
            <p:cNvPr id="2623" name="Google Shape;2623;p76"/>
            <p:cNvSpPr/>
            <p:nvPr/>
          </p:nvSpPr>
          <p:spPr>
            <a:xfrm>
              <a:off x="1450775" y="1431850"/>
              <a:ext cx="59550" cy="152425"/>
            </a:xfrm>
            <a:custGeom>
              <a:avLst/>
              <a:gdLst/>
              <a:ahLst/>
              <a:cxnLst/>
              <a:rect l="l" t="t" r="r" b="b"/>
              <a:pathLst>
                <a:path w="2382" h="6097" extrusionOk="0">
                  <a:moveTo>
                    <a:pt x="1191" y="405"/>
                  </a:moveTo>
                  <a:cubicBezTo>
                    <a:pt x="1405" y="405"/>
                    <a:pt x="1584" y="584"/>
                    <a:pt x="1584" y="798"/>
                  </a:cubicBezTo>
                  <a:lnTo>
                    <a:pt x="1584" y="1513"/>
                  </a:lnTo>
                  <a:lnTo>
                    <a:pt x="798" y="1513"/>
                  </a:lnTo>
                  <a:lnTo>
                    <a:pt x="798" y="798"/>
                  </a:lnTo>
                  <a:cubicBezTo>
                    <a:pt x="798" y="584"/>
                    <a:pt x="976" y="405"/>
                    <a:pt x="1191" y="405"/>
                  </a:cubicBezTo>
                  <a:close/>
                  <a:moveTo>
                    <a:pt x="1584" y="1929"/>
                  </a:moveTo>
                  <a:lnTo>
                    <a:pt x="1584" y="4120"/>
                  </a:lnTo>
                  <a:cubicBezTo>
                    <a:pt x="1584" y="4180"/>
                    <a:pt x="1607" y="4239"/>
                    <a:pt x="1655" y="4275"/>
                  </a:cubicBezTo>
                  <a:cubicBezTo>
                    <a:pt x="1857" y="4430"/>
                    <a:pt x="1965" y="4656"/>
                    <a:pt x="1965" y="4906"/>
                  </a:cubicBezTo>
                  <a:cubicBezTo>
                    <a:pt x="1965" y="5335"/>
                    <a:pt x="1619" y="5692"/>
                    <a:pt x="1191" y="5692"/>
                  </a:cubicBezTo>
                  <a:cubicBezTo>
                    <a:pt x="750" y="5692"/>
                    <a:pt x="405" y="5335"/>
                    <a:pt x="405" y="4906"/>
                  </a:cubicBezTo>
                  <a:cubicBezTo>
                    <a:pt x="405" y="4656"/>
                    <a:pt x="512" y="4430"/>
                    <a:pt x="714" y="4275"/>
                  </a:cubicBezTo>
                  <a:cubicBezTo>
                    <a:pt x="762" y="4239"/>
                    <a:pt x="798" y="4180"/>
                    <a:pt x="798" y="4120"/>
                  </a:cubicBezTo>
                  <a:lnTo>
                    <a:pt x="798" y="1929"/>
                  </a:lnTo>
                  <a:close/>
                  <a:moveTo>
                    <a:pt x="1191" y="1"/>
                  </a:moveTo>
                  <a:cubicBezTo>
                    <a:pt x="750" y="1"/>
                    <a:pt x="393" y="358"/>
                    <a:pt x="393" y="798"/>
                  </a:cubicBezTo>
                  <a:lnTo>
                    <a:pt x="393" y="4025"/>
                  </a:lnTo>
                  <a:cubicBezTo>
                    <a:pt x="143" y="4251"/>
                    <a:pt x="0" y="4561"/>
                    <a:pt x="0" y="4906"/>
                  </a:cubicBezTo>
                  <a:cubicBezTo>
                    <a:pt x="0" y="5561"/>
                    <a:pt x="536" y="6097"/>
                    <a:pt x="1191" y="6097"/>
                  </a:cubicBezTo>
                  <a:cubicBezTo>
                    <a:pt x="1846" y="6097"/>
                    <a:pt x="2381" y="5561"/>
                    <a:pt x="2381" y="4906"/>
                  </a:cubicBezTo>
                  <a:cubicBezTo>
                    <a:pt x="2381" y="4561"/>
                    <a:pt x="2238" y="4251"/>
                    <a:pt x="1988" y="4025"/>
                  </a:cubicBezTo>
                  <a:lnTo>
                    <a:pt x="1988" y="798"/>
                  </a:lnTo>
                  <a:cubicBezTo>
                    <a:pt x="1988" y="358"/>
                    <a:pt x="1631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6"/>
            <p:cNvSpPr/>
            <p:nvPr/>
          </p:nvSpPr>
          <p:spPr>
            <a:xfrm>
              <a:off x="1525775" y="1395150"/>
              <a:ext cx="218200" cy="347475"/>
            </a:xfrm>
            <a:custGeom>
              <a:avLst/>
              <a:gdLst/>
              <a:ahLst/>
              <a:cxnLst/>
              <a:rect l="l" t="t" r="r" b="b"/>
              <a:pathLst>
                <a:path w="8728" h="13899" extrusionOk="0">
                  <a:moveTo>
                    <a:pt x="5680" y="2290"/>
                  </a:moveTo>
                  <a:cubicBezTo>
                    <a:pt x="5787" y="2290"/>
                    <a:pt x="5882" y="2385"/>
                    <a:pt x="5882" y="2493"/>
                  </a:cubicBezTo>
                  <a:lnTo>
                    <a:pt x="5882" y="3421"/>
                  </a:lnTo>
                  <a:cubicBezTo>
                    <a:pt x="5882" y="3528"/>
                    <a:pt x="5787" y="3624"/>
                    <a:pt x="5680" y="3624"/>
                  </a:cubicBezTo>
                  <a:lnTo>
                    <a:pt x="3203" y="3624"/>
                  </a:lnTo>
                  <a:cubicBezTo>
                    <a:pt x="3096" y="3624"/>
                    <a:pt x="3001" y="3528"/>
                    <a:pt x="3001" y="3421"/>
                  </a:cubicBezTo>
                  <a:lnTo>
                    <a:pt x="3001" y="2493"/>
                  </a:lnTo>
                  <a:cubicBezTo>
                    <a:pt x="3001" y="2385"/>
                    <a:pt x="3096" y="2290"/>
                    <a:pt x="3203" y="2290"/>
                  </a:cubicBezTo>
                  <a:close/>
                  <a:moveTo>
                    <a:pt x="7406" y="4695"/>
                  </a:moveTo>
                  <a:cubicBezTo>
                    <a:pt x="7728" y="4695"/>
                    <a:pt x="8001" y="4969"/>
                    <a:pt x="8001" y="5291"/>
                  </a:cubicBezTo>
                  <a:cubicBezTo>
                    <a:pt x="8001" y="5624"/>
                    <a:pt x="7728" y="5886"/>
                    <a:pt x="7406" y="5886"/>
                  </a:cubicBezTo>
                  <a:cubicBezTo>
                    <a:pt x="7335" y="5886"/>
                    <a:pt x="7263" y="5874"/>
                    <a:pt x="7192" y="5850"/>
                  </a:cubicBezTo>
                  <a:cubicBezTo>
                    <a:pt x="7216" y="5743"/>
                    <a:pt x="7216" y="5624"/>
                    <a:pt x="7216" y="5505"/>
                  </a:cubicBezTo>
                  <a:lnTo>
                    <a:pt x="7216" y="4731"/>
                  </a:lnTo>
                  <a:cubicBezTo>
                    <a:pt x="7275" y="4707"/>
                    <a:pt x="7335" y="4695"/>
                    <a:pt x="7406" y="4695"/>
                  </a:cubicBezTo>
                  <a:close/>
                  <a:moveTo>
                    <a:pt x="1489" y="4695"/>
                  </a:moveTo>
                  <a:cubicBezTo>
                    <a:pt x="1548" y="4695"/>
                    <a:pt x="1608" y="4707"/>
                    <a:pt x="1667" y="4731"/>
                  </a:cubicBezTo>
                  <a:lnTo>
                    <a:pt x="1667" y="5505"/>
                  </a:lnTo>
                  <a:cubicBezTo>
                    <a:pt x="1667" y="5624"/>
                    <a:pt x="1679" y="5743"/>
                    <a:pt x="1691" y="5862"/>
                  </a:cubicBezTo>
                  <a:cubicBezTo>
                    <a:pt x="1620" y="5886"/>
                    <a:pt x="1560" y="5898"/>
                    <a:pt x="1489" y="5898"/>
                  </a:cubicBezTo>
                  <a:cubicBezTo>
                    <a:pt x="1155" y="5898"/>
                    <a:pt x="893" y="5624"/>
                    <a:pt x="893" y="5291"/>
                  </a:cubicBezTo>
                  <a:cubicBezTo>
                    <a:pt x="893" y="4969"/>
                    <a:pt x="1155" y="4695"/>
                    <a:pt x="1489" y="4695"/>
                  </a:cubicBezTo>
                  <a:close/>
                  <a:moveTo>
                    <a:pt x="6287" y="3481"/>
                  </a:moveTo>
                  <a:cubicBezTo>
                    <a:pt x="6406" y="3624"/>
                    <a:pt x="6513" y="3731"/>
                    <a:pt x="6620" y="3826"/>
                  </a:cubicBezTo>
                  <a:cubicBezTo>
                    <a:pt x="6739" y="3945"/>
                    <a:pt x="6811" y="4100"/>
                    <a:pt x="6811" y="4279"/>
                  </a:cubicBezTo>
                  <a:lnTo>
                    <a:pt x="6811" y="5505"/>
                  </a:lnTo>
                  <a:cubicBezTo>
                    <a:pt x="6811" y="6803"/>
                    <a:pt x="5751" y="7874"/>
                    <a:pt x="4441" y="7874"/>
                  </a:cubicBezTo>
                  <a:cubicBezTo>
                    <a:pt x="3132" y="7874"/>
                    <a:pt x="2072" y="6803"/>
                    <a:pt x="2072" y="5505"/>
                  </a:cubicBezTo>
                  <a:lnTo>
                    <a:pt x="2072" y="4231"/>
                  </a:lnTo>
                  <a:cubicBezTo>
                    <a:pt x="2072" y="4136"/>
                    <a:pt x="2144" y="4052"/>
                    <a:pt x="2239" y="4040"/>
                  </a:cubicBezTo>
                  <a:cubicBezTo>
                    <a:pt x="2429" y="3993"/>
                    <a:pt x="2620" y="3945"/>
                    <a:pt x="2822" y="3886"/>
                  </a:cubicBezTo>
                  <a:cubicBezTo>
                    <a:pt x="2929" y="3981"/>
                    <a:pt x="3060" y="4028"/>
                    <a:pt x="3203" y="4028"/>
                  </a:cubicBezTo>
                  <a:lnTo>
                    <a:pt x="5680" y="4028"/>
                  </a:lnTo>
                  <a:cubicBezTo>
                    <a:pt x="5989" y="4028"/>
                    <a:pt x="6251" y="3790"/>
                    <a:pt x="6287" y="3481"/>
                  </a:cubicBezTo>
                  <a:close/>
                  <a:moveTo>
                    <a:pt x="3453" y="8100"/>
                  </a:moveTo>
                  <a:lnTo>
                    <a:pt x="3453" y="8100"/>
                  </a:lnTo>
                  <a:cubicBezTo>
                    <a:pt x="3763" y="8219"/>
                    <a:pt x="4096" y="8279"/>
                    <a:pt x="4441" y="8279"/>
                  </a:cubicBezTo>
                  <a:cubicBezTo>
                    <a:pt x="4787" y="8279"/>
                    <a:pt x="5120" y="8219"/>
                    <a:pt x="5430" y="8100"/>
                  </a:cubicBezTo>
                  <a:lnTo>
                    <a:pt x="5430" y="8100"/>
                  </a:lnTo>
                  <a:cubicBezTo>
                    <a:pt x="5323" y="8541"/>
                    <a:pt x="4918" y="8874"/>
                    <a:pt x="4441" y="8874"/>
                  </a:cubicBezTo>
                  <a:cubicBezTo>
                    <a:pt x="3965" y="8874"/>
                    <a:pt x="3560" y="8541"/>
                    <a:pt x="3453" y="8100"/>
                  </a:cubicBezTo>
                  <a:close/>
                  <a:moveTo>
                    <a:pt x="1941" y="12660"/>
                  </a:moveTo>
                  <a:lnTo>
                    <a:pt x="1941" y="13494"/>
                  </a:lnTo>
                  <a:lnTo>
                    <a:pt x="405" y="13494"/>
                  </a:lnTo>
                  <a:lnTo>
                    <a:pt x="405" y="12660"/>
                  </a:lnTo>
                  <a:close/>
                  <a:moveTo>
                    <a:pt x="4209" y="1"/>
                  </a:moveTo>
                  <a:cubicBezTo>
                    <a:pt x="4156" y="1"/>
                    <a:pt x="4103" y="2"/>
                    <a:pt x="4049" y="4"/>
                  </a:cubicBezTo>
                  <a:cubicBezTo>
                    <a:pt x="3549" y="16"/>
                    <a:pt x="3084" y="207"/>
                    <a:pt x="2584" y="611"/>
                  </a:cubicBezTo>
                  <a:cubicBezTo>
                    <a:pt x="2489" y="683"/>
                    <a:pt x="2477" y="814"/>
                    <a:pt x="2548" y="897"/>
                  </a:cubicBezTo>
                  <a:cubicBezTo>
                    <a:pt x="2589" y="952"/>
                    <a:pt x="2646" y="979"/>
                    <a:pt x="2704" y="979"/>
                  </a:cubicBezTo>
                  <a:cubicBezTo>
                    <a:pt x="2748" y="979"/>
                    <a:pt x="2793" y="963"/>
                    <a:pt x="2834" y="933"/>
                  </a:cubicBezTo>
                  <a:cubicBezTo>
                    <a:pt x="3263" y="588"/>
                    <a:pt x="3656" y="421"/>
                    <a:pt x="4060" y="409"/>
                  </a:cubicBezTo>
                  <a:cubicBezTo>
                    <a:pt x="4102" y="408"/>
                    <a:pt x="4142" y="407"/>
                    <a:pt x="4181" y="407"/>
                  </a:cubicBezTo>
                  <a:cubicBezTo>
                    <a:pt x="5200" y="407"/>
                    <a:pt x="5454" y="839"/>
                    <a:pt x="5477" y="873"/>
                  </a:cubicBezTo>
                  <a:cubicBezTo>
                    <a:pt x="5502" y="949"/>
                    <a:pt x="5580" y="995"/>
                    <a:pt x="5662" y="995"/>
                  </a:cubicBezTo>
                  <a:cubicBezTo>
                    <a:pt x="5696" y="995"/>
                    <a:pt x="5731" y="986"/>
                    <a:pt x="5763" y="969"/>
                  </a:cubicBezTo>
                  <a:cubicBezTo>
                    <a:pt x="5763" y="958"/>
                    <a:pt x="6096" y="773"/>
                    <a:pt x="6604" y="773"/>
                  </a:cubicBezTo>
                  <a:cubicBezTo>
                    <a:pt x="6688" y="773"/>
                    <a:pt x="6777" y="778"/>
                    <a:pt x="6870" y="790"/>
                  </a:cubicBezTo>
                  <a:cubicBezTo>
                    <a:pt x="7251" y="850"/>
                    <a:pt x="7620" y="1123"/>
                    <a:pt x="7870" y="1564"/>
                  </a:cubicBezTo>
                  <a:cubicBezTo>
                    <a:pt x="8073" y="1921"/>
                    <a:pt x="8466" y="2897"/>
                    <a:pt x="7894" y="4421"/>
                  </a:cubicBezTo>
                  <a:cubicBezTo>
                    <a:pt x="7751" y="4338"/>
                    <a:pt x="7585" y="4290"/>
                    <a:pt x="7406" y="4290"/>
                  </a:cubicBezTo>
                  <a:cubicBezTo>
                    <a:pt x="7335" y="4290"/>
                    <a:pt x="7275" y="4290"/>
                    <a:pt x="7216" y="4302"/>
                  </a:cubicBezTo>
                  <a:lnTo>
                    <a:pt x="7216" y="4267"/>
                  </a:lnTo>
                  <a:cubicBezTo>
                    <a:pt x="7216" y="3981"/>
                    <a:pt x="7097" y="3719"/>
                    <a:pt x="6894" y="3528"/>
                  </a:cubicBezTo>
                  <a:cubicBezTo>
                    <a:pt x="6716" y="3362"/>
                    <a:pt x="6513" y="3136"/>
                    <a:pt x="6287" y="2850"/>
                  </a:cubicBezTo>
                  <a:lnTo>
                    <a:pt x="6287" y="2493"/>
                  </a:lnTo>
                  <a:cubicBezTo>
                    <a:pt x="6287" y="2159"/>
                    <a:pt x="6013" y="1885"/>
                    <a:pt x="5680" y="1885"/>
                  </a:cubicBezTo>
                  <a:lnTo>
                    <a:pt x="3203" y="1885"/>
                  </a:lnTo>
                  <a:cubicBezTo>
                    <a:pt x="2870" y="1885"/>
                    <a:pt x="2596" y="2159"/>
                    <a:pt x="2596" y="2493"/>
                  </a:cubicBezTo>
                  <a:lnTo>
                    <a:pt x="2596" y="3409"/>
                  </a:lnTo>
                  <a:cubicBezTo>
                    <a:pt x="2596" y="3457"/>
                    <a:pt x="2596" y="3493"/>
                    <a:pt x="2608" y="3528"/>
                  </a:cubicBezTo>
                  <a:cubicBezTo>
                    <a:pt x="2453" y="3564"/>
                    <a:pt x="2310" y="3600"/>
                    <a:pt x="2155" y="3636"/>
                  </a:cubicBezTo>
                  <a:cubicBezTo>
                    <a:pt x="1870" y="3683"/>
                    <a:pt x="1667" y="3933"/>
                    <a:pt x="1667" y="4231"/>
                  </a:cubicBezTo>
                  <a:lnTo>
                    <a:pt x="1667" y="4302"/>
                  </a:lnTo>
                  <a:cubicBezTo>
                    <a:pt x="1608" y="4290"/>
                    <a:pt x="1548" y="4290"/>
                    <a:pt x="1489" y="4290"/>
                  </a:cubicBezTo>
                  <a:cubicBezTo>
                    <a:pt x="1370" y="4290"/>
                    <a:pt x="1274" y="4302"/>
                    <a:pt x="1167" y="4338"/>
                  </a:cubicBezTo>
                  <a:cubicBezTo>
                    <a:pt x="989" y="4040"/>
                    <a:pt x="572" y="3255"/>
                    <a:pt x="524" y="2243"/>
                  </a:cubicBezTo>
                  <a:lnTo>
                    <a:pt x="524" y="2243"/>
                  </a:lnTo>
                  <a:cubicBezTo>
                    <a:pt x="596" y="2247"/>
                    <a:pt x="679" y="2252"/>
                    <a:pt x="766" y="2252"/>
                  </a:cubicBezTo>
                  <a:cubicBezTo>
                    <a:pt x="909" y="2252"/>
                    <a:pt x="1067" y="2239"/>
                    <a:pt x="1215" y="2195"/>
                  </a:cubicBezTo>
                  <a:cubicBezTo>
                    <a:pt x="1572" y="2100"/>
                    <a:pt x="1894" y="1790"/>
                    <a:pt x="2239" y="1469"/>
                  </a:cubicBezTo>
                  <a:cubicBezTo>
                    <a:pt x="2322" y="1385"/>
                    <a:pt x="2322" y="1266"/>
                    <a:pt x="2251" y="1183"/>
                  </a:cubicBezTo>
                  <a:cubicBezTo>
                    <a:pt x="2207" y="1140"/>
                    <a:pt x="2151" y="1119"/>
                    <a:pt x="2096" y="1119"/>
                  </a:cubicBezTo>
                  <a:cubicBezTo>
                    <a:pt x="2044" y="1119"/>
                    <a:pt x="1993" y="1137"/>
                    <a:pt x="1953" y="1171"/>
                  </a:cubicBezTo>
                  <a:cubicBezTo>
                    <a:pt x="1667" y="1445"/>
                    <a:pt x="1370" y="1731"/>
                    <a:pt x="1120" y="1802"/>
                  </a:cubicBezTo>
                  <a:cubicBezTo>
                    <a:pt x="1005" y="1834"/>
                    <a:pt x="883" y="1844"/>
                    <a:pt x="772" y="1844"/>
                  </a:cubicBezTo>
                  <a:cubicBezTo>
                    <a:pt x="549" y="1844"/>
                    <a:pt x="370" y="1802"/>
                    <a:pt x="370" y="1802"/>
                  </a:cubicBezTo>
                  <a:cubicBezTo>
                    <a:pt x="354" y="1797"/>
                    <a:pt x="338" y="1795"/>
                    <a:pt x="322" y="1795"/>
                  </a:cubicBezTo>
                  <a:cubicBezTo>
                    <a:pt x="218" y="1795"/>
                    <a:pt x="120" y="1889"/>
                    <a:pt x="120" y="1993"/>
                  </a:cubicBezTo>
                  <a:cubicBezTo>
                    <a:pt x="96" y="3231"/>
                    <a:pt x="584" y="4171"/>
                    <a:pt x="822" y="4540"/>
                  </a:cubicBezTo>
                  <a:cubicBezTo>
                    <a:pt x="608" y="4731"/>
                    <a:pt x="477" y="4993"/>
                    <a:pt x="477" y="5291"/>
                  </a:cubicBezTo>
                  <a:cubicBezTo>
                    <a:pt x="477" y="5850"/>
                    <a:pt x="929" y="6291"/>
                    <a:pt x="1489" y="6291"/>
                  </a:cubicBezTo>
                  <a:cubicBezTo>
                    <a:pt x="1584" y="6291"/>
                    <a:pt x="1679" y="6279"/>
                    <a:pt x="1774" y="6255"/>
                  </a:cubicBezTo>
                  <a:cubicBezTo>
                    <a:pt x="1941" y="6826"/>
                    <a:pt x="2286" y="7338"/>
                    <a:pt x="2751" y="7696"/>
                  </a:cubicBezTo>
                  <a:cubicBezTo>
                    <a:pt x="2036" y="7934"/>
                    <a:pt x="1393" y="8374"/>
                    <a:pt x="905" y="8958"/>
                  </a:cubicBezTo>
                  <a:cubicBezTo>
                    <a:pt x="322" y="9672"/>
                    <a:pt x="0" y="10589"/>
                    <a:pt x="0" y="11517"/>
                  </a:cubicBezTo>
                  <a:lnTo>
                    <a:pt x="0" y="13684"/>
                  </a:lnTo>
                  <a:cubicBezTo>
                    <a:pt x="0" y="13803"/>
                    <a:pt x="84" y="13899"/>
                    <a:pt x="203" y="13899"/>
                  </a:cubicBezTo>
                  <a:lnTo>
                    <a:pt x="3465" y="13899"/>
                  </a:lnTo>
                  <a:cubicBezTo>
                    <a:pt x="3584" y="13899"/>
                    <a:pt x="3679" y="13803"/>
                    <a:pt x="3679" y="13684"/>
                  </a:cubicBezTo>
                  <a:cubicBezTo>
                    <a:pt x="3679" y="13577"/>
                    <a:pt x="3584" y="13494"/>
                    <a:pt x="3465" y="13494"/>
                  </a:cubicBezTo>
                  <a:lnTo>
                    <a:pt x="2358" y="13494"/>
                  </a:lnTo>
                  <a:lnTo>
                    <a:pt x="2358" y="11279"/>
                  </a:lnTo>
                  <a:cubicBezTo>
                    <a:pt x="2358" y="11172"/>
                    <a:pt x="2263" y="11077"/>
                    <a:pt x="2144" y="11077"/>
                  </a:cubicBezTo>
                  <a:cubicBezTo>
                    <a:pt x="2036" y="11077"/>
                    <a:pt x="1941" y="11172"/>
                    <a:pt x="1941" y="11279"/>
                  </a:cubicBezTo>
                  <a:lnTo>
                    <a:pt x="1941" y="12244"/>
                  </a:lnTo>
                  <a:lnTo>
                    <a:pt x="405" y="12244"/>
                  </a:lnTo>
                  <a:lnTo>
                    <a:pt x="405" y="11517"/>
                  </a:lnTo>
                  <a:cubicBezTo>
                    <a:pt x="405" y="10684"/>
                    <a:pt x="691" y="9863"/>
                    <a:pt x="1227" y="9220"/>
                  </a:cubicBezTo>
                  <a:cubicBezTo>
                    <a:pt x="1691" y="8648"/>
                    <a:pt x="2334" y="8231"/>
                    <a:pt x="3037" y="8029"/>
                  </a:cubicBezTo>
                  <a:cubicBezTo>
                    <a:pt x="3120" y="8743"/>
                    <a:pt x="3715" y="9291"/>
                    <a:pt x="4441" y="9291"/>
                  </a:cubicBezTo>
                  <a:cubicBezTo>
                    <a:pt x="5168" y="9291"/>
                    <a:pt x="5775" y="8743"/>
                    <a:pt x="5858" y="8029"/>
                  </a:cubicBezTo>
                  <a:cubicBezTo>
                    <a:pt x="6394" y="8184"/>
                    <a:pt x="6882" y="8469"/>
                    <a:pt x="7311" y="8839"/>
                  </a:cubicBezTo>
                  <a:cubicBezTo>
                    <a:pt x="7350" y="8877"/>
                    <a:pt x="7396" y="8895"/>
                    <a:pt x="7443" y="8895"/>
                  </a:cubicBezTo>
                  <a:cubicBezTo>
                    <a:pt x="7497" y="8895"/>
                    <a:pt x="7552" y="8871"/>
                    <a:pt x="7597" y="8827"/>
                  </a:cubicBezTo>
                  <a:cubicBezTo>
                    <a:pt x="7668" y="8743"/>
                    <a:pt x="7668" y="8612"/>
                    <a:pt x="7585" y="8541"/>
                  </a:cubicBezTo>
                  <a:cubicBezTo>
                    <a:pt x="7168" y="8160"/>
                    <a:pt x="6668" y="7874"/>
                    <a:pt x="6144" y="7696"/>
                  </a:cubicBezTo>
                  <a:cubicBezTo>
                    <a:pt x="6608" y="7338"/>
                    <a:pt x="6954" y="6838"/>
                    <a:pt x="7120" y="6255"/>
                  </a:cubicBezTo>
                  <a:cubicBezTo>
                    <a:pt x="7204" y="6279"/>
                    <a:pt x="7311" y="6303"/>
                    <a:pt x="7406" y="6303"/>
                  </a:cubicBezTo>
                  <a:cubicBezTo>
                    <a:pt x="7954" y="6303"/>
                    <a:pt x="8406" y="5850"/>
                    <a:pt x="8406" y="5291"/>
                  </a:cubicBezTo>
                  <a:cubicBezTo>
                    <a:pt x="8406" y="5076"/>
                    <a:pt x="8335" y="4874"/>
                    <a:pt x="8216" y="4707"/>
                  </a:cubicBezTo>
                  <a:cubicBezTo>
                    <a:pt x="8728" y="3457"/>
                    <a:pt x="8728" y="2243"/>
                    <a:pt x="8228" y="1361"/>
                  </a:cubicBezTo>
                  <a:cubicBezTo>
                    <a:pt x="7918" y="814"/>
                    <a:pt x="7442" y="457"/>
                    <a:pt x="6918" y="397"/>
                  </a:cubicBezTo>
                  <a:cubicBezTo>
                    <a:pt x="6797" y="378"/>
                    <a:pt x="6682" y="370"/>
                    <a:pt x="6573" y="370"/>
                  </a:cubicBezTo>
                  <a:cubicBezTo>
                    <a:pt x="6199" y="370"/>
                    <a:pt x="5903" y="464"/>
                    <a:pt x="5727" y="528"/>
                  </a:cubicBezTo>
                  <a:cubicBezTo>
                    <a:pt x="5668" y="469"/>
                    <a:pt x="5584" y="385"/>
                    <a:pt x="5477" y="314"/>
                  </a:cubicBezTo>
                  <a:cubicBezTo>
                    <a:pt x="5164" y="108"/>
                    <a:pt x="4732" y="1"/>
                    <a:pt x="4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6"/>
            <p:cNvSpPr/>
            <p:nvPr/>
          </p:nvSpPr>
          <p:spPr>
            <a:xfrm>
              <a:off x="1627875" y="1622725"/>
              <a:ext cx="120275" cy="119900"/>
            </a:xfrm>
            <a:custGeom>
              <a:avLst/>
              <a:gdLst/>
              <a:ahLst/>
              <a:cxnLst/>
              <a:rect l="l" t="t" r="r" b="b"/>
              <a:pathLst>
                <a:path w="4811" h="4796" extrusionOk="0">
                  <a:moveTo>
                    <a:pt x="4394" y="3557"/>
                  </a:moveTo>
                  <a:lnTo>
                    <a:pt x="4394" y="4391"/>
                  </a:lnTo>
                  <a:lnTo>
                    <a:pt x="2858" y="4391"/>
                  </a:lnTo>
                  <a:lnTo>
                    <a:pt x="2858" y="3557"/>
                  </a:lnTo>
                  <a:close/>
                  <a:moveTo>
                    <a:pt x="3892" y="0"/>
                  </a:moveTo>
                  <a:cubicBezTo>
                    <a:pt x="3852" y="0"/>
                    <a:pt x="3811" y="11"/>
                    <a:pt x="3775" y="33"/>
                  </a:cubicBezTo>
                  <a:cubicBezTo>
                    <a:pt x="3691" y="105"/>
                    <a:pt x="3667" y="224"/>
                    <a:pt x="3727" y="319"/>
                  </a:cubicBezTo>
                  <a:cubicBezTo>
                    <a:pt x="4167" y="938"/>
                    <a:pt x="4394" y="1664"/>
                    <a:pt x="4394" y="2414"/>
                  </a:cubicBezTo>
                  <a:lnTo>
                    <a:pt x="4394" y="3141"/>
                  </a:lnTo>
                  <a:lnTo>
                    <a:pt x="2858" y="3141"/>
                  </a:lnTo>
                  <a:lnTo>
                    <a:pt x="2858" y="2176"/>
                  </a:lnTo>
                  <a:cubicBezTo>
                    <a:pt x="2858" y="2069"/>
                    <a:pt x="2763" y="1974"/>
                    <a:pt x="2655" y="1974"/>
                  </a:cubicBezTo>
                  <a:cubicBezTo>
                    <a:pt x="2536" y="1974"/>
                    <a:pt x="2453" y="2069"/>
                    <a:pt x="2453" y="2176"/>
                  </a:cubicBezTo>
                  <a:lnTo>
                    <a:pt x="2453" y="4391"/>
                  </a:lnTo>
                  <a:lnTo>
                    <a:pt x="203" y="4391"/>
                  </a:lnTo>
                  <a:cubicBezTo>
                    <a:pt x="96" y="4391"/>
                    <a:pt x="0" y="4474"/>
                    <a:pt x="0" y="4593"/>
                  </a:cubicBezTo>
                  <a:cubicBezTo>
                    <a:pt x="0" y="4700"/>
                    <a:pt x="96" y="4796"/>
                    <a:pt x="203" y="4796"/>
                  </a:cubicBezTo>
                  <a:lnTo>
                    <a:pt x="4608" y="4796"/>
                  </a:lnTo>
                  <a:cubicBezTo>
                    <a:pt x="4715" y="4796"/>
                    <a:pt x="4810" y="4700"/>
                    <a:pt x="4810" y="4593"/>
                  </a:cubicBezTo>
                  <a:lnTo>
                    <a:pt x="4810" y="2414"/>
                  </a:lnTo>
                  <a:cubicBezTo>
                    <a:pt x="4810" y="1569"/>
                    <a:pt x="4548" y="771"/>
                    <a:pt x="4060" y="81"/>
                  </a:cubicBezTo>
                  <a:cubicBezTo>
                    <a:pt x="4023" y="29"/>
                    <a:pt x="3959" y="0"/>
                    <a:pt x="3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6"/>
            <p:cNvSpPr/>
            <p:nvPr/>
          </p:nvSpPr>
          <p:spPr>
            <a:xfrm>
              <a:off x="1593050" y="1510150"/>
              <a:ext cx="25625" cy="14000"/>
            </a:xfrm>
            <a:custGeom>
              <a:avLst/>
              <a:gdLst/>
              <a:ahLst/>
              <a:cxnLst/>
              <a:rect l="l" t="t" r="r" b="b"/>
              <a:pathLst>
                <a:path w="1025" h="560" extrusionOk="0">
                  <a:moveTo>
                    <a:pt x="781" y="0"/>
                  </a:moveTo>
                  <a:cubicBezTo>
                    <a:pt x="759" y="0"/>
                    <a:pt x="736" y="4"/>
                    <a:pt x="715" y="12"/>
                  </a:cubicBezTo>
                  <a:cubicBezTo>
                    <a:pt x="477" y="119"/>
                    <a:pt x="203" y="155"/>
                    <a:pt x="203" y="155"/>
                  </a:cubicBezTo>
                  <a:cubicBezTo>
                    <a:pt x="84" y="167"/>
                    <a:pt x="0" y="262"/>
                    <a:pt x="24" y="381"/>
                  </a:cubicBezTo>
                  <a:cubicBezTo>
                    <a:pt x="36" y="476"/>
                    <a:pt x="119" y="560"/>
                    <a:pt x="226" y="560"/>
                  </a:cubicBezTo>
                  <a:lnTo>
                    <a:pt x="250" y="560"/>
                  </a:lnTo>
                  <a:cubicBezTo>
                    <a:pt x="262" y="560"/>
                    <a:pt x="584" y="512"/>
                    <a:pt x="869" y="393"/>
                  </a:cubicBezTo>
                  <a:cubicBezTo>
                    <a:pt x="977" y="345"/>
                    <a:pt x="1024" y="226"/>
                    <a:pt x="977" y="119"/>
                  </a:cubicBezTo>
                  <a:cubicBezTo>
                    <a:pt x="940" y="45"/>
                    <a:pt x="86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6"/>
            <p:cNvSpPr/>
            <p:nvPr/>
          </p:nvSpPr>
          <p:spPr>
            <a:xfrm>
              <a:off x="1654950" y="1510025"/>
              <a:ext cx="25625" cy="14125"/>
            </a:xfrm>
            <a:custGeom>
              <a:avLst/>
              <a:gdLst/>
              <a:ahLst/>
              <a:cxnLst/>
              <a:rect l="l" t="t" r="r" b="b"/>
              <a:pathLst>
                <a:path w="1025" h="565" extrusionOk="0">
                  <a:moveTo>
                    <a:pt x="244" y="0"/>
                  </a:moveTo>
                  <a:cubicBezTo>
                    <a:pt x="162" y="0"/>
                    <a:pt x="84" y="52"/>
                    <a:pt x="48" y="124"/>
                  </a:cubicBezTo>
                  <a:cubicBezTo>
                    <a:pt x="1" y="231"/>
                    <a:pt x="48" y="350"/>
                    <a:pt x="156" y="398"/>
                  </a:cubicBezTo>
                  <a:cubicBezTo>
                    <a:pt x="441" y="517"/>
                    <a:pt x="763" y="565"/>
                    <a:pt x="787" y="565"/>
                  </a:cubicBezTo>
                  <a:lnTo>
                    <a:pt x="810" y="565"/>
                  </a:lnTo>
                  <a:cubicBezTo>
                    <a:pt x="906" y="565"/>
                    <a:pt x="989" y="481"/>
                    <a:pt x="1013" y="386"/>
                  </a:cubicBezTo>
                  <a:cubicBezTo>
                    <a:pt x="1025" y="267"/>
                    <a:pt x="941" y="172"/>
                    <a:pt x="834" y="160"/>
                  </a:cubicBezTo>
                  <a:cubicBezTo>
                    <a:pt x="822" y="160"/>
                    <a:pt x="548" y="124"/>
                    <a:pt x="322" y="17"/>
                  </a:cubicBezTo>
                  <a:cubicBezTo>
                    <a:pt x="296" y="5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6"/>
            <p:cNvSpPr/>
            <p:nvPr/>
          </p:nvSpPr>
          <p:spPr>
            <a:xfrm>
              <a:off x="1621925" y="1542575"/>
              <a:ext cx="30075" cy="21750"/>
            </a:xfrm>
            <a:custGeom>
              <a:avLst/>
              <a:gdLst/>
              <a:ahLst/>
              <a:cxnLst/>
              <a:rect l="l" t="t" r="r" b="b"/>
              <a:pathLst>
                <a:path w="1203" h="870" extrusionOk="0">
                  <a:moveTo>
                    <a:pt x="595" y="1"/>
                  </a:moveTo>
                  <a:cubicBezTo>
                    <a:pt x="262" y="1"/>
                    <a:pt x="0" y="298"/>
                    <a:pt x="0" y="656"/>
                  </a:cubicBezTo>
                  <a:cubicBezTo>
                    <a:pt x="0" y="775"/>
                    <a:pt x="84" y="870"/>
                    <a:pt x="203" y="870"/>
                  </a:cubicBezTo>
                  <a:cubicBezTo>
                    <a:pt x="310" y="870"/>
                    <a:pt x="405" y="775"/>
                    <a:pt x="405" y="656"/>
                  </a:cubicBezTo>
                  <a:cubicBezTo>
                    <a:pt x="405" y="525"/>
                    <a:pt x="488" y="406"/>
                    <a:pt x="595" y="406"/>
                  </a:cubicBezTo>
                  <a:cubicBezTo>
                    <a:pt x="703" y="406"/>
                    <a:pt x="786" y="525"/>
                    <a:pt x="786" y="656"/>
                  </a:cubicBezTo>
                  <a:cubicBezTo>
                    <a:pt x="786" y="775"/>
                    <a:pt x="881" y="870"/>
                    <a:pt x="988" y="870"/>
                  </a:cubicBezTo>
                  <a:cubicBezTo>
                    <a:pt x="1107" y="870"/>
                    <a:pt x="1203" y="775"/>
                    <a:pt x="1203" y="656"/>
                  </a:cubicBezTo>
                  <a:cubicBezTo>
                    <a:pt x="1203" y="298"/>
                    <a:pt x="929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6"/>
            <p:cNvSpPr/>
            <p:nvPr/>
          </p:nvSpPr>
          <p:spPr>
            <a:xfrm>
              <a:off x="1538575" y="1557950"/>
              <a:ext cx="19975" cy="41500"/>
            </a:xfrm>
            <a:custGeom>
              <a:avLst/>
              <a:gdLst/>
              <a:ahLst/>
              <a:cxnLst/>
              <a:rect l="l" t="t" r="r" b="b"/>
              <a:pathLst>
                <a:path w="799" h="1660" extrusionOk="0">
                  <a:moveTo>
                    <a:pt x="475" y="0"/>
                  </a:moveTo>
                  <a:cubicBezTo>
                    <a:pt x="425" y="0"/>
                    <a:pt x="374" y="18"/>
                    <a:pt x="334" y="53"/>
                  </a:cubicBezTo>
                  <a:cubicBezTo>
                    <a:pt x="322" y="64"/>
                    <a:pt x="0" y="350"/>
                    <a:pt x="84" y="767"/>
                  </a:cubicBezTo>
                  <a:cubicBezTo>
                    <a:pt x="119" y="969"/>
                    <a:pt x="215" y="1088"/>
                    <a:pt x="286" y="1172"/>
                  </a:cubicBezTo>
                  <a:cubicBezTo>
                    <a:pt x="346" y="1255"/>
                    <a:pt x="393" y="1303"/>
                    <a:pt x="393" y="1457"/>
                  </a:cubicBezTo>
                  <a:cubicBezTo>
                    <a:pt x="393" y="1565"/>
                    <a:pt x="477" y="1660"/>
                    <a:pt x="596" y="1660"/>
                  </a:cubicBezTo>
                  <a:cubicBezTo>
                    <a:pt x="703" y="1660"/>
                    <a:pt x="798" y="1565"/>
                    <a:pt x="798" y="1457"/>
                  </a:cubicBezTo>
                  <a:cubicBezTo>
                    <a:pt x="798" y="1160"/>
                    <a:pt x="691" y="1017"/>
                    <a:pt x="596" y="910"/>
                  </a:cubicBezTo>
                  <a:cubicBezTo>
                    <a:pt x="536" y="838"/>
                    <a:pt x="500" y="791"/>
                    <a:pt x="477" y="695"/>
                  </a:cubicBezTo>
                  <a:cubicBezTo>
                    <a:pt x="453" y="505"/>
                    <a:pt x="608" y="362"/>
                    <a:pt x="608" y="350"/>
                  </a:cubicBezTo>
                  <a:cubicBezTo>
                    <a:pt x="691" y="279"/>
                    <a:pt x="691" y="148"/>
                    <a:pt x="620" y="64"/>
                  </a:cubicBezTo>
                  <a:cubicBezTo>
                    <a:pt x="582" y="21"/>
                    <a:pt x="529" y="0"/>
                    <a:pt x="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6"/>
            <p:cNvSpPr/>
            <p:nvPr/>
          </p:nvSpPr>
          <p:spPr>
            <a:xfrm>
              <a:off x="1715075" y="1557950"/>
              <a:ext cx="19975" cy="41500"/>
            </a:xfrm>
            <a:custGeom>
              <a:avLst/>
              <a:gdLst/>
              <a:ahLst/>
              <a:cxnLst/>
              <a:rect l="l" t="t" r="r" b="b"/>
              <a:pathLst>
                <a:path w="799" h="1660" extrusionOk="0">
                  <a:moveTo>
                    <a:pt x="324" y="0"/>
                  </a:moveTo>
                  <a:cubicBezTo>
                    <a:pt x="270" y="0"/>
                    <a:pt x="217" y="21"/>
                    <a:pt x="179" y="64"/>
                  </a:cubicBezTo>
                  <a:cubicBezTo>
                    <a:pt x="108" y="148"/>
                    <a:pt x="108" y="279"/>
                    <a:pt x="191" y="350"/>
                  </a:cubicBezTo>
                  <a:cubicBezTo>
                    <a:pt x="191" y="362"/>
                    <a:pt x="358" y="505"/>
                    <a:pt x="322" y="695"/>
                  </a:cubicBezTo>
                  <a:cubicBezTo>
                    <a:pt x="298" y="803"/>
                    <a:pt x="263" y="838"/>
                    <a:pt x="203" y="910"/>
                  </a:cubicBezTo>
                  <a:cubicBezTo>
                    <a:pt x="120" y="1017"/>
                    <a:pt x="1" y="1160"/>
                    <a:pt x="1" y="1457"/>
                  </a:cubicBezTo>
                  <a:cubicBezTo>
                    <a:pt x="1" y="1577"/>
                    <a:pt x="96" y="1660"/>
                    <a:pt x="203" y="1660"/>
                  </a:cubicBezTo>
                  <a:cubicBezTo>
                    <a:pt x="322" y="1660"/>
                    <a:pt x="418" y="1577"/>
                    <a:pt x="418" y="1457"/>
                  </a:cubicBezTo>
                  <a:cubicBezTo>
                    <a:pt x="418" y="1303"/>
                    <a:pt x="453" y="1255"/>
                    <a:pt x="525" y="1172"/>
                  </a:cubicBezTo>
                  <a:cubicBezTo>
                    <a:pt x="584" y="1088"/>
                    <a:pt x="679" y="969"/>
                    <a:pt x="715" y="767"/>
                  </a:cubicBezTo>
                  <a:cubicBezTo>
                    <a:pt x="799" y="362"/>
                    <a:pt x="477" y="64"/>
                    <a:pt x="465" y="53"/>
                  </a:cubicBezTo>
                  <a:cubicBezTo>
                    <a:pt x="425" y="18"/>
                    <a:pt x="37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6"/>
            <p:cNvSpPr/>
            <p:nvPr/>
          </p:nvSpPr>
          <p:spPr>
            <a:xfrm>
              <a:off x="1735325" y="1562225"/>
              <a:ext cx="24125" cy="53000"/>
            </a:xfrm>
            <a:custGeom>
              <a:avLst/>
              <a:gdLst/>
              <a:ahLst/>
              <a:cxnLst/>
              <a:rect l="l" t="t" r="r" b="b"/>
              <a:pathLst>
                <a:path w="965" h="2120" extrusionOk="0">
                  <a:moveTo>
                    <a:pt x="524" y="1"/>
                  </a:moveTo>
                  <a:cubicBezTo>
                    <a:pt x="405" y="1"/>
                    <a:pt x="322" y="96"/>
                    <a:pt x="322" y="215"/>
                  </a:cubicBezTo>
                  <a:cubicBezTo>
                    <a:pt x="322" y="263"/>
                    <a:pt x="334" y="310"/>
                    <a:pt x="370" y="346"/>
                  </a:cubicBezTo>
                  <a:lnTo>
                    <a:pt x="381" y="358"/>
                  </a:lnTo>
                  <a:cubicBezTo>
                    <a:pt x="405" y="382"/>
                    <a:pt x="548" y="536"/>
                    <a:pt x="512" y="786"/>
                  </a:cubicBezTo>
                  <a:cubicBezTo>
                    <a:pt x="489" y="953"/>
                    <a:pt x="417" y="1048"/>
                    <a:pt x="310" y="1179"/>
                  </a:cubicBezTo>
                  <a:cubicBezTo>
                    <a:pt x="167" y="1346"/>
                    <a:pt x="0" y="1560"/>
                    <a:pt x="0" y="1917"/>
                  </a:cubicBezTo>
                  <a:cubicBezTo>
                    <a:pt x="0" y="2025"/>
                    <a:pt x="96" y="2120"/>
                    <a:pt x="203" y="2120"/>
                  </a:cubicBezTo>
                  <a:cubicBezTo>
                    <a:pt x="322" y="2120"/>
                    <a:pt x="417" y="2025"/>
                    <a:pt x="417" y="1917"/>
                  </a:cubicBezTo>
                  <a:cubicBezTo>
                    <a:pt x="417" y="1703"/>
                    <a:pt x="501" y="1584"/>
                    <a:pt x="620" y="1441"/>
                  </a:cubicBezTo>
                  <a:cubicBezTo>
                    <a:pt x="751" y="1286"/>
                    <a:pt x="882" y="1120"/>
                    <a:pt x="917" y="846"/>
                  </a:cubicBezTo>
                  <a:cubicBezTo>
                    <a:pt x="965" y="441"/>
                    <a:pt x="762" y="179"/>
                    <a:pt x="679" y="84"/>
                  </a:cubicBezTo>
                  <a:cubicBezTo>
                    <a:pt x="667" y="72"/>
                    <a:pt x="655" y="60"/>
                    <a:pt x="643" y="48"/>
                  </a:cubicBezTo>
                  <a:cubicBezTo>
                    <a:pt x="608" y="24"/>
                    <a:pt x="57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6"/>
            <p:cNvSpPr/>
            <p:nvPr/>
          </p:nvSpPr>
          <p:spPr>
            <a:xfrm>
              <a:off x="1514175" y="1562525"/>
              <a:ext cx="24125" cy="52700"/>
            </a:xfrm>
            <a:custGeom>
              <a:avLst/>
              <a:gdLst/>
              <a:ahLst/>
              <a:cxnLst/>
              <a:rect l="l" t="t" r="r" b="b"/>
              <a:pathLst>
                <a:path w="965" h="2108" extrusionOk="0">
                  <a:moveTo>
                    <a:pt x="453" y="0"/>
                  </a:moveTo>
                  <a:cubicBezTo>
                    <a:pt x="405" y="0"/>
                    <a:pt x="357" y="12"/>
                    <a:pt x="322" y="36"/>
                  </a:cubicBezTo>
                  <a:cubicBezTo>
                    <a:pt x="310" y="48"/>
                    <a:pt x="298" y="60"/>
                    <a:pt x="286" y="72"/>
                  </a:cubicBezTo>
                  <a:cubicBezTo>
                    <a:pt x="203" y="167"/>
                    <a:pt x="0" y="429"/>
                    <a:pt x="48" y="834"/>
                  </a:cubicBezTo>
                  <a:cubicBezTo>
                    <a:pt x="83" y="1108"/>
                    <a:pt x="226" y="1274"/>
                    <a:pt x="345" y="1429"/>
                  </a:cubicBezTo>
                  <a:cubicBezTo>
                    <a:pt x="464" y="1572"/>
                    <a:pt x="560" y="1691"/>
                    <a:pt x="560" y="1905"/>
                  </a:cubicBezTo>
                  <a:cubicBezTo>
                    <a:pt x="560" y="2013"/>
                    <a:pt x="643" y="2108"/>
                    <a:pt x="762" y="2108"/>
                  </a:cubicBezTo>
                  <a:cubicBezTo>
                    <a:pt x="869" y="2108"/>
                    <a:pt x="965" y="2013"/>
                    <a:pt x="965" y="1905"/>
                  </a:cubicBezTo>
                  <a:cubicBezTo>
                    <a:pt x="965" y="1548"/>
                    <a:pt x="798" y="1334"/>
                    <a:pt x="667" y="1167"/>
                  </a:cubicBezTo>
                  <a:cubicBezTo>
                    <a:pt x="560" y="1036"/>
                    <a:pt x="476" y="941"/>
                    <a:pt x="453" y="774"/>
                  </a:cubicBezTo>
                  <a:cubicBezTo>
                    <a:pt x="417" y="524"/>
                    <a:pt x="560" y="370"/>
                    <a:pt x="595" y="346"/>
                  </a:cubicBezTo>
                  <a:cubicBezTo>
                    <a:pt x="631" y="298"/>
                    <a:pt x="655" y="251"/>
                    <a:pt x="655" y="203"/>
                  </a:cubicBezTo>
                  <a:cubicBezTo>
                    <a:pt x="655" y="84"/>
                    <a:pt x="56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3" name="Google Shape;2633;p76"/>
          <p:cNvSpPr/>
          <p:nvPr/>
        </p:nvSpPr>
        <p:spPr>
          <a:xfrm>
            <a:off x="1170075" y="1745675"/>
            <a:ext cx="508600" cy="4641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4" name="Google Shape;2634;p76"/>
          <p:cNvGrpSpPr/>
          <p:nvPr/>
        </p:nvGrpSpPr>
        <p:grpSpPr>
          <a:xfrm>
            <a:off x="4204532" y="1373119"/>
            <a:ext cx="137674" cy="464108"/>
            <a:chOff x="1415050" y="2602225"/>
            <a:chExt cx="106575" cy="359300"/>
          </a:xfrm>
        </p:grpSpPr>
        <p:sp>
          <p:nvSpPr>
            <p:cNvPr id="2635" name="Google Shape;2635;p76"/>
            <p:cNvSpPr/>
            <p:nvPr/>
          </p:nvSpPr>
          <p:spPr>
            <a:xfrm>
              <a:off x="1447200" y="2899300"/>
              <a:ext cx="42575" cy="62225"/>
            </a:xfrm>
            <a:custGeom>
              <a:avLst/>
              <a:gdLst/>
              <a:ahLst/>
              <a:cxnLst/>
              <a:rect l="l" t="t" r="r" b="b"/>
              <a:pathLst>
                <a:path w="1703" h="2489" extrusionOk="0">
                  <a:moveTo>
                    <a:pt x="0" y="0"/>
                  </a:moveTo>
                  <a:lnTo>
                    <a:pt x="0" y="1631"/>
                  </a:lnTo>
                  <a:cubicBezTo>
                    <a:pt x="0" y="2108"/>
                    <a:pt x="381" y="2489"/>
                    <a:pt x="846" y="2489"/>
                  </a:cubicBezTo>
                  <a:cubicBezTo>
                    <a:pt x="1322" y="2489"/>
                    <a:pt x="1703" y="2108"/>
                    <a:pt x="1691" y="1631"/>
                  </a:cubicBezTo>
                  <a:lnTo>
                    <a:pt x="16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6"/>
            <p:cNvSpPr/>
            <p:nvPr/>
          </p:nvSpPr>
          <p:spPr>
            <a:xfrm>
              <a:off x="1415050" y="2602225"/>
              <a:ext cx="106575" cy="275950"/>
            </a:xfrm>
            <a:custGeom>
              <a:avLst/>
              <a:gdLst/>
              <a:ahLst/>
              <a:cxnLst/>
              <a:rect l="l" t="t" r="r" b="b"/>
              <a:pathLst>
                <a:path w="4263" h="11038" extrusionOk="0">
                  <a:moveTo>
                    <a:pt x="2132" y="1"/>
                  </a:moveTo>
                  <a:cubicBezTo>
                    <a:pt x="953" y="1"/>
                    <a:pt x="0" y="1013"/>
                    <a:pt x="0" y="2263"/>
                  </a:cubicBezTo>
                  <a:lnTo>
                    <a:pt x="0" y="8526"/>
                  </a:lnTo>
                  <a:cubicBezTo>
                    <a:pt x="0" y="8966"/>
                    <a:pt x="107" y="9407"/>
                    <a:pt x="298" y="9812"/>
                  </a:cubicBezTo>
                  <a:lnTo>
                    <a:pt x="881" y="11038"/>
                  </a:lnTo>
                  <a:lnTo>
                    <a:pt x="1715" y="11038"/>
                  </a:lnTo>
                  <a:lnTo>
                    <a:pt x="1715" y="9502"/>
                  </a:lnTo>
                  <a:lnTo>
                    <a:pt x="1679" y="9502"/>
                  </a:lnTo>
                  <a:cubicBezTo>
                    <a:pt x="1441" y="9502"/>
                    <a:pt x="1250" y="9312"/>
                    <a:pt x="1250" y="9085"/>
                  </a:cubicBezTo>
                  <a:cubicBezTo>
                    <a:pt x="1250" y="8847"/>
                    <a:pt x="1441" y="8657"/>
                    <a:pt x="1679" y="8657"/>
                  </a:cubicBezTo>
                  <a:lnTo>
                    <a:pt x="1715" y="8657"/>
                  </a:lnTo>
                  <a:lnTo>
                    <a:pt x="1715" y="7823"/>
                  </a:lnTo>
                  <a:lnTo>
                    <a:pt x="1679" y="7823"/>
                  </a:lnTo>
                  <a:cubicBezTo>
                    <a:pt x="1441" y="7823"/>
                    <a:pt x="1250" y="7633"/>
                    <a:pt x="1250" y="7395"/>
                  </a:cubicBezTo>
                  <a:cubicBezTo>
                    <a:pt x="1250" y="7168"/>
                    <a:pt x="1441" y="6978"/>
                    <a:pt x="1679" y="6978"/>
                  </a:cubicBezTo>
                  <a:lnTo>
                    <a:pt x="1715" y="6978"/>
                  </a:lnTo>
                  <a:lnTo>
                    <a:pt x="1715" y="6133"/>
                  </a:lnTo>
                  <a:lnTo>
                    <a:pt x="1679" y="6133"/>
                  </a:lnTo>
                  <a:cubicBezTo>
                    <a:pt x="1441" y="6133"/>
                    <a:pt x="1250" y="5942"/>
                    <a:pt x="1250" y="5716"/>
                  </a:cubicBezTo>
                  <a:cubicBezTo>
                    <a:pt x="1250" y="5478"/>
                    <a:pt x="1441" y="5287"/>
                    <a:pt x="1679" y="5287"/>
                  </a:cubicBezTo>
                  <a:lnTo>
                    <a:pt x="1715" y="5287"/>
                  </a:lnTo>
                  <a:lnTo>
                    <a:pt x="1715" y="4454"/>
                  </a:lnTo>
                  <a:lnTo>
                    <a:pt x="1679" y="4454"/>
                  </a:lnTo>
                  <a:cubicBezTo>
                    <a:pt x="1441" y="4454"/>
                    <a:pt x="1250" y="4263"/>
                    <a:pt x="1250" y="4025"/>
                  </a:cubicBezTo>
                  <a:cubicBezTo>
                    <a:pt x="1250" y="3799"/>
                    <a:pt x="1441" y="3609"/>
                    <a:pt x="1679" y="3609"/>
                  </a:cubicBezTo>
                  <a:lnTo>
                    <a:pt x="1715" y="3609"/>
                  </a:lnTo>
                  <a:lnTo>
                    <a:pt x="1715" y="2763"/>
                  </a:lnTo>
                  <a:lnTo>
                    <a:pt x="1679" y="2763"/>
                  </a:lnTo>
                  <a:cubicBezTo>
                    <a:pt x="1441" y="2763"/>
                    <a:pt x="1250" y="2573"/>
                    <a:pt x="1250" y="2346"/>
                  </a:cubicBezTo>
                  <a:cubicBezTo>
                    <a:pt x="1250" y="2108"/>
                    <a:pt x="1441" y="1918"/>
                    <a:pt x="1679" y="1918"/>
                  </a:cubicBezTo>
                  <a:lnTo>
                    <a:pt x="2132" y="1918"/>
                  </a:lnTo>
                  <a:cubicBezTo>
                    <a:pt x="2358" y="1918"/>
                    <a:pt x="2548" y="2108"/>
                    <a:pt x="2548" y="2346"/>
                  </a:cubicBezTo>
                  <a:lnTo>
                    <a:pt x="2548" y="11038"/>
                  </a:lnTo>
                  <a:lnTo>
                    <a:pt x="3382" y="11038"/>
                  </a:lnTo>
                  <a:lnTo>
                    <a:pt x="3965" y="9812"/>
                  </a:lnTo>
                  <a:cubicBezTo>
                    <a:pt x="4156" y="9407"/>
                    <a:pt x="4263" y="8966"/>
                    <a:pt x="4263" y="8526"/>
                  </a:cubicBezTo>
                  <a:lnTo>
                    <a:pt x="4263" y="2263"/>
                  </a:lnTo>
                  <a:cubicBezTo>
                    <a:pt x="4263" y="1013"/>
                    <a:pt x="3310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7" name="Google Shape;2637;p76"/>
          <p:cNvGrpSpPr/>
          <p:nvPr/>
        </p:nvGrpSpPr>
        <p:grpSpPr>
          <a:xfrm>
            <a:off x="4063451" y="2654577"/>
            <a:ext cx="419702" cy="243504"/>
            <a:chOff x="1738300" y="1332725"/>
            <a:chExt cx="302750" cy="175650"/>
          </a:xfrm>
        </p:grpSpPr>
        <p:sp>
          <p:nvSpPr>
            <p:cNvPr id="2638" name="Google Shape;2638;p76"/>
            <p:cNvSpPr/>
            <p:nvPr/>
          </p:nvSpPr>
          <p:spPr>
            <a:xfrm>
              <a:off x="1743075" y="1332725"/>
              <a:ext cx="293200" cy="78625"/>
            </a:xfrm>
            <a:custGeom>
              <a:avLst/>
              <a:gdLst/>
              <a:ahLst/>
              <a:cxnLst/>
              <a:rect l="l" t="t" r="r" b="b"/>
              <a:pathLst>
                <a:path w="11728" h="3145" extrusionOk="0">
                  <a:moveTo>
                    <a:pt x="5870" y="1"/>
                  </a:moveTo>
                  <a:cubicBezTo>
                    <a:pt x="5072" y="1"/>
                    <a:pt x="4251" y="191"/>
                    <a:pt x="3429" y="549"/>
                  </a:cubicBezTo>
                  <a:cubicBezTo>
                    <a:pt x="2786" y="846"/>
                    <a:pt x="2131" y="1251"/>
                    <a:pt x="1488" y="1751"/>
                  </a:cubicBezTo>
                  <a:cubicBezTo>
                    <a:pt x="822" y="2287"/>
                    <a:pt x="310" y="2811"/>
                    <a:pt x="0" y="3144"/>
                  </a:cubicBezTo>
                  <a:cubicBezTo>
                    <a:pt x="321" y="2989"/>
                    <a:pt x="750" y="2799"/>
                    <a:pt x="1274" y="2608"/>
                  </a:cubicBezTo>
                  <a:cubicBezTo>
                    <a:pt x="2346" y="2204"/>
                    <a:pt x="4012" y="1739"/>
                    <a:pt x="5870" y="1739"/>
                  </a:cubicBezTo>
                  <a:cubicBezTo>
                    <a:pt x="7727" y="1739"/>
                    <a:pt x="9382" y="2215"/>
                    <a:pt x="10454" y="2608"/>
                  </a:cubicBezTo>
                  <a:cubicBezTo>
                    <a:pt x="10978" y="2799"/>
                    <a:pt x="11406" y="2989"/>
                    <a:pt x="11728" y="3144"/>
                  </a:cubicBezTo>
                  <a:cubicBezTo>
                    <a:pt x="11430" y="2811"/>
                    <a:pt x="10918" y="2275"/>
                    <a:pt x="10239" y="1751"/>
                  </a:cubicBezTo>
                  <a:cubicBezTo>
                    <a:pt x="9608" y="1251"/>
                    <a:pt x="8954" y="846"/>
                    <a:pt x="8299" y="549"/>
                  </a:cubicBezTo>
                  <a:cubicBezTo>
                    <a:pt x="7477" y="179"/>
                    <a:pt x="6656" y="1"/>
                    <a:pt x="5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39" name="Google Shape;2639;p76"/>
            <p:cNvSpPr/>
            <p:nvPr/>
          </p:nvSpPr>
          <p:spPr>
            <a:xfrm>
              <a:off x="1877000" y="1421150"/>
              <a:ext cx="25625" cy="25325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513" y="0"/>
                  </a:moveTo>
                  <a:cubicBezTo>
                    <a:pt x="227" y="0"/>
                    <a:pt x="1" y="226"/>
                    <a:pt x="1" y="512"/>
                  </a:cubicBezTo>
                  <a:cubicBezTo>
                    <a:pt x="1" y="786"/>
                    <a:pt x="227" y="1012"/>
                    <a:pt x="513" y="1012"/>
                  </a:cubicBezTo>
                  <a:cubicBezTo>
                    <a:pt x="787" y="1012"/>
                    <a:pt x="1025" y="786"/>
                    <a:pt x="1025" y="512"/>
                  </a:cubicBezTo>
                  <a:cubicBezTo>
                    <a:pt x="1025" y="226"/>
                    <a:pt x="787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40" name="Google Shape;2640;p76"/>
            <p:cNvSpPr/>
            <p:nvPr/>
          </p:nvSpPr>
          <p:spPr>
            <a:xfrm>
              <a:off x="1817475" y="1394650"/>
              <a:ext cx="144675" cy="111350"/>
            </a:xfrm>
            <a:custGeom>
              <a:avLst/>
              <a:gdLst/>
              <a:ahLst/>
              <a:cxnLst/>
              <a:rect l="l" t="t" r="r" b="b"/>
              <a:pathLst>
                <a:path w="5787" h="4454" extrusionOk="0">
                  <a:moveTo>
                    <a:pt x="2894" y="322"/>
                  </a:moveTo>
                  <a:cubicBezTo>
                    <a:pt x="3584" y="322"/>
                    <a:pt x="4144" y="881"/>
                    <a:pt x="4144" y="1572"/>
                  </a:cubicBezTo>
                  <a:cubicBezTo>
                    <a:pt x="4144" y="2263"/>
                    <a:pt x="3584" y="2822"/>
                    <a:pt x="2894" y="2822"/>
                  </a:cubicBezTo>
                  <a:cubicBezTo>
                    <a:pt x="2203" y="2822"/>
                    <a:pt x="1632" y="2263"/>
                    <a:pt x="1632" y="1572"/>
                  </a:cubicBezTo>
                  <a:cubicBezTo>
                    <a:pt x="1632" y="881"/>
                    <a:pt x="2203" y="322"/>
                    <a:pt x="2894" y="322"/>
                  </a:cubicBezTo>
                  <a:close/>
                  <a:moveTo>
                    <a:pt x="2894" y="0"/>
                  </a:moveTo>
                  <a:cubicBezTo>
                    <a:pt x="1953" y="12"/>
                    <a:pt x="1060" y="131"/>
                    <a:pt x="286" y="310"/>
                  </a:cubicBezTo>
                  <a:cubicBezTo>
                    <a:pt x="96" y="703"/>
                    <a:pt x="1" y="1120"/>
                    <a:pt x="1" y="1572"/>
                  </a:cubicBezTo>
                  <a:cubicBezTo>
                    <a:pt x="1" y="3167"/>
                    <a:pt x="1298" y="4453"/>
                    <a:pt x="2894" y="4453"/>
                  </a:cubicBezTo>
                  <a:cubicBezTo>
                    <a:pt x="4489" y="4453"/>
                    <a:pt x="5787" y="3156"/>
                    <a:pt x="5787" y="1572"/>
                  </a:cubicBezTo>
                  <a:cubicBezTo>
                    <a:pt x="5787" y="1120"/>
                    <a:pt x="5680" y="703"/>
                    <a:pt x="5489" y="310"/>
                  </a:cubicBezTo>
                  <a:cubicBezTo>
                    <a:pt x="4715" y="131"/>
                    <a:pt x="3822" y="0"/>
                    <a:pt x="2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41" name="Google Shape;2641;p76"/>
            <p:cNvSpPr/>
            <p:nvPr/>
          </p:nvSpPr>
          <p:spPr>
            <a:xfrm>
              <a:off x="1941600" y="1408050"/>
              <a:ext cx="99450" cy="100325"/>
            </a:xfrm>
            <a:custGeom>
              <a:avLst/>
              <a:gdLst/>
              <a:ahLst/>
              <a:cxnLst/>
              <a:rect l="l" t="t" r="r" b="b"/>
              <a:pathLst>
                <a:path w="3978" h="4013" extrusionOk="0">
                  <a:moveTo>
                    <a:pt x="1417" y="0"/>
                  </a:moveTo>
                  <a:lnTo>
                    <a:pt x="1417" y="0"/>
                  </a:lnTo>
                  <a:cubicBezTo>
                    <a:pt x="1513" y="334"/>
                    <a:pt x="1560" y="679"/>
                    <a:pt x="1560" y="1024"/>
                  </a:cubicBezTo>
                  <a:cubicBezTo>
                    <a:pt x="1560" y="2262"/>
                    <a:pt x="941" y="3358"/>
                    <a:pt x="0" y="4013"/>
                  </a:cubicBezTo>
                  <a:cubicBezTo>
                    <a:pt x="120" y="3965"/>
                    <a:pt x="239" y="3917"/>
                    <a:pt x="358" y="3870"/>
                  </a:cubicBezTo>
                  <a:cubicBezTo>
                    <a:pt x="1013" y="3572"/>
                    <a:pt x="1667" y="3167"/>
                    <a:pt x="2298" y="2667"/>
                  </a:cubicBezTo>
                  <a:cubicBezTo>
                    <a:pt x="3156" y="2000"/>
                    <a:pt x="3751" y="1334"/>
                    <a:pt x="3977" y="1060"/>
                  </a:cubicBezTo>
                  <a:cubicBezTo>
                    <a:pt x="3775" y="941"/>
                    <a:pt x="3144" y="607"/>
                    <a:pt x="2239" y="286"/>
                  </a:cubicBezTo>
                  <a:cubicBezTo>
                    <a:pt x="2001" y="191"/>
                    <a:pt x="1715" y="95"/>
                    <a:pt x="1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42" name="Google Shape;2642;p76"/>
            <p:cNvSpPr/>
            <p:nvPr/>
          </p:nvSpPr>
          <p:spPr>
            <a:xfrm>
              <a:off x="1738300" y="1408350"/>
              <a:ext cx="99750" cy="100025"/>
            </a:xfrm>
            <a:custGeom>
              <a:avLst/>
              <a:gdLst/>
              <a:ahLst/>
              <a:cxnLst/>
              <a:rect l="l" t="t" r="r" b="b"/>
              <a:pathLst>
                <a:path w="3990" h="4001" extrusionOk="0">
                  <a:moveTo>
                    <a:pt x="2572" y="0"/>
                  </a:moveTo>
                  <a:lnTo>
                    <a:pt x="2572" y="0"/>
                  </a:lnTo>
                  <a:cubicBezTo>
                    <a:pt x="2263" y="83"/>
                    <a:pt x="1989" y="179"/>
                    <a:pt x="1739" y="274"/>
                  </a:cubicBezTo>
                  <a:cubicBezTo>
                    <a:pt x="834" y="595"/>
                    <a:pt x="203" y="941"/>
                    <a:pt x="1" y="1048"/>
                  </a:cubicBezTo>
                  <a:cubicBezTo>
                    <a:pt x="227" y="1322"/>
                    <a:pt x="822" y="1988"/>
                    <a:pt x="1679" y="2655"/>
                  </a:cubicBezTo>
                  <a:cubicBezTo>
                    <a:pt x="2322" y="3155"/>
                    <a:pt x="2977" y="3560"/>
                    <a:pt x="3620" y="3858"/>
                  </a:cubicBezTo>
                  <a:cubicBezTo>
                    <a:pt x="3739" y="3905"/>
                    <a:pt x="3870" y="3953"/>
                    <a:pt x="3989" y="4001"/>
                  </a:cubicBezTo>
                  <a:cubicBezTo>
                    <a:pt x="3037" y="3346"/>
                    <a:pt x="2417" y="2250"/>
                    <a:pt x="2417" y="1024"/>
                  </a:cubicBezTo>
                  <a:cubicBezTo>
                    <a:pt x="2417" y="667"/>
                    <a:pt x="2477" y="322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643" name="Google Shape;2643;p76"/>
          <p:cNvGrpSpPr/>
          <p:nvPr/>
        </p:nvGrpSpPr>
        <p:grpSpPr>
          <a:xfrm>
            <a:off x="4063446" y="3715384"/>
            <a:ext cx="419697" cy="421367"/>
            <a:chOff x="4672000" y="3460675"/>
            <a:chExt cx="301550" cy="302750"/>
          </a:xfrm>
        </p:grpSpPr>
        <p:sp>
          <p:nvSpPr>
            <p:cNvPr id="2644" name="Google Shape;2644;p76"/>
            <p:cNvSpPr/>
            <p:nvPr/>
          </p:nvSpPr>
          <p:spPr>
            <a:xfrm>
              <a:off x="4954475" y="3460675"/>
              <a:ext cx="19075" cy="18475"/>
            </a:xfrm>
            <a:custGeom>
              <a:avLst/>
              <a:gdLst/>
              <a:ahLst/>
              <a:cxnLst/>
              <a:rect l="l" t="t" r="r" b="b"/>
              <a:pathLst>
                <a:path w="763" h="739" extrusionOk="0">
                  <a:moveTo>
                    <a:pt x="382" y="0"/>
                  </a:moveTo>
                  <a:cubicBezTo>
                    <a:pt x="191" y="0"/>
                    <a:pt x="1" y="167"/>
                    <a:pt x="12" y="370"/>
                  </a:cubicBezTo>
                  <a:cubicBezTo>
                    <a:pt x="24" y="560"/>
                    <a:pt x="179" y="739"/>
                    <a:pt x="382" y="739"/>
                  </a:cubicBezTo>
                  <a:cubicBezTo>
                    <a:pt x="572" y="739"/>
                    <a:pt x="763" y="560"/>
                    <a:pt x="751" y="370"/>
                  </a:cubicBezTo>
                  <a:cubicBezTo>
                    <a:pt x="739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45" name="Google Shape;2645;p76"/>
            <p:cNvSpPr/>
            <p:nvPr/>
          </p:nvSpPr>
          <p:spPr>
            <a:xfrm>
              <a:off x="4906550" y="3473725"/>
              <a:ext cx="30975" cy="29575"/>
            </a:xfrm>
            <a:custGeom>
              <a:avLst/>
              <a:gdLst/>
              <a:ahLst/>
              <a:cxnLst/>
              <a:rect l="l" t="t" r="r" b="b"/>
              <a:pathLst>
                <a:path w="1239" h="1183" extrusionOk="0">
                  <a:moveTo>
                    <a:pt x="635" y="1"/>
                  </a:moveTo>
                  <a:cubicBezTo>
                    <a:pt x="332" y="1"/>
                    <a:pt x="70" y="232"/>
                    <a:pt x="36" y="538"/>
                  </a:cubicBezTo>
                  <a:cubicBezTo>
                    <a:pt x="1" y="860"/>
                    <a:pt x="239" y="1145"/>
                    <a:pt x="560" y="1181"/>
                  </a:cubicBezTo>
                  <a:cubicBezTo>
                    <a:pt x="576" y="1182"/>
                    <a:pt x="591" y="1183"/>
                    <a:pt x="607" y="1183"/>
                  </a:cubicBezTo>
                  <a:cubicBezTo>
                    <a:pt x="909" y="1183"/>
                    <a:pt x="1169" y="963"/>
                    <a:pt x="1203" y="645"/>
                  </a:cubicBezTo>
                  <a:cubicBezTo>
                    <a:pt x="1239" y="324"/>
                    <a:pt x="1001" y="38"/>
                    <a:pt x="679" y="2"/>
                  </a:cubicBezTo>
                  <a:cubicBezTo>
                    <a:pt x="664" y="1"/>
                    <a:pt x="650" y="1"/>
                    <a:pt x="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46" name="Google Shape;2646;p76"/>
            <p:cNvSpPr/>
            <p:nvPr/>
          </p:nvSpPr>
          <p:spPr>
            <a:xfrm>
              <a:off x="4672000" y="3484775"/>
              <a:ext cx="291425" cy="278650"/>
            </a:xfrm>
            <a:custGeom>
              <a:avLst/>
              <a:gdLst/>
              <a:ahLst/>
              <a:cxnLst/>
              <a:rect l="l" t="t" r="r" b="b"/>
              <a:pathLst>
                <a:path w="11657" h="11146" extrusionOk="0">
                  <a:moveTo>
                    <a:pt x="6501" y="3620"/>
                  </a:moveTo>
                  <a:cubicBezTo>
                    <a:pt x="6704" y="3620"/>
                    <a:pt x="6859" y="3787"/>
                    <a:pt x="6870" y="3989"/>
                  </a:cubicBezTo>
                  <a:cubicBezTo>
                    <a:pt x="6882" y="4192"/>
                    <a:pt x="6692" y="4359"/>
                    <a:pt x="6501" y="4359"/>
                  </a:cubicBezTo>
                  <a:cubicBezTo>
                    <a:pt x="6299" y="4359"/>
                    <a:pt x="6144" y="4192"/>
                    <a:pt x="6132" y="3989"/>
                  </a:cubicBezTo>
                  <a:cubicBezTo>
                    <a:pt x="6120" y="3787"/>
                    <a:pt x="6311" y="3620"/>
                    <a:pt x="6501" y="3620"/>
                  </a:cubicBezTo>
                  <a:close/>
                  <a:moveTo>
                    <a:pt x="4108" y="3989"/>
                  </a:moveTo>
                  <a:cubicBezTo>
                    <a:pt x="4311" y="3989"/>
                    <a:pt x="4465" y="4156"/>
                    <a:pt x="4477" y="4359"/>
                  </a:cubicBezTo>
                  <a:cubicBezTo>
                    <a:pt x="4489" y="4561"/>
                    <a:pt x="4299" y="4728"/>
                    <a:pt x="4108" y="4728"/>
                  </a:cubicBezTo>
                  <a:cubicBezTo>
                    <a:pt x="3894" y="4728"/>
                    <a:pt x="3739" y="4561"/>
                    <a:pt x="3739" y="4359"/>
                  </a:cubicBezTo>
                  <a:cubicBezTo>
                    <a:pt x="3727" y="4156"/>
                    <a:pt x="3918" y="3989"/>
                    <a:pt x="4108" y="3989"/>
                  </a:cubicBezTo>
                  <a:close/>
                  <a:moveTo>
                    <a:pt x="7573" y="5442"/>
                  </a:moveTo>
                  <a:cubicBezTo>
                    <a:pt x="7775" y="5442"/>
                    <a:pt x="7930" y="5609"/>
                    <a:pt x="7942" y="5811"/>
                  </a:cubicBezTo>
                  <a:cubicBezTo>
                    <a:pt x="7954" y="6002"/>
                    <a:pt x="7763" y="6180"/>
                    <a:pt x="7573" y="6180"/>
                  </a:cubicBezTo>
                  <a:cubicBezTo>
                    <a:pt x="7359" y="6180"/>
                    <a:pt x="7204" y="6002"/>
                    <a:pt x="7204" y="5811"/>
                  </a:cubicBezTo>
                  <a:cubicBezTo>
                    <a:pt x="7192" y="5609"/>
                    <a:pt x="7382" y="5442"/>
                    <a:pt x="7573" y="5442"/>
                  </a:cubicBezTo>
                  <a:close/>
                  <a:moveTo>
                    <a:pt x="5465" y="5454"/>
                  </a:moveTo>
                  <a:cubicBezTo>
                    <a:pt x="5751" y="5454"/>
                    <a:pt x="5977" y="5680"/>
                    <a:pt x="5977" y="5954"/>
                  </a:cubicBezTo>
                  <a:cubicBezTo>
                    <a:pt x="5977" y="6240"/>
                    <a:pt x="5751" y="6466"/>
                    <a:pt x="5465" y="6466"/>
                  </a:cubicBezTo>
                  <a:cubicBezTo>
                    <a:pt x="5192" y="6466"/>
                    <a:pt x="4965" y="6240"/>
                    <a:pt x="4965" y="5954"/>
                  </a:cubicBezTo>
                  <a:cubicBezTo>
                    <a:pt x="4965" y="5680"/>
                    <a:pt x="5192" y="5454"/>
                    <a:pt x="5465" y="5454"/>
                  </a:cubicBezTo>
                  <a:close/>
                  <a:moveTo>
                    <a:pt x="5239" y="7204"/>
                  </a:moveTo>
                  <a:cubicBezTo>
                    <a:pt x="5442" y="7204"/>
                    <a:pt x="5596" y="7371"/>
                    <a:pt x="5608" y="7573"/>
                  </a:cubicBezTo>
                  <a:cubicBezTo>
                    <a:pt x="5608" y="7776"/>
                    <a:pt x="5430" y="7942"/>
                    <a:pt x="5239" y="7942"/>
                  </a:cubicBezTo>
                  <a:cubicBezTo>
                    <a:pt x="5025" y="7942"/>
                    <a:pt x="4870" y="7776"/>
                    <a:pt x="4870" y="7573"/>
                  </a:cubicBezTo>
                  <a:cubicBezTo>
                    <a:pt x="4858" y="7371"/>
                    <a:pt x="5037" y="7204"/>
                    <a:pt x="5239" y="7204"/>
                  </a:cubicBezTo>
                  <a:close/>
                  <a:moveTo>
                    <a:pt x="4025" y="1"/>
                  </a:moveTo>
                  <a:lnTo>
                    <a:pt x="3989" y="1025"/>
                  </a:lnTo>
                  <a:cubicBezTo>
                    <a:pt x="3989" y="1025"/>
                    <a:pt x="3977" y="1394"/>
                    <a:pt x="3930" y="1811"/>
                  </a:cubicBezTo>
                  <a:cubicBezTo>
                    <a:pt x="3918" y="1870"/>
                    <a:pt x="3918" y="1918"/>
                    <a:pt x="3906" y="1965"/>
                  </a:cubicBezTo>
                  <a:cubicBezTo>
                    <a:pt x="3853" y="2357"/>
                    <a:pt x="3517" y="2646"/>
                    <a:pt x="3142" y="2646"/>
                  </a:cubicBezTo>
                  <a:cubicBezTo>
                    <a:pt x="3095" y="2646"/>
                    <a:pt x="3048" y="2641"/>
                    <a:pt x="3001" y="2632"/>
                  </a:cubicBezTo>
                  <a:cubicBezTo>
                    <a:pt x="2953" y="2620"/>
                    <a:pt x="2894" y="2608"/>
                    <a:pt x="2846" y="2608"/>
                  </a:cubicBezTo>
                  <a:cubicBezTo>
                    <a:pt x="2441" y="2525"/>
                    <a:pt x="2072" y="2418"/>
                    <a:pt x="2072" y="2418"/>
                  </a:cubicBezTo>
                  <a:lnTo>
                    <a:pt x="1096" y="2132"/>
                  </a:lnTo>
                  <a:lnTo>
                    <a:pt x="1667" y="2977"/>
                  </a:lnTo>
                  <a:cubicBezTo>
                    <a:pt x="1667" y="2977"/>
                    <a:pt x="1882" y="3287"/>
                    <a:pt x="2084" y="3656"/>
                  </a:cubicBezTo>
                  <a:cubicBezTo>
                    <a:pt x="2108" y="3704"/>
                    <a:pt x="2132" y="3739"/>
                    <a:pt x="2156" y="3787"/>
                  </a:cubicBezTo>
                  <a:cubicBezTo>
                    <a:pt x="2370" y="4180"/>
                    <a:pt x="2203" y="4656"/>
                    <a:pt x="1810" y="4859"/>
                  </a:cubicBezTo>
                  <a:cubicBezTo>
                    <a:pt x="1548" y="4978"/>
                    <a:pt x="1239" y="5109"/>
                    <a:pt x="929" y="5228"/>
                  </a:cubicBezTo>
                  <a:lnTo>
                    <a:pt x="1" y="5573"/>
                  </a:lnTo>
                  <a:lnTo>
                    <a:pt x="929" y="5918"/>
                  </a:lnTo>
                  <a:cubicBezTo>
                    <a:pt x="1239" y="6037"/>
                    <a:pt x="1548" y="6168"/>
                    <a:pt x="1810" y="6287"/>
                  </a:cubicBezTo>
                  <a:cubicBezTo>
                    <a:pt x="2215" y="6490"/>
                    <a:pt x="2370" y="6966"/>
                    <a:pt x="2156" y="7359"/>
                  </a:cubicBezTo>
                  <a:cubicBezTo>
                    <a:pt x="2132" y="7407"/>
                    <a:pt x="2108" y="7454"/>
                    <a:pt x="2084" y="7490"/>
                  </a:cubicBezTo>
                  <a:cubicBezTo>
                    <a:pt x="1882" y="7859"/>
                    <a:pt x="1667" y="8169"/>
                    <a:pt x="1667" y="8169"/>
                  </a:cubicBezTo>
                  <a:lnTo>
                    <a:pt x="1096" y="9014"/>
                  </a:lnTo>
                  <a:lnTo>
                    <a:pt x="2072" y="8728"/>
                  </a:lnTo>
                  <a:cubicBezTo>
                    <a:pt x="2072" y="8728"/>
                    <a:pt x="2441" y="8621"/>
                    <a:pt x="2846" y="8550"/>
                  </a:cubicBezTo>
                  <a:cubicBezTo>
                    <a:pt x="2894" y="8538"/>
                    <a:pt x="2953" y="8526"/>
                    <a:pt x="3001" y="8514"/>
                  </a:cubicBezTo>
                  <a:cubicBezTo>
                    <a:pt x="3048" y="8505"/>
                    <a:pt x="3095" y="8500"/>
                    <a:pt x="3142" y="8500"/>
                  </a:cubicBezTo>
                  <a:cubicBezTo>
                    <a:pt x="3517" y="8500"/>
                    <a:pt x="3853" y="8789"/>
                    <a:pt x="3906" y="9181"/>
                  </a:cubicBezTo>
                  <a:cubicBezTo>
                    <a:pt x="3941" y="9466"/>
                    <a:pt x="3977" y="9800"/>
                    <a:pt x="3989" y="10121"/>
                  </a:cubicBezTo>
                  <a:lnTo>
                    <a:pt x="4025" y="11145"/>
                  </a:lnTo>
                  <a:lnTo>
                    <a:pt x="4644" y="10335"/>
                  </a:lnTo>
                  <a:cubicBezTo>
                    <a:pt x="4656" y="10335"/>
                    <a:pt x="4882" y="10038"/>
                    <a:pt x="5156" y="9728"/>
                  </a:cubicBezTo>
                  <a:cubicBezTo>
                    <a:pt x="5192" y="9693"/>
                    <a:pt x="5227" y="9645"/>
                    <a:pt x="5263" y="9609"/>
                  </a:cubicBezTo>
                  <a:cubicBezTo>
                    <a:pt x="5418" y="9448"/>
                    <a:pt x="5623" y="9368"/>
                    <a:pt x="5829" y="9368"/>
                  </a:cubicBezTo>
                  <a:cubicBezTo>
                    <a:pt x="6034" y="9368"/>
                    <a:pt x="6239" y="9448"/>
                    <a:pt x="6394" y="9609"/>
                  </a:cubicBezTo>
                  <a:cubicBezTo>
                    <a:pt x="6430" y="9645"/>
                    <a:pt x="6454" y="9681"/>
                    <a:pt x="6501" y="9728"/>
                  </a:cubicBezTo>
                  <a:cubicBezTo>
                    <a:pt x="6775" y="10038"/>
                    <a:pt x="7001" y="10324"/>
                    <a:pt x="7001" y="10335"/>
                  </a:cubicBezTo>
                  <a:lnTo>
                    <a:pt x="7632" y="11145"/>
                  </a:lnTo>
                  <a:lnTo>
                    <a:pt x="7668" y="10121"/>
                  </a:lnTo>
                  <a:cubicBezTo>
                    <a:pt x="7668" y="10121"/>
                    <a:pt x="7680" y="9752"/>
                    <a:pt x="7728" y="9335"/>
                  </a:cubicBezTo>
                  <a:cubicBezTo>
                    <a:pt x="7740" y="9276"/>
                    <a:pt x="7740" y="9228"/>
                    <a:pt x="7751" y="9181"/>
                  </a:cubicBezTo>
                  <a:cubicBezTo>
                    <a:pt x="7804" y="8789"/>
                    <a:pt x="8140" y="8500"/>
                    <a:pt x="8516" y="8500"/>
                  </a:cubicBezTo>
                  <a:cubicBezTo>
                    <a:pt x="8562" y="8500"/>
                    <a:pt x="8609" y="8505"/>
                    <a:pt x="8656" y="8514"/>
                  </a:cubicBezTo>
                  <a:cubicBezTo>
                    <a:pt x="8704" y="8526"/>
                    <a:pt x="8752" y="8538"/>
                    <a:pt x="8811" y="8538"/>
                  </a:cubicBezTo>
                  <a:cubicBezTo>
                    <a:pt x="9216" y="8621"/>
                    <a:pt x="9573" y="8728"/>
                    <a:pt x="9585" y="8728"/>
                  </a:cubicBezTo>
                  <a:lnTo>
                    <a:pt x="10561" y="9014"/>
                  </a:lnTo>
                  <a:lnTo>
                    <a:pt x="9990" y="8169"/>
                  </a:lnTo>
                  <a:cubicBezTo>
                    <a:pt x="9990" y="8169"/>
                    <a:pt x="9776" y="7859"/>
                    <a:pt x="9573" y="7502"/>
                  </a:cubicBezTo>
                  <a:cubicBezTo>
                    <a:pt x="9549" y="7454"/>
                    <a:pt x="9526" y="7407"/>
                    <a:pt x="9502" y="7359"/>
                  </a:cubicBezTo>
                  <a:cubicBezTo>
                    <a:pt x="9287" y="6966"/>
                    <a:pt x="9442" y="6490"/>
                    <a:pt x="9847" y="6287"/>
                  </a:cubicBezTo>
                  <a:cubicBezTo>
                    <a:pt x="10109" y="6168"/>
                    <a:pt x="10407" y="6037"/>
                    <a:pt x="10716" y="5918"/>
                  </a:cubicBezTo>
                  <a:lnTo>
                    <a:pt x="11657" y="5573"/>
                  </a:lnTo>
                  <a:lnTo>
                    <a:pt x="10716" y="5228"/>
                  </a:lnTo>
                  <a:cubicBezTo>
                    <a:pt x="10418" y="5109"/>
                    <a:pt x="10109" y="4978"/>
                    <a:pt x="9847" y="4859"/>
                  </a:cubicBezTo>
                  <a:cubicBezTo>
                    <a:pt x="9442" y="4656"/>
                    <a:pt x="9287" y="4168"/>
                    <a:pt x="9502" y="3787"/>
                  </a:cubicBezTo>
                  <a:cubicBezTo>
                    <a:pt x="9526" y="3739"/>
                    <a:pt x="9549" y="3692"/>
                    <a:pt x="9573" y="3656"/>
                  </a:cubicBezTo>
                  <a:cubicBezTo>
                    <a:pt x="9776" y="3287"/>
                    <a:pt x="9990" y="2977"/>
                    <a:pt x="9990" y="2977"/>
                  </a:cubicBezTo>
                  <a:lnTo>
                    <a:pt x="10561" y="2132"/>
                  </a:lnTo>
                  <a:lnTo>
                    <a:pt x="9585" y="2418"/>
                  </a:lnTo>
                  <a:cubicBezTo>
                    <a:pt x="9585" y="2418"/>
                    <a:pt x="9216" y="2513"/>
                    <a:pt x="8811" y="2596"/>
                  </a:cubicBezTo>
                  <a:cubicBezTo>
                    <a:pt x="8764" y="2608"/>
                    <a:pt x="8704" y="2620"/>
                    <a:pt x="8656" y="2632"/>
                  </a:cubicBezTo>
                  <a:cubicBezTo>
                    <a:pt x="8609" y="2641"/>
                    <a:pt x="8562" y="2646"/>
                    <a:pt x="8516" y="2646"/>
                  </a:cubicBezTo>
                  <a:cubicBezTo>
                    <a:pt x="8140" y="2646"/>
                    <a:pt x="7804" y="2357"/>
                    <a:pt x="7751" y="1965"/>
                  </a:cubicBezTo>
                  <a:cubicBezTo>
                    <a:pt x="7716" y="1680"/>
                    <a:pt x="7680" y="1346"/>
                    <a:pt x="7668" y="1025"/>
                  </a:cubicBezTo>
                  <a:lnTo>
                    <a:pt x="7632" y="1"/>
                  </a:lnTo>
                  <a:lnTo>
                    <a:pt x="7013" y="810"/>
                  </a:lnTo>
                  <a:cubicBezTo>
                    <a:pt x="7001" y="810"/>
                    <a:pt x="6775" y="1108"/>
                    <a:pt x="6501" y="1418"/>
                  </a:cubicBezTo>
                  <a:cubicBezTo>
                    <a:pt x="6466" y="1453"/>
                    <a:pt x="6418" y="1501"/>
                    <a:pt x="6394" y="1537"/>
                  </a:cubicBezTo>
                  <a:cubicBezTo>
                    <a:pt x="6239" y="1698"/>
                    <a:pt x="6034" y="1778"/>
                    <a:pt x="5829" y="1778"/>
                  </a:cubicBezTo>
                  <a:cubicBezTo>
                    <a:pt x="5623" y="1778"/>
                    <a:pt x="5418" y="1698"/>
                    <a:pt x="5263" y="1537"/>
                  </a:cubicBezTo>
                  <a:cubicBezTo>
                    <a:pt x="5227" y="1501"/>
                    <a:pt x="5192" y="1453"/>
                    <a:pt x="5156" y="1418"/>
                  </a:cubicBezTo>
                  <a:cubicBezTo>
                    <a:pt x="4882" y="1108"/>
                    <a:pt x="4644" y="822"/>
                    <a:pt x="4644" y="810"/>
                  </a:cubicBez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9CF137-A5F0-40C8-B0FF-7B495BD4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65" y="1274329"/>
            <a:ext cx="3578262" cy="3408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91"/>
          <p:cNvSpPr txBox="1">
            <a:spLocks noGrp="1"/>
          </p:cNvSpPr>
          <p:nvPr>
            <p:ph type="title" idx="2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84" name="Google Shape;2784;p91"/>
          <p:cNvSpPr txBox="1">
            <a:spLocks noGrp="1"/>
          </p:cNvSpPr>
          <p:nvPr>
            <p:ph type="title"/>
          </p:nvPr>
        </p:nvSpPr>
        <p:spPr>
          <a:xfrm>
            <a:off x="2821650" y="2583771"/>
            <a:ext cx="35007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COMPLICATIONS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onavirus Breakthrough Premium XL by Slidesgo">
  <a:themeElements>
    <a:clrScheme name="Simple Light">
      <a:dk1>
        <a:srgbClr val="2B2D29"/>
      </a:dk1>
      <a:lt1>
        <a:srgbClr val="FFFFFF"/>
      </a:lt1>
      <a:dk2>
        <a:srgbClr val="96E02C"/>
      </a:dk2>
      <a:lt2>
        <a:srgbClr val="83B711"/>
      </a:lt2>
      <a:accent1>
        <a:srgbClr val="FFFFFF"/>
      </a:accent1>
      <a:accent2>
        <a:srgbClr val="96E02C"/>
      </a:accent2>
      <a:accent3>
        <a:srgbClr val="83B711"/>
      </a:accent3>
      <a:accent4>
        <a:srgbClr val="375000"/>
      </a:accent4>
      <a:accent5>
        <a:srgbClr val="2B2D29"/>
      </a:accent5>
      <a:accent6>
        <a:srgbClr val="2B2D2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487</Words>
  <Application>Microsoft Office PowerPoint</Application>
  <PresentationFormat>On-screen Show (16:9)</PresentationFormat>
  <Paragraphs>83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Fjalla One</vt:lpstr>
      <vt:lpstr>Oxygen</vt:lpstr>
      <vt:lpstr>Arial</vt:lpstr>
      <vt:lpstr>Roboto Condensed Light</vt:lpstr>
      <vt:lpstr>Anton</vt:lpstr>
      <vt:lpstr>Wingdings</vt:lpstr>
      <vt:lpstr>Dubai Medium</vt:lpstr>
      <vt:lpstr>Livvic</vt:lpstr>
      <vt:lpstr>Impact</vt:lpstr>
      <vt:lpstr>Coronavirus Breakthrough Premium XL by Slidesgo</vt:lpstr>
      <vt:lpstr>CORONAVIRUS:  PPP LOANS IN VIRGINIA </vt:lpstr>
      <vt:lpstr>AGENDA</vt:lpstr>
      <vt:lpstr>01</vt:lpstr>
      <vt:lpstr>Paycheck Protection Act (PPP)</vt:lpstr>
      <vt:lpstr>INTRODUCTION</vt:lpstr>
      <vt:lpstr>02</vt:lpstr>
      <vt:lpstr>TOOLS &amp; PROCESS</vt:lpstr>
      <vt:lpstr>PPP DATA</vt:lpstr>
      <vt:lpstr>03</vt:lpstr>
      <vt:lpstr>LESSONS LEARNED</vt:lpstr>
      <vt:lpstr>04</vt:lpstr>
      <vt:lpstr>$3,358,747,651</vt:lpstr>
      <vt:lpstr>D3 BAR GRAPH </vt:lpstr>
      <vt:lpstr>HIGHEST</vt:lpstr>
      <vt:lpstr>CHART.JS</vt:lpstr>
      <vt:lpstr>LEAFLET</vt:lpstr>
      <vt:lpstr>PowerPoint Presentation</vt:lpstr>
      <vt:lpstr>Half of the loans (around $1.7 billion) went to districts in northern and central Virginia where the Professional, Scientific &amp; Technical Services industries received the most loans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 PPP LOANS IN VIRGINIA</dc:title>
  <dc:creator>Bridget Reardon</dc:creator>
  <cp:lastModifiedBy>Alvin Misa</cp:lastModifiedBy>
  <cp:revision>33</cp:revision>
  <dcterms:modified xsi:type="dcterms:W3CDTF">2021-03-29T23:14:26Z</dcterms:modified>
</cp:coreProperties>
</file>