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423-0AA1-451A-A54B-16868E972F6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0D6B-F2FB-4D80-ADE7-E97D1E38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MusicStoreDB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Re-runnable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7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2620"/>
            <a:ext cx="7386637" cy="63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Song names into Song Table and who wrote them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5061" y="744627"/>
            <a:ext cx="5383213" cy="557352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8" y="421694"/>
            <a:ext cx="8391244" cy="62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PK's and FK's to the tables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057400"/>
            <a:ext cx="7220982" cy="28771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635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smtClean="0"/>
              <a:t>Procedure </a:t>
            </a:r>
            <a:r>
              <a:rPr lang="en-US" dirty="0"/>
              <a:t>for searching for All info by Song Name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105" y="1959970"/>
            <a:ext cx="7406350" cy="301740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648" y="2057400"/>
            <a:ext cx="3899646" cy="38115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smtClean="0"/>
              <a:t>Procedure for search by artist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531" y="2325717"/>
            <a:ext cx="7369052" cy="258308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78424"/>
            <a:ext cx="3449824" cy="36905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4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</a:t>
            </a:r>
            <a:r>
              <a:rPr lang="en-US" dirty="0" err="1" smtClean="0"/>
              <a:t>MusicStoreDB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8858" y="2057400"/>
            <a:ext cx="7068672" cy="27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3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Artists table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435" y="1780098"/>
            <a:ext cx="6794594" cy="40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Albums table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870" y="2393577"/>
            <a:ext cx="6926161" cy="32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Songs Table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541" y="1924365"/>
            <a:ext cx="6840570" cy="40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Artist data into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else for </a:t>
            </a:r>
            <a:r>
              <a:rPr lang="en-US" dirty="0" smtClean="0"/>
              <a:t>each </a:t>
            </a:r>
            <a:r>
              <a:rPr lang="en-US" dirty="0"/>
              <a:t>entry in case some how one of them is deleted, they are all reentered into database table.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543" y="1014087"/>
            <a:ext cx="5961156" cy="46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9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7" y="485709"/>
            <a:ext cx="8282268" cy="60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9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5" y="1277471"/>
            <a:ext cx="9663952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6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Album Data into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952" y="931488"/>
            <a:ext cx="5895789" cy="56565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85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MusicStoreDB </vt:lpstr>
      <vt:lpstr>Creation of MusicStoreDB</vt:lpstr>
      <vt:lpstr>Creation of Artists table</vt:lpstr>
      <vt:lpstr>Creation of Albums table</vt:lpstr>
      <vt:lpstr>Creation of Songs Table</vt:lpstr>
      <vt:lpstr>Inserting Artist data into Tables</vt:lpstr>
      <vt:lpstr>PowerPoint Presentation</vt:lpstr>
      <vt:lpstr>PowerPoint Presentation</vt:lpstr>
      <vt:lpstr>Insert Album Data into Table</vt:lpstr>
      <vt:lpstr>PowerPoint Presentation</vt:lpstr>
      <vt:lpstr>Insert Song names into Song Table and who wrote them</vt:lpstr>
      <vt:lpstr>PowerPoint Presentation</vt:lpstr>
      <vt:lpstr>Add PK's and FK's to the tables</vt:lpstr>
      <vt:lpstr>Store Procedure for searching for All info by Song Name</vt:lpstr>
      <vt:lpstr>Store Procedure for search by artist</vt:lpstr>
      <vt:lpstr>Indexes</vt:lpstr>
    </vt:vector>
  </TitlesOfParts>
  <Company>Dunwoody College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MusicStoreDB</dc:title>
  <dc:creator>Arachtingi, Peter Micheal</dc:creator>
  <cp:lastModifiedBy>Arachtingi, Peter Micheal</cp:lastModifiedBy>
  <cp:revision>5</cp:revision>
  <dcterms:created xsi:type="dcterms:W3CDTF">2018-12-07T04:12:50Z</dcterms:created>
  <dcterms:modified xsi:type="dcterms:W3CDTF">2018-12-07T04:51:03Z</dcterms:modified>
</cp:coreProperties>
</file>