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1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423-0AA1-451A-A54B-16868E972F6D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0D6B-F2FB-4D80-ADE7-E97D1E38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8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423-0AA1-451A-A54B-16868E972F6D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0D6B-F2FB-4D80-ADE7-E97D1E38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6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423-0AA1-451A-A54B-16868E972F6D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0D6B-F2FB-4D80-ADE7-E97D1E38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8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423-0AA1-451A-A54B-16868E972F6D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0D6B-F2FB-4D80-ADE7-E97D1E38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423-0AA1-451A-A54B-16868E972F6D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0D6B-F2FB-4D80-ADE7-E97D1E38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1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423-0AA1-451A-A54B-16868E972F6D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0D6B-F2FB-4D80-ADE7-E97D1E38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4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423-0AA1-451A-A54B-16868E972F6D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0D6B-F2FB-4D80-ADE7-E97D1E38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53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423-0AA1-451A-A54B-16868E972F6D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0D6B-F2FB-4D80-ADE7-E97D1E38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423-0AA1-451A-A54B-16868E972F6D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0D6B-F2FB-4D80-ADE7-E97D1E38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2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423-0AA1-451A-A54B-16868E972F6D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0D6B-F2FB-4D80-ADE7-E97D1E38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9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423-0AA1-451A-A54B-16868E972F6D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0D6B-F2FB-4D80-ADE7-E97D1E38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2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EC423-0AA1-451A-A54B-16868E972F6D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A0D6B-F2FB-4D80-ADE7-E97D1E38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MusicStoreDB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Re-runnable </a:t>
            </a:r>
            <a:r>
              <a:rPr lang="en-US" dirty="0" smtClean="0"/>
              <a:t>script</a:t>
            </a:r>
          </a:p>
          <a:p>
            <a:r>
              <a:rPr lang="en-US" dirty="0" smtClean="0"/>
              <a:t>By</a:t>
            </a:r>
          </a:p>
          <a:p>
            <a:r>
              <a:rPr lang="en-US" dirty="0" smtClean="0"/>
              <a:t>Daniel and Peter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70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12620"/>
            <a:ext cx="7386637" cy="638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96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Song names into Song Table and who wrote them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5061" y="744627"/>
            <a:ext cx="5383213" cy="5573529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Same as the last two</a:t>
            </a:r>
          </a:p>
        </p:txBody>
      </p:sp>
    </p:spTree>
    <p:extLst>
      <p:ext uri="{BB962C8B-B14F-4D97-AF65-F5344CB8AC3E}">
        <p14:creationId xmlns:p14="http://schemas.microsoft.com/office/powerpoint/2010/main" val="2586462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908" y="421694"/>
            <a:ext cx="8391244" cy="620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0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PK's and FK's to the tables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025" y="2057400"/>
            <a:ext cx="7220982" cy="287711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635" y="2057400"/>
            <a:ext cx="3932237" cy="38115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66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Procedure for searching for All info by Song Name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5105" y="1959970"/>
            <a:ext cx="7406350" cy="301740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0648" y="2057400"/>
            <a:ext cx="3899646" cy="38115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00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Procedure for search by artist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6531" y="2325717"/>
            <a:ext cx="7369052" cy="258308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78424"/>
            <a:ext cx="3449824" cy="36905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47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F17722-91EE-4780-B3BD-E9AB5EEDC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2331020"/>
            <a:ext cx="6172200" cy="218643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If they do not exist then they will be made. This was the only solution I found to work. It could be expanded to drop and remake. It was made to match the rest of the script file. If it was a real situation I do not see the point of deleting the DB when it exists</a:t>
            </a:r>
            <a:r>
              <a:rPr lang="en-US"/>
              <a:t>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7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</a:t>
            </a:r>
            <a:r>
              <a:rPr lang="en-US" dirty="0" err="1"/>
              <a:t>MusicStoreDB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Creates database if non </a:t>
            </a:r>
            <a:r>
              <a:rPr lang="en-US" dirty="0" err="1"/>
              <a:t>existant</a:t>
            </a:r>
            <a:r>
              <a:rPr lang="en-US" dirty="0"/>
              <a:t>. 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8858" y="2057400"/>
            <a:ext cx="7068672" cy="277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3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Artists table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Artists table contains </a:t>
            </a:r>
            <a:r>
              <a:rPr lang="en-US" dirty="0" err="1" smtClean="0"/>
              <a:t>ArtistName</a:t>
            </a:r>
            <a:r>
              <a:rPr lang="en-US" dirty="0" smtClean="0"/>
              <a:t> and </a:t>
            </a:r>
            <a:r>
              <a:rPr lang="en-US" dirty="0" err="1" smtClean="0"/>
              <a:t>ArtistLastName</a:t>
            </a:r>
            <a:r>
              <a:rPr lang="en-US" dirty="0" smtClean="0"/>
              <a:t>.  Just in case a band is the artist, the Last name is null.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6435" y="1780098"/>
            <a:ext cx="6794594" cy="408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67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Albums table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AlbumName</a:t>
            </a:r>
            <a:r>
              <a:rPr lang="en-US" dirty="0" smtClean="0"/>
              <a:t> and </a:t>
            </a:r>
            <a:r>
              <a:rPr lang="en-US" dirty="0" err="1" smtClean="0"/>
              <a:t>ReleaseYear</a:t>
            </a:r>
            <a:r>
              <a:rPr lang="en-US" dirty="0" smtClean="0"/>
              <a:t> are needed to sort in case Albums have the same name.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870" y="2393577"/>
            <a:ext cx="6926161" cy="32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Songs Table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SongName</a:t>
            </a:r>
            <a:r>
              <a:rPr lang="en-US" dirty="0" smtClean="0"/>
              <a:t> and </a:t>
            </a:r>
            <a:r>
              <a:rPr lang="en-US" dirty="0" err="1" smtClean="0"/>
              <a:t>WrittenBy</a:t>
            </a:r>
            <a:r>
              <a:rPr lang="en-US" dirty="0" smtClean="0"/>
              <a:t> columns are incase multiple people have written a song. 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9541" y="1924365"/>
            <a:ext cx="6840570" cy="405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5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Artist data into Tables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If else for each entry in case some how one of them is deleted, they are all reentered into database table.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9543" y="1014087"/>
            <a:ext cx="5961156" cy="463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9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777" y="485709"/>
            <a:ext cx="8282268" cy="608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9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95" y="1277471"/>
            <a:ext cx="9663952" cy="414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62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Album Data into Table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5952" y="931488"/>
            <a:ext cx="5895789" cy="565658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Same as artists.  Added extra flexibility in case a single entry isn’t there. No matter what the database table has for data it will add if it is needed. </a:t>
            </a:r>
          </a:p>
        </p:txBody>
      </p:sp>
    </p:spTree>
    <p:extLst>
      <p:ext uri="{BB962C8B-B14F-4D97-AF65-F5344CB8AC3E}">
        <p14:creationId xmlns:p14="http://schemas.microsoft.com/office/powerpoint/2010/main" val="19549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244</Words>
  <Application>Microsoft Office PowerPoint</Application>
  <PresentationFormat>Widescreen</PresentationFormat>
  <Paragraphs>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MusicStoreDB </vt:lpstr>
      <vt:lpstr>Creation of MusicStoreDB</vt:lpstr>
      <vt:lpstr>Creation of Artists table</vt:lpstr>
      <vt:lpstr>Creation of Albums table</vt:lpstr>
      <vt:lpstr>Creation of Songs Table</vt:lpstr>
      <vt:lpstr>Inserting Artist data into Tables</vt:lpstr>
      <vt:lpstr>PowerPoint Presentation</vt:lpstr>
      <vt:lpstr>PowerPoint Presentation</vt:lpstr>
      <vt:lpstr>Insert Album Data into Table</vt:lpstr>
      <vt:lpstr>PowerPoint Presentation</vt:lpstr>
      <vt:lpstr>Insert Song names into Song Table and who wrote them</vt:lpstr>
      <vt:lpstr>PowerPoint Presentation</vt:lpstr>
      <vt:lpstr>Add PK's and FK's to the tables</vt:lpstr>
      <vt:lpstr>Store Procedure for searching for All info by Song Name</vt:lpstr>
      <vt:lpstr>Store Procedure for search by artist</vt:lpstr>
      <vt:lpstr>Indexes</vt:lpstr>
    </vt:vector>
  </TitlesOfParts>
  <Company>Dunwoody College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MusicStoreDB</dc:title>
  <dc:creator>Arachtingi, Peter Micheal</dc:creator>
  <cp:lastModifiedBy>Clark, Daniel Lee</cp:lastModifiedBy>
  <cp:revision>13</cp:revision>
  <dcterms:created xsi:type="dcterms:W3CDTF">2018-12-07T04:12:50Z</dcterms:created>
  <dcterms:modified xsi:type="dcterms:W3CDTF">2018-12-13T23:07:06Z</dcterms:modified>
</cp:coreProperties>
</file>