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782" r:id="rId5"/>
    <p:sldId id="759" r:id="rId6"/>
    <p:sldId id="785" r:id="rId7"/>
    <p:sldId id="784" r:id="rId8"/>
    <p:sldId id="786" r:id="rId9"/>
    <p:sldId id="7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0CE15-EFCD-47BA-B6E3-5C9D4D34D434}" v="16" dt="2020-04-30T14:56:10.829"/>
    <p1510:client id="{AE9415B3-4E56-46B3-A95B-9AFF78697764}" v="27" dt="2020-04-30T08:48:49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Daniel" userId="8c00c95f-0b25-4a69-bdc1-f42d87620e8e" providerId="ADAL" clId="{55C0CE15-EFCD-47BA-B6E3-5C9D4D34D434}"/>
    <pc:docChg chg="custSel modSld">
      <pc:chgData name="Moore, Daniel" userId="8c00c95f-0b25-4a69-bdc1-f42d87620e8e" providerId="ADAL" clId="{55C0CE15-EFCD-47BA-B6E3-5C9D4D34D434}" dt="2020-04-30T14:56:40.525" v="117" actId="20577"/>
      <pc:docMkLst>
        <pc:docMk/>
      </pc:docMkLst>
      <pc:sldChg chg="addSp modSp">
        <pc:chgData name="Moore, Daniel" userId="8c00c95f-0b25-4a69-bdc1-f42d87620e8e" providerId="ADAL" clId="{55C0CE15-EFCD-47BA-B6E3-5C9D4D34D434}" dt="2020-04-30T11:58:06.020" v="81" actId="1076"/>
        <pc:sldMkLst>
          <pc:docMk/>
          <pc:sldMk cId="4203792605" sldId="784"/>
        </pc:sldMkLst>
        <pc:spChg chg="add mod">
          <ac:chgData name="Moore, Daniel" userId="8c00c95f-0b25-4a69-bdc1-f42d87620e8e" providerId="ADAL" clId="{55C0CE15-EFCD-47BA-B6E3-5C9D4D34D434}" dt="2020-04-30T11:57:31.154" v="75" actId="20577"/>
          <ac:spMkLst>
            <pc:docMk/>
            <pc:sldMk cId="4203792605" sldId="784"/>
            <ac:spMk id="15" creationId="{5B5FABAF-B34F-4744-B526-6E1C1D8C134B}"/>
          </ac:spMkLst>
        </pc:spChg>
        <pc:spChg chg="add mod">
          <ac:chgData name="Moore, Daniel" userId="8c00c95f-0b25-4a69-bdc1-f42d87620e8e" providerId="ADAL" clId="{55C0CE15-EFCD-47BA-B6E3-5C9D4D34D434}" dt="2020-04-30T11:57:42.902" v="77" actId="1076"/>
          <ac:spMkLst>
            <pc:docMk/>
            <pc:sldMk cId="4203792605" sldId="784"/>
            <ac:spMk id="16" creationId="{61A7268B-7376-47DE-9B51-9ABC28DE28E1}"/>
          </ac:spMkLst>
        </pc:spChg>
        <pc:spChg chg="add mod">
          <ac:chgData name="Moore, Daniel" userId="8c00c95f-0b25-4a69-bdc1-f42d87620e8e" providerId="ADAL" clId="{55C0CE15-EFCD-47BA-B6E3-5C9D4D34D434}" dt="2020-04-30T11:57:56.896" v="79" actId="1076"/>
          <ac:spMkLst>
            <pc:docMk/>
            <pc:sldMk cId="4203792605" sldId="784"/>
            <ac:spMk id="17" creationId="{603D9204-E28D-4C19-A08C-FFB6DA4D3FBB}"/>
          </ac:spMkLst>
        </pc:spChg>
        <pc:spChg chg="add mod">
          <ac:chgData name="Moore, Daniel" userId="8c00c95f-0b25-4a69-bdc1-f42d87620e8e" providerId="ADAL" clId="{55C0CE15-EFCD-47BA-B6E3-5C9D4D34D434}" dt="2020-04-30T11:58:06.020" v="81" actId="1076"/>
          <ac:spMkLst>
            <pc:docMk/>
            <pc:sldMk cId="4203792605" sldId="784"/>
            <ac:spMk id="21" creationId="{0FDD758B-7915-4238-85CD-5E982F4A9431}"/>
          </ac:spMkLst>
        </pc:spChg>
      </pc:sldChg>
      <pc:sldChg chg="addSp modSp">
        <pc:chgData name="Moore, Daniel" userId="8c00c95f-0b25-4a69-bdc1-f42d87620e8e" providerId="ADAL" clId="{55C0CE15-EFCD-47BA-B6E3-5C9D4D34D434}" dt="2020-04-30T14:56:40.525" v="117" actId="20577"/>
        <pc:sldMkLst>
          <pc:docMk/>
          <pc:sldMk cId="3233430408" sldId="785"/>
        </pc:sldMkLst>
        <pc:spChg chg="mod">
          <ac:chgData name="Moore, Daniel" userId="8c00c95f-0b25-4a69-bdc1-f42d87620e8e" providerId="ADAL" clId="{55C0CE15-EFCD-47BA-B6E3-5C9D4D34D434}" dt="2020-04-30T11:33:14.393" v="34" actId="20577"/>
          <ac:spMkLst>
            <pc:docMk/>
            <pc:sldMk cId="3233430408" sldId="785"/>
            <ac:spMk id="18" creationId="{62235CF9-6480-4D1B-8667-C950748A679B}"/>
          </ac:spMkLst>
        </pc:spChg>
        <pc:spChg chg="add mod">
          <ac:chgData name="Moore, Daniel" userId="8c00c95f-0b25-4a69-bdc1-f42d87620e8e" providerId="ADAL" clId="{55C0CE15-EFCD-47BA-B6E3-5C9D4D34D434}" dt="2020-04-30T11:55:25.870" v="42" actId="20577"/>
          <ac:spMkLst>
            <pc:docMk/>
            <pc:sldMk cId="3233430408" sldId="785"/>
            <ac:spMk id="21" creationId="{0D781E64-CCC0-4C9B-8232-16FD972ED258}"/>
          </ac:spMkLst>
        </pc:spChg>
        <pc:spChg chg="add mod">
          <ac:chgData name="Moore, Daniel" userId="8c00c95f-0b25-4a69-bdc1-f42d87620e8e" providerId="ADAL" clId="{55C0CE15-EFCD-47BA-B6E3-5C9D4D34D434}" dt="2020-04-30T11:55:28.918" v="46" actId="20577"/>
          <ac:spMkLst>
            <pc:docMk/>
            <pc:sldMk cId="3233430408" sldId="785"/>
            <ac:spMk id="25" creationId="{1304F87F-DA68-4FB2-8B54-94335CF980AF}"/>
          </ac:spMkLst>
        </pc:spChg>
        <pc:spChg chg="add mod">
          <ac:chgData name="Moore, Daniel" userId="8c00c95f-0b25-4a69-bdc1-f42d87620e8e" providerId="ADAL" clId="{55C0CE15-EFCD-47BA-B6E3-5C9D4D34D434}" dt="2020-04-30T11:55:32.760" v="50" actId="20577"/>
          <ac:spMkLst>
            <pc:docMk/>
            <pc:sldMk cId="3233430408" sldId="785"/>
            <ac:spMk id="26" creationId="{6BAFCC9A-0AA9-47AA-BBD1-8AFCC91C2375}"/>
          </ac:spMkLst>
        </pc:spChg>
        <pc:spChg chg="add mod">
          <ac:chgData name="Moore, Daniel" userId="8c00c95f-0b25-4a69-bdc1-f42d87620e8e" providerId="ADAL" clId="{55C0CE15-EFCD-47BA-B6E3-5C9D4D34D434}" dt="2020-04-30T14:56:40.525" v="117" actId="20577"/>
          <ac:spMkLst>
            <pc:docMk/>
            <pc:sldMk cId="3233430408" sldId="785"/>
            <ac:spMk id="27" creationId="{251355E8-FAE3-4B7F-98C8-DD19EA7E705E}"/>
          </ac:spMkLst>
        </pc:spChg>
        <pc:picChg chg="mod">
          <ac:chgData name="Moore, Daniel" userId="8c00c95f-0b25-4a69-bdc1-f42d87620e8e" providerId="ADAL" clId="{55C0CE15-EFCD-47BA-B6E3-5C9D4D34D434}" dt="2020-04-30T11:33:18.397" v="35" actId="1076"/>
          <ac:picMkLst>
            <pc:docMk/>
            <pc:sldMk cId="3233430408" sldId="785"/>
            <ac:picMk id="10" creationId="{707313BF-4B4A-4A61-A07E-E5E16CDD7DC6}"/>
          </ac:picMkLst>
        </pc:picChg>
        <pc:picChg chg="mod">
          <ac:chgData name="Moore, Daniel" userId="8c00c95f-0b25-4a69-bdc1-f42d87620e8e" providerId="ADAL" clId="{55C0CE15-EFCD-47BA-B6E3-5C9D4D34D434}" dt="2020-04-30T11:33:24.684" v="36" actId="1076"/>
          <ac:picMkLst>
            <pc:docMk/>
            <pc:sldMk cId="3233430408" sldId="785"/>
            <ac:picMk id="16" creationId="{79E161D0-28B2-4F64-8AE2-93AE25E401D2}"/>
          </ac:picMkLst>
        </pc:picChg>
      </pc:sldChg>
      <pc:sldChg chg="addSp modSp">
        <pc:chgData name="Moore, Daniel" userId="8c00c95f-0b25-4a69-bdc1-f42d87620e8e" providerId="ADAL" clId="{55C0CE15-EFCD-47BA-B6E3-5C9D4D34D434}" dt="2020-04-30T11:59:28.428" v="100" actId="20577"/>
        <pc:sldMkLst>
          <pc:docMk/>
          <pc:sldMk cId="1980891836" sldId="786"/>
        </pc:sldMkLst>
        <pc:spChg chg="add mod">
          <ac:chgData name="Moore, Daniel" userId="8c00c95f-0b25-4a69-bdc1-f42d87620e8e" providerId="ADAL" clId="{55C0CE15-EFCD-47BA-B6E3-5C9D4D34D434}" dt="2020-04-30T11:58:16.982" v="83" actId="1076"/>
          <ac:spMkLst>
            <pc:docMk/>
            <pc:sldMk cId="1980891836" sldId="786"/>
            <ac:spMk id="12" creationId="{56D6F412-63FC-4752-8B44-C04E135ADE20}"/>
          </ac:spMkLst>
        </pc:spChg>
        <pc:spChg chg="add mod">
          <ac:chgData name="Moore, Daniel" userId="8c00c95f-0b25-4a69-bdc1-f42d87620e8e" providerId="ADAL" clId="{55C0CE15-EFCD-47BA-B6E3-5C9D4D34D434}" dt="2020-04-30T11:58:22.591" v="85" actId="1076"/>
          <ac:spMkLst>
            <pc:docMk/>
            <pc:sldMk cId="1980891836" sldId="786"/>
            <ac:spMk id="13" creationId="{0ED7AB23-5384-4BF7-9408-21D45246372E}"/>
          </ac:spMkLst>
        </pc:spChg>
        <pc:spChg chg="add mod">
          <ac:chgData name="Moore, Daniel" userId="8c00c95f-0b25-4a69-bdc1-f42d87620e8e" providerId="ADAL" clId="{55C0CE15-EFCD-47BA-B6E3-5C9D4D34D434}" dt="2020-04-30T11:58:27.804" v="87" actId="1076"/>
          <ac:spMkLst>
            <pc:docMk/>
            <pc:sldMk cId="1980891836" sldId="786"/>
            <ac:spMk id="15" creationId="{30820F22-65FB-4171-A6CD-B1764A465E3C}"/>
          </ac:spMkLst>
        </pc:spChg>
        <pc:spChg chg="add mod">
          <ac:chgData name="Moore, Daniel" userId="8c00c95f-0b25-4a69-bdc1-f42d87620e8e" providerId="ADAL" clId="{55C0CE15-EFCD-47BA-B6E3-5C9D4D34D434}" dt="2020-04-30T11:59:28.428" v="100" actId="20577"/>
          <ac:spMkLst>
            <pc:docMk/>
            <pc:sldMk cId="1980891836" sldId="786"/>
            <ac:spMk id="16" creationId="{7F53D896-8E45-49F7-B058-0A1D7C12D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77D8-631A-49A1-B52F-F7676F7B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85D04-7147-4F6B-BF8B-1F3C494F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6DF5-29CD-4B73-8F04-D0CF6CDF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6570-3BAB-4C20-B4B0-EF36FFF6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37B6-6CF8-4C6D-A401-85FBCDC7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C3ED-37B8-4070-A3EA-41D59C5C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74C90-2816-442B-91D6-A9810A85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7565-6EC9-48B2-8F2B-FD56BA93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C3EA5-1D28-411C-9126-D7C17BE0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DE07-E31B-4E21-BD8B-2EC59056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CCF5E-1E88-45F4-A9F2-F0B20C1AD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070F6-E139-4D55-88DC-A00AE2039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AD152-D166-4A87-AAA0-1C7EE89B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F47C-686C-4E07-9DA5-5D391938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80A9-0B02-41E0-87C1-DBCC9E55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0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 3">
    <p:bg>
      <p:bgPr>
        <a:solidFill>
          <a:srgbClr val="00D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99F07EAB-9099-AB4B-8CC2-193E8E119D9C}"/>
              </a:ext>
            </a:extLst>
          </p:cNvPr>
          <p:cNvSpPr/>
          <p:nvPr userDrawn="1"/>
        </p:nvSpPr>
        <p:spPr>
          <a:xfrm>
            <a:off x="11499178" y="3452105"/>
            <a:ext cx="699437" cy="3411319"/>
          </a:xfrm>
          <a:custGeom>
            <a:avLst/>
            <a:gdLst>
              <a:gd name="connsiteX0" fmla="*/ 8449734 w 8449734"/>
              <a:gd name="connsiteY0" fmla="*/ 0 h 11311467"/>
              <a:gd name="connsiteX1" fmla="*/ 2353734 w 8449734"/>
              <a:gd name="connsiteY1" fmla="*/ 0 h 11311467"/>
              <a:gd name="connsiteX2" fmla="*/ 0 w 8449734"/>
              <a:gd name="connsiteY2" fmla="*/ 11311467 h 11311467"/>
              <a:gd name="connsiteX3" fmla="*/ 8449734 w 8449734"/>
              <a:gd name="connsiteY3" fmla="*/ 11311467 h 11311467"/>
              <a:gd name="connsiteX4" fmla="*/ 8449734 w 8449734"/>
              <a:gd name="connsiteY4" fmla="*/ 0 h 11311467"/>
              <a:gd name="connsiteX0" fmla="*/ 8331971 w 8449734"/>
              <a:gd name="connsiteY0" fmla="*/ 152400 h 11311467"/>
              <a:gd name="connsiteX1" fmla="*/ 2353734 w 8449734"/>
              <a:gd name="connsiteY1" fmla="*/ 0 h 11311467"/>
              <a:gd name="connsiteX2" fmla="*/ 0 w 8449734"/>
              <a:gd name="connsiteY2" fmla="*/ 11311467 h 11311467"/>
              <a:gd name="connsiteX3" fmla="*/ 8449734 w 8449734"/>
              <a:gd name="connsiteY3" fmla="*/ 11311467 h 11311467"/>
              <a:gd name="connsiteX4" fmla="*/ 8331971 w 8449734"/>
              <a:gd name="connsiteY4" fmla="*/ 152400 h 11311467"/>
              <a:gd name="connsiteX0" fmla="*/ 8453198 w 8453198"/>
              <a:gd name="connsiteY0" fmla="*/ 3464 h 11311467"/>
              <a:gd name="connsiteX1" fmla="*/ 2353734 w 8453198"/>
              <a:gd name="connsiteY1" fmla="*/ 0 h 11311467"/>
              <a:gd name="connsiteX2" fmla="*/ 0 w 8453198"/>
              <a:gd name="connsiteY2" fmla="*/ 11311467 h 11311467"/>
              <a:gd name="connsiteX3" fmla="*/ 8449734 w 8453198"/>
              <a:gd name="connsiteY3" fmla="*/ 11311467 h 11311467"/>
              <a:gd name="connsiteX4" fmla="*/ 8453198 w 8453198"/>
              <a:gd name="connsiteY4" fmla="*/ 3464 h 11311467"/>
              <a:gd name="connsiteX0" fmla="*/ 8453198 w 8453198"/>
              <a:gd name="connsiteY0" fmla="*/ 3464 h 11311467"/>
              <a:gd name="connsiteX1" fmla="*/ 2353734 w 8453198"/>
              <a:gd name="connsiteY1" fmla="*/ 0 h 11311467"/>
              <a:gd name="connsiteX2" fmla="*/ 0 w 8453198"/>
              <a:gd name="connsiteY2" fmla="*/ 11311467 h 11311467"/>
              <a:gd name="connsiteX3" fmla="*/ 8376998 w 8453198"/>
              <a:gd name="connsiteY3" fmla="*/ 11242194 h 11311467"/>
              <a:gd name="connsiteX4" fmla="*/ 8453198 w 8453198"/>
              <a:gd name="connsiteY4" fmla="*/ 3464 h 11311467"/>
              <a:gd name="connsiteX0" fmla="*/ 8453198 w 8460225"/>
              <a:gd name="connsiteY0" fmla="*/ 3464 h 11311467"/>
              <a:gd name="connsiteX1" fmla="*/ 2353734 w 8460225"/>
              <a:gd name="connsiteY1" fmla="*/ 0 h 11311467"/>
              <a:gd name="connsiteX2" fmla="*/ 0 w 8460225"/>
              <a:gd name="connsiteY2" fmla="*/ 11311467 h 11311467"/>
              <a:gd name="connsiteX3" fmla="*/ 8460125 w 8460225"/>
              <a:gd name="connsiteY3" fmla="*/ 11308003 h 11311467"/>
              <a:gd name="connsiteX4" fmla="*/ 8453198 w 8460225"/>
              <a:gd name="connsiteY4" fmla="*/ 3464 h 11311467"/>
              <a:gd name="connsiteX0" fmla="*/ 8408171 w 8415198"/>
              <a:gd name="connsiteY0" fmla="*/ 3464 h 11308003"/>
              <a:gd name="connsiteX1" fmla="*/ 2308707 w 8415198"/>
              <a:gd name="connsiteY1" fmla="*/ 0 h 11308003"/>
              <a:gd name="connsiteX2" fmla="*/ 0 w 8415198"/>
              <a:gd name="connsiteY2" fmla="*/ 11308003 h 11308003"/>
              <a:gd name="connsiteX3" fmla="*/ 8415098 w 8415198"/>
              <a:gd name="connsiteY3" fmla="*/ 11308003 h 11308003"/>
              <a:gd name="connsiteX4" fmla="*/ 8408171 w 8415198"/>
              <a:gd name="connsiteY4" fmla="*/ 3464 h 11308003"/>
              <a:gd name="connsiteX0" fmla="*/ 8280017 w 8287044"/>
              <a:gd name="connsiteY0" fmla="*/ 3464 h 11321858"/>
              <a:gd name="connsiteX1" fmla="*/ 2180553 w 8287044"/>
              <a:gd name="connsiteY1" fmla="*/ 0 h 11321858"/>
              <a:gd name="connsiteX2" fmla="*/ 0 w 8287044"/>
              <a:gd name="connsiteY2" fmla="*/ 11321858 h 11321858"/>
              <a:gd name="connsiteX3" fmla="*/ 8286944 w 8287044"/>
              <a:gd name="connsiteY3" fmla="*/ 11308003 h 11321858"/>
              <a:gd name="connsiteX4" fmla="*/ 8280017 w 8287044"/>
              <a:gd name="connsiteY4" fmla="*/ 3464 h 11321858"/>
              <a:gd name="connsiteX0" fmla="*/ 8408172 w 8415199"/>
              <a:gd name="connsiteY0" fmla="*/ 3464 h 11311467"/>
              <a:gd name="connsiteX1" fmla="*/ 2308708 w 8415199"/>
              <a:gd name="connsiteY1" fmla="*/ 0 h 11311467"/>
              <a:gd name="connsiteX2" fmla="*/ 0 w 8415199"/>
              <a:gd name="connsiteY2" fmla="*/ 11311467 h 11311467"/>
              <a:gd name="connsiteX3" fmla="*/ 8415099 w 8415199"/>
              <a:gd name="connsiteY3" fmla="*/ 11308003 h 11311467"/>
              <a:gd name="connsiteX4" fmla="*/ 8408172 w 8415199"/>
              <a:gd name="connsiteY4" fmla="*/ 3464 h 11311467"/>
              <a:gd name="connsiteX0" fmla="*/ 8408172 w 8415199"/>
              <a:gd name="connsiteY0" fmla="*/ 0 h 11308003"/>
              <a:gd name="connsiteX1" fmla="*/ 2423008 w 8415199"/>
              <a:gd name="connsiteY1" fmla="*/ 0 h 11308003"/>
              <a:gd name="connsiteX2" fmla="*/ 0 w 8415199"/>
              <a:gd name="connsiteY2" fmla="*/ 11308003 h 11308003"/>
              <a:gd name="connsiteX3" fmla="*/ 8415099 w 8415199"/>
              <a:gd name="connsiteY3" fmla="*/ 11304539 h 11308003"/>
              <a:gd name="connsiteX4" fmla="*/ 8408172 w 8415199"/>
              <a:gd name="connsiteY4" fmla="*/ 0 h 11308003"/>
              <a:gd name="connsiteX0" fmla="*/ 8408172 w 8415199"/>
              <a:gd name="connsiteY0" fmla="*/ 6927 h 11314930"/>
              <a:gd name="connsiteX1" fmla="*/ 2305245 w 8415199"/>
              <a:gd name="connsiteY1" fmla="*/ 0 h 11314930"/>
              <a:gd name="connsiteX2" fmla="*/ 0 w 8415199"/>
              <a:gd name="connsiteY2" fmla="*/ 11314930 h 11314930"/>
              <a:gd name="connsiteX3" fmla="*/ 8415099 w 8415199"/>
              <a:gd name="connsiteY3" fmla="*/ 11311466 h 11314930"/>
              <a:gd name="connsiteX4" fmla="*/ 8408172 w 8415199"/>
              <a:gd name="connsiteY4" fmla="*/ 6927 h 11314930"/>
              <a:gd name="connsiteX0" fmla="*/ 4266478 w 8415099"/>
              <a:gd name="connsiteY0" fmla="*/ 0 h 11321450"/>
              <a:gd name="connsiteX1" fmla="*/ 2305245 w 8415099"/>
              <a:gd name="connsiteY1" fmla="*/ 6520 h 11321450"/>
              <a:gd name="connsiteX2" fmla="*/ 0 w 8415099"/>
              <a:gd name="connsiteY2" fmla="*/ 11321450 h 11321450"/>
              <a:gd name="connsiteX3" fmla="*/ 8415099 w 8415099"/>
              <a:gd name="connsiteY3" fmla="*/ 11317986 h 11321450"/>
              <a:gd name="connsiteX4" fmla="*/ 4266478 w 8415099"/>
              <a:gd name="connsiteY4" fmla="*/ 0 h 11321450"/>
              <a:gd name="connsiteX0" fmla="*/ 4266478 w 4266478"/>
              <a:gd name="connsiteY0" fmla="*/ 0 h 11331433"/>
              <a:gd name="connsiteX1" fmla="*/ 2305245 w 4266478"/>
              <a:gd name="connsiteY1" fmla="*/ 6520 h 11331433"/>
              <a:gd name="connsiteX2" fmla="*/ 0 w 4266478"/>
              <a:gd name="connsiteY2" fmla="*/ 11321450 h 11331433"/>
              <a:gd name="connsiteX3" fmla="*/ 4246510 w 4266478"/>
              <a:gd name="connsiteY3" fmla="*/ 11331433 h 11331433"/>
              <a:gd name="connsiteX4" fmla="*/ 4266478 w 4266478"/>
              <a:gd name="connsiteY4" fmla="*/ 0 h 11331433"/>
              <a:gd name="connsiteX0" fmla="*/ 2746960 w 4246510"/>
              <a:gd name="connsiteY0" fmla="*/ 0 h 11385222"/>
              <a:gd name="connsiteX1" fmla="*/ 2305245 w 4246510"/>
              <a:gd name="connsiteY1" fmla="*/ 60309 h 11385222"/>
              <a:gd name="connsiteX2" fmla="*/ 0 w 4246510"/>
              <a:gd name="connsiteY2" fmla="*/ 11375239 h 11385222"/>
              <a:gd name="connsiteX3" fmla="*/ 4246510 w 4246510"/>
              <a:gd name="connsiteY3" fmla="*/ 11385222 h 11385222"/>
              <a:gd name="connsiteX4" fmla="*/ 2746960 w 4246510"/>
              <a:gd name="connsiteY4" fmla="*/ 0 h 11385222"/>
              <a:gd name="connsiteX0" fmla="*/ 2935219 w 4246510"/>
              <a:gd name="connsiteY0" fmla="*/ 0 h 11358328"/>
              <a:gd name="connsiteX1" fmla="*/ 2305245 w 4246510"/>
              <a:gd name="connsiteY1" fmla="*/ 33415 h 11358328"/>
              <a:gd name="connsiteX2" fmla="*/ 0 w 4246510"/>
              <a:gd name="connsiteY2" fmla="*/ 11348345 h 11358328"/>
              <a:gd name="connsiteX3" fmla="*/ 4246510 w 4246510"/>
              <a:gd name="connsiteY3" fmla="*/ 11358328 h 11358328"/>
              <a:gd name="connsiteX4" fmla="*/ 2935219 w 4246510"/>
              <a:gd name="connsiteY4" fmla="*/ 0 h 11358328"/>
              <a:gd name="connsiteX0" fmla="*/ 2935219 w 2955635"/>
              <a:gd name="connsiteY0" fmla="*/ 0 h 11348345"/>
              <a:gd name="connsiteX1" fmla="*/ 2305245 w 2955635"/>
              <a:gd name="connsiteY1" fmla="*/ 33415 h 11348345"/>
              <a:gd name="connsiteX2" fmla="*/ 0 w 2955635"/>
              <a:gd name="connsiteY2" fmla="*/ 11348345 h 11348345"/>
              <a:gd name="connsiteX3" fmla="*/ 2955593 w 2955635"/>
              <a:gd name="connsiteY3" fmla="*/ 11344881 h 11348345"/>
              <a:gd name="connsiteX4" fmla="*/ 2935219 w 2955635"/>
              <a:gd name="connsiteY4" fmla="*/ 0 h 11348345"/>
              <a:gd name="connsiteX0" fmla="*/ 2935219 w 2955635"/>
              <a:gd name="connsiteY0" fmla="*/ 0 h 11321450"/>
              <a:gd name="connsiteX1" fmla="*/ 2305245 w 2955635"/>
              <a:gd name="connsiteY1" fmla="*/ 6520 h 11321450"/>
              <a:gd name="connsiteX2" fmla="*/ 0 w 2955635"/>
              <a:gd name="connsiteY2" fmla="*/ 11321450 h 11321450"/>
              <a:gd name="connsiteX3" fmla="*/ 2955593 w 2955635"/>
              <a:gd name="connsiteY3" fmla="*/ 11317986 h 11321450"/>
              <a:gd name="connsiteX4" fmla="*/ 2935219 w 2955635"/>
              <a:gd name="connsiteY4" fmla="*/ 0 h 11321450"/>
              <a:gd name="connsiteX0" fmla="*/ 2944136 w 2955661"/>
              <a:gd name="connsiteY0" fmla="*/ 60353 h 11314930"/>
              <a:gd name="connsiteX1" fmla="*/ 2305245 w 2955661"/>
              <a:gd name="connsiteY1" fmla="*/ 0 h 11314930"/>
              <a:gd name="connsiteX2" fmla="*/ 0 w 2955661"/>
              <a:gd name="connsiteY2" fmla="*/ 11314930 h 11314930"/>
              <a:gd name="connsiteX3" fmla="*/ 2955593 w 2955661"/>
              <a:gd name="connsiteY3" fmla="*/ 11311466 h 11314930"/>
              <a:gd name="connsiteX4" fmla="*/ 2944136 w 2955661"/>
              <a:gd name="connsiteY4" fmla="*/ 60353 h 11314930"/>
              <a:gd name="connsiteX0" fmla="*/ 2944136 w 2955661"/>
              <a:gd name="connsiteY0" fmla="*/ 2396 h 11314930"/>
              <a:gd name="connsiteX1" fmla="*/ 2305245 w 2955661"/>
              <a:gd name="connsiteY1" fmla="*/ 0 h 11314930"/>
              <a:gd name="connsiteX2" fmla="*/ 0 w 2955661"/>
              <a:gd name="connsiteY2" fmla="*/ 11314930 h 11314930"/>
              <a:gd name="connsiteX3" fmla="*/ 2955593 w 2955661"/>
              <a:gd name="connsiteY3" fmla="*/ 11311466 h 11314930"/>
              <a:gd name="connsiteX4" fmla="*/ 2944136 w 2955661"/>
              <a:gd name="connsiteY4" fmla="*/ 2396 h 11314930"/>
              <a:gd name="connsiteX0" fmla="*/ 2955593 w 3085684"/>
              <a:gd name="connsiteY0" fmla="*/ 11311466 h 11314930"/>
              <a:gd name="connsiteX1" fmla="*/ 2305245 w 3085684"/>
              <a:gd name="connsiteY1" fmla="*/ 0 h 11314930"/>
              <a:gd name="connsiteX2" fmla="*/ 0 w 3085684"/>
              <a:gd name="connsiteY2" fmla="*/ 11314930 h 11314930"/>
              <a:gd name="connsiteX3" fmla="*/ 2955593 w 3085684"/>
              <a:gd name="connsiteY3" fmla="*/ 11311466 h 11314930"/>
              <a:gd name="connsiteX0" fmla="*/ 1951762 w 2518935"/>
              <a:gd name="connsiteY0" fmla="*/ 11317860 h 11317860"/>
              <a:gd name="connsiteX1" fmla="*/ 2305245 w 2518935"/>
              <a:gd name="connsiteY1" fmla="*/ 0 h 11317860"/>
              <a:gd name="connsiteX2" fmla="*/ 0 w 2518935"/>
              <a:gd name="connsiteY2" fmla="*/ 11314930 h 11317860"/>
              <a:gd name="connsiteX3" fmla="*/ 1951762 w 2518935"/>
              <a:gd name="connsiteY3" fmla="*/ 11317860 h 11317860"/>
              <a:gd name="connsiteX0" fmla="*/ 2309816 w 2637379"/>
              <a:gd name="connsiteY0" fmla="*/ 11305072 h 11314930"/>
              <a:gd name="connsiteX1" fmla="*/ 2305245 w 2637379"/>
              <a:gd name="connsiteY1" fmla="*/ 0 h 11314930"/>
              <a:gd name="connsiteX2" fmla="*/ 0 w 2637379"/>
              <a:gd name="connsiteY2" fmla="*/ 11314930 h 11314930"/>
              <a:gd name="connsiteX3" fmla="*/ 2309816 w 2637379"/>
              <a:gd name="connsiteY3" fmla="*/ 11305072 h 11314930"/>
              <a:gd name="connsiteX0" fmla="*/ 2309816 w 2492599"/>
              <a:gd name="connsiteY0" fmla="*/ 11305072 h 12133678"/>
              <a:gd name="connsiteX1" fmla="*/ 2305245 w 2492599"/>
              <a:gd name="connsiteY1" fmla="*/ 0 h 12133678"/>
              <a:gd name="connsiteX2" fmla="*/ 0 w 2492599"/>
              <a:gd name="connsiteY2" fmla="*/ 11314930 h 12133678"/>
              <a:gd name="connsiteX3" fmla="*/ 2309816 w 2492599"/>
              <a:gd name="connsiteY3" fmla="*/ 11305072 h 12133678"/>
              <a:gd name="connsiteX0" fmla="*/ 2309816 w 2526940"/>
              <a:gd name="connsiteY0" fmla="*/ 11305072 h 12136519"/>
              <a:gd name="connsiteX1" fmla="*/ 2305245 w 2526940"/>
              <a:gd name="connsiteY1" fmla="*/ 0 h 12136519"/>
              <a:gd name="connsiteX2" fmla="*/ 0 w 2526940"/>
              <a:gd name="connsiteY2" fmla="*/ 11314930 h 12136519"/>
              <a:gd name="connsiteX3" fmla="*/ 2309816 w 2526940"/>
              <a:gd name="connsiteY3" fmla="*/ 11305072 h 12136519"/>
              <a:gd name="connsiteX0" fmla="*/ 2309816 w 2310112"/>
              <a:gd name="connsiteY0" fmla="*/ 11305072 h 12136519"/>
              <a:gd name="connsiteX1" fmla="*/ 2305245 w 2310112"/>
              <a:gd name="connsiteY1" fmla="*/ 0 h 12136519"/>
              <a:gd name="connsiteX2" fmla="*/ 0 w 2310112"/>
              <a:gd name="connsiteY2" fmla="*/ 11314930 h 12136519"/>
              <a:gd name="connsiteX3" fmla="*/ 2309816 w 2310112"/>
              <a:gd name="connsiteY3" fmla="*/ 11305072 h 12136519"/>
              <a:gd name="connsiteX0" fmla="*/ 2309816 w 2313213"/>
              <a:gd name="connsiteY0" fmla="*/ 11305072 h 12136519"/>
              <a:gd name="connsiteX1" fmla="*/ 2305245 w 2313213"/>
              <a:gd name="connsiteY1" fmla="*/ 0 h 12136519"/>
              <a:gd name="connsiteX2" fmla="*/ 0 w 2313213"/>
              <a:gd name="connsiteY2" fmla="*/ 11314930 h 12136519"/>
              <a:gd name="connsiteX3" fmla="*/ 2309816 w 2313213"/>
              <a:gd name="connsiteY3" fmla="*/ 11305072 h 12136519"/>
              <a:gd name="connsiteX0" fmla="*/ 2309816 w 2313213"/>
              <a:gd name="connsiteY0" fmla="*/ 11305072 h 11314930"/>
              <a:gd name="connsiteX1" fmla="*/ 2305245 w 2313213"/>
              <a:gd name="connsiteY1" fmla="*/ 0 h 11314930"/>
              <a:gd name="connsiteX2" fmla="*/ 0 w 2313213"/>
              <a:gd name="connsiteY2" fmla="*/ 11314930 h 11314930"/>
              <a:gd name="connsiteX3" fmla="*/ 2309816 w 2313213"/>
              <a:gd name="connsiteY3" fmla="*/ 11305072 h 11314930"/>
              <a:gd name="connsiteX0" fmla="*/ 2322603 w 2324202"/>
              <a:gd name="connsiteY0" fmla="*/ 11317860 h 11317860"/>
              <a:gd name="connsiteX1" fmla="*/ 2305245 w 2324202"/>
              <a:gd name="connsiteY1" fmla="*/ 0 h 11317860"/>
              <a:gd name="connsiteX2" fmla="*/ 0 w 2324202"/>
              <a:gd name="connsiteY2" fmla="*/ 11314930 h 11317860"/>
              <a:gd name="connsiteX3" fmla="*/ 2322603 w 2324202"/>
              <a:gd name="connsiteY3" fmla="*/ 11317860 h 11317860"/>
              <a:gd name="connsiteX0" fmla="*/ 2322603 w 2322603"/>
              <a:gd name="connsiteY0" fmla="*/ 11317860 h 11317860"/>
              <a:gd name="connsiteX1" fmla="*/ 2305245 w 2322603"/>
              <a:gd name="connsiteY1" fmla="*/ 0 h 11317860"/>
              <a:gd name="connsiteX2" fmla="*/ 0 w 2322603"/>
              <a:gd name="connsiteY2" fmla="*/ 11314930 h 11317860"/>
              <a:gd name="connsiteX3" fmla="*/ 2322603 w 2322603"/>
              <a:gd name="connsiteY3" fmla="*/ 11317860 h 11317860"/>
              <a:gd name="connsiteX0" fmla="*/ 2322603 w 2322603"/>
              <a:gd name="connsiteY0" fmla="*/ 11317860 h 11317860"/>
              <a:gd name="connsiteX1" fmla="*/ 2305245 w 2322603"/>
              <a:gd name="connsiteY1" fmla="*/ 0 h 11317860"/>
              <a:gd name="connsiteX2" fmla="*/ 0 w 2322603"/>
              <a:gd name="connsiteY2" fmla="*/ 11314930 h 11317860"/>
              <a:gd name="connsiteX3" fmla="*/ 2322603 w 2322603"/>
              <a:gd name="connsiteY3" fmla="*/ 11317860 h 11317860"/>
              <a:gd name="connsiteX0" fmla="*/ 2322603 w 2322603"/>
              <a:gd name="connsiteY0" fmla="*/ 11317860 h 11317860"/>
              <a:gd name="connsiteX1" fmla="*/ 2305245 w 2322603"/>
              <a:gd name="connsiteY1" fmla="*/ 0 h 11317860"/>
              <a:gd name="connsiteX2" fmla="*/ 0 w 2322603"/>
              <a:gd name="connsiteY2" fmla="*/ 11314930 h 11317860"/>
              <a:gd name="connsiteX3" fmla="*/ 2322603 w 2322603"/>
              <a:gd name="connsiteY3" fmla="*/ 11317860 h 11317860"/>
              <a:gd name="connsiteX0" fmla="*/ 2322603 w 2322603"/>
              <a:gd name="connsiteY0" fmla="*/ 11317860 h 11325444"/>
              <a:gd name="connsiteX1" fmla="*/ 2305245 w 2322603"/>
              <a:gd name="connsiteY1" fmla="*/ 0 h 11325444"/>
              <a:gd name="connsiteX2" fmla="*/ 0 w 2322603"/>
              <a:gd name="connsiteY2" fmla="*/ 11314930 h 11325444"/>
              <a:gd name="connsiteX3" fmla="*/ 2322603 w 2322603"/>
              <a:gd name="connsiteY3" fmla="*/ 11317860 h 11325444"/>
              <a:gd name="connsiteX0" fmla="*/ 2322603 w 2322603"/>
              <a:gd name="connsiteY0" fmla="*/ 11317860 h 11325444"/>
              <a:gd name="connsiteX1" fmla="*/ 2305245 w 2322603"/>
              <a:gd name="connsiteY1" fmla="*/ 0 h 11325444"/>
              <a:gd name="connsiteX2" fmla="*/ 0 w 2322603"/>
              <a:gd name="connsiteY2" fmla="*/ 11314930 h 11325444"/>
              <a:gd name="connsiteX3" fmla="*/ 2322603 w 2322603"/>
              <a:gd name="connsiteY3" fmla="*/ 11317860 h 11325444"/>
              <a:gd name="connsiteX0" fmla="*/ 2322603 w 2322603"/>
              <a:gd name="connsiteY0" fmla="*/ 11317860 h 11328684"/>
              <a:gd name="connsiteX1" fmla="*/ 2305245 w 2322603"/>
              <a:gd name="connsiteY1" fmla="*/ 0 h 11328684"/>
              <a:gd name="connsiteX2" fmla="*/ 0 w 2322603"/>
              <a:gd name="connsiteY2" fmla="*/ 11314930 h 11328684"/>
              <a:gd name="connsiteX3" fmla="*/ 2322603 w 2322603"/>
              <a:gd name="connsiteY3" fmla="*/ 11317860 h 1132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603" h="11328684">
                <a:moveTo>
                  <a:pt x="2322603" y="11317860"/>
                </a:moveTo>
                <a:cubicBezTo>
                  <a:pt x="2313924" y="5658930"/>
                  <a:pt x="2311914" y="1124735"/>
                  <a:pt x="2305245" y="0"/>
                </a:cubicBezTo>
                <a:lnTo>
                  <a:pt x="0" y="11314930"/>
                </a:lnTo>
                <a:cubicBezTo>
                  <a:pt x="825351" y="11328694"/>
                  <a:pt x="1522827" y="11336065"/>
                  <a:pt x="2322603" y="11317860"/>
                </a:cubicBezTo>
                <a:close/>
              </a:path>
            </a:pathLst>
          </a:custGeom>
          <a:solidFill>
            <a:srgbClr val="1E1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b="0" i="0" dirty="0">
              <a:latin typeface="NOW TV Text" panose="020F0503020202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8E92A-5E24-A940-ACA6-E399B7BDDA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47653" y="5605578"/>
            <a:ext cx="6896695" cy="3648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940" b="0" i="0">
                <a:solidFill>
                  <a:schemeClr val="bg1"/>
                </a:solidFill>
                <a:latin typeface="NOW TV Text" panose="020F0503020202020204" pitchFamily="34" charset="77"/>
                <a:ea typeface="NOW TV Text" panose="020F0503020202020204" pitchFamily="34" charset="77"/>
              </a:defRPr>
            </a:lvl1pPr>
            <a:lvl2pPr marL="277246" indent="0" algn="ctr">
              <a:buNone/>
              <a:defRPr sz="1213"/>
            </a:lvl2pPr>
            <a:lvl3pPr marL="554492" indent="0" algn="ctr">
              <a:buNone/>
              <a:defRPr sz="1092"/>
            </a:lvl3pPr>
            <a:lvl4pPr marL="831738" indent="0" algn="ctr">
              <a:buNone/>
              <a:defRPr sz="970"/>
            </a:lvl4pPr>
            <a:lvl5pPr marL="1108984" indent="0" algn="ctr">
              <a:buNone/>
              <a:defRPr sz="970"/>
            </a:lvl5pPr>
            <a:lvl6pPr marL="1386230" indent="0" algn="ctr">
              <a:buNone/>
              <a:defRPr sz="970"/>
            </a:lvl6pPr>
            <a:lvl7pPr marL="1663476" indent="0" algn="ctr">
              <a:buNone/>
              <a:defRPr sz="970"/>
            </a:lvl7pPr>
            <a:lvl8pPr marL="1940723" indent="0" algn="ctr">
              <a:buNone/>
              <a:defRPr sz="970"/>
            </a:lvl8pPr>
            <a:lvl9pPr marL="2217969" indent="0" algn="ctr">
              <a:buNone/>
              <a:defRPr sz="970"/>
            </a:lvl9pPr>
          </a:lstStyle>
          <a:p>
            <a:r>
              <a:rPr lang="en-GB" dirty="0">
                <a:effectLst/>
                <a:latin typeface="NOW TV Text" panose="020F0503020202020204" pitchFamily="34" charset="77"/>
              </a:rPr>
              <a:t>Sub title 1 sentence case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D401F4-64A9-6145-AE17-01B9B03304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47653" y="4907648"/>
            <a:ext cx="6896695" cy="83655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94" b="1" i="0">
                <a:solidFill>
                  <a:schemeClr val="bg1"/>
                </a:solidFill>
                <a:latin typeface="NOW TV Text" panose="020F0503020202020204" pitchFamily="34" charset="77"/>
                <a:ea typeface="NOW TV Text" panose="020F0503020202020204" pitchFamily="34" charset="77"/>
              </a:defRPr>
            </a:lvl1pPr>
          </a:lstStyle>
          <a:p>
            <a:r>
              <a:rPr lang="en-US" dirty="0"/>
              <a:t>Divider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A14C2-AE1C-F542-A98F-96B9291F86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1032" y="2635564"/>
            <a:ext cx="6889936" cy="15860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AFC08-0B8C-6A44-BF47-E1CB674B7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0140F-3AA8-5D4D-BB95-A700E0D3D6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7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pag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7E4F-4561-3045-AB94-2BA2D42FFC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303" y="333765"/>
            <a:ext cx="10701696" cy="50760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tabLst>
                <a:tab pos="936668" algn="l"/>
              </a:tabLst>
              <a:defRPr sz="2911" b="0" i="0">
                <a:solidFill>
                  <a:srgbClr val="00DCA0"/>
                </a:solidFill>
                <a:latin typeface="NOW TV Text" panose="020F0503020202020204" pitchFamily="34" charset="77"/>
                <a:ea typeface="NOW TV Text" panose="020F0503020202020204" pitchFamily="34" charset="77"/>
              </a:defRPr>
            </a:lvl1pPr>
          </a:lstStyle>
          <a:p>
            <a:r>
              <a:rPr lang="en-US" dirty="0"/>
              <a:t>Title – Introducing NOW 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8E92A-5E24-A940-ACA6-E399B7BDDA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303" y="841366"/>
            <a:ext cx="5664697" cy="3648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940" b="0" i="0">
                <a:solidFill>
                  <a:srgbClr val="00DCA0"/>
                </a:solidFill>
                <a:latin typeface="NOW TV Text" panose="020F0503020202020204" pitchFamily="34" charset="77"/>
                <a:ea typeface="NOW TV Text" panose="020F0503020202020204" pitchFamily="34" charset="77"/>
              </a:defRPr>
            </a:lvl1pPr>
            <a:lvl2pPr marL="277246" indent="0" algn="ctr">
              <a:buNone/>
              <a:defRPr sz="1213"/>
            </a:lvl2pPr>
            <a:lvl3pPr marL="554492" indent="0" algn="ctr">
              <a:buNone/>
              <a:defRPr sz="1092"/>
            </a:lvl3pPr>
            <a:lvl4pPr marL="831738" indent="0" algn="ctr">
              <a:buNone/>
              <a:defRPr sz="970"/>
            </a:lvl4pPr>
            <a:lvl5pPr marL="1108984" indent="0" algn="ctr">
              <a:buNone/>
              <a:defRPr sz="970"/>
            </a:lvl5pPr>
            <a:lvl6pPr marL="1386230" indent="0" algn="ctr">
              <a:buNone/>
              <a:defRPr sz="970"/>
            </a:lvl6pPr>
            <a:lvl7pPr marL="1663476" indent="0" algn="ctr">
              <a:buNone/>
              <a:defRPr sz="970"/>
            </a:lvl7pPr>
            <a:lvl8pPr marL="1940723" indent="0" algn="ctr">
              <a:buNone/>
              <a:defRPr sz="970"/>
            </a:lvl8pPr>
            <a:lvl9pPr marL="2217969" indent="0" algn="ctr">
              <a:buNone/>
              <a:defRPr sz="970"/>
            </a:lvl9pPr>
          </a:lstStyle>
          <a:p>
            <a:r>
              <a:rPr lang="en-GB" dirty="0">
                <a:effectLst/>
                <a:latin typeface="NOW TV Text" panose="020F0503020202020204" pitchFamily="34" charset="77"/>
              </a:rPr>
              <a:t>Sub title 1 sentence case 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2610F4E-3152-6E4F-AC73-71A4F732488B}"/>
              </a:ext>
            </a:extLst>
          </p:cNvPr>
          <p:cNvSpPr/>
          <p:nvPr userDrawn="1"/>
        </p:nvSpPr>
        <p:spPr>
          <a:xfrm>
            <a:off x="11499178" y="3452105"/>
            <a:ext cx="699437" cy="3411319"/>
          </a:xfrm>
          <a:custGeom>
            <a:avLst/>
            <a:gdLst>
              <a:gd name="connsiteX0" fmla="*/ 8449734 w 8449734"/>
              <a:gd name="connsiteY0" fmla="*/ 0 h 11311467"/>
              <a:gd name="connsiteX1" fmla="*/ 2353734 w 8449734"/>
              <a:gd name="connsiteY1" fmla="*/ 0 h 11311467"/>
              <a:gd name="connsiteX2" fmla="*/ 0 w 8449734"/>
              <a:gd name="connsiteY2" fmla="*/ 11311467 h 11311467"/>
              <a:gd name="connsiteX3" fmla="*/ 8449734 w 8449734"/>
              <a:gd name="connsiteY3" fmla="*/ 11311467 h 11311467"/>
              <a:gd name="connsiteX4" fmla="*/ 8449734 w 8449734"/>
              <a:gd name="connsiteY4" fmla="*/ 0 h 11311467"/>
              <a:gd name="connsiteX0" fmla="*/ 8331971 w 8449734"/>
              <a:gd name="connsiteY0" fmla="*/ 152400 h 11311467"/>
              <a:gd name="connsiteX1" fmla="*/ 2353734 w 8449734"/>
              <a:gd name="connsiteY1" fmla="*/ 0 h 11311467"/>
              <a:gd name="connsiteX2" fmla="*/ 0 w 8449734"/>
              <a:gd name="connsiteY2" fmla="*/ 11311467 h 11311467"/>
              <a:gd name="connsiteX3" fmla="*/ 8449734 w 8449734"/>
              <a:gd name="connsiteY3" fmla="*/ 11311467 h 11311467"/>
              <a:gd name="connsiteX4" fmla="*/ 8331971 w 8449734"/>
              <a:gd name="connsiteY4" fmla="*/ 152400 h 11311467"/>
              <a:gd name="connsiteX0" fmla="*/ 8453198 w 8453198"/>
              <a:gd name="connsiteY0" fmla="*/ 3464 h 11311467"/>
              <a:gd name="connsiteX1" fmla="*/ 2353734 w 8453198"/>
              <a:gd name="connsiteY1" fmla="*/ 0 h 11311467"/>
              <a:gd name="connsiteX2" fmla="*/ 0 w 8453198"/>
              <a:gd name="connsiteY2" fmla="*/ 11311467 h 11311467"/>
              <a:gd name="connsiteX3" fmla="*/ 8449734 w 8453198"/>
              <a:gd name="connsiteY3" fmla="*/ 11311467 h 11311467"/>
              <a:gd name="connsiteX4" fmla="*/ 8453198 w 8453198"/>
              <a:gd name="connsiteY4" fmla="*/ 3464 h 11311467"/>
              <a:gd name="connsiteX0" fmla="*/ 8453198 w 8453198"/>
              <a:gd name="connsiteY0" fmla="*/ 3464 h 11311467"/>
              <a:gd name="connsiteX1" fmla="*/ 2353734 w 8453198"/>
              <a:gd name="connsiteY1" fmla="*/ 0 h 11311467"/>
              <a:gd name="connsiteX2" fmla="*/ 0 w 8453198"/>
              <a:gd name="connsiteY2" fmla="*/ 11311467 h 11311467"/>
              <a:gd name="connsiteX3" fmla="*/ 8376998 w 8453198"/>
              <a:gd name="connsiteY3" fmla="*/ 11242194 h 11311467"/>
              <a:gd name="connsiteX4" fmla="*/ 8453198 w 8453198"/>
              <a:gd name="connsiteY4" fmla="*/ 3464 h 11311467"/>
              <a:gd name="connsiteX0" fmla="*/ 8453198 w 8460225"/>
              <a:gd name="connsiteY0" fmla="*/ 3464 h 11311467"/>
              <a:gd name="connsiteX1" fmla="*/ 2353734 w 8460225"/>
              <a:gd name="connsiteY1" fmla="*/ 0 h 11311467"/>
              <a:gd name="connsiteX2" fmla="*/ 0 w 8460225"/>
              <a:gd name="connsiteY2" fmla="*/ 11311467 h 11311467"/>
              <a:gd name="connsiteX3" fmla="*/ 8460125 w 8460225"/>
              <a:gd name="connsiteY3" fmla="*/ 11308003 h 11311467"/>
              <a:gd name="connsiteX4" fmla="*/ 8453198 w 8460225"/>
              <a:gd name="connsiteY4" fmla="*/ 3464 h 11311467"/>
              <a:gd name="connsiteX0" fmla="*/ 8408171 w 8415198"/>
              <a:gd name="connsiteY0" fmla="*/ 3464 h 11308003"/>
              <a:gd name="connsiteX1" fmla="*/ 2308707 w 8415198"/>
              <a:gd name="connsiteY1" fmla="*/ 0 h 11308003"/>
              <a:gd name="connsiteX2" fmla="*/ 0 w 8415198"/>
              <a:gd name="connsiteY2" fmla="*/ 11308003 h 11308003"/>
              <a:gd name="connsiteX3" fmla="*/ 8415098 w 8415198"/>
              <a:gd name="connsiteY3" fmla="*/ 11308003 h 11308003"/>
              <a:gd name="connsiteX4" fmla="*/ 8408171 w 8415198"/>
              <a:gd name="connsiteY4" fmla="*/ 3464 h 11308003"/>
              <a:gd name="connsiteX0" fmla="*/ 8280017 w 8287044"/>
              <a:gd name="connsiteY0" fmla="*/ 3464 h 11321858"/>
              <a:gd name="connsiteX1" fmla="*/ 2180553 w 8287044"/>
              <a:gd name="connsiteY1" fmla="*/ 0 h 11321858"/>
              <a:gd name="connsiteX2" fmla="*/ 0 w 8287044"/>
              <a:gd name="connsiteY2" fmla="*/ 11321858 h 11321858"/>
              <a:gd name="connsiteX3" fmla="*/ 8286944 w 8287044"/>
              <a:gd name="connsiteY3" fmla="*/ 11308003 h 11321858"/>
              <a:gd name="connsiteX4" fmla="*/ 8280017 w 8287044"/>
              <a:gd name="connsiteY4" fmla="*/ 3464 h 11321858"/>
              <a:gd name="connsiteX0" fmla="*/ 8408172 w 8415199"/>
              <a:gd name="connsiteY0" fmla="*/ 3464 h 11311467"/>
              <a:gd name="connsiteX1" fmla="*/ 2308708 w 8415199"/>
              <a:gd name="connsiteY1" fmla="*/ 0 h 11311467"/>
              <a:gd name="connsiteX2" fmla="*/ 0 w 8415199"/>
              <a:gd name="connsiteY2" fmla="*/ 11311467 h 11311467"/>
              <a:gd name="connsiteX3" fmla="*/ 8415099 w 8415199"/>
              <a:gd name="connsiteY3" fmla="*/ 11308003 h 11311467"/>
              <a:gd name="connsiteX4" fmla="*/ 8408172 w 8415199"/>
              <a:gd name="connsiteY4" fmla="*/ 3464 h 11311467"/>
              <a:gd name="connsiteX0" fmla="*/ 8408172 w 8415199"/>
              <a:gd name="connsiteY0" fmla="*/ 0 h 11308003"/>
              <a:gd name="connsiteX1" fmla="*/ 2423008 w 8415199"/>
              <a:gd name="connsiteY1" fmla="*/ 0 h 11308003"/>
              <a:gd name="connsiteX2" fmla="*/ 0 w 8415199"/>
              <a:gd name="connsiteY2" fmla="*/ 11308003 h 11308003"/>
              <a:gd name="connsiteX3" fmla="*/ 8415099 w 8415199"/>
              <a:gd name="connsiteY3" fmla="*/ 11304539 h 11308003"/>
              <a:gd name="connsiteX4" fmla="*/ 8408172 w 8415199"/>
              <a:gd name="connsiteY4" fmla="*/ 0 h 11308003"/>
              <a:gd name="connsiteX0" fmla="*/ 8408172 w 8415199"/>
              <a:gd name="connsiteY0" fmla="*/ 6927 h 11314930"/>
              <a:gd name="connsiteX1" fmla="*/ 2305245 w 8415199"/>
              <a:gd name="connsiteY1" fmla="*/ 0 h 11314930"/>
              <a:gd name="connsiteX2" fmla="*/ 0 w 8415199"/>
              <a:gd name="connsiteY2" fmla="*/ 11314930 h 11314930"/>
              <a:gd name="connsiteX3" fmla="*/ 8415099 w 8415199"/>
              <a:gd name="connsiteY3" fmla="*/ 11311466 h 11314930"/>
              <a:gd name="connsiteX4" fmla="*/ 8408172 w 8415199"/>
              <a:gd name="connsiteY4" fmla="*/ 6927 h 11314930"/>
              <a:gd name="connsiteX0" fmla="*/ 4266478 w 8415099"/>
              <a:gd name="connsiteY0" fmla="*/ 0 h 11321450"/>
              <a:gd name="connsiteX1" fmla="*/ 2305245 w 8415099"/>
              <a:gd name="connsiteY1" fmla="*/ 6520 h 11321450"/>
              <a:gd name="connsiteX2" fmla="*/ 0 w 8415099"/>
              <a:gd name="connsiteY2" fmla="*/ 11321450 h 11321450"/>
              <a:gd name="connsiteX3" fmla="*/ 8415099 w 8415099"/>
              <a:gd name="connsiteY3" fmla="*/ 11317986 h 11321450"/>
              <a:gd name="connsiteX4" fmla="*/ 4266478 w 8415099"/>
              <a:gd name="connsiteY4" fmla="*/ 0 h 11321450"/>
              <a:gd name="connsiteX0" fmla="*/ 4266478 w 4266478"/>
              <a:gd name="connsiteY0" fmla="*/ 0 h 11331433"/>
              <a:gd name="connsiteX1" fmla="*/ 2305245 w 4266478"/>
              <a:gd name="connsiteY1" fmla="*/ 6520 h 11331433"/>
              <a:gd name="connsiteX2" fmla="*/ 0 w 4266478"/>
              <a:gd name="connsiteY2" fmla="*/ 11321450 h 11331433"/>
              <a:gd name="connsiteX3" fmla="*/ 4246510 w 4266478"/>
              <a:gd name="connsiteY3" fmla="*/ 11331433 h 11331433"/>
              <a:gd name="connsiteX4" fmla="*/ 4266478 w 4266478"/>
              <a:gd name="connsiteY4" fmla="*/ 0 h 11331433"/>
              <a:gd name="connsiteX0" fmla="*/ 2746960 w 4246510"/>
              <a:gd name="connsiteY0" fmla="*/ 0 h 11385222"/>
              <a:gd name="connsiteX1" fmla="*/ 2305245 w 4246510"/>
              <a:gd name="connsiteY1" fmla="*/ 60309 h 11385222"/>
              <a:gd name="connsiteX2" fmla="*/ 0 w 4246510"/>
              <a:gd name="connsiteY2" fmla="*/ 11375239 h 11385222"/>
              <a:gd name="connsiteX3" fmla="*/ 4246510 w 4246510"/>
              <a:gd name="connsiteY3" fmla="*/ 11385222 h 11385222"/>
              <a:gd name="connsiteX4" fmla="*/ 2746960 w 4246510"/>
              <a:gd name="connsiteY4" fmla="*/ 0 h 11385222"/>
              <a:gd name="connsiteX0" fmla="*/ 2935219 w 4246510"/>
              <a:gd name="connsiteY0" fmla="*/ 0 h 11358328"/>
              <a:gd name="connsiteX1" fmla="*/ 2305245 w 4246510"/>
              <a:gd name="connsiteY1" fmla="*/ 33415 h 11358328"/>
              <a:gd name="connsiteX2" fmla="*/ 0 w 4246510"/>
              <a:gd name="connsiteY2" fmla="*/ 11348345 h 11358328"/>
              <a:gd name="connsiteX3" fmla="*/ 4246510 w 4246510"/>
              <a:gd name="connsiteY3" fmla="*/ 11358328 h 11358328"/>
              <a:gd name="connsiteX4" fmla="*/ 2935219 w 4246510"/>
              <a:gd name="connsiteY4" fmla="*/ 0 h 11358328"/>
              <a:gd name="connsiteX0" fmla="*/ 2935219 w 2955635"/>
              <a:gd name="connsiteY0" fmla="*/ 0 h 11348345"/>
              <a:gd name="connsiteX1" fmla="*/ 2305245 w 2955635"/>
              <a:gd name="connsiteY1" fmla="*/ 33415 h 11348345"/>
              <a:gd name="connsiteX2" fmla="*/ 0 w 2955635"/>
              <a:gd name="connsiteY2" fmla="*/ 11348345 h 11348345"/>
              <a:gd name="connsiteX3" fmla="*/ 2955593 w 2955635"/>
              <a:gd name="connsiteY3" fmla="*/ 11344881 h 11348345"/>
              <a:gd name="connsiteX4" fmla="*/ 2935219 w 2955635"/>
              <a:gd name="connsiteY4" fmla="*/ 0 h 11348345"/>
              <a:gd name="connsiteX0" fmla="*/ 2935219 w 2955635"/>
              <a:gd name="connsiteY0" fmla="*/ 0 h 11321450"/>
              <a:gd name="connsiteX1" fmla="*/ 2305245 w 2955635"/>
              <a:gd name="connsiteY1" fmla="*/ 6520 h 11321450"/>
              <a:gd name="connsiteX2" fmla="*/ 0 w 2955635"/>
              <a:gd name="connsiteY2" fmla="*/ 11321450 h 11321450"/>
              <a:gd name="connsiteX3" fmla="*/ 2955593 w 2955635"/>
              <a:gd name="connsiteY3" fmla="*/ 11317986 h 11321450"/>
              <a:gd name="connsiteX4" fmla="*/ 2935219 w 2955635"/>
              <a:gd name="connsiteY4" fmla="*/ 0 h 11321450"/>
              <a:gd name="connsiteX0" fmla="*/ 2944136 w 2955661"/>
              <a:gd name="connsiteY0" fmla="*/ 60353 h 11314930"/>
              <a:gd name="connsiteX1" fmla="*/ 2305245 w 2955661"/>
              <a:gd name="connsiteY1" fmla="*/ 0 h 11314930"/>
              <a:gd name="connsiteX2" fmla="*/ 0 w 2955661"/>
              <a:gd name="connsiteY2" fmla="*/ 11314930 h 11314930"/>
              <a:gd name="connsiteX3" fmla="*/ 2955593 w 2955661"/>
              <a:gd name="connsiteY3" fmla="*/ 11311466 h 11314930"/>
              <a:gd name="connsiteX4" fmla="*/ 2944136 w 2955661"/>
              <a:gd name="connsiteY4" fmla="*/ 60353 h 11314930"/>
              <a:gd name="connsiteX0" fmla="*/ 2944136 w 2955661"/>
              <a:gd name="connsiteY0" fmla="*/ 2396 h 11314930"/>
              <a:gd name="connsiteX1" fmla="*/ 2305245 w 2955661"/>
              <a:gd name="connsiteY1" fmla="*/ 0 h 11314930"/>
              <a:gd name="connsiteX2" fmla="*/ 0 w 2955661"/>
              <a:gd name="connsiteY2" fmla="*/ 11314930 h 11314930"/>
              <a:gd name="connsiteX3" fmla="*/ 2955593 w 2955661"/>
              <a:gd name="connsiteY3" fmla="*/ 11311466 h 11314930"/>
              <a:gd name="connsiteX4" fmla="*/ 2944136 w 2955661"/>
              <a:gd name="connsiteY4" fmla="*/ 2396 h 11314930"/>
              <a:gd name="connsiteX0" fmla="*/ 2955593 w 3085684"/>
              <a:gd name="connsiteY0" fmla="*/ 11311466 h 11314930"/>
              <a:gd name="connsiteX1" fmla="*/ 2305245 w 3085684"/>
              <a:gd name="connsiteY1" fmla="*/ 0 h 11314930"/>
              <a:gd name="connsiteX2" fmla="*/ 0 w 3085684"/>
              <a:gd name="connsiteY2" fmla="*/ 11314930 h 11314930"/>
              <a:gd name="connsiteX3" fmla="*/ 2955593 w 3085684"/>
              <a:gd name="connsiteY3" fmla="*/ 11311466 h 11314930"/>
              <a:gd name="connsiteX0" fmla="*/ 1951762 w 2518935"/>
              <a:gd name="connsiteY0" fmla="*/ 11317860 h 11317860"/>
              <a:gd name="connsiteX1" fmla="*/ 2305245 w 2518935"/>
              <a:gd name="connsiteY1" fmla="*/ 0 h 11317860"/>
              <a:gd name="connsiteX2" fmla="*/ 0 w 2518935"/>
              <a:gd name="connsiteY2" fmla="*/ 11314930 h 11317860"/>
              <a:gd name="connsiteX3" fmla="*/ 1951762 w 2518935"/>
              <a:gd name="connsiteY3" fmla="*/ 11317860 h 11317860"/>
              <a:gd name="connsiteX0" fmla="*/ 2309816 w 2637379"/>
              <a:gd name="connsiteY0" fmla="*/ 11305072 h 11314930"/>
              <a:gd name="connsiteX1" fmla="*/ 2305245 w 2637379"/>
              <a:gd name="connsiteY1" fmla="*/ 0 h 11314930"/>
              <a:gd name="connsiteX2" fmla="*/ 0 w 2637379"/>
              <a:gd name="connsiteY2" fmla="*/ 11314930 h 11314930"/>
              <a:gd name="connsiteX3" fmla="*/ 2309816 w 2637379"/>
              <a:gd name="connsiteY3" fmla="*/ 11305072 h 11314930"/>
              <a:gd name="connsiteX0" fmla="*/ 2309816 w 2492599"/>
              <a:gd name="connsiteY0" fmla="*/ 11305072 h 12133678"/>
              <a:gd name="connsiteX1" fmla="*/ 2305245 w 2492599"/>
              <a:gd name="connsiteY1" fmla="*/ 0 h 12133678"/>
              <a:gd name="connsiteX2" fmla="*/ 0 w 2492599"/>
              <a:gd name="connsiteY2" fmla="*/ 11314930 h 12133678"/>
              <a:gd name="connsiteX3" fmla="*/ 2309816 w 2492599"/>
              <a:gd name="connsiteY3" fmla="*/ 11305072 h 12133678"/>
              <a:gd name="connsiteX0" fmla="*/ 2309816 w 2526940"/>
              <a:gd name="connsiteY0" fmla="*/ 11305072 h 12136519"/>
              <a:gd name="connsiteX1" fmla="*/ 2305245 w 2526940"/>
              <a:gd name="connsiteY1" fmla="*/ 0 h 12136519"/>
              <a:gd name="connsiteX2" fmla="*/ 0 w 2526940"/>
              <a:gd name="connsiteY2" fmla="*/ 11314930 h 12136519"/>
              <a:gd name="connsiteX3" fmla="*/ 2309816 w 2526940"/>
              <a:gd name="connsiteY3" fmla="*/ 11305072 h 12136519"/>
              <a:gd name="connsiteX0" fmla="*/ 2309816 w 2310112"/>
              <a:gd name="connsiteY0" fmla="*/ 11305072 h 12136519"/>
              <a:gd name="connsiteX1" fmla="*/ 2305245 w 2310112"/>
              <a:gd name="connsiteY1" fmla="*/ 0 h 12136519"/>
              <a:gd name="connsiteX2" fmla="*/ 0 w 2310112"/>
              <a:gd name="connsiteY2" fmla="*/ 11314930 h 12136519"/>
              <a:gd name="connsiteX3" fmla="*/ 2309816 w 2310112"/>
              <a:gd name="connsiteY3" fmla="*/ 11305072 h 12136519"/>
              <a:gd name="connsiteX0" fmla="*/ 2309816 w 2313213"/>
              <a:gd name="connsiteY0" fmla="*/ 11305072 h 12136519"/>
              <a:gd name="connsiteX1" fmla="*/ 2305245 w 2313213"/>
              <a:gd name="connsiteY1" fmla="*/ 0 h 12136519"/>
              <a:gd name="connsiteX2" fmla="*/ 0 w 2313213"/>
              <a:gd name="connsiteY2" fmla="*/ 11314930 h 12136519"/>
              <a:gd name="connsiteX3" fmla="*/ 2309816 w 2313213"/>
              <a:gd name="connsiteY3" fmla="*/ 11305072 h 12136519"/>
              <a:gd name="connsiteX0" fmla="*/ 2309816 w 2313213"/>
              <a:gd name="connsiteY0" fmla="*/ 11305072 h 11314930"/>
              <a:gd name="connsiteX1" fmla="*/ 2305245 w 2313213"/>
              <a:gd name="connsiteY1" fmla="*/ 0 h 11314930"/>
              <a:gd name="connsiteX2" fmla="*/ 0 w 2313213"/>
              <a:gd name="connsiteY2" fmla="*/ 11314930 h 11314930"/>
              <a:gd name="connsiteX3" fmla="*/ 2309816 w 2313213"/>
              <a:gd name="connsiteY3" fmla="*/ 11305072 h 11314930"/>
              <a:gd name="connsiteX0" fmla="*/ 2322603 w 2324202"/>
              <a:gd name="connsiteY0" fmla="*/ 11317860 h 11317860"/>
              <a:gd name="connsiteX1" fmla="*/ 2305245 w 2324202"/>
              <a:gd name="connsiteY1" fmla="*/ 0 h 11317860"/>
              <a:gd name="connsiteX2" fmla="*/ 0 w 2324202"/>
              <a:gd name="connsiteY2" fmla="*/ 11314930 h 11317860"/>
              <a:gd name="connsiteX3" fmla="*/ 2322603 w 2324202"/>
              <a:gd name="connsiteY3" fmla="*/ 11317860 h 11317860"/>
              <a:gd name="connsiteX0" fmla="*/ 2322603 w 2322603"/>
              <a:gd name="connsiteY0" fmla="*/ 11317860 h 11317860"/>
              <a:gd name="connsiteX1" fmla="*/ 2305245 w 2322603"/>
              <a:gd name="connsiteY1" fmla="*/ 0 h 11317860"/>
              <a:gd name="connsiteX2" fmla="*/ 0 w 2322603"/>
              <a:gd name="connsiteY2" fmla="*/ 11314930 h 11317860"/>
              <a:gd name="connsiteX3" fmla="*/ 2322603 w 2322603"/>
              <a:gd name="connsiteY3" fmla="*/ 11317860 h 11317860"/>
              <a:gd name="connsiteX0" fmla="*/ 2322603 w 2322603"/>
              <a:gd name="connsiteY0" fmla="*/ 11317860 h 11317860"/>
              <a:gd name="connsiteX1" fmla="*/ 2305245 w 2322603"/>
              <a:gd name="connsiteY1" fmla="*/ 0 h 11317860"/>
              <a:gd name="connsiteX2" fmla="*/ 0 w 2322603"/>
              <a:gd name="connsiteY2" fmla="*/ 11314930 h 11317860"/>
              <a:gd name="connsiteX3" fmla="*/ 2322603 w 2322603"/>
              <a:gd name="connsiteY3" fmla="*/ 11317860 h 11317860"/>
              <a:gd name="connsiteX0" fmla="*/ 2322603 w 2322603"/>
              <a:gd name="connsiteY0" fmla="*/ 11317860 h 11317860"/>
              <a:gd name="connsiteX1" fmla="*/ 2305245 w 2322603"/>
              <a:gd name="connsiteY1" fmla="*/ 0 h 11317860"/>
              <a:gd name="connsiteX2" fmla="*/ 0 w 2322603"/>
              <a:gd name="connsiteY2" fmla="*/ 11314930 h 11317860"/>
              <a:gd name="connsiteX3" fmla="*/ 2322603 w 2322603"/>
              <a:gd name="connsiteY3" fmla="*/ 11317860 h 11317860"/>
              <a:gd name="connsiteX0" fmla="*/ 2322603 w 2322603"/>
              <a:gd name="connsiteY0" fmla="*/ 11317860 h 11325444"/>
              <a:gd name="connsiteX1" fmla="*/ 2305245 w 2322603"/>
              <a:gd name="connsiteY1" fmla="*/ 0 h 11325444"/>
              <a:gd name="connsiteX2" fmla="*/ 0 w 2322603"/>
              <a:gd name="connsiteY2" fmla="*/ 11314930 h 11325444"/>
              <a:gd name="connsiteX3" fmla="*/ 2322603 w 2322603"/>
              <a:gd name="connsiteY3" fmla="*/ 11317860 h 11325444"/>
              <a:gd name="connsiteX0" fmla="*/ 2322603 w 2322603"/>
              <a:gd name="connsiteY0" fmla="*/ 11317860 h 11325444"/>
              <a:gd name="connsiteX1" fmla="*/ 2305245 w 2322603"/>
              <a:gd name="connsiteY1" fmla="*/ 0 h 11325444"/>
              <a:gd name="connsiteX2" fmla="*/ 0 w 2322603"/>
              <a:gd name="connsiteY2" fmla="*/ 11314930 h 11325444"/>
              <a:gd name="connsiteX3" fmla="*/ 2322603 w 2322603"/>
              <a:gd name="connsiteY3" fmla="*/ 11317860 h 11325444"/>
              <a:gd name="connsiteX0" fmla="*/ 2322603 w 2322603"/>
              <a:gd name="connsiteY0" fmla="*/ 11317860 h 11328684"/>
              <a:gd name="connsiteX1" fmla="*/ 2305245 w 2322603"/>
              <a:gd name="connsiteY1" fmla="*/ 0 h 11328684"/>
              <a:gd name="connsiteX2" fmla="*/ 0 w 2322603"/>
              <a:gd name="connsiteY2" fmla="*/ 11314930 h 11328684"/>
              <a:gd name="connsiteX3" fmla="*/ 2322603 w 2322603"/>
              <a:gd name="connsiteY3" fmla="*/ 11317860 h 1132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2603" h="11328684">
                <a:moveTo>
                  <a:pt x="2322603" y="11317860"/>
                </a:moveTo>
                <a:cubicBezTo>
                  <a:pt x="2313924" y="5658930"/>
                  <a:pt x="2311914" y="1124735"/>
                  <a:pt x="2305245" y="0"/>
                </a:cubicBezTo>
                <a:lnTo>
                  <a:pt x="0" y="11314930"/>
                </a:lnTo>
                <a:cubicBezTo>
                  <a:pt x="825351" y="11328694"/>
                  <a:pt x="1522827" y="11336065"/>
                  <a:pt x="2322603" y="11317860"/>
                </a:cubicBezTo>
                <a:close/>
              </a:path>
            </a:pathLst>
          </a:custGeom>
          <a:solidFill>
            <a:srgbClr val="00D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b="0" i="0" dirty="0">
              <a:solidFill>
                <a:srgbClr val="FF2420"/>
              </a:solidFill>
              <a:latin typeface="NOW TV Text" panose="020F0503020202020204" pitchFamily="34" charset="77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B9BCA3-AAB9-6D45-8B44-64E90DBD1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8193" y="6298694"/>
            <a:ext cx="447555" cy="3648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E0140F-3AA8-5D4D-BB95-A700E0D3D6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4AC9873-524C-104C-B09A-EDC1918662E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1303" y="1713537"/>
            <a:ext cx="10701696" cy="458515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0" i="0">
                <a:solidFill>
                  <a:schemeClr val="bg1">
                    <a:lumMod val="50000"/>
                  </a:schemeClr>
                </a:solidFill>
                <a:latin typeface="NOW TV Text Light" panose="020F0303020202020204" pitchFamily="34" charset="77"/>
                <a:ea typeface="NOW TV Text Light" panose="020F0303020202020204" pitchFamily="34" charset="77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908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E19-AC0E-4556-B0D3-564D69E8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BC69-B0E2-4ECF-88F5-58AB3310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7DB0-FAD7-4CD9-B626-6302739B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C4E9-3F8E-4216-A6BA-E8660CAC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439C-BD58-4E48-9601-F95BDCB8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94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7F8F-0E0E-4F8E-BE04-CBDD2935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7CA58-123A-49DC-B45D-9E8D096D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82B2-4624-4AF4-9661-B8873869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ADD1-8277-4BAF-824B-DA3FE4E7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B06C-F53B-4E5C-A9DA-646F4CBD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1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E020-2DB6-4ED1-A452-B26FC82B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6523-E642-4E2C-933C-6DAE377E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4116F-E7F4-4A11-B827-A00238A08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AFF9-DD77-4E86-A2E8-AA1792CC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5F69A-4264-46DE-9A80-5BF4FB76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CA069-F8E4-4C37-AFCF-E78A5C95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36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700-E2E6-46CB-8B33-D03E3A29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386F-5423-4CC9-A56D-24F4399F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45E21-3E12-41DC-BC6A-BA87A816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7E0B4-18BC-48CB-A996-E2E34FAFF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FE7CB-9B20-4B31-AF11-BC2AADFF5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EF92B-1CC7-40BE-A69C-CE96C714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72DF8-B5BF-496F-80CA-25322C75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6C241-55B8-438F-B3D8-69362AD2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1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72E3-EE91-4898-BBBF-BA5914E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6A055-E9DC-4F5D-BB05-561B17E3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A17DF-1CB0-4B75-8825-C6A10E3A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A20F7-11FD-4F7B-823D-932A30B3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2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CB24C-77D4-4ABC-A52F-28410AC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BF92D-EDE5-4590-9E9D-157C2716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A2606-8E4D-4AAD-B919-C78167B3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2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227D-4A18-41D8-B7DA-F3591E1B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22E5-D2A7-48DE-A70D-C9FF6DC7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B1052-A8B2-47F3-B74B-B4CD639BF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5634-EFD9-48DE-A14D-D49C92A0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A94AD-9FEA-4E55-8F37-667560D4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881ED-BFFF-4745-8F5D-FC07525A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0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1F93-670C-4F74-9799-46F6BF7F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610CA-A1F3-4A25-806F-73C214169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7CE4F-F046-4FB6-9F30-2BE8B763E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D8B60-114D-4CDB-BB95-FF350FCA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1AA7-41F8-4855-9F0B-D51D5863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169AF-0E10-442E-BAD8-1A88B084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B6160-407A-4D28-8E08-942FF989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19C8-8EFA-4F6A-A8E1-D40285DA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2787-5B14-4BD4-9CAF-2FAA30029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C59DA-B9BA-4F7E-A3FE-AAAE368D88A1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41D0-65D4-4336-AE8C-7B69B93B5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809-72DC-4C7F-ABE5-C939EDB2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3248-E3E0-4F3A-8639-10CFA2A83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99EE702-0287-1748-BEC5-971E2B59A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652" y="5991502"/>
            <a:ext cx="6896695" cy="364848"/>
          </a:xfrm>
        </p:spPr>
        <p:txBody>
          <a:bodyPr/>
          <a:lstStyle/>
          <a:p>
            <a:r>
              <a:rPr lang="en-US" dirty="0"/>
              <a:t>NOW TV Data Intelligence – Comms Delivery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0C212-2F89-364D-8F70-A5E0098C8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652" y="4605644"/>
            <a:ext cx="6896695" cy="836553"/>
          </a:xfrm>
        </p:spPr>
        <p:txBody>
          <a:bodyPr>
            <a:normAutofit/>
          </a:bodyPr>
          <a:lstStyle/>
          <a:p>
            <a:r>
              <a:rPr lang="en-US" dirty="0"/>
              <a:t>Email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6C0A5-8F0B-CE47-A85D-B9BFE4D2C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0140F-3AA8-5D4D-BB95-A700E0D3D6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2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843D2-B516-7F4A-9346-31B28CE6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 &amp; Transcomms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997E68-7D51-1C40-AD63-F3F8BD0C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0140F-3AA8-5D4D-BB95-A700E0D3D66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0EE1F-3B72-4422-A8AC-E6E57745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409008"/>
            <a:ext cx="10429875" cy="4029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235CF9-6480-4D1B-8667-C950748A679B}"/>
              </a:ext>
            </a:extLst>
          </p:cNvPr>
          <p:cNvSpPr txBox="1"/>
          <p:nvPr/>
        </p:nvSpPr>
        <p:spPr>
          <a:xfrm>
            <a:off x="988512" y="955910"/>
            <a:ext cx="2913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Service comms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88C52-21CF-434E-B692-4B52CA6136B1}"/>
              </a:ext>
            </a:extLst>
          </p:cNvPr>
          <p:cNvSpPr txBox="1"/>
          <p:nvPr/>
        </p:nvSpPr>
        <p:spPr>
          <a:xfrm>
            <a:off x="4646359" y="961363"/>
            <a:ext cx="2913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Service w.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FE2CE-2A05-48F8-A5D7-643F68140451}"/>
              </a:ext>
            </a:extLst>
          </p:cNvPr>
          <p:cNvSpPr txBox="1"/>
          <p:nvPr/>
        </p:nvSpPr>
        <p:spPr>
          <a:xfrm>
            <a:off x="8304206" y="955910"/>
            <a:ext cx="291303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Transcomms</a:t>
            </a:r>
          </a:p>
        </p:txBody>
      </p:sp>
    </p:spTree>
    <p:extLst>
      <p:ext uri="{BB962C8B-B14F-4D97-AF65-F5344CB8AC3E}">
        <p14:creationId xmlns:p14="http://schemas.microsoft.com/office/powerpoint/2010/main" val="42932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70EAA-1543-4290-8DD4-9F31DF2D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5" y="1964031"/>
            <a:ext cx="2209676" cy="374715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4843D2-B516-7F4A-9346-31B28CE6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Hero Modules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997E68-7D51-1C40-AD63-F3F8BD0C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0140F-3AA8-5D4D-BB95-A700E0D3D6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35CF9-6480-4D1B-8667-C950748A679B}"/>
              </a:ext>
            </a:extLst>
          </p:cNvPr>
          <p:cNvSpPr txBox="1"/>
          <p:nvPr/>
        </p:nvSpPr>
        <p:spPr>
          <a:xfrm>
            <a:off x="525775" y="1389236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HERO 2-1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88C52-21CF-434E-B692-4B52CA6136B1}"/>
              </a:ext>
            </a:extLst>
          </p:cNvPr>
          <p:cNvSpPr txBox="1"/>
          <p:nvPr/>
        </p:nvSpPr>
        <p:spPr>
          <a:xfrm>
            <a:off x="4401935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HERO 1-2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FE2CE-2A05-48F8-A5D7-643F68140451}"/>
              </a:ext>
            </a:extLst>
          </p:cNvPr>
          <p:cNvSpPr txBox="1"/>
          <p:nvPr/>
        </p:nvSpPr>
        <p:spPr>
          <a:xfrm>
            <a:off x="9313662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HERO 1-4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4509B-3E84-49B6-AD48-1C83B1D3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11" y="1871946"/>
            <a:ext cx="2238280" cy="338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E39F12-B2ED-4B1F-AFAD-499E2C091595}"/>
              </a:ext>
            </a:extLst>
          </p:cNvPr>
          <p:cNvSpPr txBox="1"/>
          <p:nvPr/>
        </p:nvSpPr>
        <p:spPr>
          <a:xfrm>
            <a:off x="6857799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HERO 1-3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588DF1-70FE-4A33-8409-E47C61DB6A72}"/>
              </a:ext>
            </a:extLst>
          </p:cNvPr>
          <p:cNvGrpSpPr/>
          <p:nvPr/>
        </p:nvGrpSpPr>
        <p:grpSpPr>
          <a:xfrm>
            <a:off x="6837174" y="1871946"/>
            <a:ext cx="2245155" cy="3318089"/>
            <a:chOff x="6374441" y="1466308"/>
            <a:chExt cx="2245155" cy="33180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0954B-E3BE-4721-98AB-F3866F61B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1316" y="1466308"/>
              <a:ext cx="2238280" cy="331808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FE8537-A798-431A-9309-70C24742E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857" r="1278" b="44171"/>
            <a:stretch/>
          </p:blipFill>
          <p:spPr>
            <a:xfrm>
              <a:off x="6374441" y="1951097"/>
              <a:ext cx="2209676" cy="138878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848D53-BB99-4BBC-926E-5CF6D2C8249B}"/>
              </a:ext>
            </a:extLst>
          </p:cNvPr>
          <p:cNvGrpSpPr/>
          <p:nvPr/>
        </p:nvGrpSpPr>
        <p:grpSpPr>
          <a:xfrm>
            <a:off x="9293037" y="1878821"/>
            <a:ext cx="2242510" cy="2999893"/>
            <a:chOff x="9293037" y="1473183"/>
            <a:chExt cx="2242510" cy="29998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2EE9EC9-779B-4CD0-B45A-256AD6FA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9912" y="1473183"/>
              <a:ext cx="2235635" cy="29998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CA38320-3F64-477F-824D-A116F0C2B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857" r="1278" b="44171"/>
            <a:stretch/>
          </p:blipFill>
          <p:spPr>
            <a:xfrm>
              <a:off x="9293037" y="1876614"/>
              <a:ext cx="2209676" cy="1388787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CD38D4-17B6-47FC-AB15-9CFE99975345}"/>
              </a:ext>
            </a:extLst>
          </p:cNvPr>
          <p:cNvSpPr txBox="1"/>
          <p:nvPr/>
        </p:nvSpPr>
        <p:spPr>
          <a:xfrm>
            <a:off x="4401935" y="1389236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HERO 2-2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368D8-073B-4291-AE06-5487EBCCF432}"/>
              </a:ext>
            </a:extLst>
          </p:cNvPr>
          <p:cNvSpPr txBox="1"/>
          <p:nvPr/>
        </p:nvSpPr>
        <p:spPr>
          <a:xfrm>
            <a:off x="9313662" y="1389236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HERO 2-4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542B4-3F19-4247-84D0-9C46941CBB4F}"/>
              </a:ext>
            </a:extLst>
          </p:cNvPr>
          <p:cNvSpPr txBox="1"/>
          <p:nvPr/>
        </p:nvSpPr>
        <p:spPr>
          <a:xfrm>
            <a:off x="6857798" y="1392912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HERO 2-3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7313BF-4B4A-4A61-A07E-E5E16CDD7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403" y="1460522"/>
            <a:ext cx="1156865" cy="2093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E161D0-28B2-4F64-8AE2-93AE25E40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402" y="1031469"/>
            <a:ext cx="1156865" cy="198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781E64-CCC0-4C9B-8232-16FD972ED258}"/>
              </a:ext>
            </a:extLst>
          </p:cNvPr>
          <p:cNvSpPr txBox="1"/>
          <p:nvPr/>
        </p:nvSpPr>
        <p:spPr>
          <a:xfrm>
            <a:off x="4401935" y="5405702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1120x631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04F87F-DA68-4FB2-8B54-94335CF980AF}"/>
              </a:ext>
            </a:extLst>
          </p:cNvPr>
          <p:cNvSpPr txBox="1"/>
          <p:nvPr/>
        </p:nvSpPr>
        <p:spPr>
          <a:xfrm>
            <a:off x="6857798" y="5405702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1120x631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FCC9A-0AA9-47AA-BBD1-8AFCC91C2375}"/>
              </a:ext>
            </a:extLst>
          </p:cNvPr>
          <p:cNvSpPr txBox="1"/>
          <p:nvPr/>
        </p:nvSpPr>
        <p:spPr>
          <a:xfrm>
            <a:off x="9313661" y="5067148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1120x631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355E8-FAE3-4B7F-98C8-DD19EA7E705E}"/>
              </a:ext>
            </a:extLst>
          </p:cNvPr>
          <p:cNvSpPr txBox="1"/>
          <p:nvPr/>
        </p:nvSpPr>
        <p:spPr>
          <a:xfrm>
            <a:off x="510920" y="5867485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1200x1426</a:t>
            </a:r>
          </a:p>
        </p:txBody>
      </p:sp>
    </p:spTree>
    <p:extLst>
      <p:ext uri="{BB962C8B-B14F-4D97-AF65-F5344CB8AC3E}">
        <p14:creationId xmlns:p14="http://schemas.microsoft.com/office/powerpoint/2010/main" val="32334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843D2-B516-7F4A-9346-31B28CE6C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303" y="333765"/>
            <a:ext cx="10701696" cy="507601"/>
          </a:xfrm>
        </p:spPr>
        <p:txBody>
          <a:bodyPr/>
          <a:lstStyle/>
          <a:p>
            <a:r>
              <a:rPr lang="en-US" dirty="0"/>
              <a:t>Secondary Modules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997E68-7D51-1C40-AD63-F3F8BD0C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0140F-3AA8-5D4D-BB95-A700E0D3D6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35CF9-6480-4D1B-8667-C950748A679B}"/>
              </a:ext>
            </a:extLst>
          </p:cNvPr>
          <p:cNvSpPr txBox="1"/>
          <p:nvPr/>
        </p:nvSpPr>
        <p:spPr>
          <a:xfrm>
            <a:off x="557873" y="966054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88C52-21CF-434E-B692-4B52CA6136B1}"/>
              </a:ext>
            </a:extLst>
          </p:cNvPr>
          <p:cNvSpPr txBox="1"/>
          <p:nvPr/>
        </p:nvSpPr>
        <p:spPr>
          <a:xfrm>
            <a:off x="3476469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FE2CE-2A05-48F8-A5D7-643F68140451}"/>
              </a:ext>
            </a:extLst>
          </p:cNvPr>
          <p:cNvSpPr txBox="1"/>
          <p:nvPr/>
        </p:nvSpPr>
        <p:spPr>
          <a:xfrm>
            <a:off x="9313662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39F12-B2ED-4B1F-AFAD-499E2C091595}"/>
              </a:ext>
            </a:extLst>
          </p:cNvPr>
          <p:cNvSpPr txBox="1"/>
          <p:nvPr/>
        </p:nvSpPr>
        <p:spPr>
          <a:xfrm>
            <a:off x="6395065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27F0B-69D5-430D-BDCF-AB9153CD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43" y="1431933"/>
            <a:ext cx="2335690" cy="4257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953B0-D64D-4C23-AD17-B7E97CD3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415" y="1431933"/>
            <a:ext cx="2335690" cy="2572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32F96-E8CC-440A-9AA9-F6B6C799C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521" y="1379620"/>
            <a:ext cx="2332087" cy="29242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BC894-625E-4DC7-882E-8A934E74976F}"/>
              </a:ext>
            </a:extLst>
          </p:cNvPr>
          <p:cNvGrpSpPr/>
          <p:nvPr/>
        </p:nvGrpSpPr>
        <p:grpSpPr>
          <a:xfrm>
            <a:off x="9286393" y="1400245"/>
            <a:ext cx="2288718" cy="2374233"/>
            <a:chOff x="9286393" y="1400245"/>
            <a:chExt cx="2288718" cy="23742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CFF096-09AD-4968-B54A-5251E1080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63" t="1137" r="-1" b="1"/>
            <a:stretch/>
          </p:blipFill>
          <p:spPr>
            <a:xfrm>
              <a:off x="9286393" y="1400245"/>
              <a:ext cx="2288718" cy="237423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AACAE1E-ACED-418F-93C8-69B4A6910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17" t="7604" r="2043" b="47725"/>
            <a:stretch/>
          </p:blipFill>
          <p:spPr>
            <a:xfrm>
              <a:off x="9322024" y="1808173"/>
              <a:ext cx="2223441" cy="1306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5FABAF-B34F-4744-B526-6E1C1D8C134B}"/>
              </a:ext>
            </a:extLst>
          </p:cNvPr>
          <p:cNvSpPr txBox="1"/>
          <p:nvPr/>
        </p:nvSpPr>
        <p:spPr>
          <a:xfrm>
            <a:off x="557873" y="5816718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420x622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7268B-7376-47DE-9B51-9ABC28DE28E1}"/>
              </a:ext>
            </a:extLst>
          </p:cNvPr>
          <p:cNvSpPr txBox="1"/>
          <p:nvPr/>
        </p:nvSpPr>
        <p:spPr>
          <a:xfrm>
            <a:off x="3476469" y="4135860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420x622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3D9204-E28D-4C19-A08C-FFB6DA4D3FBB}"/>
              </a:ext>
            </a:extLst>
          </p:cNvPr>
          <p:cNvSpPr txBox="1"/>
          <p:nvPr/>
        </p:nvSpPr>
        <p:spPr>
          <a:xfrm>
            <a:off x="6402298" y="4412309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1120x631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DD758B-7915-4238-85CD-5E982F4A9431}"/>
              </a:ext>
            </a:extLst>
          </p:cNvPr>
          <p:cNvSpPr txBox="1"/>
          <p:nvPr/>
        </p:nvSpPr>
        <p:spPr>
          <a:xfrm>
            <a:off x="9313661" y="3910549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1120x631</a:t>
            </a:r>
          </a:p>
        </p:txBody>
      </p:sp>
    </p:spTree>
    <p:extLst>
      <p:ext uri="{BB962C8B-B14F-4D97-AF65-F5344CB8AC3E}">
        <p14:creationId xmlns:p14="http://schemas.microsoft.com/office/powerpoint/2010/main" val="420379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843D2-B516-7F4A-9346-31B28CE6C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303" y="333765"/>
            <a:ext cx="10701696" cy="507601"/>
          </a:xfrm>
        </p:spPr>
        <p:txBody>
          <a:bodyPr/>
          <a:lstStyle/>
          <a:p>
            <a:r>
              <a:rPr lang="en-US" dirty="0"/>
              <a:t>Secondary Modules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997E68-7D51-1C40-AD63-F3F8BD0C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0140F-3AA8-5D4D-BB95-A700E0D3D6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35CF9-6480-4D1B-8667-C950748A679B}"/>
              </a:ext>
            </a:extLst>
          </p:cNvPr>
          <p:cNvSpPr txBox="1"/>
          <p:nvPr/>
        </p:nvSpPr>
        <p:spPr>
          <a:xfrm>
            <a:off x="557873" y="966054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88C52-21CF-434E-B692-4B52CA6136B1}"/>
              </a:ext>
            </a:extLst>
          </p:cNvPr>
          <p:cNvSpPr txBox="1"/>
          <p:nvPr/>
        </p:nvSpPr>
        <p:spPr>
          <a:xfrm>
            <a:off x="3476469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FE2CE-2A05-48F8-A5D7-643F68140451}"/>
              </a:ext>
            </a:extLst>
          </p:cNvPr>
          <p:cNvSpPr txBox="1"/>
          <p:nvPr/>
        </p:nvSpPr>
        <p:spPr>
          <a:xfrm>
            <a:off x="9313662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39F12-B2ED-4B1F-AFAD-499E2C091595}"/>
              </a:ext>
            </a:extLst>
          </p:cNvPr>
          <p:cNvSpPr txBox="1"/>
          <p:nvPr/>
        </p:nvSpPr>
        <p:spPr>
          <a:xfrm>
            <a:off x="6395065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4C365-9EB4-428C-8FE2-37E4D8B4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9" y="1429296"/>
            <a:ext cx="2348515" cy="4689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FE8EE-A778-4B6D-9103-952948BC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438" y="1408504"/>
            <a:ext cx="2338297" cy="4889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D1200E-7697-4413-9B65-D55BC7001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931" y="1429296"/>
            <a:ext cx="2338297" cy="3269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83EE4-4528-4F7D-AD88-EC9BBBC51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558" y="1478132"/>
            <a:ext cx="2228635" cy="4695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6F412-63FC-4752-8B44-C04E135ADE20}"/>
              </a:ext>
            </a:extLst>
          </p:cNvPr>
          <p:cNvSpPr txBox="1"/>
          <p:nvPr/>
        </p:nvSpPr>
        <p:spPr>
          <a:xfrm>
            <a:off x="556150" y="6191272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1120x631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7AB23-5384-4BF7-9408-21D45246372E}"/>
              </a:ext>
            </a:extLst>
          </p:cNvPr>
          <p:cNvSpPr txBox="1"/>
          <p:nvPr/>
        </p:nvSpPr>
        <p:spPr>
          <a:xfrm>
            <a:off x="3461320" y="6373696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1120x631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20F22-65FB-4171-A6CD-B1764A465E3C}"/>
              </a:ext>
            </a:extLst>
          </p:cNvPr>
          <p:cNvSpPr txBox="1"/>
          <p:nvPr/>
        </p:nvSpPr>
        <p:spPr>
          <a:xfrm>
            <a:off x="6395065" y="4825059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1120x631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3D896-8E45-49F7-B058-0A1D7C12DD62}"/>
              </a:ext>
            </a:extLst>
          </p:cNvPr>
          <p:cNvSpPr txBox="1"/>
          <p:nvPr/>
        </p:nvSpPr>
        <p:spPr>
          <a:xfrm>
            <a:off x="9313662" y="6297670"/>
            <a:ext cx="2224531" cy="30777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OW TV Text" panose="020F0503020202020204" pitchFamily="34" charset="0"/>
                <a:ea typeface="NOW TV Text" panose="020F0503020202020204" pitchFamily="34" charset="0"/>
              </a:rPr>
              <a:t>: 254x252</a:t>
            </a:r>
          </a:p>
        </p:txBody>
      </p:sp>
    </p:spTree>
    <p:extLst>
      <p:ext uri="{BB962C8B-B14F-4D97-AF65-F5344CB8AC3E}">
        <p14:creationId xmlns:p14="http://schemas.microsoft.com/office/powerpoint/2010/main" val="198089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4843D2-B516-7F4A-9346-31B28CE6C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303" y="333765"/>
            <a:ext cx="10701696" cy="507601"/>
          </a:xfrm>
        </p:spPr>
        <p:txBody>
          <a:bodyPr/>
          <a:lstStyle/>
          <a:p>
            <a:r>
              <a:rPr lang="en-US" dirty="0"/>
              <a:t>Secondary Modules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997E68-7D51-1C40-AD63-F3F8BD0C2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E0140F-3AA8-5D4D-BB95-A700E0D3D6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35CF9-6480-4D1B-8667-C950748A679B}"/>
              </a:ext>
            </a:extLst>
          </p:cNvPr>
          <p:cNvSpPr txBox="1"/>
          <p:nvPr/>
        </p:nvSpPr>
        <p:spPr>
          <a:xfrm>
            <a:off x="557873" y="966054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88C52-21CF-434E-B692-4B52CA6136B1}"/>
              </a:ext>
            </a:extLst>
          </p:cNvPr>
          <p:cNvSpPr txBox="1"/>
          <p:nvPr/>
        </p:nvSpPr>
        <p:spPr>
          <a:xfrm>
            <a:off x="3476469" y="961668"/>
            <a:ext cx="222453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NOW TV Text" panose="020F0503020202020204" pitchFamily="34" charset="0"/>
                <a:ea typeface="NOW TV Text" panose="020F0503020202020204" pitchFamily="34" charset="0"/>
              </a:rPr>
              <a:t>MOD 2-10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86EB6-3E26-4128-A0BE-CDCD3215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6" y="1422255"/>
            <a:ext cx="2279506" cy="5435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57D379-735F-451A-B679-9D5B4018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162" y="1429296"/>
            <a:ext cx="2214849" cy="52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AD19F683F3B41B1DEE2E5AD59F87E" ma:contentTypeVersion="11" ma:contentTypeDescription="Create a new document." ma:contentTypeScope="" ma:versionID="f1f70dd2f8152d5e1f7547e05982e309">
  <xsd:schema xmlns:xsd="http://www.w3.org/2001/XMLSchema" xmlns:xs="http://www.w3.org/2001/XMLSchema" xmlns:p="http://schemas.microsoft.com/office/2006/metadata/properties" xmlns:ns3="17938eaf-c869-4ade-8611-6b9f97d5cc06" xmlns:ns4="3637e8a2-2197-4c34-810e-3b225ca60ecd" targetNamespace="http://schemas.microsoft.com/office/2006/metadata/properties" ma:root="true" ma:fieldsID="90184c6da7f3c325e8c569691cb89250" ns3:_="" ns4:_="">
    <xsd:import namespace="17938eaf-c869-4ade-8611-6b9f97d5cc06"/>
    <xsd:import namespace="3637e8a2-2197-4c34-810e-3b225ca60e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38eaf-c869-4ade-8611-6b9f97d5c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7e8a2-2197-4c34-810e-3b225ca60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B7A3A2-7F17-467B-B84A-9D1A9C857898}">
  <ds:schemaRefs>
    <ds:schemaRef ds:uri="3637e8a2-2197-4c34-810e-3b225ca60ecd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7938eaf-c869-4ade-8611-6b9f97d5cc06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9A03B89-8B74-4FFA-A1DA-E82789AC71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38eaf-c869-4ade-8611-6b9f97d5cc06"/>
    <ds:schemaRef ds:uri="3637e8a2-2197-4c34-810e-3b225ca60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60A80F-C700-4767-BF02-BC94504A6F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103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NOW TV Text</vt:lpstr>
      <vt:lpstr>NOW TV Text Light</vt:lpstr>
      <vt:lpstr>Office Theme</vt:lpstr>
      <vt:lpstr>Email Templates</vt:lpstr>
      <vt:lpstr>Service &amp; Transcomms</vt:lpstr>
      <vt:lpstr>Hero Modules</vt:lpstr>
      <vt:lpstr>Secondary Modules</vt:lpstr>
      <vt:lpstr>Secondary Modules</vt:lpstr>
      <vt:lpstr>Secondary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Templates</dc:title>
  <dc:creator>Moore, Daniel</dc:creator>
  <cp:lastModifiedBy>Moore, Daniel</cp:lastModifiedBy>
  <cp:revision>5</cp:revision>
  <dcterms:created xsi:type="dcterms:W3CDTF">2020-04-29T15:03:54Z</dcterms:created>
  <dcterms:modified xsi:type="dcterms:W3CDTF">2020-04-30T14:56:42Z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0x01010053CAD19F683F3B41B1DEE2E5AD59F87E</vt:lpwstr>
  </property>
</Properties>
</file>