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78" r:id="rId3"/>
    <p:sldId id="280" r:id="rId4"/>
    <p:sldId id="281" r:id="rId5"/>
    <p:sldId id="282" r:id="rId6"/>
    <p:sldId id="284" r:id="rId7"/>
    <p:sldId id="283" r:id="rId8"/>
    <p:sldId id="279" r:id="rId9"/>
    <p:sldId id="285" r:id="rId10"/>
    <p:sldId id="286" r:id="rId11"/>
    <p:sldId id="287" r:id="rId12"/>
    <p:sldId id="274" r:id="rId13"/>
    <p:sldId id="288" r:id="rId14"/>
  </p:sldIdLst>
  <p:sldSz cx="12190413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EFF8FF"/>
    <a:srgbClr val="D5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53D75-A608-E740-9663-FDC9D005253A}" v="3" dt="2021-11-08T00:44:03.839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 s motivem 2 – zvýraznění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yl Světlá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s motivem 1 – zvýraznění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0" autoAdjust="0"/>
    <p:restoredTop sz="96327" autoAdjust="0"/>
  </p:normalViewPr>
  <p:slideViewPr>
    <p:cSldViewPr>
      <p:cViewPr>
        <p:scale>
          <a:sx n="128" d="100"/>
          <a:sy n="128" d="100"/>
        </p:scale>
        <p:origin x="1104" y="1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 Fifka" userId="760ab0c7-3579-4389-8e79-acee3276f2da" providerId="ADAL" clId="{44653D75-A608-E740-9663-FDC9D005253A}"/>
    <pc:docChg chg="modSld">
      <pc:chgData name="Petr Fifka" userId="760ab0c7-3579-4389-8e79-acee3276f2da" providerId="ADAL" clId="{44653D75-A608-E740-9663-FDC9D005253A}" dt="2021-11-08T00:44:03.839" v="2" actId="1076"/>
      <pc:docMkLst>
        <pc:docMk/>
      </pc:docMkLst>
      <pc:sldChg chg="addSp delSp modSp">
        <pc:chgData name="Petr Fifka" userId="760ab0c7-3579-4389-8e79-acee3276f2da" providerId="ADAL" clId="{44653D75-A608-E740-9663-FDC9D005253A}" dt="2021-11-08T00:44:03.839" v="2" actId="1076"/>
        <pc:sldMkLst>
          <pc:docMk/>
          <pc:sldMk cId="2933903767" sldId="283"/>
        </pc:sldMkLst>
        <pc:picChg chg="del">
          <ac:chgData name="Petr Fifka" userId="760ab0c7-3579-4389-8e79-acee3276f2da" providerId="ADAL" clId="{44653D75-A608-E740-9663-FDC9D005253A}" dt="2021-11-08T00:43:57.334" v="0" actId="478"/>
          <ac:picMkLst>
            <pc:docMk/>
            <pc:sldMk cId="2933903767" sldId="283"/>
            <ac:picMk id="2050" creationId="{AE64D847-69F2-D644-A4C0-75CA50B90E15}"/>
          </ac:picMkLst>
        </pc:picChg>
        <pc:picChg chg="add mod">
          <ac:chgData name="Petr Fifka" userId="760ab0c7-3579-4389-8e79-acee3276f2da" providerId="ADAL" clId="{44653D75-A608-E740-9663-FDC9D005253A}" dt="2021-11-08T00:44:03.839" v="2" actId="1076"/>
          <ac:picMkLst>
            <pc:docMk/>
            <pc:sldMk cId="2933903767" sldId="283"/>
            <ac:picMk id="2052" creationId="{F0022420-422C-654B-8439-9B39EDB24C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9740B-5657-418C-A297-0596FEA9129A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1D030-FDD4-4F70-A680-6FE7DA39462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28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-97482" y="-27384"/>
            <a:ext cx="12385376" cy="68853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>
                <a:noFill/>
              </a:ln>
              <a:noFill/>
            </a:endParaRP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80C8-7326-462D-BA97-56011808A879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364-F349-4D0E-8CF7-42A98C82ED9A}" type="slidenum">
              <a:rPr lang="cs-CZ" smtClean="0"/>
              <a:t>‹#›</a:t>
            </a:fld>
            <a:endParaRPr lang="cs-CZ"/>
          </a:p>
        </p:txBody>
      </p:sp>
      <p:pic>
        <p:nvPicPr>
          <p:cNvPr id="2050" name="Picture 2" descr="C:\Users\Makac\Dropbox\principal\_newlogo\office-dokumenty\zdroje\textura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02" y="3768744"/>
            <a:ext cx="9113638" cy="320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kac\Dropbox\principal\_newlogo\office-dokumenty\zdroje\principal-logo2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575" y="1268760"/>
            <a:ext cx="2806552" cy="51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Nadpis 1"/>
          <p:cNvSpPr>
            <a:spLocks noGrp="1"/>
          </p:cNvSpPr>
          <p:nvPr>
            <p:ph type="ctrTitle"/>
          </p:nvPr>
        </p:nvSpPr>
        <p:spPr>
          <a:xfrm>
            <a:off x="698258" y="794114"/>
            <a:ext cx="6192688" cy="198777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12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694606" y="2738330"/>
            <a:ext cx="8533289" cy="1021804"/>
          </a:xfrm>
        </p:spPr>
        <p:txBody>
          <a:bodyPr>
            <a:normAutofit/>
          </a:bodyPr>
          <a:lstStyle>
            <a:lvl1pPr marL="0" indent="0" algn="l"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</a:p>
        </p:txBody>
      </p:sp>
    </p:spTree>
    <p:extLst>
      <p:ext uri="{BB962C8B-B14F-4D97-AF65-F5344CB8AC3E}">
        <p14:creationId xmlns:p14="http://schemas.microsoft.com/office/powerpoint/2010/main" val="27908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akac\Dropbox\principal\_newlogo\office-dokumenty\zdroje\textura2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78" y="-60440"/>
            <a:ext cx="11395673" cy="691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80C8-7326-462D-BA97-56011808A879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364-F349-4D0E-8CF7-42A98C82ED9A}" type="slidenum">
              <a:rPr lang="cs-CZ" smtClean="0"/>
              <a:t>‹#›</a:t>
            </a:fld>
            <a:endParaRPr lang="cs-CZ"/>
          </a:p>
        </p:txBody>
      </p:sp>
      <p:sp>
        <p:nvSpPr>
          <p:cNvPr id="9" name="Nadpis 1"/>
          <p:cNvSpPr>
            <a:spLocks noGrp="1"/>
          </p:cNvSpPr>
          <p:nvPr>
            <p:ph type="ctrTitle"/>
          </p:nvPr>
        </p:nvSpPr>
        <p:spPr>
          <a:xfrm>
            <a:off x="626250" y="3212976"/>
            <a:ext cx="6192688" cy="2203797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40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622598" y="5373216"/>
            <a:ext cx="8533289" cy="1021804"/>
          </a:xfrm>
        </p:spPr>
        <p:txBody>
          <a:bodyPr>
            <a:normAutofit/>
          </a:bodyPr>
          <a:lstStyle>
            <a:lvl1pPr marL="0" indent="0" algn="l"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</a:p>
        </p:txBody>
      </p:sp>
      <p:pic>
        <p:nvPicPr>
          <p:cNvPr id="5122" name="Picture 2" descr="C:\Users\Makac\Dropbox\principal\_newlogo\office-dokumenty\zdroje\principal-logo.e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07" y="764704"/>
            <a:ext cx="2304256" cy="5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18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 SEK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-73129" y="-27384"/>
            <a:ext cx="12385376" cy="688538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000"/>
                  <a:lumOff val="93000"/>
                </a:schemeClr>
              </a:gs>
              <a:gs pos="23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>
                <a:ln>
                  <a:noFill/>
                </a:ln>
                <a:noFill/>
              </a:rPr>
              <a:t>yy</a:t>
            </a:r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342677" y="2204864"/>
            <a:ext cx="9553764" cy="1210444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cs-CZ" sz="3800" b="1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42678" y="3415308"/>
            <a:ext cx="9553764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80C8-7326-462D-BA97-56011808A879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2364-F349-4D0E-8CF7-42A98C82ED9A}" type="slidenum">
              <a:rPr lang="cs-CZ" smtClean="0"/>
              <a:t>‹#›</a:t>
            </a:fld>
            <a:endParaRPr lang="cs-CZ"/>
          </a:p>
        </p:txBody>
      </p:sp>
      <p:pic>
        <p:nvPicPr>
          <p:cNvPr id="9" name="Picture 2" descr="C:\Users\Makac\Dropbox\principal\_newlogo\office-dokumenty\zdroje\textura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02" y="3768744"/>
            <a:ext cx="9113638" cy="320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98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520" y="260648"/>
            <a:ext cx="10971372" cy="1008112"/>
          </a:xfrm>
        </p:spPr>
        <p:txBody>
          <a:bodyPr>
            <a:noAutofit/>
          </a:bodyPr>
          <a:lstStyle>
            <a:lvl1pPr algn="l">
              <a:defRPr sz="3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520" y="1625641"/>
            <a:ext cx="10971372" cy="4209332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</a:defRPr>
            </a:lvl1pPr>
            <a:lvl2pPr marL="742950" indent="-285750">
              <a:buFont typeface="Calibri" panose="020F0502020204030204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09521" y="6193493"/>
            <a:ext cx="2844430" cy="365125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fld id="{643280C8-7326-462D-BA97-56011808A879}" type="datetimeFigureOut">
              <a:rPr lang="cs-CZ" smtClean="0"/>
              <a:pPr/>
              <a:t>08.11.2021</a:t>
            </a:fld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736463" y="6192673"/>
            <a:ext cx="2844430" cy="365125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fld id="{BB082364-F349-4D0E-8CF7-42A98C82ED9A}" type="slidenum">
              <a:rPr lang="cs-CZ" smtClean="0"/>
              <a:pPr/>
              <a:t>‹#›</a:t>
            </a:fld>
            <a:endParaRPr lang="cs-CZ"/>
          </a:p>
        </p:txBody>
      </p:sp>
      <p:pic>
        <p:nvPicPr>
          <p:cNvPr id="1026" name="Picture 2" descr="C:\Users\Makac\Dropbox\principal\_newlogo\office-dokumenty\zdroje\principal-logo.e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57" y="6159937"/>
            <a:ext cx="1438498" cy="33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Přímá spojnice 7"/>
          <p:cNvCxnSpPr/>
          <p:nvPr userDrawn="1"/>
        </p:nvCxnSpPr>
        <p:spPr>
          <a:xfrm>
            <a:off x="695206" y="1268760"/>
            <a:ext cx="108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7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09520" y="260648"/>
            <a:ext cx="10971372" cy="1008112"/>
          </a:xfrm>
        </p:spPr>
        <p:txBody>
          <a:bodyPr>
            <a:noAutofit/>
          </a:bodyPr>
          <a:lstStyle>
            <a:lvl1pPr algn="l">
              <a:defRPr sz="3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7" name="Zástupný symbol pro obsah 2"/>
          <p:cNvSpPr>
            <a:spLocks noGrp="1"/>
          </p:cNvSpPr>
          <p:nvPr>
            <p:ph idx="1"/>
          </p:nvPr>
        </p:nvSpPr>
        <p:spPr>
          <a:xfrm>
            <a:off x="609521" y="1625641"/>
            <a:ext cx="5400000" cy="4209332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</a:defRPr>
            </a:lvl1pPr>
            <a:lvl2pPr marL="742950" indent="-285750">
              <a:buFont typeface="Calibri" panose="020F0502020204030204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09521" y="6193493"/>
            <a:ext cx="2844430" cy="365125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fld id="{643280C8-7326-462D-BA97-56011808A879}" type="datetimeFigureOut">
              <a:rPr lang="cs-CZ" smtClean="0"/>
              <a:pPr/>
              <a:t>08.11.2021</a:t>
            </a:fld>
            <a:endParaRPr lang="cs-CZ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736463" y="6192673"/>
            <a:ext cx="2844430" cy="365125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fld id="{BB082364-F349-4D0E-8CF7-42A98C82ED9A}" type="slidenum">
              <a:rPr lang="cs-CZ" smtClean="0"/>
              <a:pPr/>
              <a:t>‹#›</a:t>
            </a:fld>
            <a:endParaRPr lang="cs-CZ"/>
          </a:p>
        </p:txBody>
      </p:sp>
      <p:pic>
        <p:nvPicPr>
          <p:cNvPr id="10" name="Picture 2" descr="C:\Users\Makac\Dropbox\principal\_newlogo\office-dokumenty\zdroje\principal-logo.e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57" y="6159937"/>
            <a:ext cx="1438498" cy="33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Přímá spojnice 10"/>
          <p:cNvCxnSpPr/>
          <p:nvPr userDrawn="1"/>
        </p:nvCxnSpPr>
        <p:spPr>
          <a:xfrm>
            <a:off x="695206" y="1268760"/>
            <a:ext cx="108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ástupný symbol pro obsah 2"/>
          <p:cNvSpPr>
            <a:spLocks noGrp="1"/>
          </p:cNvSpPr>
          <p:nvPr>
            <p:ph idx="13"/>
          </p:nvPr>
        </p:nvSpPr>
        <p:spPr>
          <a:xfrm>
            <a:off x="6180892" y="1625641"/>
            <a:ext cx="5400000" cy="4209332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</a:defRPr>
            </a:lvl1pPr>
            <a:lvl2pPr marL="742950" indent="-285750">
              <a:buFont typeface="Calibri" panose="020F0502020204030204" pitchFamily="34" charset="0"/>
              <a:buChar char="–"/>
              <a:defRPr sz="1600">
                <a:solidFill>
                  <a:schemeClr val="tx2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684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kac\Dropbox\principal\_newlogo\office-dokumenty\zdroje\principal-logo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57" y="6159937"/>
            <a:ext cx="1438498" cy="33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09521" y="6193493"/>
            <a:ext cx="2844430" cy="365125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fld id="{643280C8-7326-462D-BA97-56011808A879}" type="datetimeFigureOut">
              <a:rPr lang="cs-CZ" smtClean="0"/>
              <a:pPr/>
              <a:t>08.11.2021</a:t>
            </a:fld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736463" y="6192673"/>
            <a:ext cx="2844430" cy="365125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fld id="{BB082364-F349-4D0E-8CF7-42A98C82ED9A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609520" y="260648"/>
            <a:ext cx="10971372" cy="1008112"/>
          </a:xfrm>
        </p:spPr>
        <p:txBody>
          <a:bodyPr>
            <a:noAutofit/>
          </a:bodyPr>
          <a:lstStyle>
            <a:lvl1pPr algn="l">
              <a:defRPr sz="3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cxnSp>
        <p:nvCxnSpPr>
          <p:cNvPr id="9" name="Přímá spojnice 8"/>
          <p:cNvCxnSpPr/>
          <p:nvPr userDrawn="1"/>
        </p:nvCxnSpPr>
        <p:spPr>
          <a:xfrm>
            <a:off x="695206" y="1268760"/>
            <a:ext cx="108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4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80C8-7326-462D-BA97-56011808A879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2364-F349-4D0E-8CF7-42A98C82ED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424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8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linkedin.com/in/petr-fifka/" TargetMode="External"/><Relationship Id="rId4" Type="http://schemas.openxmlformats.org/officeDocument/2006/relationships/hyperlink" Target="mailto:petrfifk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it.ly/304gAY4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Postman Školení</a:t>
            </a:r>
            <a:br>
              <a:rPr lang="cs-CZ" dirty="0"/>
            </a:br>
            <a:r>
              <a:rPr lang="cs-CZ" sz="3600" dirty="0"/>
              <a:t>Petr </a:t>
            </a:r>
            <a:r>
              <a:rPr lang="cs-CZ" sz="3600" dirty="0" err="1"/>
              <a:t>Fifka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243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HTTP </a:t>
            </a:r>
            <a:r>
              <a:rPr lang="cs-CZ" dirty="0" err="1"/>
              <a:t>Requesty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64204-FEA1-0C4C-99EC-B57CF764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CZ" sz="2800" dirty="0"/>
              <a:t>Co je to HTTP</a:t>
            </a:r>
          </a:p>
          <a:p>
            <a:pPr>
              <a:buFont typeface="Wingdings" pitchFamily="2" charset="2"/>
              <a:buChar char="§"/>
            </a:pPr>
            <a:r>
              <a:rPr lang="en-CZ" sz="2800" dirty="0"/>
              <a:t>HTTP Statusy</a:t>
            </a:r>
          </a:p>
          <a:p>
            <a:pPr>
              <a:buFont typeface="Wingdings" pitchFamily="2" charset="2"/>
              <a:buChar char="§"/>
            </a:pPr>
            <a:endParaRPr lang="en-CZ" sz="2000" dirty="0"/>
          </a:p>
        </p:txBody>
      </p:sp>
    </p:spTree>
    <p:extLst>
      <p:ext uri="{BB962C8B-B14F-4D97-AF65-F5344CB8AC3E}">
        <p14:creationId xmlns:p14="http://schemas.microsoft.com/office/powerpoint/2010/main" val="375092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Postman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64204-FEA1-0C4C-99EC-B57CF764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CZ" sz="2800" dirty="0"/>
              <a:t>Co je to Postman</a:t>
            </a:r>
          </a:p>
          <a:p>
            <a:pPr>
              <a:buFont typeface="Wingdings" pitchFamily="2" charset="2"/>
              <a:buChar char="§"/>
            </a:pPr>
            <a:r>
              <a:rPr lang="en-CZ" sz="2800" dirty="0"/>
              <a:t>Jaké má výhody?</a:t>
            </a:r>
          </a:p>
          <a:p>
            <a:pPr>
              <a:buFont typeface="Wingdings" pitchFamily="2" charset="2"/>
              <a:buChar char="§"/>
            </a:pPr>
            <a:r>
              <a:rPr lang="en-CZ" sz="2800" dirty="0"/>
              <a:t>OS, web verze</a:t>
            </a:r>
          </a:p>
          <a:p>
            <a:pPr>
              <a:buFont typeface="Wingdings" pitchFamily="2" charset="2"/>
              <a:buChar char="§"/>
            </a:pPr>
            <a:endParaRPr lang="en-CZ" sz="2000" dirty="0"/>
          </a:p>
        </p:txBody>
      </p:sp>
    </p:spTree>
    <p:extLst>
      <p:ext uri="{BB962C8B-B14F-4D97-AF65-F5344CB8AC3E}">
        <p14:creationId xmlns:p14="http://schemas.microsoft.com/office/powerpoint/2010/main" val="347530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Praktická část</a:t>
            </a:r>
          </a:p>
        </p:txBody>
      </p:sp>
    </p:spTree>
    <p:extLst>
      <p:ext uri="{BB962C8B-B14F-4D97-AF65-F5344CB8AC3E}">
        <p14:creationId xmlns:p14="http://schemas.microsoft.com/office/powerpoint/2010/main" val="198916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68EC5B-15AE-934F-9859-20BC0F52B394}"/>
              </a:ext>
            </a:extLst>
          </p:cNvPr>
          <p:cNvGrpSpPr/>
          <p:nvPr/>
        </p:nvGrpSpPr>
        <p:grpSpPr>
          <a:xfrm>
            <a:off x="609519" y="1484784"/>
            <a:ext cx="10971372" cy="1399301"/>
            <a:chOff x="609520" y="1420536"/>
            <a:chExt cx="10971372" cy="13993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F743FD-261B-4E4D-A1F9-7C3D85C79DBE}"/>
                </a:ext>
              </a:extLst>
            </p:cNvPr>
            <p:cNvSpPr/>
            <p:nvPr/>
          </p:nvSpPr>
          <p:spPr>
            <a:xfrm>
              <a:off x="609520" y="1420536"/>
              <a:ext cx="1381230" cy="138123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282CE3-C2C0-554B-B655-39B5D183F310}"/>
                </a:ext>
              </a:extLst>
            </p:cNvPr>
            <p:cNvGrpSpPr/>
            <p:nvPr/>
          </p:nvGrpSpPr>
          <p:grpSpPr>
            <a:xfrm>
              <a:off x="2134766" y="1484784"/>
              <a:ext cx="9446126" cy="1335053"/>
              <a:chOff x="2062757" y="1484784"/>
              <a:chExt cx="9518135" cy="1335053"/>
            </a:xfrm>
          </p:grpSpPr>
          <p:sp>
            <p:nvSpPr>
              <p:cNvPr id="10" name="Zástupný symbol pro obsah 2"/>
              <p:cNvSpPr txBox="1">
                <a:spLocks/>
              </p:cNvSpPr>
              <p:nvPr/>
            </p:nvSpPr>
            <p:spPr>
              <a:xfrm>
                <a:off x="2062757" y="1484784"/>
                <a:ext cx="9518135" cy="6263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Calibri" panose="020F050202020403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alibri" panose="020F0502020204030204" pitchFamily="34" charset="0"/>
                  <a:buChar char="–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cs-CZ" sz="3600" b="1" dirty="0">
                    <a:solidFill>
                      <a:srgbClr val="002060"/>
                    </a:solidFill>
                  </a:rPr>
                  <a:t>Petr </a:t>
                </a:r>
                <a:r>
                  <a:rPr lang="cs-CZ" sz="3600" b="1" dirty="0" err="1">
                    <a:solidFill>
                      <a:srgbClr val="002060"/>
                    </a:solidFill>
                  </a:rPr>
                  <a:t>Fifka</a:t>
                </a:r>
                <a:endParaRPr lang="cs-CZ" sz="36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1D017-B0D3-F148-9073-871E98F383A0}"/>
                  </a:ext>
                </a:extLst>
              </p:cNvPr>
              <p:cNvSpPr txBox="1"/>
              <p:nvPr/>
            </p:nvSpPr>
            <p:spPr>
              <a:xfrm>
                <a:off x="2091848" y="1988840"/>
                <a:ext cx="72991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sz="2400" dirty="0"/>
                  <a:t>E-mail: </a:t>
                </a:r>
                <a:r>
                  <a:rPr lang="en-CZ" sz="2400" dirty="0">
                    <a:hlinkClick r:id="rId4"/>
                  </a:rPr>
                  <a:t>petrfifk@gmail.com</a:t>
                </a:r>
                <a:r>
                  <a:rPr lang="en-CZ" sz="2400" dirty="0"/>
                  <a:t> </a:t>
                </a:r>
              </a:p>
              <a:p>
                <a:pPr marL="457200" indent="-45720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sz="2400" dirty="0"/>
                  <a:t>LinkedIn: </a:t>
                </a:r>
                <a:r>
                  <a:rPr lang="en-GB" sz="2400" dirty="0">
                    <a:hlinkClick r:id="rId5"/>
                  </a:rPr>
                  <a:t>https://www.linkedin.com/in/petr-fifka/</a:t>
                </a:r>
                <a:r>
                  <a:rPr lang="en-GB" sz="2400" dirty="0"/>
                  <a:t> </a:t>
                </a:r>
                <a:endParaRPr lang="en-CZ" sz="2400" dirty="0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54C6F8B-EF97-334A-B872-FB030C6594A7}"/>
              </a:ext>
            </a:extLst>
          </p:cNvPr>
          <p:cNvSpPr txBox="1"/>
          <p:nvPr/>
        </p:nvSpPr>
        <p:spPr>
          <a:xfrm>
            <a:off x="406574" y="3160990"/>
            <a:ext cx="5467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CZ" dirty="0"/>
              <a:t>Kam dál?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CZ" dirty="0"/>
              <a:t>Naplnilo školení očekávání?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CZ" dirty="0"/>
              <a:t>Žádost o zpětnou vazbu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CZ" dirty="0"/>
              <a:t>Zdroje: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CZ" dirty="0"/>
              <a:t>Dotazy? Nesrovnalosti?</a:t>
            </a:r>
          </a:p>
        </p:txBody>
      </p:sp>
    </p:spTree>
    <p:extLst>
      <p:ext uri="{BB962C8B-B14F-4D97-AF65-F5344CB8AC3E}">
        <p14:creationId xmlns:p14="http://schemas.microsoft.com/office/powerpoint/2010/main" val="379067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kac\Dropbox\principal\_newlogo\office-dokumenty\zdroje\textura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69974" y="3826441"/>
            <a:ext cx="8562454" cy="301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Časový Harmonogram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F7544B-3510-2146-8195-7258A5C33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0" y="1412776"/>
            <a:ext cx="10971372" cy="4680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9:00 - 9:45		</a:t>
            </a:r>
            <a:r>
              <a:rPr lang="en-GB" sz="2400" dirty="0" err="1"/>
              <a:t>Úvod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9:45 - 10:00		Postman</a:t>
            </a:r>
          </a:p>
          <a:p>
            <a:pPr marL="0" indent="0">
              <a:buNone/>
            </a:pPr>
            <a:r>
              <a:rPr lang="en-GB" sz="2400" dirty="0"/>
              <a:t>10:00 - 11:15		HTTP </a:t>
            </a:r>
            <a:r>
              <a:rPr lang="en-GB" sz="2400" dirty="0" err="1"/>
              <a:t>Requesty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11:15 - 12:00		</a:t>
            </a:r>
            <a:r>
              <a:rPr lang="en-GB" sz="2400" dirty="0" err="1"/>
              <a:t>Prostředí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12:00 - 12:45		</a:t>
            </a:r>
            <a:r>
              <a:rPr lang="en-GB" sz="2400" dirty="0" err="1"/>
              <a:t>Oběd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12:45 - 13:15		</a:t>
            </a:r>
            <a:r>
              <a:rPr lang="en-GB" sz="2400" dirty="0" err="1"/>
              <a:t>Prostředí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13:15 - 15:30		</a:t>
            </a:r>
            <a:r>
              <a:rPr lang="en-GB" sz="2400" dirty="0" err="1"/>
              <a:t>Testování</a:t>
            </a:r>
            <a:r>
              <a:rPr lang="en-GB" sz="2400" dirty="0"/>
              <a:t> v Postman</a:t>
            </a:r>
          </a:p>
          <a:p>
            <a:pPr marL="0" indent="0">
              <a:buNone/>
            </a:pPr>
            <a:r>
              <a:rPr lang="en-GB" sz="2400" dirty="0"/>
              <a:t>15:30 - 15:45		</a:t>
            </a:r>
            <a:r>
              <a:rPr lang="en-GB" sz="2400" dirty="0" err="1"/>
              <a:t>Sdílení</a:t>
            </a:r>
            <a:r>
              <a:rPr lang="en-GB" sz="2400" dirty="0"/>
              <a:t> </a:t>
            </a:r>
            <a:r>
              <a:rPr lang="en-GB" sz="2400" dirty="0" err="1"/>
              <a:t>dat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15:45 - 16:30		Newman</a:t>
            </a:r>
          </a:p>
          <a:p>
            <a:pPr marL="0" indent="0">
              <a:buNone/>
            </a:pPr>
            <a:r>
              <a:rPr lang="en-GB" sz="2400" dirty="0"/>
              <a:t>16:30 - 16:45		Mock server</a:t>
            </a:r>
          </a:p>
          <a:p>
            <a:pPr marL="0" indent="0">
              <a:buNone/>
            </a:pPr>
            <a:r>
              <a:rPr lang="en-GB" sz="2400" dirty="0"/>
              <a:t>16:45 - 17:00		</a:t>
            </a:r>
            <a:r>
              <a:rPr lang="en-GB" sz="2400" dirty="0" err="1"/>
              <a:t>Ukončení</a:t>
            </a:r>
            <a:endParaRPr lang="en-CZ" sz="2400" dirty="0"/>
          </a:p>
        </p:txBody>
      </p:sp>
    </p:spTree>
    <p:extLst>
      <p:ext uri="{BB962C8B-B14F-4D97-AF65-F5344CB8AC3E}">
        <p14:creationId xmlns:p14="http://schemas.microsoft.com/office/powerpoint/2010/main" val="401556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školiteli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68EC5B-15AE-934F-9859-20BC0F52B394}"/>
              </a:ext>
            </a:extLst>
          </p:cNvPr>
          <p:cNvGrpSpPr/>
          <p:nvPr/>
        </p:nvGrpSpPr>
        <p:grpSpPr>
          <a:xfrm>
            <a:off x="609519" y="1484784"/>
            <a:ext cx="10971372" cy="1399301"/>
            <a:chOff x="609520" y="1420536"/>
            <a:chExt cx="10971372" cy="13993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F743FD-261B-4E4D-A1F9-7C3D85C79DBE}"/>
                </a:ext>
              </a:extLst>
            </p:cNvPr>
            <p:cNvSpPr/>
            <p:nvPr/>
          </p:nvSpPr>
          <p:spPr>
            <a:xfrm>
              <a:off x="609520" y="1420536"/>
              <a:ext cx="1381230" cy="138123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282CE3-C2C0-554B-B655-39B5D183F310}"/>
                </a:ext>
              </a:extLst>
            </p:cNvPr>
            <p:cNvGrpSpPr/>
            <p:nvPr/>
          </p:nvGrpSpPr>
          <p:grpSpPr>
            <a:xfrm>
              <a:off x="2134766" y="1484784"/>
              <a:ext cx="9446126" cy="1335053"/>
              <a:chOff x="2062757" y="1484784"/>
              <a:chExt cx="9518135" cy="1335053"/>
            </a:xfrm>
          </p:grpSpPr>
          <p:sp>
            <p:nvSpPr>
              <p:cNvPr id="10" name="Zástupný symbol pro obsah 2"/>
              <p:cNvSpPr txBox="1">
                <a:spLocks/>
              </p:cNvSpPr>
              <p:nvPr/>
            </p:nvSpPr>
            <p:spPr>
              <a:xfrm>
                <a:off x="2062757" y="1484784"/>
                <a:ext cx="9518135" cy="6263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Calibri" panose="020F050202020403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alibri" panose="020F0502020204030204" pitchFamily="34" charset="0"/>
                  <a:buChar char="–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cs-CZ" sz="3600" b="1" dirty="0">
                    <a:solidFill>
                      <a:srgbClr val="002060"/>
                    </a:solidFill>
                  </a:rPr>
                  <a:t>Petr </a:t>
                </a:r>
                <a:r>
                  <a:rPr lang="cs-CZ" sz="3600" b="1" dirty="0" err="1">
                    <a:solidFill>
                      <a:srgbClr val="002060"/>
                    </a:solidFill>
                  </a:rPr>
                  <a:t>Fifka</a:t>
                </a:r>
                <a:endParaRPr lang="cs-CZ" sz="36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1D017-B0D3-F148-9073-871E98F383A0}"/>
                  </a:ext>
                </a:extLst>
              </p:cNvPr>
              <p:cNvSpPr txBox="1"/>
              <p:nvPr/>
            </p:nvSpPr>
            <p:spPr>
              <a:xfrm>
                <a:off x="2091848" y="1988840"/>
                <a:ext cx="55461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sz="2400" dirty="0"/>
                  <a:t>V testingu 8 let</a:t>
                </a:r>
              </a:p>
              <a:p>
                <a:pPr marL="457200" indent="-45720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sz="2400" dirty="0"/>
                  <a:t>Od UAT Testera po Test Manažera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B2B78D-E5EB-2641-BF2C-B58A77F0B310}"/>
              </a:ext>
            </a:extLst>
          </p:cNvPr>
          <p:cNvGrpSpPr/>
          <p:nvPr/>
        </p:nvGrpSpPr>
        <p:grpSpPr>
          <a:xfrm>
            <a:off x="609520" y="3305822"/>
            <a:ext cx="10971456" cy="2152969"/>
            <a:chOff x="609521" y="3082038"/>
            <a:chExt cx="10971456" cy="215296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F78FBE-CD96-F34F-A277-42127D2839FC}"/>
                </a:ext>
              </a:extLst>
            </p:cNvPr>
            <p:cNvGrpSpPr/>
            <p:nvPr/>
          </p:nvGrpSpPr>
          <p:grpSpPr>
            <a:xfrm>
              <a:off x="609521" y="3082038"/>
              <a:ext cx="5485686" cy="1968304"/>
              <a:chOff x="609521" y="3082038"/>
              <a:chExt cx="5485686" cy="1968304"/>
            </a:xfrm>
          </p:grpSpPr>
          <p:sp>
            <p:nvSpPr>
              <p:cNvPr id="11" name="Zástupný symbol pro obsah 2">
                <a:extLst>
                  <a:ext uri="{FF2B5EF4-FFF2-40B4-BE49-F238E27FC236}">
                    <a16:creationId xmlns:a16="http://schemas.microsoft.com/office/drawing/2014/main" id="{8B5047C8-7C33-6743-9B0C-2B4F8CF2E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21" y="3082038"/>
                <a:ext cx="5485686" cy="490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Calibri" panose="020F050202020403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alibri" panose="020F0502020204030204" pitchFamily="34" charset="0"/>
                  <a:buChar char="–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cs-CZ" sz="2800" b="1" dirty="0">
                    <a:solidFill>
                      <a:srgbClr val="002060"/>
                    </a:solidFill>
                  </a:rPr>
                  <a:t>Aktivity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4C6F8B-EF97-334A-B872-FB030C6594A7}"/>
                  </a:ext>
                </a:extLst>
              </p:cNvPr>
              <p:cNvSpPr txBox="1"/>
              <p:nvPr/>
            </p:nvSpPr>
            <p:spPr>
              <a:xfrm>
                <a:off x="627860" y="3573014"/>
                <a:ext cx="546734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dirty="0"/>
                  <a:t>Test Manager v DHL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dirty="0"/>
                  <a:t>Testingový podcast Kvalitní Kafe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dirty="0"/>
                  <a:t>Organizátor [pro:]TEST komunitní skupiny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dirty="0"/>
                  <a:t>Mentor ve Femme Pallette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dirty="0"/>
                  <a:t>Školitel a konzultant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0B206E-CFA2-B34C-ADDF-49D33AC25995}"/>
                </a:ext>
              </a:extLst>
            </p:cNvPr>
            <p:cNvGrpSpPr/>
            <p:nvPr/>
          </p:nvGrpSpPr>
          <p:grpSpPr>
            <a:xfrm>
              <a:off x="6095291" y="3082038"/>
              <a:ext cx="5485686" cy="2152969"/>
              <a:chOff x="6095291" y="3082038"/>
              <a:chExt cx="5485686" cy="2152969"/>
            </a:xfrm>
          </p:grpSpPr>
          <p:sp>
            <p:nvSpPr>
              <p:cNvPr id="14" name="Zástupný symbol pro obsah 2">
                <a:extLst>
                  <a:ext uri="{FF2B5EF4-FFF2-40B4-BE49-F238E27FC236}">
                    <a16:creationId xmlns:a16="http://schemas.microsoft.com/office/drawing/2014/main" id="{90D79365-3F50-5B4D-A861-50657C82B3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291" y="3082038"/>
                <a:ext cx="5485686" cy="4909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Calibri" panose="020F050202020403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alibri" panose="020F0502020204030204" pitchFamily="34" charset="0"/>
                  <a:buChar char="–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cs-CZ" sz="2800" b="1" dirty="0">
                    <a:solidFill>
                      <a:srgbClr val="002060"/>
                    </a:solidFill>
                  </a:rPr>
                  <a:t>Zkušenosti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C0F9BC-EBC9-974A-AE96-EC47CE838C6E}"/>
                  </a:ext>
                </a:extLst>
              </p:cNvPr>
              <p:cNvSpPr txBox="1"/>
              <p:nvPr/>
            </p:nvSpPr>
            <p:spPr>
              <a:xfrm>
                <a:off x="6113630" y="3573014"/>
                <a:ext cx="5467346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dirty="0"/>
                  <a:t>Manuální testing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sz="1600" dirty="0"/>
                  <a:t>Akceptační, systémové, integrační testování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dirty="0"/>
                  <a:t>Automatizované testování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sz="1600" dirty="0"/>
                  <a:t>Frontend – Selenium, Java, UFT, Appium</a:t>
                </a:r>
              </a:p>
              <a:p>
                <a:pPr marL="742950" lvl="1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CZ" sz="1600" dirty="0"/>
                  <a:t>Backend – Postman, SOAP UI, Java, Javascript 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GB" dirty="0"/>
                  <a:t>Leadership, management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261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Vaše očekávání?</a:t>
            </a:r>
          </a:p>
        </p:txBody>
      </p:sp>
      <p:pic>
        <p:nvPicPr>
          <p:cNvPr id="4099" name="Picture 3" descr="C:\Users\Makac\Dropbox\principal\_newlogo\office-dokumenty\zdroje\stitek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11" y="1899297"/>
            <a:ext cx="2636190" cy="305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39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školení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64204-FEA1-0C4C-99EC-B57CF764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CZ" dirty="0"/>
              <a:t>Nástroj Postman a Newman</a:t>
            </a:r>
          </a:p>
          <a:p>
            <a:pPr>
              <a:buFont typeface="Wingdings" pitchFamily="2" charset="2"/>
              <a:buChar char="§"/>
            </a:pPr>
            <a:r>
              <a:rPr lang="en-CZ" dirty="0"/>
              <a:t>Předat zkušenosti</a:t>
            </a:r>
          </a:p>
          <a:p>
            <a:pPr marL="0" indent="0">
              <a:buNone/>
            </a:pPr>
            <a:br>
              <a:rPr lang="en-CZ" dirty="0"/>
            </a:br>
            <a:r>
              <a:rPr lang="en-CZ" b="1" dirty="0"/>
              <a:t>Cílem školení není:</a:t>
            </a:r>
          </a:p>
          <a:p>
            <a:pPr>
              <a:buFont typeface="Wingdings" pitchFamily="2" charset="2"/>
              <a:buChar char="§"/>
            </a:pPr>
            <a:r>
              <a:rPr lang="en-GB" dirty="0" err="1"/>
              <a:t>Naučit</a:t>
            </a:r>
            <a:r>
              <a:rPr lang="en-GB" dirty="0"/>
              <a:t> </a:t>
            </a:r>
            <a:r>
              <a:rPr lang="en-GB" dirty="0" err="1"/>
              <a:t>programovat</a:t>
            </a:r>
            <a:endParaRPr lang="en-GB" dirty="0"/>
          </a:p>
          <a:p>
            <a:pPr>
              <a:buFont typeface="Wingdings" pitchFamily="2" charset="2"/>
              <a:buChar char="§"/>
            </a:pPr>
            <a:r>
              <a:rPr lang="en-CZ" dirty="0"/>
              <a:t>Procházet do detailu Postman</a:t>
            </a:r>
          </a:p>
          <a:p>
            <a:pPr>
              <a:buFont typeface="Wingdings" pitchFamily="2" charset="2"/>
              <a:buChar char="§"/>
            </a:pPr>
            <a:endParaRPr lang="en-CZ" dirty="0"/>
          </a:p>
          <a:p>
            <a:pPr marL="0" indent="0">
              <a:buNone/>
            </a:pPr>
            <a:r>
              <a:rPr lang="en-CZ" b="1" dirty="0"/>
              <a:t>Co budete schopni udělat po školení:</a:t>
            </a:r>
          </a:p>
          <a:p>
            <a:pPr>
              <a:buFont typeface="Wingdings" pitchFamily="2" charset="2"/>
              <a:buChar char="§"/>
            </a:pPr>
            <a:r>
              <a:rPr lang="en-CZ" dirty="0"/>
              <a:t>Ovládat Postman a Newman</a:t>
            </a:r>
          </a:p>
          <a:p>
            <a:pPr>
              <a:buFont typeface="Wingdings" pitchFamily="2" charset="2"/>
              <a:buChar char="§"/>
            </a:pPr>
            <a:r>
              <a:rPr lang="en-CZ" dirty="0"/>
              <a:t>Používat proměnné, organizovat si requesty, přepoužívat data</a:t>
            </a:r>
          </a:p>
          <a:p>
            <a:pPr>
              <a:buFont typeface="Wingdings" pitchFamily="2" charset="2"/>
              <a:buChar char="§"/>
            </a:pPr>
            <a:r>
              <a:rPr lang="en-CZ" dirty="0"/>
              <a:t>Jednodušše skriptovat</a:t>
            </a:r>
          </a:p>
          <a:p>
            <a:pPr>
              <a:buFont typeface="Wingdings" pitchFamily="2" charset="2"/>
              <a:buChar char="§"/>
            </a:pPr>
            <a:r>
              <a:rPr lang="en-CZ" dirty="0"/>
              <a:t>Pouštět requesty v balících </a:t>
            </a:r>
          </a:p>
        </p:txBody>
      </p:sp>
    </p:spTree>
    <p:extLst>
      <p:ext uri="{BB962C8B-B14F-4D97-AF65-F5344CB8AC3E}">
        <p14:creationId xmlns:p14="http://schemas.microsoft.com/office/powerpoint/2010/main" val="50192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bude školení probíhat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64204-FEA1-0C4C-99EC-B57CF764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cs-CZ" dirty="0"/>
              <a:t>Teoretická část</a:t>
            </a:r>
          </a:p>
          <a:p>
            <a:pPr>
              <a:buFont typeface="Wingdings" pitchFamily="2" charset="2"/>
              <a:buChar char="§"/>
            </a:pPr>
            <a:r>
              <a:rPr lang="cs-CZ" dirty="0"/>
              <a:t>Praxe</a:t>
            </a:r>
          </a:p>
          <a:p>
            <a:pPr>
              <a:buFont typeface="Wingdings" pitchFamily="2" charset="2"/>
              <a:buChar char="§"/>
            </a:pPr>
            <a:r>
              <a:rPr lang="cs-CZ" dirty="0" err="1"/>
              <a:t>Syllabus</a:t>
            </a:r>
            <a:r>
              <a:rPr lang="cs-CZ" dirty="0"/>
              <a:t> - 123 stránkový dokument</a:t>
            </a:r>
          </a:p>
          <a:p>
            <a:pPr>
              <a:buFont typeface="Wingdings" pitchFamily="2" charset="2"/>
              <a:buChar char="§"/>
            </a:pPr>
            <a:r>
              <a:rPr lang="cs-CZ" dirty="0"/>
              <a:t>Interakce v </a:t>
            </a:r>
            <a:r>
              <a:rPr lang="cs-CZ" dirty="0" err="1"/>
              <a:t>Teams</a:t>
            </a:r>
            <a:r>
              <a:rPr lang="cs-CZ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cs-CZ" dirty="0"/>
              <a:t>Pokud se zaseknete, napište do chatu nebo si prostě vezměte slovo</a:t>
            </a:r>
          </a:p>
          <a:p>
            <a:pPr>
              <a:buFont typeface="Wingdings" pitchFamily="2" charset="2"/>
              <a:buChar char="§"/>
            </a:pPr>
            <a:r>
              <a:rPr lang="cs-CZ" dirty="0"/>
              <a:t>Může se stát, že na některé otázky nebudu znát odpověď</a:t>
            </a:r>
          </a:p>
          <a:p>
            <a:pPr>
              <a:buFont typeface="Wingdings" pitchFamily="2" charset="2"/>
              <a:buChar char="§"/>
            </a:pPr>
            <a:r>
              <a:rPr lang="en-CZ" dirty="0"/>
              <a:t>Školení je obsáhlé a časově náročné. Některé části můžeme projíždět rychleji nebo bez příkladů. Pokud se toto stane, pomoc jak postupovat naleznete v Syllabu nebo mě můžete kontaktovat.</a:t>
            </a:r>
          </a:p>
          <a:p>
            <a:pPr>
              <a:buFont typeface="Wingdings" pitchFamily="2" charset="2"/>
              <a:buChar char="§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191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Syllabus</a:t>
            </a:r>
            <a:endParaRPr lang="cs-C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64204-FEA1-0C4C-99EC-B57CF764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CZ" sz="2800" dirty="0"/>
              <a:t>Všechny informace jsou v Syllabu</a:t>
            </a:r>
          </a:p>
          <a:p>
            <a:pPr>
              <a:buFont typeface="Wingdings" pitchFamily="2" charset="2"/>
              <a:buChar char="§"/>
            </a:pPr>
            <a:r>
              <a:rPr lang="en-CZ" sz="2800" dirty="0"/>
              <a:t>Školení probíhá dle uspořádání v Syllabu</a:t>
            </a:r>
          </a:p>
          <a:p>
            <a:pPr>
              <a:buFont typeface="Wingdings" pitchFamily="2" charset="2"/>
              <a:buChar char="§"/>
            </a:pPr>
            <a:r>
              <a:rPr lang="en-CZ" sz="2800" dirty="0"/>
              <a:t>Na konci školení dostanete odkaz na všechna data, co vytvoříme. Můžete se k nim kdykoliv vrátit</a:t>
            </a:r>
          </a:p>
          <a:p>
            <a:pPr>
              <a:buFont typeface="Wingdings" pitchFamily="2" charset="2"/>
              <a:buChar char="§"/>
            </a:pPr>
            <a:r>
              <a:rPr lang="en-CZ" sz="2800" dirty="0"/>
              <a:t>QR + URL na syllabus: </a:t>
            </a:r>
            <a:r>
              <a:rPr lang="en-GB" sz="2800" dirty="0">
                <a:hlinkClick r:id="rId2"/>
              </a:rPr>
              <a:t>https://bit.ly/304gAY4</a:t>
            </a:r>
            <a:endParaRPr lang="en-GB" sz="2800" dirty="0"/>
          </a:p>
          <a:p>
            <a:pPr>
              <a:buFont typeface="Wingdings" pitchFamily="2" charset="2"/>
              <a:buChar char="§"/>
            </a:pPr>
            <a:endParaRPr lang="en-CZ" sz="2800" dirty="0">
              <a:highlight>
                <a:srgbClr val="FFFF00"/>
              </a:highlight>
            </a:endParaRPr>
          </a:p>
          <a:p>
            <a:pPr>
              <a:buFont typeface="Wingdings" pitchFamily="2" charset="2"/>
              <a:buChar char="§"/>
            </a:pPr>
            <a:endParaRPr lang="en-CZ" sz="2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0022420-422C-654B-8439-9B39EDB24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892" y="342900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90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C2707A-D72D-C343-A0A1-D3B4F4CE0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76670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REST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64204-FEA1-0C4C-99EC-B57CF764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CZ" sz="2800" dirty="0"/>
              <a:t>Co je to API, REST a REST API</a:t>
            </a:r>
          </a:p>
          <a:p>
            <a:pPr>
              <a:buFont typeface="Wingdings" pitchFamily="2" charset="2"/>
              <a:buChar char="§"/>
            </a:pPr>
            <a:r>
              <a:rPr lang="en-CZ" sz="2800" dirty="0"/>
              <a:t>Zpracování dat v REST API</a:t>
            </a:r>
          </a:p>
          <a:p>
            <a:pPr>
              <a:buFont typeface="Wingdings" pitchFamily="2" charset="2"/>
              <a:buChar char="§"/>
            </a:pPr>
            <a:r>
              <a:rPr lang="en-CZ" sz="2800" dirty="0"/>
              <a:t>JSON</a:t>
            </a:r>
          </a:p>
          <a:p>
            <a:pPr>
              <a:buFont typeface="Wingdings" pitchFamily="2" charset="2"/>
              <a:buChar char="§"/>
            </a:pPr>
            <a:endParaRPr lang="en-CZ" sz="2000" dirty="0"/>
          </a:p>
        </p:txBody>
      </p:sp>
    </p:spTree>
    <p:extLst>
      <p:ext uri="{BB962C8B-B14F-4D97-AF65-F5344CB8AC3E}">
        <p14:creationId xmlns:p14="http://schemas.microsoft.com/office/powerpoint/2010/main" val="386468111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Principal">
      <a:dk1>
        <a:srgbClr val="080808"/>
      </a:dk1>
      <a:lt1>
        <a:srgbClr val="FFFFFF"/>
      </a:lt1>
      <a:dk2>
        <a:srgbClr val="003057"/>
      </a:dk2>
      <a:lt2>
        <a:srgbClr val="C1C6C8"/>
      </a:lt2>
      <a:accent1>
        <a:srgbClr val="BA0C2F"/>
      </a:accent1>
      <a:accent2>
        <a:srgbClr val="003057"/>
      </a:accent2>
      <a:accent3>
        <a:srgbClr val="BA0C2F"/>
      </a:accent3>
      <a:accent4>
        <a:srgbClr val="003057"/>
      </a:accent4>
      <a:accent5>
        <a:srgbClr val="BA0C2F"/>
      </a:accent5>
      <a:accent6>
        <a:srgbClr val="003057"/>
      </a:accent6>
      <a:hlink>
        <a:srgbClr val="003057"/>
      </a:hlink>
      <a:folHlink>
        <a:srgbClr val="003057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C7390883-F6F3-4218-99CC-378D22F00D23}" vid="{00C13CB4-A73E-4DCE-9935-63179DA995BC}"/>
    </a:ext>
  </a:ext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systému Office</Template>
  <TotalTime>74</TotalTime>
  <Words>392</Words>
  <Application>Microsoft Macintosh PowerPoint</Application>
  <PresentationFormat>Custom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Motiv systému Office</vt:lpstr>
      <vt:lpstr>Postman Školení Petr Fifka</vt:lpstr>
      <vt:lpstr>Časový Harmonogram</vt:lpstr>
      <vt:lpstr>O školiteli</vt:lpstr>
      <vt:lpstr>Vaše očekávání?</vt:lpstr>
      <vt:lpstr>Cíle školení</vt:lpstr>
      <vt:lpstr>Jak bude školení probíhat</vt:lpstr>
      <vt:lpstr>Syllabus</vt:lpstr>
      <vt:lpstr>Úvod</vt:lpstr>
      <vt:lpstr>REST API</vt:lpstr>
      <vt:lpstr>HTTP Requesty</vt:lpstr>
      <vt:lpstr>Postman</vt:lpstr>
      <vt:lpstr>Praktická část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 Školení Petr Fifka</dc:title>
  <dc:creator>Petr Fifka</dc:creator>
  <cp:lastModifiedBy>Petr Fifka</cp:lastModifiedBy>
  <cp:revision>1</cp:revision>
  <dcterms:created xsi:type="dcterms:W3CDTF">2021-11-07T23:29:29Z</dcterms:created>
  <dcterms:modified xsi:type="dcterms:W3CDTF">2021-11-08T00:44:05Z</dcterms:modified>
</cp:coreProperties>
</file>