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sldIdLst>
    <p:sldId id="256" r:id="rId3"/>
    <p:sldId id="265" r:id="rId4"/>
    <p:sldId id="262" r:id="rId5"/>
    <p:sldId id="266" r:id="rId6"/>
    <p:sldId id="280" r:id="rId7"/>
    <p:sldId id="267" r:id="rId8"/>
    <p:sldId id="282" r:id="rId9"/>
    <p:sldId id="283" r:id="rId10"/>
    <p:sldId id="284" r:id="rId11"/>
    <p:sldId id="271" r:id="rId12"/>
    <p:sldId id="270" r:id="rId13"/>
    <p:sldId id="272" r:id="rId14"/>
    <p:sldId id="285" r:id="rId15"/>
    <p:sldId id="273" r:id="rId16"/>
    <p:sldId id="277" r:id="rId17"/>
    <p:sldId id="275" r:id="rId18"/>
    <p:sldId id="286" r:id="rId19"/>
    <p:sldId id="274" r:id="rId20"/>
    <p:sldId id="281" r:id="rId21"/>
    <p:sldId id="279" r:id="rId22"/>
    <p:sldId id="278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65"/>
            <p14:sldId id="262"/>
            <p14:sldId id="266"/>
            <p14:sldId id="280"/>
            <p14:sldId id="267"/>
            <p14:sldId id="282"/>
            <p14:sldId id="283"/>
            <p14:sldId id="284"/>
            <p14:sldId id="271"/>
            <p14:sldId id="270"/>
            <p14:sldId id="272"/>
            <p14:sldId id="285"/>
            <p14:sldId id="273"/>
            <p14:sldId id="277"/>
            <p14:sldId id="275"/>
            <p14:sldId id="286"/>
            <p14:sldId id="274"/>
            <p14:sldId id="281"/>
            <p14:sldId id="279"/>
            <p14:sldId id="27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31859B"/>
    <a:srgbClr val="D2B4A6"/>
    <a:srgbClr val="734F29"/>
    <a:srgbClr val="D24726"/>
    <a:srgbClr val="AEB785"/>
    <a:srgbClr val="EFD5A2"/>
    <a:srgbClr val="3B3026"/>
    <a:srgbClr val="ECE1CA"/>
    <a:srgbClr val="795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signalr/signal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Bringing the awesome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Negotiation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7480299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SignalR</a:t>
            </a:r>
            <a:r>
              <a:rPr lang="en-US" dirty="0" smtClean="0"/>
              <a:t> will perform connection negotiation when opening a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Chooses best protocol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automatically switch when e.g. </a:t>
            </a:r>
            <a:r>
              <a:rPr lang="en-US" dirty="0" err="1" smtClean="0"/>
              <a:t>websockets</a:t>
            </a:r>
            <a:r>
              <a:rPr lang="en-US" dirty="0" smtClean="0"/>
              <a:t> are available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142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SignalR</a:t>
            </a:r>
            <a:r>
              <a:rPr lang="en-US" dirty="0" smtClean="0"/>
              <a:t> RPC Hub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911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Connection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low level connection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must specify the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Override</a:t>
            </a:r>
          </a:p>
          <a:p>
            <a:pPr marL="971550" lvl="1" indent="-285750"/>
            <a:r>
              <a:rPr lang="en-US" dirty="0" err="1" smtClean="0"/>
              <a:t>OnReceived</a:t>
            </a:r>
            <a:endParaRPr lang="en-US" dirty="0" smtClean="0"/>
          </a:p>
          <a:p>
            <a:pPr marL="971550" lvl="1" indent="-285750"/>
            <a:r>
              <a:rPr lang="en-US" dirty="0" err="1" smtClean="0"/>
              <a:t>OnConnected</a:t>
            </a:r>
            <a:endParaRPr lang="en-US" dirty="0" smtClean="0"/>
          </a:p>
          <a:p>
            <a:pPr marL="971550" lvl="1" indent="-285750"/>
            <a:r>
              <a:rPr lang="en-US" dirty="0" err="1" smtClean="0"/>
              <a:t>OnDisconnected</a:t>
            </a:r>
            <a:endParaRPr lang="en-US" dirty="0"/>
          </a:p>
          <a:p>
            <a:pPr marL="285750" indent="-285750"/>
            <a:endParaRPr lang="en-US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6890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Higher Level RPC style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Specify a method on the server class that is called from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Call client methods from server via </a:t>
            </a:r>
            <a:r>
              <a:rPr lang="en-US" b="1" dirty="0" smtClean="0"/>
              <a:t>dynamic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22688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SignalR</a:t>
            </a:r>
            <a:r>
              <a:rPr lang="en-US" dirty="0" smtClean="0"/>
              <a:t> Chat Web App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123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SignalR</a:t>
            </a:r>
            <a:r>
              <a:rPr lang="en-US" dirty="0" smtClean="0"/>
              <a:t> Client App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788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.Net</a:t>
            </a:r>
            <a:r>
              <a:rPr lang="en-US" dirty="0" smtClean="0"/>
              <a:t> 4.0+</a:t>
            </a:r>
          </a:p>
          <a:p>
            <a:r>
              <a:rPr lang="en-US" dirty="0" err="1" smtClean="0"/>
              <a:t>WinRT</a:t>
            </a:r>
            <a:endParaRPr lang="en-US" dirty="0" smtClean="0"/>
          </a:p>
          <a:p>
            <a:r>
              <a:rPr lang="en-US" dirty="0" smtClean="0"/>
              <a:t>Windows Phone 8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Node</a:t>
            </a:r>
          </a:p>
          <a:p>
            <a:r>
              <a:rPr lang="en-US" dirty="0" err="1" smtClean="0">
                <a:solidFill>
                  <a:schemeClr val="accent5"/>
                </a:solidFill>
              </a:rPr>
              <a:t>iOS</a:t>
            </a:r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 smtClean="0">
                <a:solidFill>
                  <a:schemeClr val="accent5"/>
                </a:solidFill>
              </a:rPr>
              <a:t>Android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465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from outside </a:t>
            </a:r>
            <a:r>
              <a:rPr lang="en-US" dirty="0" err="1" smtClean="0"/>
              <a:t>SignalR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7670799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the </a:t>
            </a:r>
            <a:r>
              <a:rPr lang="en-US" dirty="0" err="1" smtClean="0"/>
              <a:t>GlobalHost.ConnectionManager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GetConnection</a:t>
            </a:r>
            <a:r>
              <a:rPr lang="en-US" dirty="0" smtClean="0"/>
              <a:t>&lt;T&gt; or </a:t>
            </a:r>
            <a:r>
              <a:rPr lang="en-US" dirty="0" err="1" smtClean="0"/>
              <a:t>GetHubContext</a:t>
            </a:r>
            <a:r>
              <a:rPr lang="en-US" dirty="0" smtClean="0"/>
              <a:t>&lt;T&gt; will get a connection object you can </a:t>
            </a:r>
            <a:r>
              <a:rPr lang="en-US" smtClean="0"/>
              <a:t>use to:</a:t>
            </a:r>
            <a:endParaRPr lang="en-US" dirty="0" smtClean="0"/>
          </a:p>
          <a:p>
            <a:pPr marL="971550" lvl="1" indent="-285750"/>
            <a:r>
              <a:rPr lang="en-US" dirty="0" smtClean="0"/>
              <a:t>Broadcast</a:t>
            </a:r>
          </a:p>
          <a:p>
            <a:pPr marL="971550" lvl="1" indent="-285750"/>
            <a:r>
              <a:rPr lang="en-US" dirty="0" smtClean="0"/>
              <a:t>Send (including to groups)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1155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scale?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04653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requests are </a:t>
            </a:r>
            <a:r>
              <a:rPr lang="en-US" dirty="0" err="1" smtClean="0"/>
              <a:t>async</a:t>
            </a:r>
            <a:r>
              <a:rPr lang="en-US" dirty="0" smtClean="0"/>
              <a:t>, no thread pool hogging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Tested to hundreds of thousands of idle connections per node (IIS tweaks)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Combined with a backplane or persistent message store can scale horizontally.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Azure Service Bus and </a:t>
            </a:r>
            <a:r>
              <a:rPr lang="en-US" dirty="0" err="1" smtClean="0"/>
              <a:t>Redis</a:t>
            </a:r>
            <a:r>
              <a:rPr lang="en-US" dirty="0" smtClean="0"/>
              <a:t> available out of the box</a:t>
            </a: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37580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I use it for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010664" cy="4351338"/>
          </a:xfrm>
        </p:spPr>
        <p:txBody>
          <a:bodyPr/>
          <a:lstStyle/>
          <a:p>
            <a:r>
              <a:rPr lang="en-US" dirty="0" smtClean="0"/>
              <a:t>Anywhere you need real time updates over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Long running </a:t>
            </a:r>
            <a:r>
              <a:rPr lang="en-US" dirty="0" err="1" smtClean="0"/>
              <a:t>async</a:t>
            </a:r>
            <a:r>
              <a:rPr lang="en-US" dirty="0" smtClean="0"/>
              <a:t>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Thick client toast notifications (Pre-Win8)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Telemetry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Notification / Cache Eviction</a:t>
            </a:r>
          </a:p>
          <a:p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8706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NZ" dirty="0"/>
          </a:p>
        </p:txBody>
      </p:sp>
      <p:pic>
        <p:nvPicPr>
          <p:cNvPr id="1026" name="Picture 2" descr="the 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229" y="4575830"/>
            <a:ext cx="1171451" cy="117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02122" y="4654378"/>
            <a:ext cx="53322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github.com/</a:t>
            </a:r>
            <a:r>
              <a:rPr lang="en-US" sz="4400" dirty="0" err="1"/>
              <a:t>petegoo</a:t>
            </a:r>
            <a:endParaRPr lang="en-NZ" sz="4400" dirty="0"/>
          </a:p>
        </p:txBody>
      </p:sp>
      <p:pic>
        <p:nvPicPr>
          <p:cNvPr id="1030" name="Picture 6" descr="https://si0.twimg.com/a/1360875635/images/resources/twitter-bird-call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62" y="3318933"/>
            <a:ext cx="1099059" cy="89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202122" y="3348270"/>
            <a:ext cx="28235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@</a:t>
            </a:r>
            <a:r>
              <a:rPr lang="en-US" sz="4400" dirty="0" err="1" smtClean="0"/>
              <a:t>petegoo</a:t>
            </a:r>
            <a:endParaRPr lang="en-NZ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794" y="1841156"/>
            <a:ext cx="982227" cy="10057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03092" y="1893418"/>
            <a:ext cx="34840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petegoo.com</a:t>
            </a:r>
            <a:endParaRPr lang="en-NZ" sz="4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87" y="2443786"/>
            <a:ext cx="2210592" cy="2210592"/>
          </a:xfrm>
        </p:spPr>
      </p:pic>
    </p:spTree>
    <p:extLst>
      <p:ext uri="{BB962C8B-B14F-4D97-AF65-F5344CB8AC3E}">
        <p14:creationId xmlns:p14="http://schemas.microsoft.com/office/powerpoint/2010/main" val="27386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 time change notification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2825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using </a:t>
            </a:r>
            <a:r>
              <a:rPr lang="en-US" dirty="0" err="1" smtClean="0"/>
              <a:t>SignalR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010664" cy="4351338"/>
          </a:xfrm>
        </p:spPr>
        <p:txBody>
          <a:bodyPr/>
          <a:lstStyle/>
          <a:p>
            <a:r>
              <a:rPr lang="en-US" dirty="0" err="1" smtClean="0"/>
              <a:t>JabbR</a:t>
            </a:r>
            <a:r>
              <a:rPr lang="en-US" dirty="0" smtClean="0"/>
              <a:t> – Real time chat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err="1" smtClean="0"/>
              <a:t>LoggR</a:t>
            </a:r>
            <a:r>
              <a:rPr lang="en-NZ" dirty="0" smtClean="0"/>
              <a:t> – Real time web app monitoring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Complify.net –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repl</a:t>
            </a:r>
            <a:r>
              <a:rPr lang="en-US" dirty="0" smtClean="0"/>
              <a:t> in the browser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Workflow Tracking Viewer – Real time WF monitoring</a:t>
            </a:r>
            <a:br>
              <a:rPr lang="en-US" dirty="0" smtClean="0"/>
            </a:br>
            <a:r>
              <a:rPr lang="en-US" dirty="0" err="1" smtClean="0"/>
              <a:t>Pushqa</a:t>
            </a:r>
            <a:r>
              <a:rPr lang="en-US" dirty="0" smtClean="0"/>
              <a:t> – Rx </a:t>
            </a:r>
            <a:r>
              <a:rPr lang="en-US" dirty="0" err="1" smtClean="0"/>
              <a:t>Queryable</a:t>
            </a:r>
            <a:r>
              <a:rPr lang="en-US" dirty="0" smtClean="0"/>
              <a:t> Pub/Sub</a:t>
            </a:r>
          </a:p>
          <a:p>
            <a:endParaRPr lang="en-NZ" dirty="0" smtClean="0"/>
          </a:p>
        </p:txBody>
      </p:sp>
      <p:pic>
        <p:nvPicPr>
          <p:cNvPr id="3074" name="Picture 2" descr="http://loggr.net/content/images/public/screenshot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245" y="1713469"/>
            <a:ext cx="5656651" cy="424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2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010664" cy="4351338"/>
          </a:xfrm>
        </p:spPr>
        <p:txBody>
          <a:bodyPr/>
          <a:lstStyle/>
          <a:p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316403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Started by two guys from the </a:t>
            </a:r>
            <a:r>
              <a:rPr lang="en-US" sz="2000" dirty="0" err="1" smtClean="0">
                <a:solidFill>
                  <a:schemeClr val="tx1"/>
                </a:solidFill>
              </a:rPr>
              <a:t>ASP.Net</a:t>
            </a:r>
            <a:r>
              <a:rPr lang="en-US" sz="2000" dirty="0" smtClean="0">
                <a:solidFill>
                  <a:schemeClr val="tx1"/>
                </a:solidFill>
              </a:rPr>
              <a:t>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Started as an open source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Taken on by Microsoft as part of </a:t>
            </a:r>
            <a:r>
              <a:rPr lang="en-US" sz="2000" dirty="0" err="1" smtClean="0">
                <a:solidFill>
                  <a:schemeClr val="tx1"/>
                </a:solidFill>
              </a:rPr>
              <a:t>ASP.Net</a:t>
            </a:r>
            <a:r>
              <a:rPr lang="en-US" sz="2000" dirty="0" smtClean="0">
                <a:solidFill>
                  <a:schemeClr val="tx1"/>
                </a:solidFill>
              </a:rPr>
              <a:t> (2012.2)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Shipped 19</a:t>
            </a:r>
            <a:r>
              <a:rPr lang="en-US" sz="2000" baseline="30000" dirty="0" smtClean="0">
                <a:solidFill>
                  <a:schemeClr val="tx1"/>
                </a:solidFill>
              </a:rPr>
              <a:t>th</a:t>
            </a:r>
            <a:r>
              <a:rPr lang="en-US" sz="2000" dirty="0" smtClean="0">
                <a:solidFill>
                  <a:schemeClr val="tx1"/>
                </a:solidFill>
              </a:rPr>
              <a:t> February 2013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twimg0-a.akamaihd.net/profile_images/1286162852/Surpris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54" y="1569394"/>
            <a:ext cx="1874023" cy="187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43554" y="3480777"/>
            <a:ext cx="1619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Damian Edwards</a:t>
            </a:r>
            <a:endParaRPr lang="en-NZ" dirty="0"/>
          </a:p>
        </p:txBody>
      </p:sp>
      <p:pic>
        <p:nvPicPr>
          <p:cNvPr id="2052" name="Picture 4" descr="https://twimg0-a.akamaihd.net/profile_images/1353722939/13933_530246180615_37402958_31149766_4230712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996" y="1569394"/>
            <a:ext cx="1368425" cy="188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396635" y="3491637"/>
            <a:ext cx="1361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David Fowler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SignalR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1062681" y="1869989"/>
            <a:ext cx="1053619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i="1" dirty="0"/>
              <a:t>ASP.NET </a:t>
            </a:r>
            <a:r>
              <a:rPr lang="en-NZ" sz="2800" i="1" dirty="0" err="1"/>
              <a:t>SignalR</a:t>
            </a:r>
            <a:r>
              <a:rPr lang="en-NZ" sz="2800" i="1" dirty="0"/>
              <a:t> is a new library for ASP.NET developers that makes it incredibly simple to add real-time web functionality to your applications. </a:t>
            </a:r>
            <a:endParaRPr lang="en-NZ" sz="2800" i="1" dirty="0" smtClean="0"/>
          </a:p>
          <a:p>
            <a:endParaRPr lang="en-NZ" sz="2800" i="1" dirty="0"/>
          </a:p>
          <a:p>
            <a:endParaRPr lang="en-NZ" sz="2800" i="1" dirty="0" smtClean="0"/>
          </a:p>
          <a:p>
            <a:r>
              <a:rPr lang="en-NZ" sz="2800" i="1" dirty="0" smtClean="0"/>
              <a:t>What </a:t>
            </a:r>
            <a:r>
              <a:rPr lang="en-NZ" sz="2800" i="1" dirty="0"/>
              <a:t>is "real-time web" functionality? It's the ability to have your server-side code push content to the connected clients as it happens, in real-time.</a:t>
            </a:r>
          </a:p>
          <a:p>
            <a:r>
              <a:rPr lang="en-NZ" sz="2800" b="1" dirty="0"/>
              <a:t/>
            </a:r>
            <a:br>
              <a:rPr lang="en-NZ" sz="2800" b="1" dirty="0"/>
            </a:br>
            <a:r>
              <a:rPr lang="en-NZ" sz="1600" b="1" dirty="0" smtClean="0"/>
              <a:t>from </a:t>
            </a:r>
            <a:r>
              <a:rPr lang="en-NZ" sz="1600" b="1" dirty="0" smtClean="0">
                <a:hlinkClick r:id="rId2"/>
              </a:rPr>
              <a:t>github.com/</a:t>
            </a:r>
            <a:r>
              <a:rPr lang="en-NZ" sz="1600" b="1" dirty="0" err="1" smtClean="0">
                <a:hlinkClick r:id="rId2"/>
              </a:rPr>
              <a:t>signalr</a:t>
            </a:r>
            <a:r>
              <a:rPr lang="en-NZ" sz="1600" b="1" dirty="0" smtClean="0">
                <a:hlinkClick r:id="rId2"/>
              </a:rPr>
              <a:t>/</a:t>
            </a:r>
            <a:r>
              <a:rPr lang="en-NZ" sz="1600" b="1" dirty="0" err="1" smtClean="0">
                <a:hlinkClick r:id="rId2"/>
              </a:rPr>
              <a:t>signalr</a:t>
            </a:r>
            <a:endParaRPr lang="en-NZ" sz="2800" dirty="0"/>
          </a:p>
        </p:txBody>
      </p:sp>
    </p:spTree>
    <p:extLst>
      <p:ext uri="{BB962C8B-B14F-4D97-AF65-F5344CB8AC3E}">
        <p14:creationId xmlns:p14="http://schemas.microsoft.com/office/powerpoint/2010/main" val="333565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r>
              <a:rPr lang="en-US" dirty="0" smtClean="0"/>
              <a:t> Stock Ticker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287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Not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512541"/>
            <a:ext cx="4167753" cy="36644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opens a connection to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returns any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waits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checks again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434" y="1537539"/>
            <a:ext cx="1566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Polling</a:t>
            </a:r>
            <a:endParaRPr lang="en-NZ" sz="3600" dirty="0">
              <a:solidFill>
                <a:schemeClr val="tx2"/>
              </a:solidFill>
            </a:endParaRP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5686425" y="1676400"/>
            <a:ext cx="546576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5927725" y="1692275"/>
            <a:ext cx="225425" cy="454025"/>
          </a:xfrm>
          <a:custGeom>
            <a:avLst/>
            <a:gdLst>
              <a:gd name="T0" fmla="*/ 73 w 363"/>
              <a:gd name="T1" fmla="*/ 726 h 726"/>
              <a:gd name="T2" fmla="*/ 73 w 363"/>
              <a:gd name="T3" fmla="*/ 363 h 726"/>
              <a:gd name="T4" fmla="*/ 73 w 363"/>
              <a:gd name="T5" fmla="*/ 508 h 726"/>
              <a:gd name="T6" fmla="*/ 0 w 363"/>
              <a:gd name="T7" fmla="*/ 508 h 726"/>
              <a:gd name="T8" fmla="*/ 0 w 363"/>
              <a:gd name="T9" fmla="*/ 218 h 726"/>
              <a:gd name="T10" fmla="*/ 37 w 363"/>
              <a:gd name="T11" fmla="*/ 182 h 726"/>
              <a:gd name="T12" fmla="*/ 327 w 363"/>
              <a:gd name="T13" fmla="*/ 182 h 726"/>
              <a:gd name="T14" fmla="*/ 363 w 363"/>
              <a:gd name="T15" fmla="*/ 218 h 726"/>
              <a:gd name="T16" fmla="*/ 363 w 363"/>
              <a:gd name="T17" fmla="*/ 508 h 726"/>
              <a:gd name="T18" fmla="*/ 291 w 363"/>
              <a:gd name="T19" fmla="*/ 508 h 726"/>
              <a:gd name="T20" fmla="*/ 291 w 363"/>
              <a:gd name="T21" fmla="*/ 363 h 726"/>
              <a:gd name="T22" fmla="*/ 291 w 363"/>
              <a:gd name="T23" fmla="*/ 726 h 726"/>
              <a:gd name="T24" fmla="*/ 182 w 363"/>
              <a:gd name="T25" fmla="*/ 726 h 726"/>
              <a:gd name="T26" fmla="*/ 182 w 363"/>
              <a:gd name="T27" fmla="*/ 436 h 726"/>
              <a:gd name="T28" fmla="*/ 182 w 363"/>
              <a:gd name="T29" fmla="*/ 726 h 726"/>
              <a:gd name="T30" fmla="*/ 73 w 363"/>
              <a:gd name="T31" fmla="*/ 726 h 726"/>
              <a:gd name="T32" fmla="*/ 254 w 363"/>
              <a:gd name="T33" fmla="*/ 73 h 726"/>
              <a:gd name="T34" fmla="*/ 182 w 363"/>
              <a:gd name="T35" fmla="*/ 0 h 726"/>
              <a:gd name="T36" fmla="*/ 109 w 363"/>
              <a:gd name="T37" fmla="*/ 73 h 726"/>
              <a:gd name="T38" fmla="*/ 182 w 363"/>
              <a:gd name="T39" fmla="*/ 146 h 726"/>
              <a:gd name="T40" fmla="*/ 254 w 363"/>
              <a:gd name="T41" fmla="*/ 73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3" h="726">
                <a:moveTo>
                  <a:pt x="73" y="726"/>
                </a:moveTo>
                <a:lnTo>
                  <a:pt x="73" y="363"/>
                </a:lnTo>
                <a:lnTo>
                  <a:pt x="73" y="508"/>
                </a:lnTo>
                <a:lnTo>
                  <a:pt x="0" y="508"/>
                </a:lnTo>
                <a:lnTo>
                  <a:pt x="0" y="218"/>
                </a:lnTo>
                <a:lnTo>
                  <a:pt x="37" y="182"/>
                </a:lnTo>
                <a:lnTo>
                  <a:pt x="327" y="182"/>
                </a:lnTo>
                <a:lnTo>
                  <a:pt x="363" y="218"/>
                </a:lnTo>
                <a:lnTo>
                  <a:pt x="363" y="508"/>
                </a:lnTo>
                <a:lnTo>
                  <a:pt x="291" y="508"/>
                </a:lnTo>
                <a:lnTo>
                  <a:pt x="291" y="363"/>
                </a:lnTo>
                <a:lnTo>
                  <a:pt x="291" y="726"/>
                </a:lnTo>
                <a:lnTo>
                  <a:pt x="182" y="726"/>
                </a:lnTo>
                <a:lnTo>
                  <a:pt x="182" y="436"/>
                </a:lnTo>
                <a:lnTo>
                  <a:pt x="182" y="726"/>
                </a:lnTo>
                <a:lnTo>
                  <a:pt x="73" y="726"/>
                </a:lnTo>
                <a:close/>
                <a:moveTo>
                  <a:pt x="254" y="73"/>
                </a:moveTo>
                <a:cubicBezTo>
                  <a:pt x="254" y="33"/>
                  <a:pt x="222" y="0"/>
                  <a:pt x="182" y="0"/>
                </a:cubicBezTo>
                <a:cubicBezTo>
                  <a:pt x="142" y="0"/>
                  <a:pt x="109" y="33"/>
                  <a:pt x="109" y="73"/>
                </a:cubicBezTo>
                <a:cubicBezTo>
                  <a:pt x="109" y="113"/>
                  <a:pt x="142" y="146"/>
                  <a:pt x="182" y="146"/>
                </a:cubicBezTo>
                <a:cubicBezTo>
                  <a:pt x="222" y="146"/>
                  <a:pt x="254" y="113"/>
                  <a:pt x="254" y="73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1" name="Freeform 8"/>
          <p:cNvSpPr>
            <a:spLocks noEditPoints="1"/>
          </p:cNvSpPr>
          <p:nvPr/>
        </p:nvSpPr>
        <p:spPr bwMode="auto">
          <a:xfrm>
            <a:off x="5938452" y="1692275"/>
            <a:ext cx="225425" cy="454025"/>
          </a:xfrm>
          <a:custGeom>
            <a:avLst/>
            <a:gdLst>
              <a:gd name="T0" fmla="*/ 73 w 363"/>
              <a:gd name="T1" fmla="*/ 726 h 726"/>
              <a:gd name="T2" fmla="*/ 73 w 363"/>
              <a:gd name="T3" fmla="*/ 363 h 726"/>
              <a:gd name="T4" fmla="*/ 73 w 363"/>
              <a:gd name="T5" fmla="*/ 508 h 726"/>
              <a:gd name="T6" fmla="*/ 0 w 363"/>
              <a:gd name="T7" fmla="*/ 508 h 726"/>
              <a:gd name="T8" fmla="*/ 0 w 363"/>
              <a:gd name="T9" fmla="*/ 218 h 726"/>
              <a:gd name="T10" fmla="*/ 37 w 363"/>
              <a:gd name="T11" fmla="*/ 182 h 726"/>
              <a:gd name="T12" fmla="*/ 327 w 363"/>
              <a:gd name="T13" fmla="*/ 182 h 726"/>
              <a:gd name="T14" fmla="*/ 363 w 363"/>
              <a:gd name="T15" fmla="*/ 218 h 726"/>
              <a:gd name="T16" fmla="*/ 363 w 363"/>
              <a:gd name="T17" fmla="*/ 508 h 726"/>
              <a:gd name="T18" fmla="*/ 291 w 363"/>
              <a:gd name="T19" fmla="*/ 508 h 726"/>
              <a:gd name="T20" fmla="*/ 291 w 363"/>
              <a:gd name="T21" fmla="*/ 363 h 726"/>
              <a:gd name="T22" fmla="*/ 291 w 363"/>
              <a:gd name="T23" fmla="*/ 726 h 726"/>
              <a:gd name="T24" fmla="*/ 182 w 363"/>
              <a:gd name="T25" fmla="*/ 726 h 726"/>
              <a:gd name="T26" fmla="*/ 182 w 363"/>
              <a:gd name="T27" fmla="*/ 436 h 726"/>
              <a:gd name="T28" fmla="*/ 182 w 363"/>
              <a:gd name="T29" fmla="*/ 726 h 726"/>
              <a:gd name="T30" fmla="*/ 73 w 363"/>
              <a:gd name="T31" fmla="*/ 726 h 726"/>
              <a:gd name="T32" fmla="*/ 254 w 363"/>
              <a:gd name="T33" fmla="*/ 73 h 726"/>
              <a:gd name="T34" fmla="*/ 182 w 363"/>
              <a:gd name="T35" fmla="*/ 0 h 726"/>
              <a:gd name="T36" fmla="*/ 109 w 363"/>
              <a:gd name="T37" fmla="*/ 73 h 726"/>
              <a:gd name="T38" fmla="*/ 182 w 363"/>
              <a:gd name="T39" fmla="*/ 146 h 726"/>
              <a:gd name="T40" fmla="*/ 254 w 363"/>
              <a:gd name="T41" fmla="*/ 73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3" h="726">
                <a:moveTo>
                  <a:pt x="73" y="726"/>
                </a:moveTo>
                <a:lnTo>
                  <a:pt x="73" y="363"/>
                </a:lnTo>
                <a:lnTo>
                  <a:pt x="73" y="508"/>
                </a:lnTo>
                <a:lnTo>
                  <a:pt x="0" y="508"/>
                </a:lnTo>
                <a:lnTo>
                  <a:pt x="0" y="218"/>
                </a:lnTo>
                <a:lnTo>
                  <a:pt x="37" y="182"/>
                </a:lnTo>
                <a:lnTo>
                  <a:pt x="327" y="182"/>
                </a:lnTo>
                <a:lnTo>
                  <a:pt x="363" y="218"/>
                </a:lnTo>
                <a:lnTo>
                  <a:pt x="363" y="508"/>
                </a:lnTo>
                <a:lnTo>
                  <a:pt x="291" y="508"/>
                </a:lnTo>
                <a:lnTo>
                  <a:pt x="291" y="363"/>
                </a:lnTo>
                <a:lnTo>
                  <a:pt x="291" y="726"/>
                </a:lnTo>
                <a:lnTo>
                  <a:pt x="182" y="726"/>
                </a:lnTo>
                <a:lnTo>
                  <a:pt x="182" y="436"/>
                </a:lnTo>
                <a:lnTo>
                  <a:pt x="182" y="726"/>
                </a:lnTo>
                <a:lnTo>
                  <a:pt x="73" y="726"/>
                </a:lnTo>
                <a:close/>
                <a:moveTo>
                  <a:pt x="254" y="73"/>
                </a:moveTo>
                <a:cubicBezTo>
                  <a:pt x="254" y="33"/>
                  <a:pt x="222" y="0"/>
                  <a:pt x="182" y="0"/>
                </a:cubicBezTo>
                <a:cubicBezTo>
                  <a:pt x="142" y="0"/>
                  <a:pt x="109" y="33"/>
                  <a:pt x="109" y="73"/>
                </a:cubicBezTo>
                <a:cubicBezTo>
                  <a:pt x="109" y="113"/>
                  <a:pt x="142" y="146"/>
                  <a:pt x="182" y="146"/>
                </a:cubicBezTo>
                <a:cubicBezTo>
                  <a:pt x="222" y="146"/>
                  <a:pt x="254" y="113"/>
                  <a:pt x="254" y="73"/>
                </a:cubicBezTo>
                <a:close/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6035675" y="2530475"/>
            <a:ext cx="9525" cy="3517900"/>
          </a:xfrm>
          <a:custGeom>
            <a:avLst/>
            <a:gdLst>
              <a:gd name="T0" fmla="*/ 0 w 16"/>
              <a:gd name="T1" fmla="*/ 120 h 5616"/>
              <a:gd name="T2" fmla="*/ 16 w 16"/>
              <a:gd name="T3" fmla="*/ 200 h 5616"/>
              <a:gd name="T4" fmla="*/ 0 w 16"/>
              <a:gd name="T5" fmla="*/ 200 h 5616"/>
              <a:gd name="T6" fmla="*/ 16 w 16"/>
              <a:gd name="T7" fmla="*/ 504 h 5616"/>
              <a:gd name="T8" fmla="*/ 8 w 16"/>
              <a:gd name="T9" fmla="*/ 384 h 5616"/>
              <a:gd name="T10" fmla="*/ 8 w 16"/>
              <a:gd name="T11" fmla="*/ 705 h 5616"/>
              <a:gd name="T12" fmla="*/ 16 w 16"/>
              <a:gd name="T13" fmla="*/ 585 h 5616"/>
              <a:gd name="T14" fmla="*/ 0 w 16"/>
              <a:gd name="T15" fmla="*/ 889 h 5616"/>
              <a:gd name="T16" fmla="*/ 16 w 16"/>
              <a:gd name="T17" fmla="*/ 969 h 5616"/>
              <a:gd name="T18" fmla="*/ 0 w 16"/>
              <a:gd name="T19" fmla="*/ 969 h 5616"/>
              <a:gd name="T20" fmla="*/ 16 w 16"/>
              <a:gd name="T21" fmla="*/ 1273 h 5616"/>
              <a:gd name="T22" fmla="*/ 8 w 16"/>
              <a:gd name="T23" fmla="*/ 1153 h 5616"/>
              <a:gd name="T24" fmla="*/ 8 w 16"/>
              <a:gd name="T25" fmla="*/ 1473 h 5616"/>
              <a:gd name="T26" fmla="*/ 16 w 16"/>
              <a:gd name="T27" fmla="*/ 1353 h 5616"/>
              <a:gd name="T28" fmla="*/ 0 w 16"/>
              <a:gd name="T29" fmla="*/ 1658 h 5616"/>
              <a:gd name="T30" fmla="*/ 16 w 16"/>
              <a:gd name="T31" fmla="*/ 1738 h 5616"/>
              <a:gd name="T32" fmla="*/ 0 w 16"/>
              <a:gd name="T33" fmla="*/ 1738 h 5616"/>
              <a:gd name="T34" fmla="*/ 16 w 16"/>
              <a:gd name="T35" fmla="*/ 2042 h 5616"/>
              <a:gd name="T36" fmla="*/ 8 w 16"/>
              <a:gd name="T37" fmla="*/ 1922 h 5616"/>
              <a:gd name="T38" fmla="*/ 8 w 16"/>
              <a:gd name="T39" fmla="*/ 2242 h 5616"/>
              <a:gd name="T40" fmla="*/ 16 w 16"/>
              <a:gd name="T41" fmla="*/ 2122 h 5616"/>
              <a:gd name="T42" fmla="*/ 0 w 16"/>
              <a:gd name="T43" fmla="*/ 2426 h 5616"/>
              <a:gd name="T44" fmla="*/ 16 w 16"/>
              <a:gd name="T45" fmla="*/ 2506 h 5616"/>
              <a:gd name="T46" fmla="*/ 0 w 16"/>
              <a:gd name="T47" fmla="*/ 2506 h 5616"/>
              <a:gd name="T48" fmla="*/ 16 w 16"/>
              <a:gd name="T49" fmla="*/ 2811 h 5616"/>
              <a:gd name="T50" fmla="*/ 8 w 16"/>
              <a:gd name="T51" fmla="*/ 2691 h 5616"/>
              <a:gd name="T52" fmla="*/ 8 w 16"/>
              <a:gd name="T53" fmla="*/ 3011 h 5616"/>
              <a:gd name="T54" fmla="*/ 16 w 16"/>
              <a:gd name="T55" fmla="*/ 2891 h 5616"/>
              <a:gd name="T56" fmla="*/ 0 w 16"/>
              <a:gd name="T57" fmla="*/ 3195 h 5616"/>
              <a:gd name="T58" fmla="*/ 16 w 16"/>
              <a:gd name="T59" fmla="*/ 3275 h 5616"/>
              <a:gd name="T60" fmla="*/ 0 w 16"/>
              <a:gd name="T61" fmla="*/ 3275 h 5616"/>
              <a:gd name="T62" fmla="*/ 16 w 16"/>
              <a:gd name="T63" fmla="*/ 3580 h 5616"/>
              <a:gd name="T64" fmla="*/ 8 w 16"/>
              <a:gd name="T65" fmla="*/ 3459 h 5616"/>
              <a:gd name="T66" fmla="*/ 8 w 16"/>
              <a:gd name="T67" fmla="*/ 3780 h 5616"/>
              <a:gd name="T68" fmla="*/ 16 w 16"/>
              <a:gd name="T69" fmla="*/ 3660 h 5616"/>
              <a:gd name="T70" fmla="*/ 0 w 16"/>
              <a:gd name="T71" fmla="*/ 3964 h 5616"/>
              <a:gd name="T72" fmla="*/ 16 w 16"/>
              <a:gd name="T73" fmla="*/ 4044 h 5616"/>
              <a:gd name="T74" fmla="*/ 0 w 16"/>
              <a:gd name="T75" fmla="*/ 4044 h 5616"/>
              <a:gd name="T76" fmla="*/ 16 w 16"/>
              <a:gd name="T77" fmla="*/ 4348 h 5616"/>
              <a:gd name="T78" fmla="*/ 8 w 16"/>
              <a:gd name="T79" fmla="*/ 4228 h 5616"/>
              <a:gd name="T80" fmla="*/ 8 w 16"/>
              <a:gd name="T81" fmla="*/ 4549 h 5616"/>
              <a:gd name="T82" fmla="*/ 16 w 16"/>
              <a:gd name="T83" fmla="*/ 4428 h 5616"/>
              <a:gd name="T84" fmla="*/ 0 w 16"/>
              <a:gd name="T85" fmla="*/ 4733 h 5616"/>
              <a:gd name="T86" fmla="*/ 16 w 16"/>
              <a:gd name="T87" fmla="*/ 4813 h 5616"/>
              <a:gd name="T88" fmla="*/ 0 w 16"/>
              <a:gd name="T89" fmla="*/ 4813 h 5616"/>
              <a:gd name="T90" fmla="*/ 16 w 16"/>
              <a:gd name="T91" fmla="*/ 5117 h 5616"/>
              <a:gd name="T92" fmla="*/ 8 w 16"/>
              <a:gd name="T93" fmla="*/ 4997 h 5616"/>
              <a:gd name="T94" fmla="*/ 8 w 16"/>
              <a:gd name="T95" fmla="*/ 5317 h 5616"/>
              <a:gd name="T96" fmla="*/ 16 w 16"/>
              <a:gd name="T97" fmla="*/ 5197 h 5616"/>
              <a:gd name="T98" fmla="*/ 0 w 16"/>
              <a:gd name="T99" fmla="*/ 5501 h 5616"/>
              <a:gd name="T100" fmla="*/ 16 w 16"/>
              <a:gd name="T101" fmla="*/ 5582 h 5616"/>
              <a:gd name="T102" fmla="*/ 0 w 16"/>
              <a:gd name="T103" fmla="*/ 5582 h 5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" h="5616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2" y="128"/>
                  <a:pt x="8" y="128"/>
                </a:cubicBezTo>
                <a:cubicBezTo>
                  <a:pt x="3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3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3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2" y="512"/>
                  <a:pt x="8" y="512"/>
                </a:cubicBezTo>
                <a:cubicBezTo>
                  <a:pt x="3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3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2" y="705"/>
                  <a:pt x="8" y="705"/>
                </a:cubicBezTo>
                <a:cubicBezTo>
                  <a:pt x="3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3" y="577"/>
                  <a:pt x="8" y="577"/>
                </a:cubicBezTo>
                <a:cubicBezTo>
                  <a:pt x="12" y="577"/>
                  <a:pt x="16" y="580"/>
                  <a:pt x="16" y="585"/>
                </a:cubicBezTo>
                <a:close/>
                <a:moveTo>
                  <a:pt x="16" y="777"/>
                </a:moveTo>
                <a:lnTo>
                  <a:pt x="16" y="889"/>
                </a:lnTo>
                <a:cubicBezTo>
                  <a:pt x="16" y="893"/>
                  <a:pt x="12" y="897"/>
                  <a:pt x="8" y="897"/>
                </a:cubicBezTo>
                <a:cubicBezTo>
                  <a:pt x="3" y="897"/>
                  <a:pt x="0" y="893"/>
                  <a:pt x="0" y="889"/>
                </a:cubicBezTo>
                <a:lnTo>
                  <a:pt x="0" y="777"/>
                </a:lnTo>
                <a:cubicBezTo>
                  <a:pt x="0" y="772"/>
                  <a:pt x="3" y="769"/>
                  <a:pt x="8" y="769"/>
                </a:cubicBezTo>
                <a:cubicBezTo>
                  <a:pt x="12" y="769"/>
                  <a:pt x="16" y="772"/>
                  <a:pt x="16" y="777"/>
                </a:cubicBezTo>
                <a:close/>
                <a:moveTo>
                  <a:pt x="16" y="969"/>
                </a:moveTo>
                <a:lnTo>
                  <a:pt x="16" y="1081"/>
                </a:lnTo>
                <a:cubicBezTo>
                  <a:pt x="16" y="1085"/>
                  <a:pt x="12" y="1089"/>
                  <a:pt x="8" y="1089"/>
                </a:cubicBezTo>
                <a:cubicBezTo>
                  <a:pt x="3" y="1089"/>
                  <a:pt x="0" y="1085"/>
                  <a:pt x="0" y="1081"/>
                </a:cubicBezTo>
                <a:lnTo>
                  <a:pt x="0" y="969"/>
                </a:lnTo>
                <a:cubicBezTo>
                  <a:pt x="0" y="965"/>
                  <a:pt x="3" y="961"/>
                  <a:pt x="8" y="961"/>
                </a:cubicBezTo>
                <a:cubicBezTo>
                  <a:pt x="12" y="961"/>
                  <a:pt x="16" y="965"/>
                  <a:pt x="16" y="969"/>
                </a:cubicBezTo>
                <a:close/>
                <a:moveTo>
                  <a:pt x="16" y="1161"/>
                </a:moveTo>
                <a:lnTo>
                  <a:pt x="16" y="1273"/>
                </a:lnTo>
                <a:cubicBezTo>
                  <a:pt x="16" y="1278"/>
                  <a:pt x="12" y="1281"/>
                  <a:pt x="8" y="1281"/>
                </a:cubicBezTo>
                <a:cubicBezTo>
                  <a:pt x="3" y="1281"/>
                  <a:pt x="0" y="1278"/>
                  <a:pt x="0" y="1273"/>
                </a:cubicBezTo>
                <a:lnTo>
                  <a:pt x="0" y="1161"/>
                </a:lnTo>
                <a:cubicBezTo>
                  <a:pt x="0" y="1157"/>
                  <a:pt x="3" y="1153"/>
                  <a:pt x="8" y="1153"/>
                </a:cubicBezTo>
                <a:cubicBezTo>
                  <a:pt x="12" y="1153"/>
                  <a:pt x="16" y="1157"/>
                  <a:pt x="16" y="1161"/>
                </a:cubicBezTo>
                <a:close/>
                <a:moveTo>
                  <a:pt x="16" y="1353"/>
                </a:moveTo>
                <a:lnTo>
                  <a:pt x="16" y="1465"/>
                </a:lnTo>
                <a:cubicBezTo>
                  <a:pt x="16" y="1470"/>
                  <a:pt x="12" y="1473"/>
                  <a:pt x="8" y="1473"/>
                </a:cubicBezTo>
                <a:cubicBezTo>
                  <a:pt x="3" y="1473"/>
                  <a:pt x="0" y="1470"/>
                  <a:pt x="0" y="1465"/>
                </a:cubicBezTo>
                <a:lnTo>
                  <a:pt x="0" y="1353"/>
                </a:lnTo>
                <a:cubicBezTo>
                  <a:pt x="0" y="1349"/>
                  <a:pt x="3" y="1345"/>
                  <a:pt x="8" y="1345"/>
                </a:cubicBezTo>
                <a:cubicBezTo>
                  <a:pt x="12" y="1345"/>
                  <a:pt x="16" y="1349"/>
                  <a:pt x="16" y="1353"/>
                </a:cubicBezTo>
                <a:close/>
                <a:moveTo>
                  <a:pt x="16" y="1546"/>
                </a:moveTo>
                <a:lnTo>
                  <a:pt x="16" y="1658"/>
                </a:lnTo>
                <a:cubicBezTo>
                  <a:pt x="16" y="1662"/>
                  <a:pt x="12" y="1666"/>
                  <a:pt x="8" y="1666"/>
                </a:cubicBezTo>
                <a:cubicBezTo>
                  <a:pt x="3" y="1666"/>
                  <a:pt x="0" y="1662"/>
                  <a:pt x="0" y="1658"/>
                </a:cubicBezTo>
                <a:lnTo>
                  <a:pt x="0" y="1546"/>
                </a:lnTo>
                <a:cubicBezTo>
                  <a:pt x="0" y="1541"/>
                  <a:pt x="3" y="1538"/>
                  <a:pt x="8" y="1538"/>
                </a:cubicBezTo>
                <a:cubicBezTo>
                  <a:pt x="12" y="1538"/>
                  <a:pt x="16" y="1541"/>
                  <a:pt x="16" y="1546"/>
                </a:cubicBezTo>
                <a:close/>
                <a:moveTo>
                  <a:pt x="16" y="1738"/>
                </a:moveTo>
                <a:lnTo>
                  <a:pt x="16" y="1850"/>
                </a:lnTo>
                <a:cubicBezTo>
                  <a:pt x="16" y="1854"/>
                  <a:pt x="12" y="1858"/>
                  <a:pt x="8" y="1858"/>
                </a:cubicBezTo>
                <a:cubicBezTo>
                  <a:pt x="3" y="1858"/>
                  <a:pt x="0" y="1854"/>
                  <a:pt x="0" y="1850"/>
                </a:cubicBezTo>
                <a:lnTo>
                  <a:pt x="0" y="1738"/>
                </a:lnTo>
                <a:cubicBezTo>
                  <a:pt x="0" y="1733"/>
                  <a:pt x="3" y="1730"/>
                  <a:pt x="8" y="1730"/>
                </a:cubicBezTo>
                <a:cubicBezTo>
                  <a:pt x="12" y="1730"/>
                  <a:pt x="16" y="1733"/>
                  <a:pt x="16" y="1738"/>
                </a:cubicBezTo>
                <a:close/>
                <a:moveTo>
                  <a:pt x="16" y="1930"/>
                </a:moveTo>
                <a:lnTo>
                  <a:pt x="16" y="2042"/>
                </a:lnTo>
                <a:cubicBezTo>
                  <a:pt x="16" y="2046"/>
                  <a:pt x="12" y="2050"/>
                  <a:pt x="8" y="2050"/>
                </a:cubicBezTo>
                <a:cubicBezTo>
                  <a:pt x="3" y="2050"/>
                  <a:pt x="0" y="2046"/>
                  <a:pt x="0" y="2042"/>
                </a:cubicBezTo>
                <a:lnTo>
                  <a:pt x="0" y="1930"/>
                </a:lnTo>
                <a:cubicBezTo>
                  <a:pt x="0" y="1925"/>
                  <a:pt x="3" y="1922"/>
                  <a:pt x="8" y="1922"/>
                </a:cubicBezTo>
                <a:cubicBezTo>
                  <a:pt x="12" y="1922"/>
                  <a:pt x="16" y="1925"/>
                  <a:pt x="16" y="1930"/>
                </a:cubicBezTo>
                <a:close/>
                <a:moveTo>
                  <a:pt x="16" y="2122"/>
                </a:moveTo>
                <a:lnTo>
                  <a:pt x="16" y="2234"/>
                </a:lnTo>
                <a:cubicBezTo>
                  <a:pt x="16" y="2239"/>
                  <a:pt x="12" y="2242"/>
                  <a:pt x="8" y="2242"/>
                </a:cubicBezTo>
                <a:cubicBezTo>
                  <a:pt x="3" y="2242"/>
                  <a:pt x="0" y="2239"/>
                  <a:pt x="0" y="2234"/>
                </a:cubicBezTo>
                <a:lnTo>
                  <a:pt x="0" y="2122"/>
                </a:lnTo>
                <a:cubicBezTo>
                  <a:pt x="0" y="2118"/>
                  <a:pt x="3" y="2114"/>
                  <a:pt x="8" y="2114"/>
                </a:cubicBezTo>
                <a:cubicBezTo>
                  <a:pt x="12" y="2114"/>
                  <a:pt x="16" y="2118"/>
                  <a:pt x="16" y="2122"/>
                </a:cubicBezTo>
                <a:close/>
                <a:moveTo>
                  <a:pt x="16" y="2314"/>
                </a:moveTo>
                <a:lnTo>
                  <a:pt x="16" y="2426"/>
                </a:lnTo>
                <a:cubicBezTo>
                  <a:pt x="16" y="2431"/>
                  <a:pt x="12" y="2434"/>
                  <a:pt x="8" y="2434"/>
                </a:cubicBezTo>
                <a:cubicBezTo>
                  <a:pt x="3" y="2434"/>
                  <a:pt x="0" y="2431"/>
                  <a:pt x="0" y="2426"/>
                </a:cubicBezTo>
                <a:lnTo>
                  <a:pt x="0" y="2314"/>
                </a:lnTo>
                <a:cubicBezTo>
                  <a:pt x="0" y="2310"/>
                  <a:pt x="3" y="2306"/>
                  <a:pt x="8" y="2306"/>
                </a:cubicBezTo>
                <a:cubicBezTo>
                  <a:pt x="12" y="2306"/>
                  <a:pt x="16" y="2310"/>
                  <a:pt x="16" y="2314"/>
                </a:cubicBezTo>
                <a:close/>
                <a:moveTo>
                  <a:pt x="16" y="2506"/>
                </a:moveTo>
                <a:lnTo>
                  <a:pt x="16" y="2619"/>
                </a:lnTo>
                <a:cubicBezTo>
                  <a:pt x="16" y="2623"/>
                  <a:pt x="12" y="2627"/>
                  <a:pt x="8" y="2627"/>
                </a:cubicBezTo>
                <a:cubicBezTo>
                  <a:pt x="3" y="2627"/>
                  <a:pt x="0" y="2623"/>
                  <a:pt x="0" y="2619"/>
                </a:cubicBezTo>
                <a:lnTo>
                  <a:pt x="0" y="2506"/>
                </a:lnTo>
                <a:cubicBezTo>
                  <a:pt x="0" y="2502"/>
                  <a:pt x="3" y="2498"/>
                  <a:pt x="8" y="2498"/>
                </a:cubicBezTo>
                <a:cubicBezTo>
                  <a:pt x="12" y="2498"/>
                  <a:pt x="16" y="2502"/>
                  <a:pt x="16" y="2506"/>
                </a:cubicBezTo>
                <a:close/>
                <a:moveTo>
                  <a:pt x="16" y="2699"/>
                </a:moveTo>
                <a:lnTo>
                  <a:pt x="16" y="2811"/>
                </a:lnTo>
                <a:cubicBezTo>
                  <a:pt x="16" y="2815"/>
                  <a:pt x="12" y="2819"/>
                  <a:pt x="8" y="2819"/>
                </a:cubicBezTo>
                <a:cubicBezTo>
                  <a:pt x="3" y="2819"/>
                  <a:pt x="0" y="2815"/>
                  <a:pt x="0" y="2811"/>
                </a:cubicBezTo>
                <a:lnTo>
                  <a:pt x="0" y="2699"/>
                </a:lnTo>
                <a:cubicBezTo>
                  <a:pt x="0" y="2694"/>
                  <a:pt x="3" y="2691"/>
                  <a:pt x="8" y="2691"/>
                </a:cubicBezTo>
                <a:cubicBezTo>
                  <a:pt x="12" y="2691"/>
                  <a:pt x="16" y="2694"/>
                  <a:pt x="16" y="2699"/>
                </a:cubicBezTo>
                <a:close/>
                <a:moveTo>
                  <a:pt x="16" y="2891"/>
                </a:moveTo>
                <a:lnTo>
                  <a:pt x="16" y="3003"/>
                </a:lnTo>
                <a:cubicBezTo>
                  <a:pt x="16" y="3007"/>
                  <a:pt x="12" y="3011"/>
                  <a:pt x="8" y="3011"/>
                </a:cubicBezTo>
                <a:cubicBezTo>
                  <a:pt x="3" y="3011"/>
                  <a:pt x="0" y="3007"/>
                  <a:pt x="0" y="3003"/>
                </a:cubicBezTo>
                <a:lnTo>
                  <a:pt x="0" y="2891"/>
                </a:lnTo>
                <a:cubicBezTo>
                  <a:pt x="0" y="2886"/>
                  <a:pt x="3" y="2883"/>
                  <a:pt x="8" y="2883"/>
                </a:cubicBezTo>
                <a:cubicBezTo>
                  <a:pt x="12" y="2883"/>
                  <a:pt x="16" y="2886"/>
                  <a:pt x="16" y="2891"/>
                </a:cubicBezTo>
                <a:close/>
                <a:moveTo>
                  <a:pt x="16" y="3083"/>
                </a:moveTo>
                <a:lnTo>
                  <a:pt x="16" y="3195"/>
                </a:lnTo>
                <a:cubicBezTo>
                  <a:pt x="16" y="3200"/>
                  <a:pt x="12" y="3203"/>
                  <a:pt x="8" y="3203"/>
                </a:cubicBezTo>
                <a:cubicBezTo>
                  <a:pt x="3" y="3203"/>
                  <a:pt x="0" y="3200"/>
                  <a:pt x="0" y="3195"/>
                </a:cubicBezTo>
                <a:lnTo>
                  <a:pt x="0" y="3083"/>
                </a:lnTo>
                <a:cubicBezTo>
                  <a:pt x="0" y="3079"/>
                  <a:pt x="3" y="3075"/>
                  <a:pt x="8" y="3075"/>
                </a:cubicBezTo>
                <a:cubicBezTo>
                  <a:pt x="12" y="3075"/>
                  <a:pt x="16" y="3079"/>
                  <a:pt x="16" y="3083"/>
                </a:cubicBezTo>
                <a:close/>
                <a:moveTo>
                  <a:pt x="16" y="3275"/>
                </a:moveTo>
                <a:lnTo>
                  <a:pt x="16" y="3387"/>
                </a:lnTo>
                <a:cubicBezTo>
                  <a:pt x="16" y="3392"/>
                  <a:pt x="12" y="3395"/>
                  <a:pt x="8" y="3395"/>
                </a:cubicBezTo>
                <a:cubicBezTo>
                  <a:pt x="3" y="3395"/>
                  <a:pt x="0" y="3392"/>
                  <a:pt x="0" y="3387"/>
                </a:cubicBezTo>
                <a:lnTo>
                  <a:pt x="0" y="3275"/>
                </a:lnTo>
                <a:cubicBezTo>
                  <a:pt x="0" y="3271"/>
                  <a:pt x="3" y="3267"/>
                  <a:pt x="8" y="3267"/>
                </a:cubicBezTo>
                <a:cubicBezTo>
                  <a:pt x="12" y="3267"/>
                  <a:pt x="16" y="3271"/>
                  <a:pt x="16" y="3275"/>
                </a:cubicBezTo>
                <a:close/>
                <a:moveTo>
                  <a:pt x="16" y="3467"/>
                </a:moveTo>
                <a:lnTo>
                  <a:pt x="16" y="3580"/>
                </a:lnTo>
                <a:cubicBezTo>
                  <a:pt x="16" y="3584"/>
                  <a:pt x="12" y="3588"/>
                  <a:pt x="8" y="3588"/>
                </a:cubicBezTo>
                <a:cubicBezTo>
                  <a:pt x="3" y="3588"/>
                  <a:pt x="0" y="3584"/>
                  <a:pt x="0" y="3580"/>
                </a:cubicBezTo>
                <a:lnTo>
                  <a:pt x="0" y="3467"/>
                </a:lnTo>
                <a:cubicBezTo>
                  <a:pt x="0" y="3463"/>
                  <a:pt x="3" y="3459"/>
                  <a:pt x="8" y="3459"/>
                </a:cubicBezTo>
                <a:cubicBezTo>
                  <a:pt x="12" y="3459"/>
                  <a:pt x="16" y="3463"/>
                  <a:pt x="16" y="3467"/>
                </a:cubicBezTo>
                <a:close/>
                <a:moveTo>
                  <a:pt x="16" y="3660"/>
                </a:moveTo>
                <a:lnTo>
                  <a:pt x="16" y="3772"/>
                </a:lnTo>
                <a:cubicBezTo>
                  <a:pt x="16" y="3776"/>
                  <a:pt x="12" y="3780"/>
                  <a:pt x="8" y="3780"/>
                </a:cubicBezTo>
                <a:cubicBezTo>
                  <a:pt x="3" y="3780"/>
                  <a:pt x="0" y="3776"/>
                  <a:pt x="0" y="3772"/>
                </a:cubicBezTo>
                <a:lnTo>
                  <a:pt x="0" y="3660"/>
                </a:lnTo>
                <a:cubicBezTo>
                  <a:pt x="0" y="3655"/>
                  <a:pt x="3" y="3652"/>
                  <a:pt x="8" y="3652"/>
                </a:cubicBezTo>
                <a:cubicBezTo>
                  <a:pt x="12" y="3652"/>
                  <a:pt x="16" y="3655"/>
                  <a:pt x="16" y="3660"/>
                </a:cubicBezTo>
                <a:close/>
                <a:moveTo>
                  <a:pt x="16" y="3852"/>
                </a:moveTo>
                <a:lnTo>
                  <a:pt x="16" y="3964"/>
                </a:lnTo>
                <a:cubicBezTo>
                  <a:pt x="16" y="3968"/>
                  <a:pt x="12" y="3972"/>
                  <a:pt x="8" y="3972"/>
                </a:cubicBezTo>
                <a:cubicBezTo>
                  <a:pt x="3" y="3972"/>
                  <a:pt x="0" y="3968"/>
                  <a:pt x="0" y="3964"/>
                </a:cubicBezTo>
                <a:lnTo>
                  <a:pt x="0" y="3852"/>
                </a:lnTo>
                <a:cubicBezTo>
                  <a:pt x="0" y="3847"/>
                  <a:pt x="3" y="3844"/>
                  <a:pt x="8" y="3844"/>
                </a:cubicBezTo>
                <a:cubicBezTo>
                  <a:pt x="12" y="3844"/>
                  <a:pt x="16" y="3847"/>
                  <a:pt x="16" y="3852"/>
                </a:cubicBezTo>
                <a:close/>
                <a:moveTo>
                  <a:pt x="16" y="4044"/>
                </a:moveTo>
                <a:lnTo>
                  <a:pt x="16" y="4156"/>
                </a:lnTo>
                <a:cubicBezTo>
                  <a:pt x="16" y="4161"/>
                  <a:pt x="12" y="4164"/>
                  <a:pt x="8" y="4164"/>
                </a:cubicBezTo>
                <a:cubicBezTo>
                  <a:pt x="3" y="4164"/>
                  <a:pt x="0" y="4161"/>
                  <a:pt x="0" y="4156"/>
                </a:cubicBezTo>
                <a:lnTo>
                  <a:pt x="0" y="4044"/>
                </a:lnTo>
                <a:cubicBezTo>
                  <a:pt x="0" y="4040"/>
                  <a:pt x="3" y="4036"/>
                  <a:pt x="8" y="4036"/>
                </a:cubicBezTo>
                <a:cubicBezTo>
                  <a:pt x="12" y="4036"/>
                  <a:pt x="16" y="4040"/>
                  <a:pt x="16" y="4044"/>
                </a:cubicBezTo>
                <a:close/>
                <a:moveTo>
                  <a:pt x="16" y="4236"/>
                </a:moveTo>
                <a:lnTo>
                  <a:pt x="16" y="4348"/>
                </a:lnTo>
                <a:cubicBezTo>
                  <a:pt x="16" y="4353"/>
                  <a:pt x="12" y="4356"/>
                  <a:pt x="8" y="4356"/>
                </a:cubicBezTo>
                <a:cubicBezTo>
                  <a:pt x="3" y="4356"/>
                  <a:pt x="0" y="4353"/>
                  <a:pt x="0" y="4348"/>
                </a:cubicBezTo>
                <a:lnTo>
                  <a:pt x="0" y="4236"/>
                </a:lnTo>
                <a:cubicBezTo>
                  <a:pt x="0" y="4232"/>
                  <a:pt x="3" y="4228"/>
                  <a:pt x="8" y="4228"/>
                </a:cubicBezTo>
                <a:cubicBezTo>
                  <a:pt x="12" y="4228"/>
                  <a:pt x="16" y="4232"/>
                  <a:pt x="16" y="4236"/>
                </a:cubicBezTo>
                <a:close/>
                <a:moveTo>
                  <a:pt x="16" y="4428"/>
                </a:moveTo>
                <a:lnTo>
                  <a:pt x="16" y="4541"/>
                </a:lnTo>
                <a:cubicBezTo>
                  <a:pt x="16" y="4545"/>
                  <a:pt x="12" y="4549"/>
                  <a:pt x="8" y="4549"/>
                </a:cubicBezTo>
                <a:cubicBezTo>
                  <a:pt x="3" y="4549"/>
                  <a:pt x="0" y="4545"/>
                  <a:pt x="0" y="4541"/>
                </a:cubicBezTo>
                <a:lnTo>
                  <a:pt x="0" y="4428"/>
                </a:lnTo>
                <a:cubicBezTo>
                  <a:pt x="0" y="4424"/>
                  <a:pt x="3" y="4420"/>
                  <a:pt x="8" y="4420"/>
                </a:cubicBezTo>
                <a:cubicBezTo>
                  <a:pt x="12" y="4420"/>
                  <a:pt x="16" y="4424"/>
                  <a:pt x="16" y="4428"/>
                </a:cubicBezTo>
                <a:close/>
                <a:moveTo>
                  <a:pt x="16" y="4621"/>
                </a:moveTo>
                <a:lnTo>
                  <a:pt x="16" y="4733"/>
                </a:lnTo>
                <a:cubicBezTo>
                  <a:pt x="16" y="4737"/>
                  <a:pt x="12" y="4741"/>
                  <a:pt x="8" y="4741"/>
                </a:cubicBezTo>
                <a:cubicBezTo>
                  <a:pt x="3" y="4741"/>
                  <a:pt x="0" y="4737"/>
                  <a:pt x="0" y="4733"/>
                </a:cubicBezTo>
                <a:lnTo>
                  <a:pt x="0" y="4621"/>
                </a:lnTo>
                <a:cubicBezTo>
                  <a:pt x="0" y="4616"/>
                  <a:pt x="3" y="4613"/>
                  <a:pt x="8" y="4613"/>
                </a:cubicBezTo>
                <a:cubicBezTo>
                  <a:pt x="12" y="4613"/>
                  <a:pt x="16" y="4616"/>
                  <a:pt x="16" y="4621"/>
                </a:cubicBezTo>
                <a:close/>
                <a:moveTo>
                  <a:pt x="16" y="4813"/>
                </a:moveTo>
                <a:lnTo>
                  <a:pt x="16" y="4925"/>
                </a:lnTo>
                <a:cubicBezTo>
                  <a:pt x="16" y="4929"/>
                  <a:pt x="12" y="4933"/>
                  <a:pt x="8" y="4933"/>
                </a:cubicBezTo>
                <a:cubicBezTo>
                  <a:pt x="3" y="4933"/>
                  <a:pt x="0" y="4929"/>
                  <a:pt x="0" y="4925"/>
                </a:cubicBezTo>
                <a:lnTo>
                  <a:pt x="0" y="4813"/>
                </a:lnTo>
                <a:cubicBezTo>
                  <a:pt x="0" y="4808"/>
                  <a:pt x="3" y="4805"/>
                  <a:pt x="8" y="4805"/>
                </a:cubicBezTo>
                <a:cubicBezTo>
                  <a:pt x="12" y="4805"/>
                  <a:pt x="16" y="4808"/>
                  <a:pt x="16" y="4813"/>
                </a:cubicBezTo>
                <a:close/>
                <a:moveTo>
                  <a:pt x="16" y="5005"/>
                </a:moveTo>
                <a:lnTo>
                  <a:pt x="16" y="5117"/>
                </a:lnTo>
                <a:cubicBezTo>
                  <a:pt x="16" y="5122"/>
                  <a:pt x="12" y="5125"/>
                  <a:pt x="8" y="5125"/>
                </a:cubicBezTo>
                <a:cubicBezTo>
                  <a:pt x="3" y="5125"/>
                  <a:pt x="0" y="5122"/>
                  <a:pt x="0" y="5117"/>
                </a:cubicBezTo>
                <a:lnTo>
                  <a:pt x="0" y="5005"/>
                </a:lnTo>
                <a:cubicBezTo>
                  <a:pt x="0" y="5001"/>
                  <a:pt x="3" y="4997"/>
                  <a:pt x="8" y="4997"/>
                </a:cubicBezTo>
                <a:cubicBezTo>
                  <a:pt x="12" y="4997"/>
                  <a:pt x="16" y="5001"/>
                  <a:pt x="16" y="5005"/>
                </a:cubicBezTo>
                <a:close/>
                <a:moveTo>
                  <a:pt x="16" y="5197"/>
                </a:moveTo>
                <a:lnTo>
                  <a:pt x="16" y="5309"/>
                </a:lnTo>
                <a:cubicBezTo>
                  <a:pt x="16" y="5314"/>
                  <a:pt x="12" y="5317"/>
                  <a:pt x="8" y="5317"/>
                </a:cubicBezTo>
                <a:cubicBezTo>
                  <a:pt x="3" y="5317"/>
                  <a:pt x="0" y="5314"/>
                  <a:pt x="0" y="5309"/>
                </a:cubicBezTo>
                <a:lnTo>
                  <a:pt x="0" y="5197"/>
                </a:lnTo>
                <a:cubicBezTo>
                  <a:pt x="0" y="5193"/>
                  <a:pt x="3" y="5189"/>
                  <a:pt x="8" y="5189"/>
                </a:cubicBezTo>
                <a:cubicBezTo>
                  <a:pt x="12" y="5189"/>
                  <a:pt x="16" y="5193"/>
                  <a:pt x="16" y="5197"/>
                </a:cubicBezTo>
                <a:close/>
                <a:moveTo>
                  <a:pt x="16" y="5389"/>
                </a:moveTo>
                <a:lnTo>
                  <a:pt x="16" y="5501"/>
                </a:lnTo>
                <a:cubicBezTo>
                  <a:pt x="16" y="5506"/>
                  <a:pt x="12" y="5509"/>
                  <a:pt x="8" y="5509"/>
                </a:cubicBezTo>
                <a:cubicBezTo>
                  <a:pt x="3" y="5509"/>
                  <a:pt x="0" y="5506"/>
                  <a:pt x="0" y="5501"/>
                </a:cubicBezTo>
                <a:lnTo>
                  <a:pt x="0" y="5389"/>
                </a:lnTo>
                <a:cubicBezTo>
                  <a:pt x="0" y="5385"/>
                  <a:pt x="3" y="5381"/>
                  <a:pt x="8" y="5381"/>
                </a:cubicBezTo>
                <a:cubicBezTo>
                  <a:pt x="12" y="5381"/>
                  <a:pt x="16" y="5385"/>
                  <a:pt x="16" y="5389"/>
                </a:cubicBezTo>
                <a:close/>
                <a:moveTo>
                  <a:pt x="16" y="5582"/>
                </a:moveTo>
                <a:lnTo>
                  <a:pt x="16" y="5608"/>
                </a:lnTo>
                <a:cubicBezTo>
                  <a:pt x="16" y="5612"/>
                  <a:pt x="12" y="5616"/>
                  <a:pt x="8" y="5616"/>
                </a:cubicBezTo>
                <a:cubicBezTo>
                  <a:pt x="3" y="5616"/>
                  <a:pt x="0" y="5612"/>
                  <a:pt x="0" y="5608"/>
                </a:cubicBezTo>
                <a:lnTo>
                  <a:pt x="0" y="5582"/>
                </a:lnTo>
                <a:cubicBezTo>
                  <a:pt x="0" y="5577"/>
                  <a:pt x="3" y="5574"/>
                  <a:pt x="8" y="5574"/>
                </a:cubicBezTo>
                <a:cubicBezTo>
                  <a:pt x="12" y="5574"/>
                  <a:pt x="16" y="5577"/>
                  <a:pt x="16" y="5582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711440" y="2193925"/>
            <a:ext cx="677863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843588" y="2247900"/>
            <a:ext cx="49688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Client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0379075" y="2247900"/>
            <a:ext cx="5270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Server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0479088" y="1814513"/>
            <a:ext cx="228600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0479088" y="1814513"/>
            <a:ext cx="228600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10650538" y="1984375"/>
            <a:ext cx="26988" cy="254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10650538" y="1984375"/>
            <a:ext cx="26988" cy="25400"/>
          </a:xfrm>
          <a:prstGeom prst="ellips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6" name="Freeform 23"/>
          <p:cNvSpPr>
            <a:spLocks noEditPoints="1"/>
          </p:cNvSpPr>
          <p:nvPr/>
        </p:nvSpPr>
        <p:spPr bwMode="auto">
          <a:xfrm>
            <a:off x="10566400" y="2039938"/>
            <a:ext cx="111125" cy="60325"/>
          </a:xfrm>
          <a:custGeom>
            <a:avLst/>
            <a:gdLst>
              <a:gd name="T0" fmla="*/ 0 w 70"/>
              <a:gd name="T1" fmla="*/ 38 h 38"/>
              <a:gd name="T2" fmla="*/ 70 w 70"/>
              <a:gd name="T3" fmla="*/ 38 h 38"/>
              <a:gd name="T4" fmla="*/ 70 w 70"/>
              <a:gd name="T5" fmla="*/ 32 h 38"/>
              <a:gd name="T6" fmla="*/ 0 w 70"/>
              <a:gd name="T7" fmla="*/ 32 h 38"/>
              <a:gd name="T8" fmla="*/ 0 w 70"/>
              <a:gd name="T9" fmla="*/ 38 h 38"/>
              <a:gd name="T10" fmla="*/ 0 w 70"/>
              <a:gd name="T11" fmla="*/ 22 h 38"/>
              <a:gd name="T12" fmla="*/ 70 w 70"/>
              <a:gd name="T13" fmla="*/ 22 h 38"/>
              <a:gd name="T14" fmla="*/ 70 w 70"/>
              <a:gd name="T15" fmla="*/ 16 h 38"/>
              <a:gd name="T16" fmla="*/ 0 w 70"/>
              <a:gd name="T17" fmla="*/ 16 h 38"/>
              <a:gd name="T18" fmla="*/ 0 w 70"/>
              <a:gd name="T19" fmla="*/ 22 h 38"/>
              <a:gd name="T20" fmla="*/ 0 w 70"/>
              <a:gd name="T21" fmla="*/ 5 h 38"/>
              <a:gd name="T22" fmla="*/ 70 w 70"/>
              <a:gd name="T23" fmla="*/ 5 h 38"/>
              <a:gd name="T24" fmla="*/ 70 w 70"/>
              <a:gd name="T25" fmla="*/ 0 h 38"/>
              <a:gd name="T26" fmla="*/ 0 w 70"/>
              <a:gd name="T27" fmla="*/ 0 h 38"/>
              <a:gd name="T28" fmla="*/ 0 w 70"/>
              <a:gd name="T29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0" h="38">
                <a:moveTo>
                  <a:pt x="0" y="38"/>
                </a:moveTo>
                <a:lnTo>
                  <a:pt x="70" y="38"/>
                </a:lnTo>
                <a:lnTo>
                  <a:pt x="70" y="32"/>
                </a:lnTo>
                <a:lnTo>
                  <a:pt x="0" y="32"/>
                </a:lnTo>
                <a:lnTo>
                  <a:pt x="0" y="38"/>
                </a:lnTo>
                <a:close/>
                <a:moveTo>
                  <a:pt x="0" y="22"/>
                </a:moveTo>
                <a:lnTo>
                  <a:pt x="70" y="22"/>
                </a:lnTo>
                <a:lnTo>
                  <a:pt x="70" y="16"/>
                </a:lnTo>
                <a:lnTo>
                  <a:pt x="0" y="16"/>
                </a:lnTo>
                <a:lnTo>
                  <a:pt x="0" y="22"/>
                </a:lnTo>
                <a:close/>
                <a:moveTo>
                  <a:pt x="0" y="5"/>
                </a:moveTo>
                <a:lnTo>
                  <a:pt x="70" y="5"/>
                </a:lnTo>
                <a:lnTo>
                  <a:pt x="70" y="0"/>
                </a:lnTo>
                <a:lnTo>
                  <a:pt x="0" y="0"/>
                </a:lnTo>
                <a:lnTo>
                  <a:pt x="0" y="5"/>
                </a:lnTo>
                <a:close/>
              </a:path>
            </a:pathLst>
          </a:custGeom>
          <a:solidFill>
            <a:srgbClr val="3185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7" name="Freeform 24"/>
          <p:cNvSpPr>
            <a:spLocks noEditPoints="1"/>
          </p:cNvSpPr>
          <p:nvPr/>
        </p:nvSpPr>
        <p:spPr bwMode="auto">
          <a:xfrm>
            <a:off x="6088063" y="3300415"/>
            <a:ext cx="4562475" cy="9525"/>
          </a:xfrm>
          <a:custGeom>
            <a:avLst/>
            <a:gdLst>
              <a:gd name="T0" fmla="*/ 7325 w 7333"/>
              <a:gd name="T1" fmla="*/ 0 h 16"/>
              <a:gd name="T2" fmla="*/ 7013 w 7333"/>
              <a:gd name="T3" fmla="*/ 8 h 16"/>
              <a:gd name="T4" fmla="*/ 6940 w 7333"/>
              <a:gd name="T5" fmla="*/ 16 h 16"/>
              <a:gd name="T6" fmla="*/ 6949 w 7333"/>
              <a:gd name="T7" fmla="*/ 8 h 16"/>
              <a:gd name="T8" fmla="*/ 6636 w 7333"/>
              <a:gd name="T9" fmla="*/ 0 h 16"/>
              <a:gd name="T10" fmla="*/ 6444 w 7333"/>
              <a:gd name="T11" fmla="*/ 16 h 16"/>
              <a:gd name="T12" fmla="*/ 6556 w 7333"/>
              <a:gd name="T13" fmla="*/ 16 h 16"/>
              <a:gd name="T14" fmla="*/ 6364 w 7333"/>
              <a:gd name="T15" fmla="*/ 0 h 16"/>
              <a:gd name="T16" fmla="*/ 6052 w 7333"/>
              <a:gd name="T17" fmla="*/ 8 h 16"/>
              <a:gd name="T18" fmla="*/ 5980 w 7333"/>
              <a:gd name="T19" fmla="*/ 16 h 16"/>
              <a:gd name="T20" fmla="*/ 5988 w 7333"/>
              <a:gd name="T21" fmla="*/ 8 h 16"/>
              <a:gd name="T22" fmla="*/ 5675 w 7333"/>
              <a:gd name="T23" fmla="*/ 0 h 16"/>
              <a:gd name="T24" fmla="*/ 5483 w 7333"/>
              <a:gd name="T25" fmla="*/ 16 h 16"/>
              <a:gd name="T26" fmla="*/ 5595 w 7333"/>
              <a:gd name="T27" fmla="*/ 16 h 16"/>
              <a:gd name="T28" fmla="*/ 5403 w 7333"/>
              <a:gd name="T29" fmla="*/ 0 h 16"/>
              <a:gd name="T30" fmla="*/ 5091 w 7333"/>
              <a:gd name="T31" fmla="*/ 8 h 16"/>
              <a:gd name="T32" fmla="*/ 5019 w 7333"/>
              <a:gd name="T33" fmla="*/ 16 h 16"/>
              <a:gd name="T34" fmla="*/ 5027 w 7333"/>
              <a:gd name="T35" fmla="*/ 8 h 16"/>
              <a:gd name="T36" fmla="*/ 4714 w 7333"/>
              <a:gd name="T37" fmla="*/ 0 h 16"/>
              <a:gd name="T38" fmla="*/ 4522 w 7333"/>
              <a:gd name="T39" fmla="*/ 16 h 16"/>
              <a:gd name="T40" fmla="*/ 4634 w 7333"/>
              <a:gd name="T41" fmla="*/ 16 h 16"/>
              <a:gd name="T42" fmla="*/ 4442 w 7333"/>
              <a:gd name="T43" fmla="*/ 0 h 16"/>
              <a:gd name="T44" fmla="*/ 4130 w 7333"/>
              <a:gd name="T45" fmla="*/ 8 h 16"/>
              <a:gd name="T46" fmla="*/ 4058 w 7333"/>
              <a:gd name="T47" fmla="*/ 16 h 16"/>
              <a:gd name="T48" fmla="*/ 4066 w 7333"/>
              <a:gd name="T49" fmla="*/ 8 h 16"/>
              <a:gd name="T50" fmla="*/ 3753 w 7333"/>
              <a:gd name="T51" fmla="*/ 0 h 16"/>
              <a:gd name="T52" fmla="*/ 3561 w 7333"/>
              <a:gd name="T53" fmla="*/ 16 h 16"/>
              <a:gd name="T54" fmla="*/ 3673 w 7333"/>
              <a:gd name="T55" fmla="*/ 16 h 16"/>
              <a:gd name="T56" fmla="*/ 3481 w 7333"/>
              <a:gd name="T57" fmla="*/ 0 h 16"/>
              <a:gd name="T58" fmla="*/ 3169 w 7333"/>
              <a:gd name="T59" fmla="*/ 8 h 16"/>
              <a:gd name="T60" fmla="*/ 3097 w 7333"/>
              <a:gd name="T61" fmla="*/ 16 h 16"/>
              <a:gd name="T62" fmla="*/ 3105 w 7333"/>
              <a:gd name="T63" fmla="*/ 8 h 16"/>
              <a:gd name="T64" fmla="*/ 2792 w 7333"/>
              <a:gd name="T65" fmla="*/ 0 h 16"/>
              <a:gd name="T66" fmla="*/ 2600 w 7333"/>
              <a:gd name="T67" fmla="*/ 16 h 16"/>
              <a:gd name="T68" fmla="*/ 2712 w 7333"/>
              <a:gd name="T69" fmla="*/ 16 h 16"/>
              <a:gd name="T70" fmla="*/ 2520 w 7333"/>
              <a:gd name="T71" fmla="*/ 0 h 16"/>
              <a:gd name="T72" fmla="*/ 2208 w 7333"/>
              <a:gd name="T73" fmla="*/ 8 h 16"/>
              <a:gd name="T74" fmla="*/ 2136 w 7333"/>
              <a:gd name="T75" fmla="*/ 16 h 16"/>
              <a:gd name="T76" fmla="*/ 2144 w 7333"/>
              <a:gd name="T77" fmla="*/ 8 h 16"/>
              <a:gd name="T78" fmla="*/ 1831 w 7333"/>
              <a:gd name="T79" fmla="*/ 0 h 16"/>
              <a:gd name="T80" fmla="*/ 1639 w 7333"/>
              <a:gd name="T81" fmla="*/ 16 h 16"/>
              <a:gd name="T82" fmla="*/ 1751 w 7333"/>
              <a:gd name="T83" fmla="*/ 16 h 16"/>
              <a:gd name="T84" fmla="*/ 1559 w 7333"/>
              <a:gd name="T85" fmla="*/ 0 h 16"/>
              <a:gd name="T86" fmla="*/ 1247 w 7333"/>
              <a:gd name="T87" fmla="*/ 8 h 16"/>
              <a:gd name="T88" fmla="*/ 1175 w 7333"/>
              <a:gd name="T89" fmla="*/ 16 h 16"/>
              <a:gd name="T90" fmla="*/ 1183 w 7333"/>
              <a:gd name="T91" fmla="*/ 8 h 16"/>
              <a:gd name="T92" fmla="*/ 870 w 7333"/>
              <a:gd name="T93" fmla="*/ 0 h 16"/>
              <a:gd name="T94" fmla="*/ 678 w 7333"/>
              <a:gd name="T95" fmla="*/ 16 h 16"/>
              <a:gd name="T96" fmla="*/ 790 w 7333"/>
              <a:gd name="T97" fmla="*/ 16 h 16"/>
              <a:gd name="T98" fmla="*/ 598 w 7333"/>
              <a:gd name="T99" fmla="*/ 0 h 16"/>
              <a:gd name="T100" fmla="*/ 286 w 7333"/>
              <a:gd name="T101" fmla="*/ 8 h 16"/>
              <a:gd name="T102" fmla="*/ 214 w 7333"/>
              <a:gd name="T103" fmla="*/ 16 h 16"/>
              <a:gd name="T104" fmla="*/ 222 w 7333"/>
              <a:gd name="T105" fmla="*/ 8 h 16"/>
              <a:gd name="T106" fmla="*/ 8 w 7333"/>
              <a:gd name="T10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33" h="16">
                <a:moveTo>
                  <a:pt x="7325" y="16"/>
                </a:moveTo>
                <a:lnTo>
                  <a:pt x="7213" y="16"/>
                </a:lnTo>
                <a:cubicBezTo>
                  <a:pt x="7208" y="16"/>
                  <a:pt x="7205" y="12"/>
                  <a:pt x="7205" y="8"/>
                </a:cubicBezTo>
                <a:cubicBezTo>
                  <a:pt x="7205" y="3"/>
                  <a:pt x="7208" y="0"/>
                  <a:pt x="7213" y="0"/>
                </a:cubicBezTo>
                <a:lnTo>
                  <a:pt x="7325" y="0"/>
                </a:lnTo>
                <a:cubicBezTo>
                  <a:pt x="7329" y="0"/>
                  <a:pt x="7333" y="3"/>
                  <a:pt x="7333" y="8"/>
                </a:cubicBezTo>
                <a:cubicBezTo>
                  <a:pt x="7333" y="12"/>
                  <a:pt x="7329" y="16"/>
                  <a:pt x="7325" y="16"/>
                </a:cubicBezTo>
                <a:close/>
                <a:moveTo>
                  <a:pt x="7133" y="16"/>
                </a:moveTo>
                <a:lnTo>
                  <a:pt x="7021" y="16"/>
                </a:lnTo>
                <a:cubicBezTo>
                  <a:pt x="7016" y="16"/>
                  <a:pt x="7013" y="12"/>
                  <a:pt x="7013" y="8"/>
                </a:cubicBezTo>
                <a:cubicBezTo>
                  <a:pt x="7013" y="3"/>
                  <a:pt x="7016" y="0"/>
                  <a:pt x="7021" y="0"/>
                </a:cubicBezTo>
                <a:lnTo>
                  <a:pt x="7133" y="0"/>
                </a:lnTo>
                <a:cubicBezTo>
                  <a:pt x="7137" y="0"/>
                  <a:pt x="7141" y="3"/>
                  <a:pt x="7141" y="8"/>
                </a:cubicBezTo>
                <a:cubicBezTo>
                  <a:pt x="7141" y="12"/>
                  <a:pt x="7137" y="16"/>
                  <a:pt x="7133" y="16"/>
                </a:cubicBezTo>
                <a:close/>
                <a:moveTo>
                  <a:pt x="6940" y="16"/>
                </a:moveTo>
                <a:lnTo>
                  <a:pt x="6828" y="16"/>
                </a:lnTo>
                <a:cubicBezTo>
                  <a:pt x="6824" y="16"/>
                  <a:pt x="6820" y="12"/>
                  <a:pt x="6820" y="8"/>
                </a:cubicBezTo>
                <a:cubicBezTo>
                  <a:pt x="6820" y="3"/>
                  <a:pt x="6824" y="0"/>
                  <a:pt x="6828" y="0"/>
                </a:cubicBezTo>
                <a:lnTo>
                  <a:pt x="6940" y="0"/>
                </a:lnTo>
                <a:cubicBezTo>
                  <a:pt x="6945" y="0"/>
                  <a:pt x="6949" y="3"/>
                  <a:pt x="6949" y="8"/>
                </a:cubicBezTo>
                <a:cubicBezTo>
                  <a:pt x="6949" y="12"/>
                  <a:pt x="6945" y="16"/>
                  <a:pt x="6940" y="16"/>
                </a:cubicBezTo>
                <a:close/>
                <a:moveTo>
                  <a:pt x="6748" y="16"/>
                </a:moveTo>
                <a:lnTo>
                  <a:pt x="6636" y="16"/>
                </a:lnTo>
                <a:cubicBezTo>
                  <a:pt x="6632" y="16"/>
                  <a:pt x="6628" y="12"/>
                  <a:pt x="6628" y="8"/>
                </a:cubicBezTo>
                <a:cubicBezTo>
                  <a:pt x="6628" y="3"/>
                  <a:pt x="6632" y="0"/>
                  <a:pt x="6636" y="0"/>
                </a:cubicBezTo>
                <a:lnTo>
                  <a:pt x="6748" y="0"/>
                </a:lnTo>
                <a:cubicBezTo>
                  <a:pt x="6753" y="0"/>
                  <a:pt x="6756" y="3"/>
                  <a:pt x="6756" y="8"/>
                </a:cubicBezTo>
                <a:cubicBezTo>
                  <a:pt x="6756" y="12"/>
                  <a:pt x="6753" y="16"/>
                  <a:pt x="6748" y="16"/>
                </a:cubicBezTo>
                <a:close/>
                <a:moveTo>
                  <a:pt x="6556" y="16"/>
                </a:moveTo>
                <a:lnTo>
                  <a:pt x="6444" y="16"/>
                </a:lnTo>
                <a:cubicBezTo>
                  <a:pt x="6440" y="16"/>
                  <a:pt x="6436" y="12"/>
                  <a:pt x="6436" y="8"/>
                </a:cubicBezTo>
                <a:cubicBezTo>
                  <a:pt x="6436" y="3"/>
                  <a:pt x="6440" y="0"/>
                  <a:pt x="6444" y="0"/>
                </a:cubicBezTo>
                <a:lnTo>
                  <a:pt x="6556" y="0"/>
                </a:lnTo>
                <a:cubicBezTo>
                  <a:pt x="6561" y="0"/>
                  <a:pt x="6564" y="3"/>
                  <a:pt x="6564" y="8"/>
                </a:cubicBezTo>
                <a:cubicBezTo>
                  <a:pt x="6564" y="12"/>
                  <a:pt x="6561" y="16"/>
                  <a:pt x="6556" y="16"/>
                </a:cubicBezTo>
                <a:close/>
                <a:moveTo>
                  <a:pt x="6364" y="16"/>
                </a:moveTo>
                <a:lnTo>
                  <a:pt x="6252" y="16"/>
                </a:lnTo>
                <a:cubicBezTo>
                  <a:pt x="6247" y="16"/>
                  <a:pt x="6244" y="12"/>
                  <a:pt x="6244" y="8"/>
                </a:cubicBezTo>
                <a:cubicBezTo>
                  <a:pt x="6244" y="3"/>
                  <a:pt x="6247" y="0"/>
                  <a:pt x="6252" y="0"/>
                </a:cubicBezTo>
                <a:lnTo>
                  <a:pt x="6364" y="0"/>
                </a:lnTo>
                <a:cubicBezTo>
                  <a:pt x="6368" y="0"/>
                  <a:pt x="6372" y="3"/>
                  <a:pt x="6372" y="8"/>
                </a:cubicBezTo>
                <a:cubicBezTo>
                  <a:pt x="6372" y="12"/>
                  <a:pt x="6368" y="16"/>
                  <a:pt x="6364" y="16"/>
                </a:cubicBezTo>
                <a:close/>
                <a:moveTo>
                  <a:pt x="6172" y="16"/>
                </a:moveTo>
                <a:lnTo>
                  <a:pt x="6060" y="16"/>
                </a:lnTo>
                <a:cubicBezTo>
                  <a:pt x="6055" y="16"/>
                  <a:pt x="6052" y="12"/>
                  <a:pt x="6052" y="8"/>
                </a:cubicBezTo>
                <a:cubicBezTo>
                  <a:pt x="6052" y="3"/>
                  <a:pt x="6055" y="0"/>
                  <a:pt x="6060" y="0"/>
                </a:cubicBezTo>
                <a:lnTo>
                  <a:pt x="6172" y="0"/>
                </a:lnTo>
                <a:cubicBezTo>
                  <a:pt x="6176" y="0"/>
                  <a:pt x="6180" y="3"/>
                  <a:pt x="6180" y="8"/>
                </a:cubicBezTo>
                <a:cubicBezTo>
                  <a:pt x="6180" y="12"/>
                  <a:pt x="6176" y="16"/>
                  <a:pt x="6172" y="16"/>
                </a:cubicBezTo>
                <a:close/>
                <a:moveTo>
                  <a:pt x="5980" y="16"/>
                </a:moveTo>
                <a:lnTo>
                  <a:pt x="5867" y="16"/>
                </a:lnTo>
                <a:cubicBezTo>
                  <a:pt x="5863" y="16"/>
                  <a:pt x="5859" y="12"/>
                  <a:pt x="5859" y="8"/>
                </a:cubicBezTo>
                <a:cubicBezTo>
                  <a:pt x="5859" y="3"/>
                  <a:pt x="5863" y="0"/>
                  <a:pt x="5867" y="0"/>
                </a:cubicBezTo>
                <a:lnTo>
                  <a:pt x="5980" y="0"/>
                </a:lnTo>
                <a:cubicBezTo>
                  <a:pt x="5984" y="0"/>
                  <a:pt x="5988" y="3"/>
                  <a:pt x="5988" y="8"/>
                </a:cubicBezTo>
                <a:cubicBezTo>
                  <a:pt x="5988" y="12"/>
                  <a:pt x="5984" y="16"/>
                  <a:pt x="5980" y="16"/>
                </a:cubicBezTo>
                <a:close/>
                <a:moveTo>
                  <a:pt x="5787" y="16"/>
                </a:moveTo>
                <a:lnTo>
                  <a:pt x="5675" y="16"/>
                </a:lnTo>
                <a:cubicBezTo>
                  <a:pt x="5671" y="16"/>
                  <a:pt x="5667" y="12"/>
                  <a:pt x="5667" y="8"/>
                </a:cubicBezTo>
                <a:cubicBezTo>
                  <a:pt x="5667" y="3"/>
                  <a:pt x="5671" y="0"/>
                  <a:pt x="5675" y="0"/>
                </a:cubicBezTo>
                <a:lnTo>
                  <a:pt x="5787" y="0"/>
                </a:lnTo>
                <a:cubicBezTo>
                  <a:pt x="5792" y="0"/>
                  <a:pt x="5795" y="3"/>
                  <a:pt x="5795" y="8"/>
                </a:cubicBezTo>
                <a:cubicBezTo>
                  <a:pt x="5795" y="12"/>
                  <a:pt x="5792" y="16"/>
                  <a:pt x="5787" y="16"/>
                </a:cubicBezTo>
                <a:close/>
                <a:moveTo>
                  <a:pt x="5595" y="16"/>
                </a:moveTo>
                <a:lnTo>
                  <a:pt x="5483" y="16"/>
                </a:lnTo>
                <a:cubicBezTo>
                  <a:pt x="5479" y="16"/>
                  <a:pt x="5475" y="12"/>
                  <a:pt x="5475" y="8"/>
                </a:cubicBezTo>
                <a:cubicBezTo>
                  <a:pt x="5475" y="3"/>
                  <a:pt x="5479" y="0"/>
                  <a:pt x="5483" y="0"/>
                </a:cubicBezTo>
                <a:lnTo>
                  <a:pt x="5595" y="0"/>
                </a:lnTo>
                <a:cubicBezTo>
                  <a:pt x="5600" y="0"/>
                  <a:pt x="5603" y="3"/>
                  <a:pt x="5603" y="8"/>
                </a:cubicBezTo>
                <a:cubicBezTo>
                  <a:pt x="5603" y="12"/>
                  <a:pt x="5600" y="16"/>
                  <a:pt x="5595" y="16"/>
                </a:cubicBezTo>
                <a:close/>
                <a:moveTo>
                  <a:pt x="5403" y="16"/>
                </a:moveTo>
                <a:lnTo>
                  <a:pt x="5291" y="16"/>
                </a:lnTo>
                <a:cubicBezTo>
                  <a:pt x="5286" y="16"/>
                  <a:pt x="5283" y="12"/>
                  <a:pt x="5283" y="8"/>
                </a:cubicBezTo>
                <a:cubicBezTo>
                  <a:pt x="5283" y="3"/>
                  <a:pt x="5286" y="0"/>
                  <a:pt x="5291" y="0"/>
                </a:cubicBezTo>
                <a:lnTo>
                  <a:pt x="5403" y="0"/>
                </a:lnTo>
                <a:cubicBezTo>
                  <a:pt x="5407" y="0"/>
                  <a:pt x="5411" y="3"/>
                  <a:pt x="5411" y="8"/>
                </a:cubicBezTo>
                <a:cubicBezTo>
                  <a:pt x="5411" y="12"/>
                  <a:pt x="5407" y="16"/>
                  <a:pt x="5403" y="16"/>
                </a:cubicBezTo>
                <a:close/>
                <a:moveTo>
                  <a:pt x="5211" y="16"/>
                </a:moveTo>
                <a:lnTo>
                  <a:pt x="5099" y="16"/>
                </a:lnTo>
                <a:cubicBezTo>
                  <a:pt x="5094" y="16"/>
                  <a:pt x="5091" y="12"/>
                  <a:pt x="5091" y="8"/>
                </a:cubicBezTo>
                <a:cubicBezTo>
                  <a:pt x="5091" y="3"/>
                  <a:pt x="5094" y="0"/>
                  <a:pt x="5099" y="0"/>
                </a:cubicBezTo>
                <a:lnTo>
                  <a:pt x="5211" y="0"/>
                </a:lnTo>
                <a:cubicBezTo>
                  <a:pt x="5215" y="0"/>
                  <a:pt x="5219" y="3"/>
                  <a:pt x="5219" y="8"/>
                </a:cubicBezTo>
                <a:cubicBezTo>
                  <a:pt x="5219" y="12"/>
                  <a:pt x="5215" y="16"/>
                  <a:pt x="5211" y="16"/>
                </a:cubicBezTo>
                <a:close/>
                <a:moveTo>
                  <a:pt x="5019" y="16"/>
                </a:moveTo>
                <a:lnTo>
                  <a:pt x="4906" y="16"/>
                </a:lnTo>
                <a:cubicBezTo>
                  <a:pt x="4902" y="16"/>
                  <a:pt x="4898" y="12"/>
                  <a:pt x="4898" y="8"/>
                </a:cubicBezTo>
                <a:cubicBezTo>
                  <a:pt x="4898" y="3"/>
                  <a:pt x="4902" y="0"/>
                  <a:pt x="4906" y="0"/>
                </a:cubicBezTo>
                <a:lnTo>
                  <a:pt x="5019" y="0"/>
                </a:lnTo>
                <a:cubicBezTo>
                  <a:pt x="5023" y="0"/>
                  <a:pt x="5027" y="3"/>
                  <a:pt x="5027" y="8"/>
                </a:cubicBezTo>
                <a:cubicBezTo>
                  <a:pt x="5027" y="12"/>
                  <a:pt x="5023" y="16"/>
                  <a:pt x="5019" y="16"/>
                </a:cubicBezTo>
                <a:close/>
                <a:moveTo>
                  <a:pt x="4826" y="16"/>
                </a:moveTo>
                <a:lnTo>
                  <a:pt x="4714" y="16"/>
                </a:lnTo>
                <a:cubicBezTo>
                  <a:pt x="4710" y="16"/>
                  <a:pt x="4706" y="12"/>
                  <a:pt x="4706" y="8"/>
                </a:cubicBezTo>
                <a:cubicBezTo>
                  <a:pt x="4706" y="3"/>
                  <a:pt x="4710" y="0"/>
                  <a:pt x="4714" y="0"/>
                </a:cubicBezTo>
                <a:lnTo>
                  <a:pt x="4826" y="0"/>
                </a:lnTo>
                <a:cubicBezTo>
                  <a:pt x="4831" y="0"/>
                  <a:pt x="4834" y="3"/>
                  <a:pt x="4834" y="8"/>
                </a:cubicBezTo>
                <a:cubicBezTo>
                  <a:pt x="4834" y="12"/>
                  <a:pt x="4831" y="16"/>
                  <a:pt x="4826" y="16"/>
                </a:cubicBezTo>
                <a:close/>
                <a:moveTo>
                  <a:pt x="4634" y="16"/>
                </a:moveTo>
                <a:lnTo>
                  <a:pt x="4522" y="16"/>
                </a:lnTo>
                <a:cubicBezTo>
                  <a:pt x="4518" y="16"/>
                  <a:pt x="4514" y="12"/>
                  <a:pt x="4514" y="8"/>
                </a:cubicBezTo>
                <a:cubicBezTo>
                  <a:pt x="4514" y="3"/>
                  <a:pt x="4518" y="0"/>
                  <a:pt x="4522" y="0"/>
                </a:cubicBezTo>
                <a:lnTo>
                  <a:pt x="4634" y="0"/>
                </a:lnTo>
                <a:cubicBezTo>
                  <a:pt x="4639" y="0"/>
                  <a:pt x="4642" y="3"/>
                  <a:pt x="4642" y="8"/>
                </a:cubicBezTo>
                <a:cubicBezTo>
                  <a:pt x="4642" y="12"/>
                  <a:pt x="4639" y="16"/>
                  <a:pt x="4634" y="16"/>
                </a:cubicBezTo>
                <a:close/>
                <a:moveTo>
                  <a:pt x="4442" y="16"/>
                </a:moveTo>
                <a:lnTo>
                  <a:pt x="4330" y="16"/>
                </a:lnTo>
                <a:cubicBezTo>
                  <a:pt x="4325" y="16"/>
                  <a:pt x="4322" y="12"/>
                  <a:pt x="4322" y="8"/>
                </a:cubicBezTo>
                <a:cubicBezTo>
                  <a:pt x="4322" y="3"/>
                  <a:pt x="4325" y="0"/>
                  <a:pt x="4330" y="0"/>
                </a:cubicBezTo>
                <a:lnTo>
                  <a:pt x="4442" y="0"/>
                </a:lnTo>
                <a:cubicBezTo>
                  <a:pt x="4446" y="0"/>
                  <a:pt x="4450" y="3"/>
                  <a:pt x="4450" y="8"/>
                </a:cubicBezTo>
                <a:cubicBezTo>
                  <a:pt x="4450" y="12"/>
                  <a:pt x="4446" y="16"/>
                  <a:pt x="4442" y="16"/>
                </a:cubicBezTo>
                <a:close/>
                <a:moveTo>
                  <a:pt x="4250" y="16"/>
                </a:moveTo>
                <a:lnTo>
                  <a:pt x="4138" y="16"/>
                </a:lnTo>
                <a:cubicBezTo>
                  <a:pt x="4133" y="16"/>
                  <a:pt x="4130" y="12"/>
                  <a:pt x="4130" y="8"/>
                </a:cubicBezTo>
                <a:cubicBezTo>
                  <a:pt x="4130" y="3"/>
                  <a:pt x="4133" y="0"/>
                  <a:pt x="4138" y="0"/>
                </a:cubicBezTo>
                <a:lnTo>
                  <a:pt x="4250" y="0"/>
                </a:lnTo>
                <a:cubicBezTo>
                  <a:pt x="4254" y="0"/>
                  <a:pt x="4258" y="3"/>
                  <a:pt x="4258" y="8"/>
                </a:cubicBezTo>
                <a:cubicBezTo>
                  <a:pt x="4258" y="12"/>
                  <a:pt x="4254" y="16"/>
                  <a:pt x="4250" y="16"/>
                </a:cubicBezTo>
                <a:close/>
                <a:moveTo>
                  <a:pt x="4058" y="16"/>
                </a:moveTo>
                <a:lnTo>
                  <a:pt x="3946" y="16"/>
                </a:lnTo>
                <a:cubicBezTo>
                  <a:pt x="3941" y="16"/>
                  <a:pt x="3937" y="12"/>
                  <a:pt x="3937" y="8"/>
                </a:cubicBezTo>
                <a:cubicBezTo>
                  <a:pt x="3937" y="3"/>
                  <a:pt x="3941" y="0"/>
                  <a:pt x="3946" y="0"/>
                </a:cubicBezTo>
                <a:lnTo>
                  <a:pt x="4058" y="0"/>
                </a:lnTo>
                <a:cubicBezTo>
                  <a:pt x="4062" y="0"/>
                  <a:pt x="4066" y="3"/>
                  <a:pt x="4066" y="8"/>
                </a:cubicBezTo>
                <a:cubicBezTo>
                  <a:pt x="4066" y="12"/>
                  <a:pt x="4062" y="16"/>
                  <a:pt x="4058" y="16"/>
                </a:cubicBezTo>
                <a:close/>
                <a:moveTo>
                  <a:pt x="3865" y="16"/>
                </a:moveTo>
                <a:lnTo>
                  <a:pt x="3753" y="16"/>
                </a:lnTo>
                <a:cubicBezTo>
                  <a:pt x="3749" y="16"/>
                  <a:pt x="3745" y="12"/>
                  <a:pt x="3745" y="8"/>
                </a:cubicBezTo>
                <a:cubicBezTo>
                  <a:pt x="3745" y="3"/>
                  <a:pt x="3749" y="0"/>
                  <a:pt x="3753" y="0"/>
                </a:cubicBezTo>
                <a:lnTo>
                  <a:pt x="3865" y="0"/>
                </a:lnTo>
                <a:cubicBezTo>
                  <a:pt x="3870" y="0"/>
                  <a:pt x="3873" y="3"/>
                  <a:pt x="3873" y="8"/>
                </a:cubicBezTo>
                <a:cubicBezTo>
                  <a:pt x="3873" y="12"/>
                  <a:pt x="3870" y="16"/>
                  <a:pt x="3865" y="16"/>
                </a:cubicBezTo>
                <a:close/>
                <a:moveTo>
                  <a:pt x="3673" y="16"/>
                </a:moveTo>
                <a:lnTo>
                  <a:pt x="3561" y="16"/>
                </a:lnTo>
                <a:cubicBezTo>
                  <a:pt x="3557" y="16"/>
                  <a:pt x="3553" y="12"/>
                  <a:pt x="3553" y="8"/>
                </a:cubicBezTo>
                <a:cubicBezTo>
                  <a:pt x="3553" y="3"/>
                  <a:pt x="3557" y="0"/>
                  <a:pt x="3561" y="0"/>
                </a:cubicBezTo>
                <a:lnTo>
                  <a:pt x="3673" y="0"/>
                </a:lnTo>
                <a:cubicBezTo>
                  <a:pt x="3678" y="0"/>
                  <a:pt x="3681" y="3"/>
                  <a:pt x="3681" y="8"/>
                </a:cubicBezTo>
                <a:cubicBezTo>
                  <a:pt x="3681" y="12"/>
                  <a:pt x="3678" y="16"/>
                  <a:pt x="3673" y="16"/>
                </a:cubicBezTo>
                <a:close/>
                <a:moveTo>
                  <a:pt x="3481" y="16"/>
                </a:moveTo>
                <a:lnTo>
                  <a:pt x="3369" y="16"/>
                </a:lnTo>
                <a:cubicBezTo>
                  <a:pt x="3365" y="16"/>
                  <a:pt x="3361" y="12"/>
                  <a:pt x="3361" y="8"/>
                </a:cubicBezTo>
                <a:cubicBezTo>
                  <a:pt x="3361" y="3"/>
                  <a:pt x="3365" y="0"/>
                  <a:pt x="3369" y="0"/>
                </a:cubicBezTo>
                <a:lnTo>
                  <a:pt x="3481" y="0"/>
                </a:lnTo>
                <a:cubicBezTo>
                  <a:pt x="3485" y="0"/>
                  <a:pt x="3489" y="3"/>
                  <a:pt x="3489" y="8"/>
                </a:cubicBezTo>
                <a:cubicBezTo>
                  <a:pt x="3489" y="12"/>
                  <a:pt x="3485" y="16"/>
                  <a:pt x="3481" y="16"/>
                </a:cubicBezTo>
                <a:close/>
                <a:moveTo>
                  <a:pt x="3289" y="16"/>
                </a:moveTo>
                <a:lnTo>
                  <a:pt x="3177" y="16"/>
                </a:lnTo>
                <a:cubicBezTo>
                  <a:pt x="3172" y="16"/>
                  <a:pt x="3169" y="12"/>
                  <a:pt x="3169" y="8"/>
                </a:cubicBezTo>
                <a:cubicBezTo>
                  <a:pt x="3169" y="3"/>
                  <a:pt x="3172" y="0"/>
                  <a:pt x="3177" y="0"/>
                </a:cubicBezTo>
                <a:lnTo>
                  <a:pt x="3289" y="0"/>
                </a:lnTo>
                <a:cubicBezTo>
                  <a:pt x="3293" y="0"/>
                  <a:pt x="3297" y="3"/>
                  <a:pt x="3297" y="8"/>
                </a:cubicBezTo>
                <a:cubicBezTo>
                  <a:pt x="3297" y="12"/>
                  <a:pt x="3293" y="16"/>
                  <a:pt x="3289" y="16"/>
                </a:cubicBezTo>
                <a:close/>
                <a:moveTo>
                  <a:pt x="3097" y="16"/>
                </a:moveTo>
                <a:lnTo>
                  <a:pt x="2985" y="16"/>
                </a:lnTo>
                <a:cubicBezTo>
                  <a:pt x="2980" y="16"/>
                  <a:pt x="2977" y="12"/>
                  <a:pt x="2977" y="8"/>
                </a:cubicBezTo>
                <a:cubicBezTo>
                  <a:pt x="2977" y="3"/>
                  <a:pt x="2980" y="0"/>
                  <a:pt x="2985" y="0"/>
                </a:cubicBezTo>
                <a:lnTo>
                  <a:pt x="3097" y="0"/>
                </a:lnTo>
                <a:cubicBezTo>
                  <a:pt x="3101" y="0"/>
                  <a:pt x="3105" y="3"/>
                  <a:pt x="3105" y="8"/>
                </a:cubicBezTo>
                <a:cubicBezTo>
                  <a:pt x="3105" y="12"/>
                  <a:pt x="3101" y="16"/>
                  <a:pt x="3097" y="16"/>
                </a:cubicBezTo>
                <a:close/>
                <a:moveTo>
                  <a:pt x="2904" y="16"/>
                </a:moveTo>
                <a:lnTo>
                  <a:pt x="2792" y="16"/>
                </a:lnTo>
                <a:cubicBezTo>
                  <a:pt x="2788" y="16"/>
                  <a:pt x="2784" y="12"/>
                  <a:pt x="2784" y="8"/>
                </a:cubicBezTo>
                <a:cubicBezTo>
                  <a:pt x="2784" y="3"/>
                  <a:pt x="2788" y="0"/>
                  <a:pt x="2792" y="0"/>
                </a:cubicBezTo>
                <a:lnTo>
                  <a:pt x="2904" y="0"/>
                </a:lnTo>
                <a:cubicBezTo>
                  <a:pt x="2909" y="0"/>
                  <a:pt x="2912" y="3"/>
                  <a:pt x="2912" y="8"/>
                </a:cubicBezTo>
                <a:cubicBezTo>
                  <a:pt x="2912" y="12"/>
                  <a:pt x="2909" y="16"/>
                  <a:pt x="2904" y="16"/>
                </a:cubicBezTo>
                <a:close/>
                <a:moveTo>
                  <a:pt x="2712" y="16"/>
                </a:moveTo>
                <a:lnTo>
                  <a:pt x="2600" y="16"/>
                </a:lnTo>
                <a:cubicBezTo>
                  <a:pt x="2596" y="16"/>
                  <a:pt x="2592" y="12"/>
                  <a:pt x="2592" y="8"/>
                </a:cubicBezTo>
                <a:cubicBezTo>
                  <a:pt x="2592" y="3"/>
                  <a:pt x="2596" y="0"/>
                  <a:pt x="2600" y="0"/>
                </a:cubicBezTo>
                <a:lnTo>
                  <a:pt x="2712" y="0"/>
                </a:lnTo>
                <a:cubicBezTo>
                  <a:pt x="2717" y="0"/>
                  <a:pt x="2720" y="3"/>
                  <a:pt x="2720" y="8"/>
                </a:cubicBezTo>
                <a:cubicBezTo>
                  <a:pt x="2720" y="12"/>
                  <a:pt x="2717" y="16"/>
                  <a:pt x="2712" y="16"/>
                </a:cubicBezTo>
                <a:close/>
                <a:moveTo>
                  <a:pt x="2520" y="16"/>
                </a:moveTo>
                <a:lnTo>
                  <a:pt x="2408" y="16"/>
                </a:lnTo>
                <a:cubicBezTo>
                  <a:pt x="2404" y="16"/>
                  <a:pt x="2400" y="12"/>
                  <a:pt x="2400" y="8"/>
                </a:cubicBezTo>
                <a:cubicBezTo>
                  <a:pt x="2400" y="3"/>
                  <a:pt x="2404" y="0"/>
                  <a:pt x="2408" y="0"/>
                </a:cubicBezTo>
                <a:lnTo>
                  <a:pt x="2520" y="0"/>
                </a:lnTo>
                <a:cubicBezTo>
                  <a:pt x="2524" y="0"/>
                  <a:pt x="2528" y="3"/>
                  <a:pt x="2528" y="8"/>
                </a:cubicBezTo>
                <a:cubicBezTo>
                  <a:pt x="2528" y="12"/>
                  <a:pt x="2524" y="16"/>
                  <a:pt x="2520" y="16"/>
                </a:cubicBezTo>
                <a:close/>
                <a:moveTo>
                  <a:pt x="2328" y="16"/>
                </a:moveTo>
                <a:lnTo>
                  <a:pt x="2216" y="16"/>
                </a:lnTo>
                <a:cubicBezTo>
                  <a:pt x="2211" y="16"/>
                  <a:pt x="2208" y="12"/>
                  <a:pt x="2208" y="8"/>
                </a:cubicBezTo>
                <a:cubicBezTo>
                  <a:pt x="2208" y="3"/>
                  <a:pt x="2211" y="0"/>
                  <a:pt x="2216" y="0"/>
                </a:cubicBezTo>
                <a:lnTo>
                  <a:pt x="2328" y="0"/>
                </a:lnTo>
                <a:cubicBezTo>
                  <a:pt x="2332" y="0"/>
                  <a:pt x="2336" y="3"/>
                  <a:pt x="2336" y="8"/>
                </a:cubicBezTo>
                <a:cubicBezTo>
                  <a:pt x="2336" y="12"/>
                  <a:pt x="2332" y="16"/>
                  <a:pt x="2328" y="16"/>
                </a:cubicBezTo>
                <a:close/>
                <a:moveTo>
                  <a:pt x="2136" y="16"/>
                </a:moveTo>
                <a:lnTo>
                  <a:pt x="2024" y="16"/>
                </a:lnTo>
                <a:cubicBezTo>
                  <a:pt x="2019" y="16"/>
                  <a:pt x="2016" y="12"/>
                  <a:pt x="2016" y="8"/>
                </a:cubicBezTo>
                <a:cubicBezTo>
                  <a:pt x="2016" y="3"/>
                  <a:pt x="2019" y="0"/>
                  <a:pt x="2024" y="0"/>
                </a:cubicBezTo>
                <a:lnTo>
                  <a:pt x="2136" y="0"/>
                </a:lnTo>
                <a:cubicBezTo>
                  <a:pt x="2140" y="0"/>
                  <a:pt x="2144" y="3"/>
                  <a:pt x="2144" y="8"/>
                </a:cubicBezTo>
                <a:cubicBezTo>
                  <a:pt x="2144" y="12"/>
                  <a:pt x="2140" y="16"/>
                  <a:pt x="2136" y="16"/>
                </a:cubicBezTo>
                <a:close/>
                <a:moveTo>
                  <a:pt x="1944" y="16"/>
                </a:moveTo>
                <a:lnTo>
                  <a:pt x="1831" y="16"/>
                </a:lnTo>
                <a:cubicBezTo>
                  <a:pt x="1827" y="16"/>
                  <a:pt x="1823" y="12"/>
                  <a:pt x="1823" y="8"/>
                </a:cubicBezTo>
                <a:cubicBezTo>
                  <a:pt x="1823" y="3"/>
                  <a:pt x="1827" y="0"/>
                  <a:pt x="1831" y="0"/>
                </a:cubicBezTo>
                <a:lnTo>
                  <a:pt x="1944" y="0"/>
                </a:lnTo>
                <a:cubicBezTo>
                  <a:pt x="1948" y="0"/>
                  <a:pt x="1952" y="3"/>
                  <a:pt x="1952" y="8"/>
                </a:cubicBezTo>
                <a:cubicBezTo>
                  <a:pt x="1952" y="12"/>
                  <a:pt x="1948" y="16"/>
                  <a:pt x="1944" y="16"/>
                </a:cubicBezTo>
                <a:close/>
                <a:moveTo>
                  <a:pt x="1751" y="16"/>
                </a:moveTo>
                <a:lnTo>
                  <a:pt x="1639" y="16"/>
                </a:lnTo>
                <a:cubicBezTo>
                  <a:pt x="1635" y="16"/>
                  <a:pt x="1631" y="12"/>
                  <a:pt x="1631" y="8"/>
                </a:cubicBezTo>
                <a:cubicBezTo>
                  <a:pt x="1631" y="3"/>
                  <a:pt x="1635" y="0"/>
                  <a:pt x="1639" y="0"/>
                </a:cubicBezTo>
                <a:lnTo>
                  <a:pt x="1751" y="0"/>
                </a:lnTo>
                <a:cubicBezTo>
                  <a:pt x="1756" y="0"/>
                  <a:pt x="1759" y="3"/>
                  <a:pt x="1759" y="8"/>
                </a:cubicBezTo>
                <a:cubicBezTo>
                  <a:pt x="1759" y="12"/>
                  <a:pt x="1756" y="16"/>
                  <a:pt x="1751" y="16"/>
                </a:cubicBezTo>
                <a:close/>
                <a:moveTo>
                  <a:pt x="1559" y="16"/>
                </a:moveTo>
                <a:lnTo>
                  <a:pt x="1447" y="16"/>
                </a:lnTo>
                <a:cubicBezTo>
                  <a:pt x="1443" y="16"/>
                  <a:pt x="1439" y="12"/>
                  <a:pt x="1439" y="8"/>
                </a:cubicBezTo>
                <a:cubicBezTo>
                  <a:pt x="1439" y="3"/>
                  <a:pt x="1443" y="0"/>
                  <a:pt x="1447" y="0"/>
                </a:cubicBezTo>
                <a:lnTo>
                  <a:pt x="1559" y="0"/>
                </a:lnTo>
                <a:cubicBezTo>
                  <a:pt x="1564" y="0"/>
                  <a:pt x="1567" y="3"/>
                  <a:pt x="1567" y="8"/>
                </a:cubicBezTo>
                <a:cubicBezTo>
                  <a:pt x="1567" y="12"/>
                  <a:pt x="1564" y="16"/>
                  <a:pt x="1559" y="16"/>
                </a:cubicBezTo>
                <a:close/>
                <a:moveTo>
                  <a:pt x="1367" y="16"/>
                </a:moveTo>
                <a:lnTo>
                  <a:pt x="1255" y="16"/>
                </a:lnTo>
                <a:cubicBezTo>
                  <a:pt x="1250" y="16"/>
                  <a:pt x="1247" y="12"/>
                  <a:pt x="1247" y="8"/>
                </a:cubicBezTo>
                <a:cubicBezTo>
                  <a:pt x="1247" y="3"/>
                  <a:pt x="1250" y="0"/>
                  <a:pt x="1255" y="0"/>
                </a:cubicBezTo>
                <a:lnTo>
                  <a:pt x="1367" y="0"/>
                </a:lnTo>
                <a:cubicBezTo>
                  <a:pt x="1371" y="0"/>
                  <a:pt x="1375" y="3"/>
                  <a:pt x="1375" y="8"/>
                </a:cubicBezTo>
                <a:cubicBezTo>
                  <a:pt x="1375" y="12"/>
                  <a:pt x="1371" y="16"/>
                  <a:pt x="1367" y="16"/>
                </a:cubicBezTo>
                <a:close/>
                <a:moveTo>
                  <a:pt x="1175" y="16"/>
                </a:moveTo>
                <a:lnTo>
                  <a:pt x="1063" y="16"/>
                </a:lnTo>
                <a:cubicBezTo>
                  <a:pt x="1058" y="16"/>
                  <a:pt x="1055" y="12"/>
                  <a:pt x="1055" y="8"/>
                </a:cubicBezTo>
                <a:cubicBezTo>
                  <a:pt x="1055" y="3"/>
                  <a:pt x="1058" y="0"/>
                  <a:pt x="1063" y="0"/>
                </a:cubicBezTo>
                <a:lnTo>
                  <a:pt x="1175" y="0"/>
                </a:lnTo>
                <a:cubicBezTo>
                  <a:pt x="1179" y="0"/>
                  <a:pt x="1183" y="3"/>
                  <a:pt x="1183" y="8"/>
                </a:cubicBezTo>
                <a:cubicBezTo>
                  <a:pt x="1183" y="12"/>
                  <a:pt x="1179" y="16"/>
                  <a:pt x="1175" y="16"/>
                </a:cubicBezTo>
                <a:close/>
                <a:moveTo>
                  <a:pt x="983" y="16"/>
                </a:moveTo>
                <a:lnTo>
                  <a:pt x="870" y="16"/>
                </a:lnTo>
                <a:cubicBezTo>
                  <a:pt x="866" y="16"/>
                  <a:pt x="862" y="12"/>
                  <a:pt x="862" y="8"/>
                </a:cubicBezTo>
                <a:cubicBezTo>
                  <a:pt x="862" y="3"/>
                  <a:pt x="866" y="0"/>
                  <a:pt x="870" y="0"/>
                </a:cubicBezTo>
                <a:lnTo>
                  <a:pt x="983" y="0"/>
                </a:lnTo>
                <a:cubicBezTo>
                  <a:pt x="987" y="0"/>
                  <a:pt x="991" y="3"/>
                  <a:pt x="991" y="8"/>
                </a:cubicBezTo>
                <a:cubicBezTo>
                  <a:pt x="991" y="12"/>
                  <a:pt x="987" y="16"/>
                  <a:pt x="983" y="16"/>
                </a:cubicBezTo>
                <a:close/>
                <a:moveTo>
                  <a:pt x="790" y="16"/>
                </a:moveTo>
                <a:lnTo>
                  <a:pt x="678" y="16"/>
                </a:lnTo>
                <a:cubicBezTo>
                  <a:pt x="674" y="16"/>
                  <a:pt x="670" y="12"/>
                  <a:pt x="670" y="8"/>
                </a:cubicBezTo>
                <a:cubicBezTo>
                  <a:pt x="670" y="3"/>
                  <a:pt x="674" y="0"/>
                  <a:pt x="678" y="0"/>
                </a:cubicBezTo>
                <a:lnTo>
                  <a:pt x="790" y="0"/>
                </a:lnTo>
                <a:cubicBezTo>
                  <a:pt x="795" y="0"/>
                  <a:pt x="798" y="3"/>
                  <a:pt x="798" y="8"/>
                </a:cubicBezTo>
                <a:cubicBezTo>
                  <a:pt x="798" y="12"/>
                  <a:pt x="795" y="16"/>
                  <a:pt x="790" y="16"/>
                </a:cubicBezTo>
                <a:close/>
                <a:moveTo>
                  <a:pt x="598" y="16"/>
                </a:moveTo>
                <a:lnTo>
                  <a:pt x="486" y="16"/>
                </a:lnTo>
                <a:cubicBezTo>
                  <a:pt x="482" y="16"/>
                  <a:pt x="478" y="12"/>
                  <a:pt x="478" y="8"/>
                </a:cubicBezTo>
                <a:cubicBezTo>
                  <a:pt x="478" y="3"/>
                  <a:pt x="482" y="0"/>
                  <a:pt x="486" y="0"/>
                </a:cubicBezTo>
                <a:lnTo>
                  <a:pt x="598" y="0"/>
                </a:lnTo>
                <a:cubicBezTo>
                  <a:pt x="603" y="0"/>
                  <a:pt x="606" y="3"/>
                  <a:pt x="606" y="8"/>
                </a:cubicBezTo>
                <a:cubicBezTo>
                  <a:pt x="606" y="12"/>
                  <a:pt x="603" y="16"/>
                  <a:pt x="598" y="16"/>
                </a:cubicBezTo>
                <a:close/>
                <a:moveTo>
                  <a:pt x="406" y="16"/>
                </a:moveTo>
                <a:lnTo>
                  <a:pt x="294" y="16"/>
                </a:lnTo>
                <a:cubicBezTo>
                  <a:pt x="289" y="16"/>
                  <a:pt x="286" y="12"/>
                  <a:pt x="286" y="8"/>
                </a:cubicBezTo>
                <a:cubicBezTo>
                  <a:pt x="286" y="3"/>
                  <a:pt x="289" y="0"/>
                  <a:pt x="294" y="0"/>
                </a:cubicBezTo>
                <a:lnTo>
                  <a:pt x="406" y="0"/>
                </a:lnTo>
                <a:cubicBezTo>
                  <a:pt x="410" y="0"/>
                  <a:pt x="414" y="3"/>
                  <a:pt x="414" y="8"/>
                </a:cubicBezTo>
                <a:cubicBezTo>
                  <a:pt x="414" y="12"/>
                  <a:pt x="410" y="16"/>
                  <a:pt x="406" y="16"/>
                </a:cubicBezTo>
                <a:close/>
                <a:moveTo>
                  <a:pt x="214" y="16"/>
                </a:moveTo>
                <a:lnTo>
                  <a:pt x="102" y="16"/>
                </a:lnTo>
                <a:cubicBezTo>
                  <a:pt x="97" y="16"/>
                  <a:pt x="94" y="12"/>
                  <a:pt x="94" y="8"/>
                </a:cubicBezTo>
                <a:cubicBezTo>
                  <a:pt x="94" y="3"/>
                  <a:pt x="97" y="0"/>
                  <a:pt x="102" y="0"/>
                </a:cubicBezTo>
                <a:lnTo>
                  <a:pt x="214" y="0"/>
                </a:lnTo>
                <a:cubicBezTo>
                  <a:pt x="218" y="0"/>
                  <a:pt x="222" y="3"/>
                  <a:pt x="222" y="8"/>
                </a:cubicBezTo>
                <a:cubicBezTo>
                  <a:pt x="222" y="12"/>
                  <a:pt x="218" y="16"/>
                  <a:pt x="214" y="16"/>
                </a:cubicBezTo>
                <a:close/>
                <a:moveTo>
                  <a:pt x="22" y="16"/>
                </a:move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lnTo>
                  <a:pt x="22" y="0"/>
                </a:lnTo>
                <a:cubicBezTo>
                  <a:pt x="26" y="0"/>
                  <a:pt x="30" y="3"/>
                  <a:pt x="30" y="8"/>
                </a:cubicBezTo>
                <a:cubicBezTo>
                  <a:pt x="30" y="12"/>
                  <a:pt x="26" y="16"/>
                  <a:pt x="22" y="16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8" name="Freeform 25"/>
          <p:cNvSpPr>
            <a:spLocks/>
          </p:cNvSpPr>
          <p:nvPr/>
        </p:nvSpPr>
        <p:spPr bwMode="auto">
          <a:xfrm>
            <a:off x="6092826" y="3251202"/>
            <a:ext cx="106363" cy="107950"/>
          </a:xfrm>
          <a:custGeom>
            <a:avLst/>
            <a:gdLst>
              <a:gd name="T0" fmla="*/ 67 w 67"/>
              <a:gd name="T1" fmla="*/ 0 h 68"/>
              <a:gd name="T2" fmla="*/ 0 w 67"/>
              <a:gd name="T3" fmla="*/ 34 h 68"/>
              <a:gd name="T4" fmla="*/ 67 w 67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67" y="0"/>
                </a:moveTo>
                <a:lnTo>
                  <a:pt x="0" y="34"/>
                </a:lnTo>
                <a:lnTo>
                  <a:pt x="67" y="68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0536238" y="3103563"/>
            <a:ext cx="114300" cy="1325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6040438" y="2989263"/>
            <a:ext cx="4552950" cy="0"/>
          </a:xfrm>
          <a:prstGeom prst="lin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2" name="Freeform 29"/>
          <p:cNvSpPr>
            <a:spLocks/>
          </p:cNvSpPr>
          <p:nvPr/>
        </p:nvSpPr>
        <p:spPr bwMode="auto">
          <a:xfrm>
            <a:off x="10487025" y="2936875"/>
            <a:ext cx="106363" cy="106363"/>
          </a:xfrm>
          <a:custGeom>
            <a:avLst/>
            <a:gdLst>
              <a:gd name="T0" fmla="*/ 0 w 67"/>
              <a:gd name="T1" fmla="*/ 67 h 67"/>
              <a:gd name="T2" fmla="*/ 67 w 67"/>
              <a:gd name="T3" fmla="*/ 33 h 67"/>
              <a:gd name="T4" fmla="*/ 0 w 67"/>
              <a:gd name="T5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7">
                <a:moveTo>
                  <a:pt x="0" y="67"/>
                </a:moveTo>
                <a:lnTo>
                  <a:pt x="67" y="33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4" name="Freeform 31"/>
          <p:cNvSpPr>
            <a:spLocks noEditPoints="1"/>
          </p:cNvSpPr>
          <p:nvPr/>
        </p:nvSpPr>
        <p:spPr bwMode="auto">
          <a:xfrm>
            <a:off x="10660061" y="2632075"/>
            <a:ext cx="358775" cy="274638"/>
          </a:xfrm>
          <a:custGeom>
            <a:avLst/>
            <a:gdLst>
              <a:gd name="T0" fmla="*/ 0 w 575"/>
              <a:gd name="T1" fmla="*/ 0 h 438"/>
              <a:gd name="T2" fmla="*/ 0 w 575"/>
              <a:gd name="T3" fmla="*/ 438 h 438"/>
              <a:gd name="T4" fmla="*/ 575 w 575"/>
              <a:gd name="T5" fmla="*/ 438 h 438"/>
              <a:gd name="T6" fmla="*/ 575 w 575"/>
              <a:gd name="T7" fmla="*/ 0 h 438"/>
              <a:gd name="T8" fmla="*/ 0 w 575"/>
              <a:gd name="T9" fmla="*/ 0 h 438"/>
              <a:gd name="T10" fmla="*/ 40 w 575"/>
              <a:gd name="T11" fmla="*/ 401 h 438"/>
              <a:gd name="T12" fmla="*/ 205 w 575"/>
              <a:gd name="T13" fmla="*/ 217 h 438"/>
              <a:gd name="T14" fmla="*/ 256 w 575"/>
              <a:gd name="T15" fmla="*/ 269 h 438"/>
              <a:gd name="T16" fmla="*/ 319 w 575"/>
              <a:gd name="T17" fmla="*/ 269 h 438"/>
              <a:gd name="T18" fmla="*/ 370 w 575"/>
              <a:gd name="T19" fmla="*/ 217 h 438"/>
              <a:gd name="T20" fmla="*/ 535 w 575"/>
              <a:gd name="T21" fmla="*/ 401 h 438"/>
              <a:gd name="T22" fmla="*/ 40 w 575"/>
              <a:gd name="T23" fmla="*/ 401 h 438"/>
              <a:gd name="T24" fmla="*/ 539 w 575"/>
              <a:gd name="T25" fmla="*/ 376 h 438"/>
              <a:gd name="T26" fmla="*/ 385 w 575"/>
              <a:gd name="T27" fmla="*/ 202 h 438"/>
              <a:gd name="T28" fmla="*/ 539 w 575"/>
              <a:gd name="T29" fmla="*/ 46 h 438"/>
              <a:gd name="T30" fmla="*/ 539 w 575"/>
              <a:gd name="T31" fmla="*/ 376 h 438"/>
              <a:gd name="T32" fmla="*/ 523 w 575"/>
              <a:gd name="T33" fmla="*/ 36 h 438"/>
              <a:gd name="T34" fmla="*/ 307 w 575"/>
              <a:gd name="T35" fmla="*/ 256 h 438"/>
              <a:gd name="T36" fmla="*/ 268 w 575"/>
              <a:gd name="T37" fmla="*/ 256 h 438"/>
              <a:gd name="T38" fmla="*/ 52 w 575"/>
              <a:gd name="T39" fmla="*/ 36 h 438"/>
              <a:gd name="T40" fmla="*/ 523 w 575"/>
              <a:gd name="T41" fmla="*/ 36 h 438"/>
              <a:gd name="T42" fmla="*/ 190 w 575"/>
              <a:gd name="T43" fmla="*/ 202 h 438"/>
              <a:gd name="T44" fmla="*/ 36 w 575"/>
              <a:gd name="T45" fmla="*/ 376 h 438"/>
              <a:gd name="T46" fmla="*/ 36 w 575"/>
              <a:gd name="T47" fmla="*/ 46 h 438"/>
              <a:gd name="T48" fmla="*/ 190 w 575"/>
              <a:gd name="T49" fmla="*/ 202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5" h="438">
                <a:moveTo>
                  <a:pt x="0" y="0"/>
                </a:moveTo>
                <a:lnTo>
                  <a:pt x="0" y="438"/>
                </a:lnTo>
                <a:lnTo>
                  <a:pt x="575" y="438"/>
                </a:lnTo>
                <a:lnTo>
                  <a:pt x="575" y="0"/>
                </a:lnTo>
                <a:lnTo>
                  <a:pt x="0" y="0"/>
                </a:lnTo>
                <a:close/>
                <a:moveTo>
                  <a:pt x="40" y="401"/>
                </a:moveTo>
                <a:lnTo>
                  <a:pt x="205" y="217"/>
                </a:lnTo>
                <a:lnTo>
                  <a:pt x="256" y="269"/>
                </a:lnTo>
                <a:cubicBezTo>
                  <a:pt x="273" y="287"/>
                  <a:pt x="302" y="287"/>
                  <a:pt x="319" y="269"/>
                </a:cubicBezTo>
                <a:lnTo>
                  <a:pt x="370" y="217"/>
                </a:lnTo>
                <a:lnTo>
                  <a:pt x="535" y="401"/>
                </a:lnTo>
                <a:lnTo>
                  <a:pt x="40" y="401"/>
                </a:lnTo>
                <a:close/>
                <a:moveTo>
                  <a:pt x="539" y="376"/>
                </a:moveTo>
                <a:lnTo>
                  <a:pt x="385" y="202"/>
                </a:lnTo>
                <a:lnTo>
                  <a:pt x="539" y="46"/>
                </a:lnTo>
                <a:lnTo>
                  <a:pt x="539" y="376"/>
                </a:lnTo>
                <a:close/>
                <a:moveTo>
                  <a:pt x="523" y="36"/>
                </a:moveTo>
                <a:lnTo>
                  <a:pt x="307" y="256"/>
                </a:lnTo>
                <a:cubicBezTo>
                  <a:pt x="296" y="267"/>
                  <a:pt x="279" y="267"/>
                  <a:pt x="268" y="256"/>
                </a:cubicBezTo>
                <a:lnTo>
                  <a:pt x="52" y="36"/>
                </a:lnTo>
                <a:lnTo>
                  <a:pt x="523" y="36"/>
                </a:lnTo>
                <a:close/>
                <a:moveTo>
                  <a:pt x="190" y="202"/>
                </a:moveTo>
                <a:lnTo>
                  <a:pt x="36" y="376"/>
                </a:lnTo>
                <a:lnTo>
                  <a:pt x="36" y="46"/>
                </a:lnTo>
                <a:lnTo>
                  <a:pt x="190" y="202"/>
                </a:lnTo>
                <a:close/>
              </a:path>
            </a:pathLst>
          </a:custGeom>
          <a:noFill/>
          <a:ln w="9525" cap="flat">
            <a:solidFill>
              <a:srgbClr val="31859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10536238" y="4845050"/>
            <a:ext cx="114300" cy="1203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8107363" y="2719388"/>
            <a:ext cx="6064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Request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8020843" y="3065855"/>
            <a:ext cx="6969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Freeform 9"/>
          <p:cNvSpPr>
            <a:spLocks noEditPoints="1"/>
          </p:cNvSpPr>
          <p:nvPr/>
        </p:nvSpPr>
        <p:spPr bwMode="auto">
          <a:xfrm>
            <a:off x="10593387" y="2549059"/>
            <a:ext cx="9525" cy="3517900"/>
          </a:xfrm>
          <a:custGeom>
            <a:avLst/>
            <a:gdLst>
              <a:gd name="T0" fmla="*/ 0 w 16"/>
              <a:gd name="T1" fmla="*/ 120 h 5616"/>
              <a:gd name="T2" fmla="*/ 16 w 16"/>
              <a:gd name="T3" fmla="*/ 200 h 5616"/>
              <a:gd name="T4" fmla="*/ 0 w 16"/>
              <a:gd name="T5" fmla="*/ 200 h 5616"/>
              <a:gd name="T6" fmla="*/ 16 w 16"/>
              <a:gd name="T7" fmla="*/ 504 h 5616"/>
              <a:gd name="T8" fmla="*/ 8 w 16"/>
              <a:gd name="T9" fmla="*/ 384 h 5616"/>
              <a:gd name="T10" fmla="*/ 8 w 16"/>
              <a:gd name="T11" fmla="*/ 705 h 5616"/>
              <a:gd name="T12" fmla="*/ 16 w 16"/>
              <a:gd name="T13" fmla="*/ 585 h 5616"/>
              <a:gd name="T14" fmla="*/ 0 w 16"/>
              <a:gd name="T15" fmla="*/ 889 h 5616"/>
              <a:gd name="T16" fmla="*/ 16 w 16"/>
              <a:gd name="T17" fmla="*/ 969 h 5616"/>
              <a:gd name="T18" fmla="*/ 0 w 16"/>
              <a:gd name="T19" fmla="*/ 969 h 5616"/>
              <a:gd name="T20" fmla="*/ 16 w 16"/>
              <a:gd name="T21" fmla="*/ 1273 h 5616"/>
              <a:gd name="T22" fmla="*/ 8 w 16"/>
              <a:gd name="T23" fmla="*/ 1153 h 5616"/>
              <a:gd name="T24" fmla="*/ 8 w 16"/>
              <a:gd name="T25" fmla="*/ 1473 h 5616"/>
              <a:gd name="T26" fmla="*/ 16 w 16"/>
              <a:gd name="T27" fmla="*/ 1353 h 5616"/>
              <a:gd name="T28" fmla="*/ 0 w 16"/>
              <a:gd name="T29" fmla="*/ 1658 h 5616"/>
              <a:gd name="T30" fmla="*/ 16 w 16"/>
              <a:gd name="T31" fmla="*/ 1738 h 5616"/>
              <a:gd name="T32" fmla="*/ 0 w 16"/>
              <a:gd name="T33" fmla="*/ 1738 h 5616"/>
              <a:gd name="T34" fmla="*/ 16 w 16"/>
              <a:gd name="T35" fmla="*/ 2042 h 5616"/>
              <a:gd name="T36" fmla="*/ 8 w 16"/>
              <a:gd name="T37" fmla="*/ 1922 h 5616"/>
              <a:gd name="T38" fmla="*/ 8 w 16"/>
              <a:gd name="T39" fmla="*/ 2242 h 5616"/>
              <a:gd name="T40" fmla="*/ 16 w 16"/>
              <a:gd name="T41" fmla="*/ 2122 h 5616"/>
              <a:gd name="T42" fmla="*/ 0 w 16"/>
              <a:gd name="T43" fmla="*/ 2426 h 5616"/>
              <a:gd name="T44" fmla="*/ 16 w 16"/>
              <a:gd name="T45" fmla="*/ 2506 h 5616"/>
              <a:gd name="T46" fmla="*/ 0 w 16"/>
              <a:gd name="T47" fmla="*/ 2506 h 5616"/>
              <a:gd name="T48" fmla="*/ 16 w 16"/>
              <a:gd name="T49" fmla="*/ 2811 h 5616"/>
              <a:gd name="T50" fmla="*/ 8 w 16"/>
              <a:gd name="T51" fmla="*/ 2691 h 5616"/>
              <a:gd name="T52" fmla="*/ 8 w 16"/>
              <a:gd name="T53" fmla="*/ 3011 h 5616"/>
              <a:gd name="T54" fmla="*/ 16 w 16"/>
              <a:gd name="T55" fmla="*/ 2891 h 5616"/>
              <a:gd name="T56" fmla="*/ 0 w 16"/>
              <a:gd name="T57" fmla="*/ 3195 h 5616"/>
              <a:gd name="T58" fmla="*/ 16 w 16"/>
              <a:gd name="T59" fmla="*/ 3275 h 5616"/>
              <a:gd name="T60" fmla="*/ 0 w 16"/>
              <a:gd name="T61" fmla="*/ 3275 h 5616"/>
              <a:gd name="T62" fmla="*/ 16 w 16"/>
              <a:gd name="T63" fmla="*/ 3580 h 5616"/>
              <a:gd name="T64" fmla="*/ 8 w 16"/>
              <a:gd name="T65" fmla="*/ 3459 h 5616"/>
              <a:gd name="T66" fmla="*/ 8 w 16"/>
              <a:gd name="T67" fmla="*/ 3780 h 5616"/>
              <a:gd name="T68" fmla="*/ 16 w 16"/>
              <a:gd name="T69" fmla="*/ 3660 h 5616"/>
              <a:gd name="T70" fmla="*/ 0 w 16"/>
              <a:gd name="T71" fmla="*/ 3964 h 5616"/>
              <a:gd name="T72" fmla="*/ 16 w 16"/>
              <a:gd name="T73" fmla="*/ 4044 h 5616"/>
              <a:gd name="T74" fmla="*/ 0 w 16"/>
              <a:gd name="T75" fmla="*/ 4044 h 5616"/>
              <a:gd name="T76" fmla="*/ 16 w 16"/>
              <a:gd name="T77" fmla="*/ 4348 h 5616"/>
              <a:gd name="T78" fmla="*/ 8 w 16"/>
              <a:gd name="T79" fmla="*/ 4228 h 5616"/>
              <a:gd name="T80" fmla="*/ 8 w 16"/>
              <a:gd name="T81" fmla="*/ 4549 h 5616"/>
              <a:gd name="T82" fmla="*/ 16 w 16"/>
              <a:gd name="T83" fmla="*/ 4428 h 5616"/>
              <a:gd name="T84" fmla="*/ 0 w 16"/>
              <a:gd name="T85" fmla="*/ 4733 h 5616"/>
              <a:gd name="T86" fmla="*/ 16 w 16"/>
              <a:gd name="T87" fmla="*/ 4813 h 5616"/>
              <a:gd name="T88" fmla="*/ 0 w 16"/>
              <a:gd name="T89" fmla="*/ 4813 h 5616"/>
              <a:gd name="T90" fmla="*/ 16 w 16"/>
              <a:gd name="T91" fmla="*/ 5117 h 5616"/>
              <a:gd name="T92" fmla="*/ 8 w 16"/>
              <a:gd name="T93" fmla="*/ 4997 h 5616"/>
              <a:gd name="T94" fmla="*/ 8 w 16"/>
              <a:gd name="T95" fmla="*/ 5317 h 5616"/>
              <a:gd name="T96" fmla="*/ 16 w 16"/>
              <a:gd name="T97" fmla="*/ 5197 h 5616"/>
              <a:gd name="T98" fmla="*/ 0 w 16"/>
              <a:gd name="T99" fmla="*/ 5501 h 5616"/>
              <a:gd name="T100" fmla="*/ 16 w 16"/>
              <a:gd name="T101" fmla="*/ 5582 h 5616"/>
              <a:gd name="T102" fmla="*/ 0 w 16"/>
              <a:gd name="T103" fmla="*/ 5582 h 5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" h="5616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2" y="128"/>
                  <a:pt x="8" y="128"/>
                </a:cubicBezTo>
                <a:cubicBezTo>
                  <a:pt x="3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3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3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2" y="512"/>
                  <a:pt x="8" y="512"/>
                </a:cubicBezTo>
                <a:cubicBezTo>
                  <a:pt x="3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3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2" y="705"/>
                  <a:pt x="8" y="705"/>
                </a:cubicBezTo>
                <a:cubicBezTo>
                  <a:pt x="3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3" y="577"/>
                  <a:pt x="8" y="577"/>
                </a:cubicBezTo>
                <a:cubicBezTo>
                  <a:pt x="12" y="577"/>
                  <a:pt x="16" y="580"/>
                  <a:pt x="16" y="585"/>
                </a:cubicBezTo>
                <a:close/>
                <a:moveTo>
                  <a:pt x="16" y="777"/>
                </a:moveTo>
                <a:lnTo>
                  <a:pt x="16" y="889"/>
                </a:lnTo>
                <a:cubicBezTo>
                  <a:pt x="16" y="893"/>
                  <a:pt x="12" y="897"/>
                  <a:pt x="8" y="897"/>
                </a:cubicBezTo>
                <a:cubicBezTo>
                  <a:pt x="3" y="897"/>
                  <a:pt x="0" y="893"/>
                  <a:pt x="0" y="889"/>
                </a:cubicBezTo>
                <a:lnTo>
                  <a:pt x="0" y="777"/>
                </a:lnTo>
                <a:cubicBezTo>
                  <a:pt x="0" y="772"/>
                  <a:pt x="3" y="769"/>
                  <a:pt x="8" y="769"/>
                </a:cubicBezTo>
                <a:cubicBezTo>
                  <a:pt x="12" y="769"/>
                  <a:pt x="16" y="772"/>
                  <a:pt x="16" y="777"/>
                </a:cubicBezTo>
                <a:close/>
                <a:moveTo>
                  <a:pt x="16" y="969"/>
                </a:moveTo>
                <a:lnTo>
                  <a:pt x="16" y="1081"/>
                </a:lnTo>
                <a:cubicBezTo>
                  <a:pt x="16" y="1085"/>
                  <a:pt x="12" y="1089"/>
                  <a:pt x="8" y="1089"/>
                </a:cubicBezTo>
                <a:cubicBezTo>
                  <a:pt x="3" y="1089"/>
                  <a:pt x="0" y="1085"/>
                  <a:pt x="0" y="1081"/>
                </a:cubicBezTo>
                <a:lnTo>
                  <a:pt x="0" y="969"/>
                </a:lnTo>
                <a:cubicBezTo>
                  <a:pt x="0" y="965"/>
                  <a:pt x="3" y="961"/>
                  <a:pt x="8" y="961"/>
                </a:cubicBezTo>
                <a:cubicBezTo>
                  <a:pt x="12" y="961"/>
                  <a:pt x="16" y="965"/>
                  <a:pt x="16" y="969"/>
                </a:cubicBezTo>
                <a:close/>
                <a:moveTo>
                  <a:pt x="16" y="1161"/>
                </a:moveTo>
                <a:lnTo>
                  <a:pt x="16" y="1273"/>
                </a:lnTo>
                <a:cubicBezTo>
                  <a:pt x="16" y="1278"/>
                  <a:pt x="12" y="1281"/>
                  <a:pt x="8" y="1281"/>
                </a:cubicBezTo>
                <a:cubicBezTo>
                  <a:pt x="3" y="1281"/>
                  <a:pt x="0" y="1278"/>
                  <a:pt x="0" y="1273"/>
                </a:cubicBezTo>
                <a:lnTo>
                  <a:pt x="0" y="1161"/>
                </a:lnTo>
                <a:cubicBezTo>
                  <a:pt x="0" y="1157"/>
                  <a:pt x="3" y="1153"/>
                  <a:pt x="8" y="1153"/>
                </a:cubicBezTo>
                <a:cubicBezTo>
                  <a:pt x="12" y="1153"/>
                  <a:pt x="16" y="1157"/>
                  <a:pt x="16" y="1161"/>
                </a:cubicBezTo>
                <a:close/>
                <a:moveTo>
                  <a:pt x="16" y="1353"/>
                </a:moveTo>
                <a:lnTo>
                  <a:pt x="16" y="1465"/>
                </a:lnTo>
                <a:cubicBezTo>
                  <a:pt x="16" y="1470"/>
                  <a:pt x="12" y="1473"/>
                  <a:pt x="8" y="1473"/>
                </a:cubicBezTo>
                <a:cubicBezTo>
                  <a:pt x="3" y="1473"/>
                  <a:pt x="0" y="1470"/>
                  <a:pt x="0" y="1465"/>
                </a:cubicBezTo>
                <a:lnTo>
                  <a:pt x="0" y="1353"/>
                </a:lnTo>
                <a:cubicBezTo>
                  <a:pt x="0" y="1349"/>
                  <a:pt x="3" y="1345"/>
                  <a:pt x="8" y="1345"/>
                </a:cubicBezTo>
                <a:cubicBezTo>
                  <a:pt x="12" y="1345"/>
                  <a:pt x="16" y="1349"/>
                  <a:pt x="16" y="1353"/>
                </a:cubicBezTo>
                <a:close/>
                <a:moveTo>
                  <a:pt x="16" y="1546"/>
                </a:moveTo>
                <a:lnTo>
                  <a:pt x="16" y="1658"/>
                </a:lnTo>
                <a:cubicBezTo>
                  <a:pt x="16" y="1662"/>
                  <a:pt x="12" y="1666"/>
                  <a:pt x="8" y="1666"/>
                </a:cubicBezTo>
                <a:cubicBezTo>
                  <a:pt x="3" y="1666"/>
                  <a:pt x="0" y="1662"/>
                  <a:pt x="0" y="1658"/>
                </a:cubicBezTo>
                <a:lnTo>
                  <a:pt x="0" y="1546"/>
                </a:lnTo>
                <a:cubicBezTo>
                  <a:pt x="0" y="1541"/>
                  <a:pt x="3" y="1538"/>
                  <a:pt x="8" y="1538"/>
                </a:cubicBezTo>
                <a:cubicBezTo>
                  <a:pt x="12" y="1538"/>
                  <a:pt x="16" y="1541"/>
                  <a:pt x="16" y="1546"/>
                </a:cubicBezTo>
                <a:close/>
                <a:moveTo>
                  <a:pt x="16" y="1738"/>
                </a:moveTo>
                <a:lnTo>
                  <a:pt x="16" y="1850"/>
                </a:lnTo>
                <a:cubicBezTo>
                  <a:pt x="16" y="1854"/>
                  <a:pt x="12" y="1858"/>
                  <a:pt x="8" y="1858"/>
                </a:cubicBezTo>
                <a:cubicBezTo>
                  <a:pt x="3" y="1858"/>
                  <a:pt x="0" y="1854"/>
                  <a:pt x="0" y="1850"/>
                </a:cubicBezTo>
                <a:lnTo>
                  <a:pt x="0" y="1738"/>
                </a:lnTo>
                <a:cubicBezTo>
                  <a:pt x="0" y="1733"/>
                  <a:pt x="3" y="1730"/>
                  <a:pt x="8" y="1730"/>
                </a:cubicBezTo>
                <a:cubicBezTo>
                  <a:pt x="12" y="1730"/>
                  <a:pt x="16" y="1733"/>
                  <a:pt x="16" y="1738"/>
                </a:cubicBezTo>
                <a:close/>
                <a:moveTo>
                  <a:pt x="16" y="1930"/>
                </a:moveTo>
                <a:lnTo>
                  <a:pt x="16" y="2042"/>
                </a:lnTo>
                <a:cubicBezTo>
                  <a:pt x="16" y="2046"/>
                  <a:pt x="12" y="2050"/>
                  <a:pt x="8" y="2050"/>
                </a:cubicBezTo>
                <a:cubicBezTo>
                  <a:pt x="3" y="2050"/>
                  <a:pt x="0" y="2046"/>
                  <a:pt x="0" y="2042"/>
                </a:cubicBezTo>
                <a:lnTo>
                  <a:pt x="0" y="1930"/>
                </a:lnTo>
                <a:cubicBezTo>
                  <a:pt x="0" y="1925"/>
                  <a:pt x="3" y="1922"/>
                  <a:pt x="8" y="1922"/>
                </a:cubicBezTo>
                <a:cubicBezTo>
                  <a:pt x="12" y="1922"/>
                  <a:pt x="16" y="1925"/>
                  <a:pt x="16" y="1930"/>
                </a:cubicBezTo>
                <a:close/>
                <a:moveTo>
                  <a:pt x="16" y="2122"/>
                </a:moveTo>
                <a:lnTo>
                  <a:pt x="16" y="2234"/>
                </a:lnTo>
                <a:cubicBezTo>
                  <a:pt x="16" y="2239"/>
                  <a:pt x="12" y="2242"/>
                  <a:pt x="8" y="2242"/>
                </a:cubicBezTo>
                <a:cubicBezTo>
                  <a:pt x="3" y="2242"/>
                  <a:pt x="0" y="2239"/>
                  <a:pt x="0" y="2234"/>
                </a:cubicBezTo>
                <a:lnTo>
                  <a:pt x="0" y="2122"/>
                </a:lnTo>
                <a:cubicBezTo>
                  <a:pt x="0" y="2118"/>
                  <a:pt x="3" y="2114"/>
                  <a:pt x="8" y="2114"/>
                </a:cubicBezTo>
                <a:cubicBezTo>
                  <a:pt x="12" y="2114"/>
                  <a:pt x="16" y="2118"/>
                  <a:pt x="16" y="2122"/>
                </a:cubicBezTo>
                <a:close/>
                <a:moveTo>
                  <a:pt x="16" y="2314"/>
                </a:moveTo>
                <a:lnTo>
                  <a:pt x="16" y="2426"/>
                </a:lnTo>
                <a:cubicBezTo>
                  <a:pt x="16" y="2431"/>
                  <a:pt x="12" y="2434"/>
                  <a:pt x="8" y="2434"/>
                </a:cubicBezTo>
                <a:cubicBezTo>
                  <a:pt x="3" y="2434"/>
                  <a:pt x="0" y="2431"/>
                  <a:pt x="0" y="2426"/>
                </a:cubicBezTo>
                <a:lnTo>
                  <a:pt x="0" y="2314"/>
                </a:lnTo>
                <a:cubicBezTo>
                  <a:pt x="0" y="2310"/>
                  <a:pt x="3" y="2306"/>
                  <a:pt x="8" y="2306"/>
                </a:cubicBezTo>
                <a:cubicBezTo>
                  <a:pt x="12" y="2306"/>
                  <a:pt x="16" y="2310"/>
                  <a:pt x="16" y="2314"/>
                </a:cubicBezTo>
                <a:close/>
                <a:moveTo>
                  <a:pt x="16" y="2506"/>
                </a:moveTo>
                <a:lnTo>
                  <a:pt x="16" y="2619"/>
                </a:lnTo>
                <a:cubicBezTo>
                  <a:pt x="16" y="2623"/>
                  <a:pt x="12" y="2627"/>
                  <a:pt x="8" y="2627"/>
                </a:cubicBezTo>
                <a:cubicBezTo>
                  <a:pt x="3" y="2627"/>
                  <a:pt x="0" y="2623"/>
                  <a:pt x="0" y="2619"/>
                </a:cubicBezTo>
                <a:lnTo>
                  <a:pt x="0" y="2506"/>
                </a:lnTo>
                <a:cubicBezTo>
                  <a:pt x="0" y="2502"/>
                  <a:pt x="3" y="2498"/>
                  <a:pt x="8" y="2498"/>
                </a:cubicBezTo>
                <a:cubicBezTo>
                  <a:pt x="12" y="2498"/>
                  <a:pt x="16" y="2502"/>
                  <a:pt x="16" y="2506"/>
                </a:cubicBezTo>
                <a:close/>
                <a:moveTo>
                  <a:pt x="16" y="2699"/>
                </a:moveTo>
                <a:lnTo>
                  <a:pt x="16" y="2811"/>
                </a:lnTo>
                <a:cubicBezTo>
                  <a:pt x="16" y="2815"/>
                  <a:pt x="12" y="2819"/>
                  <a:pt x="8" y="2819"/>
                </a:cubicBezTo>
                <a:cubicBezTo>
                  <a:pt x="3" y="2819"/>
                  <a:pt x="0" y="2815"/>
                  <a:pt x="0" y="2811"/>
                </a:cubicBezTo>
                <a:lnTo>
                  <a:pt x="0" y="2699"/>
                </a:lnTo>
                <a:cubicBezTo>
                  <a:pt x="0" y="2694"/>
                  <a:pt x="3" y="2691"/>
                  <a:pt x="8" y="2691"/>
                </a:cubicBezTo>
                <a:cubicBezTo>
                  <a:pt x="12" y="2691"/>
                  <a:pt x="16" y="2694"/>
                  <a:pt x="16" y="2699"/>
                </a:cubicBezTo>
                <a:close/>
                <a:moveTo>
                  <a:pt x="16" y="2891"/>
                </a:moveTo>
                <a:lnTo>
                  <a:pt x="16" y="3003"/>
                </a:lnTo>
                <a:cubicBezTo>
                  <a:pt x="16" y="3007"/>
                  <a:pt x="12" y="3011"/>
                  <a:pt x="8" y="3011"/>
                </a:cubicBezTo>
                <a:cubicBezTo>
                  <a:pt x="3" y="3011"/>
                  <a:pt x="0" y="3007"/>
                  <a:pt x="0" y="3003"/>
                </a:cubicBezTo>
                <a:lnTo>
                  <a:pt x="0" y="2891"/>
                </a:lnTo>
                <a:cubicBezTo>
                  <a:pt x="0" y="2886"/>
                  <a:pt x="3" y="2883"/>
                  <a:pt x="8" y="2883"/>
                </a:cubicBezTo>
                <a:cubicBezTo>
                  <a:pt x="12" y="2883"/>
                  <a:pt x="16" y="2886"/>
                  <a:pt x="16" y="2891"/>
                </a:cubicBezTo>
                <a:close/>
                <a:moveTo>
                  <a:pt x="16" y="3083"/>
                </a:moveTo>
                <a:lnTo>
                  <a:pt x="16" y="3195"/>
                </a:lnTo>
                <a:cubicBezTo>
                  <a:pt x="16" y="3200"/>
                  <a:pt x="12" y="3203"/>
                  <a:pt x="8" y="3203"/>
                </a:cubicBezTo>
                <a:cubicBezTo>
                  <a:pt x="3" y="3203"/>
                  <a:pt x="0" y="3200"/>
                  <a:pt x="0" y="3195"/>
                </a:cubicBezTo>
                <a:lnTo>
                  <a:pt x="0" y="3083"/>
                </a:lnTo>
                <a:cubicBezTo>
                  <a:pt x="0" y="3079"/>
                  <a:pt x="3" y="3075"/>
                  <a:pt x="8" y="3075"/>
                </a:cubicBezTo>
                <a:cubicBezTo>
                  <a:pt x="12" y="3075"/>
                  <a:pt x="16" y="3079"/>
                  <a:pt x="16" y="3083"/>
                </a:cubicBezTo>
                <a:close/>
                <a:moveTo>
                  <a:pt x="16" y="3275"/>
                </a:moveTo>
                <a:lnTo>
                  <a:pt x="16" y="3387"/>
                </a:lnTo>
                <a:cubicBezTo>
                  <a:pt x="16" y="3392"/>
                  <a:pt x="12" y="3395"/>
                  <a:pt x="8" y="3395"/>
                </a:cubicBezTo>
                <a:cubicBezTo>
                  <a:pt x="3" y="3395"/>
                  <a:pt x="0" y="3392"/>
                  <a:pt x="0" y="3387"/>
                </a:cubicBezTo>
                <a:lnTo>
                  <a:pt x="0" y="3275"/>
                </a:lnTo>
                <a:cubicBezTo>
                  <a:pt x="0" y="3271"/>
                  <a:pt x="3" y="3267"/>
                  <a:pt x="8" y="3267"/>
                </a:cubicBezTo>
                <a:cubicBezTo>
                  <a:pt x="12" y="3267"/>
                  <a:pt x="16" y="3271"/>
                  <a:pt x="16" y="3275"/>
                </a:cubicBezTo>
                <a:close/>
                <a:moveTo>
                  <a:pt x="16" y="3467"/>
                </a:moveTo>
                <a:lnTo>
                  <a:pt x="16" y="3580"/>
                </a:lnTo>
                <a:cubicBezTo>
                  <a:pt x="16" y="3584"/>
                  <a:pt x="12" y="3588"/>
                  <a:pt x="8" y="3588"/>
                </a:cubicBezTo>
                <a:cubicBezTo>
                  <a:pt x="3" y="3588"/>
                  <a:pt x="0" y="3584"/>
                  <a:pt x="0" y="3580"/>
                </a:cubicBezTo>
                <a:lnTo>
                  <a:pt x="0" y="3467"/>
                </a:lnTo>
                <a:cubicBezTo>
                  <a:pt x="0" y="3463"/>
                  <a:pt x="3" y="3459"/>
                  <a:pt x="8" y="3459"/>
                </a:cubicBezTo>
                <a:cubicBezTo>
                  <a:pt x="12" y="3459"/>
                  <a:pt x="16" y="3463"/>
                  <a:pt x="16" y="3467"/>
                </a:cubicBezTo>
                <a:close/>
                <a:moveTo>
                  <a:pt x="16" y="3660"/>
                </a:moveTo>
                <a:lnTo>
                  <a:pt x="16" y="3772"/>
                </a:lnTo>
                <a:cubicBezTo>
                  <a:pt x="16" y="3776"/>
                  <a:pt x="12" y="3780"/>
                  <a:pt x="8" y="3780"/>
                </a:cubicBezTo>
                <a:cubicBezTo>
                  <a:pt x="3" y="3780"/>
                  <a:pt x="0" y="3776"/>
                  <a:pt x="0" y="3772"/>
                </a:cubicBezTo>
                <a:lnTo>
                  <a:pt x="0" y="3660"/>
                </a:lnTo>
                <a:cubicBezTo>
                  <a:pt x="0" y="3655"/>
                  <a:pt x="3" y="3652"/>
                  <a:pt x="8" y="3652"/>
                </a:cubicBezTo>
                <a:cubicBezTo>
                  <a:pt x="12" y="3652"/>
                  <a:pt x="16" y="3655"/>
                  <a:pt x="16" y="3660"/>
                </a:cubicBezTo>
                <a:close/>
                <a:moveTo>
                  <a:pt x="16" y="3852"/>
                </a:moveTo>
                <a:lnTo>
                  <a:pt x="16" y="3964"/>
                </a:lnTo>
                <a:cubicBezTo>
                  <a:pt x="16" y="3968"/>
                  <a:pt x="12" y="3972"/>
                  <a:pt x="8" y="3972"/>
                </a:cubicBezTo>
                <a:cubicBezTo>
                  <a:pt x="3" y="3972"/>
                  <a:pt x="0" y="3968"/>
                  <a:pt x="0" y="3964"/>
                </a:cubicBezTo>
                <a:lnTo>
                  <a:pt x="0" y="3852"/>
                </a:lnTo>
                <a:cubicBezTo>
                  <a:pt x="0" y="3847"/>
                  <a:pt x="3" y="3844"/>
                  <a:pt x="8" y="3844"/>
                </a:cubicBezTo>
                <a:cubicBezTo>
                  <a:pt x="12" y="3844"/>
                  <a:pt x="16" y="3847"/>
                  <a:pt x="16" y="3852"/>
                </a:cubicBezTo>
                <a:close/>
                <a:moveTo>
                  <a:pt x="16" y="4044"/>
                </a:moveTo>
                <a:lnTo>
                  <a:pt x="16" y="4156"/>
                </a:lnTo>
                <a:cubicBezTo>
                  <a:pt x="16" y="4161"/>
                  <a:pt x="12" y="4164"/>
                  <a:pt x="8" y="4164"/>
                </a:cubicBezTo>
                <a:cubicBezTo>
                  <a:pt x="3" y="4164"/>
                  <a:pt x="0" y="4161"/>
                  <a:pt x="0" y="4156"/>
                </a:cubicBezTo>
                <a:lnTo>
                  <a:pt x="0" y="4044"/>
                </a:lnTo>
                <a:cubicBezTo>
                  <a:pt x="0" y="4040"/>
                  <a:pt x="3" y="4036"/>
                  <a:pt x="8" y="4036"/>
                </a:cubicBezTo>
                <a:cubicBezTo>
                  <a:pt x="12" y="4036"/>
                  <a:pt x="16" y="4040"/>
                  <a:pt x="16" y="4044"/>
                </a:cubicBezTo>
                <a:close/>
                <a:moveTo>
                  <a:pt x="16" y="4236"/>
                </a:moveTo>
                <a:lnTo>
                  <a:pt x="16" y="4348"/>
                </a:lnTo>
                <a:cubicBezTo>
                  <a:pt x="16" y="4353"/>
                  <a:pt x="12" y="4356"/>
                  <a:pt x="8" y="4356"/>
                </a:cubicBezTo>
                <a:cubicBezTo>
                  <a:pt x="3" y="4356"/>
                  <a:pt x="0" y="4353"/>
                  <a:pt x="0" y="4348"/>
                </a:cubicBezTo>
                <a:lnTo>
                  <a:pt x="0" y="4236"/>
                </a:lnTo>
                <a:cubicBezTo>
                  <a:pt x="0" y="4232"/>
                  <a:pt x="3" y="4228"/>
                  <a:pt x="8" y="4228"/>
                </a:cubicBezTo>
                <a:cubicBezTo>
                  <a:pt x="12" y="4228"/>
                  <a:pt x="16" y="4232"/>
                  <a:pt x="16" y="4236"/>
                </a:cubicBezTo>
                <a:close/>
                <a:moveTo>
                  <a:pt x="16" y="4428"/>
                </a:moveTo>
                <a:lnTo>
                  <a:pt x="16" y="4541"/>
                </a:lnTo>
                <a:cubicBezTo>
                  <a:pt x="16" y="4545"/>
                  <a:pt x="12" y="4549"/>
                  <a:pt x="8" y="4549"/>
                </a:cubicBezTo>
                <a:cubicBezTo>
                  <a:pt x="3" y="4549"/>
                  <a:pt x="0" y="4545"/>
                  <a:pt x="0" y="4541"/>
                </a:cubicBezTo>
                <a:lnTo>
                  <a:pt x="0" y="4428"/>
                </a:lnTo>
                <a:cubicBezTo>
                  <a:pt x="0" y="4424"/>
                  <a:pt x="3" y="4420"/>
                  <a:pt x="8" y="4420"/>
                </a:cubicBezTo>
                <a:cubicBezTo>
                  <a:pt x="12" y="4420"/>
                  <a:pt x="16" y="4424"/>
                  <a:pt x="16" y="4428"/>
                </a:cubicBezTo>
                <a:close/>
                <a:moveTo>
                  <a:pt x="16" y="4621"/>
                </a:moveTo>
                <a:lnTo>
                  <a:pt x="16" y="4733"/>
                </a:lnTo>
                <a:cubicBezTo>
                  <a:pt x="16" y="4737"/>
                  <a:pt x="12" y="4741"/>
                  <a:pt x="8" y="4741"/>
                </a:cubicBezTo>
                <a:cubicBezTo>
                  <a:pt x="3" y="4741"/>
                  <a:pt x="0" y="4737"/>
                  <a:pt x="0" y="4733"/>
                </a:cubicBezTo>
                <a:lnTo>
                  <a:pt x="0" y="4621"/>
                </a:lnTo>
                <a:cubicBezTo>
                  <a:pt x="0" y="4616"/>
                  <a:pt x="3" y="4613"/>
                  <a:pt x="8" y="4613"/>
                </a:cubicBezTo>
                <a:cubicBezTo>
                  <a:pt x="12" y="4613"/>
                  <a:pt x="16" y="4616"/>
                  <a:pt x="16" y="4621"/>
                </a:cubicBezTo>
                <a:close/>
                <a:moveTo>
                  <a:pt x="16" y="4813"/>
                </a:moveTo>
                <a:lnTo>
                  <a:pt x="16" y="4925"/>
                </a:lnTo>
                <a:cubicBezTo>
                  <a:pt x="16" y="4929"/>
                  <a:pt x="12" y="4933"/>
                  <a:pt x="8" y="4933"/>
                </a:cubicBezTo>
                <a:cubicBezTo>
                  <a:pt x="3" y="4933"/>
                  <a:pt x="0" y="4929"/>
                  <a:pt x="0" y="4925"/>
                </a:cubicBezTo>
                <a:lnTo>
                  <a:pt x="0" y="4813"/>
                </a:lnTo>
                <a:cubicBezTo>
                  <a:pt x="0" y="4808"/>
                  <a:pt x="3" y="4805"/>
                  <a:pt x="8" y="4805"/>
                </a:cubicBezTo>
                <a:cubicBezTo>
                  <a:pt x="12" y="4805"/>
                  <a:pt x="16" y="4808"/>
                  <a:pt x="16" y="4813"/>
                </a:cubicBezTo>
                <a:close/>
                <a:moveTo>
                  <a:pt x="16" y="5005"/>
                </a:moveTo>
                <a:lnTo>
                  <a:pt x="16" y="5117"/>
                </a:lnTo>
                <a:cubicBezTo>
                  <a:pt x="16" y="5122"/>
                  <a:pt x="12" y="5125"/>
                  <a:pt x="8" y="5125"/>
                </a:cubicBezTo>
                <a:cubicBezTo>
                  <a:pt x="3" y="5125"/>
                  <a:pt x="0" y="5122"/>
                  <a:pt x="0" y="5117"/>
                </a:cubicBezTo>
                <a:lnTo>
                  <a:pt x="0" y="5005"/>
                </a:lnTo>
                <a:cubicBezTo>
                  <a:pt x="0" y="5001"/>
                  <a:pt x="3" y="4997"/>
                  <a:pt x="8" y="4997"/>
                </a:cubicBezTo>
                <a:cubicBezTo>
                  <a:pt x="12" y="4997"/>
                  <a:pt x="16" y="5001"/>
                  <a:pt x="16" y="5005"/>
                </a:cubicBezTo>
                <a:close/>
                <a:moveTo>
                  <a:pt x="16" y="5197"/>
                </a:moveTo>
                <a:lnTo>
                  <a:pt x="16" y="5309"/>
                </a:lnTo>
                <a:cubicBezTo>
                  <a:pt x="16" y="5314"/>
                  <a:pt x="12" y="5317"/>
                  <a:pt x="8" y="5317"/>
                </a:cubicBezTo>
                <a:cubicBezTo>
                  <a:pt x="3" y="5317"/>
                  <a:pt x="0" y="5314"/>
                  <a:pt x="0" y="5309"/>
                </a:cubicBezTo>
                <a:lnTo>
                  <a:pt x="0" y="5197"/>
                </a:lnTo>
                <a:cubicBezTo>
                  <a:pt x="0" y="5193"/>
                  <a:pt x="3" y="5189"/>
                  <a:pt x="8" y="5189"/>
                </a:cubicBezTo>
                <a:cubicBezTo>
                  <a:pt x="12" y="5189"/>
                  <a:pt x="16" y="5193"/>
                  <a:pt x="16" y="5197"/>
                </a:cubicBezTo>
                <a:close/>
                <a:moveTo>
                  <a:pt x="16" y="5389"/>
                </a:moveTo>
                <a:lnTo>
                  <a:pt x="16" y="5501"/>
                </a:lnTo>
                <a:cubicBezTo>
                  <a:pt x="16" y="5506"/>
                  <a:pt x="12" y="5509"/>
                  <a:pt x="8" y="5509"/>
                </a:cubicBezTo>
                <a:cubicBezTo>
                  <a:pt x="3" y="5509"/>
                  <a:pt x="0" y="5506"/>
                  <a:pt x="0" y="5501"/>
                </a:cubicBezTo>
                <a:lnTo>
                  <a:pt x="0" y="5389"/>
                </a:lnTo>
                <a:cubicBezTo>
                  <a:pt x="0" y="5385"/>
                  <a:pt x="3" y="5381"/>
                  <a:pt x="8" y="5381"/>
                </a:cubicBezTo>
                <a:cubicBezTo>
                  <a:pt x="12" y="5381"/>
                  <a:pt x="16" y="5385"/>
                  <a:pt x="16" y="5389"/>
                </a:cubicBezTo>
                <a:close/>
                <a:moveTo>
                  <a:pt x="16" y="5582"/>
                </a:moveTo>
                <a:lnTo>
                  <a:pt x="16" y="5608"/>
                </a:lnTo>
                <a:cubicBezTo>
                  <a:pt x="16" y="5612"/>
                  <a:pt x="12" y="5616"/>
                  <a:pt x="8" y="5616"/>
                </a:cubicBezTo>
                <a:cubicBezTo>
                  <a:pt x="3" y="5616"/>
                  <a:pt x="0" y="5612"/>
                  <a:pt x="0" y="5608"/>
                </a:cubicBezTo>
                <a:lnTo>
                  <a:pt x="0" y="5582"/>
                </a:lnTo>
                <a:cubicBezTo>
                  <a:pt x="0" y="5577"/>
                  <a:pt x="3" y="5574"/>
                  <a:pt x="8" y="5574"/>
                </a:cubicBezTo>
                <a:cubicBezTo>
                  <a:pt x="12" y="5574"/>
                  <a:pt x="16" y="5577"/>
                  <a:pt x="16" y="5582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6" name="Freeform 31"/>
          <p:cNvSpPr>
            <a:spLocks noEditPoints="1"/>
          </p:cNvSpPr>
          <p:nvPr/>
        </p:nvSpPr>
        <p:spPr bwMode="auto">
          <a:xfrm>
            <a:off x="10698162" y="3831889"/>
            <a:ext cx="358775" cy="274638"/>
          </a:xfrm>
          <a:custGeom>
            <a:avLst/>
            <a:gdLst>
              <a:gd name="T0" fmla="*/ 0 w 575"/>
              <a:gd name="T1" fmla="*/ 0 h 438"/>
              <a:gd name="T2" fmla="*/ 0 w 575"/>
              <a:gd name="T3" fmla="*/ 438 h 438"/>
              <a:gd name="T4" fmla="*/ 575 w 575"/>
              <a:gd name="T5" fmla="*/ 438 h 438"/>
              <a:gd name="T6" fmla="*/ 575 w 575"/>
              <a:gd name="T7" fmla="*/ 0 h 438"/>
              <a:gd name="T8" fmla="*/ 0 w 575"/>
              <a:gd name="T9" fmla="*/ 0 h 438"/>
              <a:gd name="T10" fmla="*/ 40 w 575"/>
              <a:gd name="T11" fmla="*/ 401 h 438"/>
              <a:gd name="T12" fmla="*/ 205 w 575"/>
              <a:gd name="T13" fmla="*/ 217 h 438"/>
              <a:gd name="T14" fmla="*/ 256 w 575"/>
              <a:gd name="T15" fmla="*/ 269 h 438"/>
              <a:gd name="T16" fmla="*/ 319 w 575"/>
              <a:gd name="T17" fmla="*/ 269 h 438"/>
              <a:gd name="T18" fmla="*/ 370 w 575"/>
              <a:gd name="T19" fmla="*/ 217 h 438"/>
              <a:gd name="T20" fmla="*/ 535 w 575"/>
              <a:gd name="T21" fmla="*/ 401 h 438"/>
              <a:gd name="T22" fmla="*/ 40 w 575"/>
              <a:gd name="T23" fmla="*/ 401 h 438"/>
              <a:gd name="T24" fmla="*/ 539 w 575"/>
              <a:gd name="T25" fmla="*/ 376 h 438"/>
              <a:gd name="T26" fmla="*/ 385 w 575"/>
              <a:gd name="T27" fmla="*/ 202 h 438"/>
              <a:gd name="T28" fmla="*/ 539 w 575"/>
              <a:gd name="T29" fmla="*/ 46 h 438"/>
              <a:gd name="T30" fmla="*/ 539 w 575"/>
              <a:gd name="T31" fmla="*/ 376 h 438"/>
              <a:gd name="T32" fmla="*/ 523 w 575"/>
              <a:gd name="T33" fmla="*/ 36 h 438"/>
              <a:gd name="T34" fmla="*/ 307 w 575"/>
              <a:gd name="T35" fmla="*/ 256 h 438"/>
              <a:gd name="T36" fmla="*/ 268 w 575"/>
              <a:gd name="T37" fmla="*/ 256 h 438"/>
              <a:gd name="T38" fmla="*/ 52 w 575"/>
              <a:gd name="T39" fmla="*/ 36 h 438"/>
              <a:gd name="T40" fmla="*/ 523 w 575"/>
              <a:gd name="T41" fmla="*/ 36 h 438"/>
              <a:gd name="T42" fmla="*/ 190 w 575"/>
              <a:gd name="T43" fmla="*/ 202 h 438"/>
              <a:gd name="T44" fmla="*/ 36 w 575"/>
              <a:gd name="T45" fmla="*/ 376 h 438"/>
              <a:gd name="T46" fmla="*/ 36 w 575"/>
              <a:gd name="T47" fmla="*/ 46 h 438"/>
              <a:gd name="T48" fmla="*/ 190 w 575"/>
              <a:gd name="T49" fmla="*/ 202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5" h="438">
                <a:moveTo>
                  <a:pt x="0" y="0"/>
                </a:moveTo>
                <a:lnTo>
                  <a:pt x="0" y="438"/>
                </a:lnTo>
                <a:lnTo>
                  <a:pt x="575" y="438"/>
                </a:lnTo>
                <a:lnTo>
                  <a:pt x="575" y="0"/>
                </a:lnTo>
                <a:lnTo>
                  <a:pt x="0" y="0"/>
                </a:lnTo>
                <a:close/>
                <a:moveTo>
                  <a:pt x="40" y="401"/>
                </a:moveTo>
                <a:lnTo>
                  <a:pt x="205" y="217"/>
                </a:lnTo>
                <a:lnTo>
                  <a:pt x="256" y="269"/>
                </a:lnTo>
                <a:cubicBezTo>
                  <a:pt x="273" y="287"/>
                  <a:pt x="302" y="287"/>
                  <a:pt x="319" y="269"/>
                </a:cubicBezTo>
                <a:lnTo>
                  <a:pt x="370" y="217"/>
                </a:lnTo>
                <a:lnTo>
                  <a:pt x="535" y="401"/>
                </a:lnTo>
                <a:lnTo>
                  <a:pt x="40" y="401"/>
                </a:lnTo>
                <a:close/>
                <a:moveTo>
                  <a:pt x="539" y="376"/>
                </a:moveTo>
                <a:lnTo>
                  <a:pt x="385" y="202"/>
                </a:lnTo>
                <a:lnTo>
                  <a:pt x="539" y="46"/>
                </a:lnTo>
                <a:lnTo>
                  <a:pt x="539" y="376"/>
                </a:lnTo>
                <a:close/>
                <a:moveTo>
                  <a:pt x="523" y="36"/>
                </a:moveTo>
                <a:lnTo>
                  <a:pt x="307" y="256"/>
                </a:lnTo>
                <a:cubicBezTo>
                  <a:pt x="296" y="267"/>
                  <a:pt x="279" y="267"/>
                  <a:pt x="268" y="256"/>
                </a:cubicBezTo>
                <a:lnTo>
                  <a:pt x="52" y="36"/>
                </a:lnTo>
                <a:lnTo>
                  <a:pt x="523" y="36"/>
                </a:lnTo>
                <a:close/>
                <a:moveTo>
                  <a:pt x="190" y="202"/>
                </a:moveTo>
                <a:lnTo>
                  <a:pt x="36" y="376"/>
                </a:lnTo>
                <a:lnTo>
                  <a:pt x="36" y="46"/>
                </a:lnTo>
                <a:lnTo>
                  <a:pt x="190" y="202"/>
                </a:lnTo>
                <a:close/>
              </a:path>
            </a:pathLst>
          </a:custGeom>
          <a:noFill/>
          <a:ln w="9525" cap="flat">
            <a:solidFill>
              <a:srgbClr val="31859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8" name="Freeform 24"/>
          <p:cNvSpPr>
            <a:spLocks noEditPoints="1"/>
          </p:cNvSpPr>
          <p:nvPr/>
        </p:nvSpPr>
        <p:spPr bwMode="auto">
          <a:xfrm>
            <a:off x="6062663" y="5110167"/>
            <a:ext cx="4562475" cy="9525"/>
          </a:xfrm>
          <a:custGeom>
            <a:avLst/>
            <a:gdLst>
              <a:gd name="T0" fmla="*/ 7325 w 7333"/>
              <a:gd name="T1" fmla="*/ 0 h 16"/>
              <a:gd name="T2" fmla="*/ 7013 w 7333"/>
              <a:gd name="T3" fmla="*/ 8 h 16"/>
              <a:gd name="T4" fmla="*/ 6940 w 7333"/>
              <a:gd name="T5" fmla="*/ 16 h 16"/>
              <a:gd name="T6" fmla="*/ 6949 w 7333"/>
              <a:gd name="T7" fmla="*/ 8 h 16"/>
              <a:gd name="T8" fmla="*/ 6636 w 7333"/>
              <a:gd name="T9" fmla="*/ 0 h 16"/>
              <a:gd name="T10" fmla="*/ 6444 w 7333"/>
              <a:gd name="T11" fmla="*/ 16 h 16"/>
              <a:gd name="T12" fmla="*/ 6556 w 7333"/>
              <a:gd name="T13" fmla="*/ 16 h 16"/>
              <a:gd name="T14" fmla="*/ 6364 w 7333"/>
              <a:gd name="T15" fmla="*/ 0 h 16"/>
              <a:gd name="T16" fmla="*/ 6052 w 7333"/>
              <a:gd name="T17" fmla="*/ 8 h 16"/>
              <a:gd name="T18" fmla="*/ 5980 w 7333"/>
              <a:gd name="T19" fmla="*/ 16 h 16"/>
              <a:gd name="T20" fmla="*/ 5988 w 7333"/>
              <a:gd name="T21" fmla="*/ 8 h 16"/>
              <a:gd name="T22" fmla="*/ 5675 w 7333"/>
              <a:gd name="T23" fmla="*/ 0 h 16"/>
              <a:gd name="T24" fmla="*/ 5483 w 7333"/>
              <a:gd name="T25" fmla="*/ 16 h 16"/>
              <a:gd name="T26" fmla="*/ 5595 w 7333"/>
              <a:gd name="T27" fmla="*/ 16 h 16"/>
              <a:gd name="T28" fmla="*/ 5403 w 7333"/>
              <a:gd name="T29" fmla="*/ 0 h 16"/>
              <a:gd name="T30" fmla="*/ 5091 w 7333"/>
              <a:gd name="T31" fmla="*/ 8 h 16"/>
              <a:gd name="T32" fmla="*/ 5019 w 7333"/>
              <a:gd name="T33" fmla="*/ 16 h 16"/>
              <a:gd name="T34" fmla="*/ 5027 w 7333"/>
              <a:gd name="T35" fmla="*/ 8 h 16"/>
              <a:gd name="T36" fmla="*/ 4714 w 7333"/>
              <a:gd name="T37" fmla="*/ 0 h 16"/>
              <a:gd name="T38" fmla="*/ 4522 w 7333"/>
              <a:gd name="T39" fmla="*/ 16 h 16"/>
              <a:gd name="T40" fmla="*/ 4634 w 7333"/>
              <a:gd name="T41" fmla="*/ 16 h 16"/>
              <a:gd name="T42" fmla="*/ 4442 w 7333"/>
              <a:gd name="T43" fmla="*/ 0 h 16"/>
              <a:gd name="T44" fmla="*/ 4130 w 7333"/>
              <a:gd name="T45" fmla="*/ 8 h 16"/>
              <a:gd name="T46" fmla="*/ 4058 w 7333"/>
              <a:gd name="T47" fmla="*/ 16 h 16"/>
              <a:gd name="T48" fmla="*/ 4066 w 7333"/>
              <a:gd name="T49" fmla="*/ 8 h 16"/>
              <a:gd name="T50" fmla="*/ 3753 w 7333"/>
              <a:gd name="T51" fmla="*/ 0 h 16"/>
              <a:gd name="T52" fmla="*/ 3561 w 7333"/>
              <a:gd name="T53" fmla="*/ 16 h 16"/>
              <a:gd name="T54" fmla="*/ 3673 w 7333"/>
              <a:gd name="T55" fmla="*/ 16 h 16"/>
              <a:gd name="T56" fmla="*/ 3481 w 7333"/>
              <a:gd name="T57" fmla="*/ 0 h 16"/>
              <a:gd name="T58" fmla="*/ 3169 w 7333"/>
              <a:gd name="T59" fmla="*/ 8 h 16"/>
              <a:gd name="T60" fmla="*/ 3097 w 7333"/>
              <a:gd name="T61" fmla="*/ 16 h 16"/>
              <a:gd name="T62" fmla="*/ 3105 w 7333"/>
              <a:gd name="T63" fmla="*/ 8 h 16"/>
              <a:gd name="T64" fmla="*/ 2792 w 7333"/>
              <a:gd name="T65" fmla="*/ 0 h 16"/>
              <a:gd name="T66" fmla="*/ 2600 w 7333"/>
              <a:gd name="T67" fmla="*/ 16 h 16"/>
              <a:gd name="T68" fmla="*/ 2712 w 7333"/>
              <a:gd name="T69" fmla="*/ 16 h 16"/>
              <a:gd name="T70" fmla="*/ 2520 w 7333"/>
              <a:gd name="T71" fmla="*/ 0 h 16"/>
              <a:gd name="T72" fmla="*/ 2208 w 7333"/>
              <a:gd name="T73" fmla="*/ 8 h 16"/>
              <a:gd name="T74" fmla="*/ 2136 w 7333"/>
              <a:gd name="T75" fmla="*/ 16 h 16"/>
              <a:gd name="T76" fmla="*/ 2144 w 7333"/>
              <a:gd name="T77" fmla="*/ 8 h 16"/>
              <a:gd name="T78" fmla="*/ 1831 w 7333"/>
              <a:gd name="T79" fmla="*/ 0 h 16"/>
              <a:gd name="T80" fmla="*/ 1639 w 7333"/>
              <a:gd name="T81" fmla="*/ 16 h 16"/>
              <a:gd name="T82" fmla="*/ 1751 w 7333"/>
              <a:gd name="T83" fmla="*/ 16 h 16"/>
              <a:gd name="T84" fmla="*/ 1559 w 7333"/>
              <a:gd name="T85" fmla="*/ 0 h 16"/>
              <a:gd name="T86" fmla="*/ 1247 w 7333"/>
              <a:gd name="T87" fmla="*/ 8 h 16"/>
              <a:gd name="T88" fmla="*/ 1175 w 7333"/>
              <a:gd name="T89" fmla="*/ 16 h 16"/>
              <a:gd name="T90" fmla="*/ 1183 w 7333"/>
              <a:gd name="T91" fmla="*/ 8 h 16"/>
              <a:gd name="T92" fmla="*/ 870 w 7333"/>
              <a:gd name="T93" fmla="*/ 0 h 16"/>
              <a:gd name="T94" fmla="*/ 678 w 7333"/>
              <a:gd name="T95" fmla="*/ 16 h 16"/>
              <a:gd name="T96" fmla="*/ 790 w 7333"/>
              <a:gd name="T97" fmla="*/ 16 h 16"/>
              <a:gd name="T98" fmla="*/ 598 w 7333"/>
              <a:gd name="T99" fmla="*/ 0 h 16"/>
              <a:gd name="T100" fmla="*/ 286 w 7333"/>
              <a:gd name="T101" fmla="*/ 8 h 16"/>
              <a:gd name="T102" fmla="*/ 214 w 7333"/>
              <a:gd name="T103" fmla="*/ 16 h 16"/>
              <a:gd name="T104" fmla="*/ 222 w 7333"/>
              <a:gd name="T105" fmla="*/ 8 h 16"/>
              <a:gd name="T106" fmla="*/ 8 w 7333"/>
              <a:gd name="T10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33" h="16">
                <a:moveTo>
                  <a:pt x="7325" y="16"/>
                </a:moveTo>
                <a:lnTo>
                  <a:pt x="7213" y="16"/>
                </a:lnTo>
                <a:cubicBezTo>
                  <a:pt x="7208" y="16"/>
                  <a:pt x="7205" y="12"/>
                  <a:pt x="7205" y="8"/>
                </a:cubicBezTo>
                <a:cubicBezTo>
                  <a:pt x="7205" y="3"/>
                  <a:pt x="7208" y="0"/>
                  <a:pt x="7213" y="0"/>
                </a:cubicBezTo>
                <a:lnTo>
                  <a:pt x="7325" y="0"/>
                </a:lnTo>
                <a:cubicBezTo>
                  <a:pt x="7329" y="0"/>
                  <a:pt x="7333" y="3"/>
                  <a:pt x="7333" y="8"/>
                </a:cubicBezTo>
                <a:cubicBezTo>
                  <a:pt x="7333" y="12"/>
                  <a:pt x="7329" y="16"/>
                  <a:pt x="7325" y="16"/>
                </a:cubicBezTo>
                <a:close/>
                <a:moveTo>
                  <a:pt x="7133" y="16"/>
                </a:moveTo>
                <a:lnTo>
                  <a:pt x="7021" y="16"/>
                </a:lnTo>
                <a:cubicBezTo>
                  <a:pt x="7016" y="16"/>
                  <a:pt x="7013" y="12"/>
                  <a:pt x="7013" y="8"/>
                </a:cubicBezTo>
                <a:cubicBezTo>
                  <a:pt x="7013" y="3"/>
                  <a:pt x="7016" y="0"/>
                  <a:pt x="7021" y="0"/>
                </a:cubicBezTo>
                <a:lnTo>
                  <a:pt x="7133" y="0"/>
                </a:lnTo>
                <a:cubicBezTo>
                  <a:pt x="7137" y="0"/>
                  <a:pt x="7141" y="3"/>
                  <a:pt x="7141" y="8"/>
                </a:cubicBezTo>
                <a:cubicBezTo>
                  <a:pt x="7141" y="12"/>
                  <a:pt x="7137" y="16"/>
                  <a:pt x="7133" y="16"/>
                </a:cubicBezTo>
                <a:close/>
                <a:moveTo>
                  <a:pt x="6940" y="16"/>
                </a:moveTo>
                <a:lnTo>
                  <a:pt x="6828" y="16"/>
                </a:lnTo>
                <a:cubicBezTo>
                  <a:pt x="6824" y="16"/>
                  <a:pt x="6820" y="12"/>
                  <a:pt x="6820" y="8"/>
                </a:cubicBezTo>
                <a:cubicBezTo>
                  <a:pt x="6820" y="3"/>
                  <a:pt x="6824" y="0"/>
                  <a:pt x="6828" y="0"/>
                </a:cubicBezTo>
                <a:lnTo>
                  <a:pt x="6940" y="0"/>
                </a:lnTo>
                <a:cubicBezTo>
                  <a:pt x="6945" y="0"/>
                  <a:pt x="6949" y="3"/>
                  <a:pt x="6949" y="8"/>
                </a:cubicBezTo>
                <a:cubicBezTo>
                  <a:pt x="6949" y="12"/>
                  <a:pt x="6945" y="16"/>
                  <a:pt x="6940" y="16"/>
                </a:cubicBezTo>
                <a:close/>
                <a:moveTo>
                  <a:pt x="6748" y="16"/>
                </a:moveTo>
                <a:lnTo>
                  <a:pt x="6636" y="16"/>
                </a:lnTo>
                <a:cubicBezTo>
                  <a:pt x="6632" y="16"/>
                  <a:pt x="6628" y="12"/>
                  <a:pt x="6628" y="8"/>
                </a:cubicBezTo>
                <a:cubicBezTo>
                  <a:pt x="6628" y="3"/>
                  <a:pt x="6632" y="0"/>
                  <a:pt x="6636" y="0"/>
                </a:cubicBezTo>
                <a:lnTo>
                  <a:pt x="6748" y="0"/>
                </a:lnTo>
                <a:cubicBezTo>
                  <a:pt x="6753" y="0"/>
                  <a:pt x="6756" y="3"/>
                  <a:pt x="6756" y="8"/>
                </a:cubicBezTo>
                <a:cubicBezTo>
                  <a:pt x="6756" y="12"/>
                  <a:pt x="6753" y="16"/>
                  <a:pt x="6748" y="16"/>
                </a:cubicBezTo>
                <a:close/>
                <a:moveTo>
                  <a:pt x="6556" y="16"/>
                </a:moveTo>
                <a:lnTo>
                  <a:pt x="6444" y="16"/>
                </a:lnTo>
                <a:cubicBezTo>
                  <a:pt x="6440" y="16"/>
                  <a:pt x="6436" y="12"/>
                  <a:pt x="6436" y="8"/>
                </a:cubicBezTo>
                <a:cubicBezTo>
                  <a:pt x="6436" y="3"/>
                  <a:pt x="6440" y="0"/>
                  <a:pt x="6444" y="0"/>
                </a:cubicBezTo>
                <a:lnTo>
                  <a:pt x="6556" y="0"/>
                </a:lnTo>
                <a:cubicBezTo>
                  <a:pt x="6561" y="0"/>
                  <a:pt x="6564" y="3"/>
                  <a:pt x="6564" y="8"/>
                </a:cubicBezTo>
                <a:cubicBezTo>
                  <a:pt x="6564" y="12"/>
                  <a:pt x="6561" y="16"/>
                  <a:pt x="6556" y="16"/>
                </a:cubicBezTo>
                <a:close/>
                <a:moveTo>
                  <a:pt x="6364" y="16"/>
                </a:moveTo>
                <a:lnTo>
                  <a:pt x="6252" y="16"/>
                </a:lnTo>
                <a:cubicBezTo>
                  <a:pt x="6247" y="16"/>
                  <a:pt x="6244" y="12"/>
                  <a:pt x="6244" y="8"/>
                </a:cubicBezTo>
                <a:cubicBezTo>
                  <a:pt x="6244" y="3"/>
                  <a:pt x="6247" y="0"/>
                  <a:pt x="6252" y="0"/>
                </a:cubicBezTo>
                <a:lnTo>
                  <a:pt x="6364" y="0"/>
                </a:lnTo>
                <a:cubicBezTo>
                  <a:pt x="6368" y="0"/>
                  <a:pt x="6372" y="3"/>
                  <a:pt x="6372" y="8"/>
                </a:cubicBezTo>
                <a:cubicBezTo>
                  <a:pt x="6372" y="12"/>
                  <a:pt x="6368" y="16"/>
                  <a:pt x="6364" y="16"/>
                </a:cubicBezTo>
                <a:close/>
                <a:moveTo>
                  <a:pt x="6172" y="16"/>
                </a:moveTo>
                <a:lnTo>
                  <a:pt x="6060" y="16"/>
                </a:lnTo>
                <a:cubicBezTo>
                  <a:pt x="6055" y="16"/>
                  <a:pt x="6052" y="12"/>
                  <a:pt x="6052" y="8"/>
                </a:cubicBezTo>
                <a:cubicBezTo>
                  <a:pt x="6052" y="3"/>
                  <a:pt x="6055" y="0"/>
                  <a:pt x="6060" y="0"/>
                </a:cubicBezTo>
                <a:lnTo>
                  <a:pt x="6172" y="0"/>
                </a:lnTo>
                <a:cubicBezTo>
                  <a:pt x="6176" y="0"/>
                  <a:pt x="6180" y="3"/>
                  <a:pt x="6180" y="8"/>
                </a:cubicBezTo>
                <a:cubicBezTo>
                  <a:pt x="6180" y="12"/>
                  <a:pt x="6176" y="16"/>
                  <a:pt x="6172" y="16"/>
                </a:cubicBezTo>
                <a:close/>
                <a:moveTo>
                  <a:pt x="5980" y="16"/>
                </a:moveTo>
                <a:lnTo>
                  <a:pt x="5867" y="16"/>
                </a:lnTo>
                <a:cubicBezTo>
                  <a:pt x="5863" y="16"/>
                  <a:pt x="5859" y="12"/>
                  <a:pt x="5859" y="8"/>
                </a:cubicBezTo>
                <a:cubicBezTo>
                  <a:pt x="5859" y="3"/>
                  <a:pt x="5863" y="0"/>
                  <a:pt x="5867" y="0"/>
                </a:cubicBezTo>
                <a:lnTo>
                  <a:pt x="5980" y="0"/>
                </a:lnTo>
                <a:cubicBezTo>
                  <a:pt x="5984" y="0"/>
                  <a:pt x="5988" y="3"/>
                  <a:pt x="5988" y="8"/>
                </a:cubicBezTo>
                <a:cubicBezTo>
                  <a:pt x="5988" y="12"/>
                  <a:pt x="5984" y="16"/>
                  <a:pt x="5980" y="16"/>
                </a:cubicBezTo>
                <a:close/>
                <a:moveTo>
                  <a:pt x="5787" y="16"/>
                </a:moveTo>
                <a:lnTo>
                  <a:pt x="5675" y="16"/>
                </a:lnTo>
                <a:cubicBezTo>
                  <a:pt x="5671" y="16"/>
                  <a:pt x="5667" y="12"/>
                  <a:pt x="5667" y="8"/>
                </a:cubicBezTo>
                <a:cubicBezTo>
                  <a:pt x="5667" y="3"/>
                  <a:pt x="5671" y="0"/>
                  <a:pt x="5675" y="0"/>
                </a:cubicBezTo>
                <a:lnTo>
                  <a:pt x="5787" y="0"/>
                </a:lnTo>
                <a:cubicBezTo>
                  <a:pt x="5792" y="0"/>
                  <a:pt x="5795" y="3"/>
                  <a:pt x="5795" y="8"/>
                </a:cubicBezTo>
                <a:cubicBezTo>
                  <a:pt x="5795" y="12"/>
                  <a:pt x="5792" y="16"/>
                  <a:pt x="5787" y="16"/>
                </a:cubicBezTo>
                <a:close/>
                <a:moveTo>
                  <a:pt x="5595" y="16"/>
                </a:moveTo>
                <a:lnTo>
                  <a:pt x="5483" y="16"/>
                </a:lnTo>
                <a:cubicBezTo>
                  <a:pt x="5479" y="16"/>
                  <a:pt x="5475" y="12"/>
                  <a:pt x="5475" y="8"/>
                </a:cubicBezTo>
                <a:cubicBezTo>
                  <a:pt x="5475" y="3"/>
                  <a:pt x="5479" y="0"/>
                  <a:pt x="5483" y="0"/>
                </a:cubicBezTo>
                <a:lnTo>
                  <a:pt x="5595" y="0"/>
                </a:lnTo>
                <a:cubicBezTo>
                  <a:pt x="5600" y="0"/>
                  <a:pt x="5603" y="3"/>
                  <a:pt x="5603" y="8"/>
                </a:cubicBezTo>
                <a:cubicBezTo>
                  <a:pt x="5603" y="12"/>
                  <a:pt x="5600" y="16"/>
                  <a:pt x="5595" y="16"/>
                </a:cubicBezTo>
                <a:close/>
                <a:moveTo>
                  <a:pt x="5403" y="16"/>
                </a:moveTo>
                <a:lnTo>
                  <a:pt x="5291" y="16"/>
                </a:lnTo>
                <a:cubicBezTo>
                  <a:pt x="5286" y="16"/>
                  <a:pt x="5283" y="12"/>
                  <a:pt x="5283" y="8"/>
                </a:cubicBezTo>
                <a:cubicBezTo>
                  <a:pt x="5283" y="3"/>
                  <a:pt x="5286" y="0"/>
                  <a:pt x="5291" y="0"/>
                </a:cubicBezTo>
                <a:lnTo>
                  <a:pt x="5403" y="0"/>
                </a:lnTo>
                <a:cubicBezTo>
                  <a:pt x="5407" y="0"/>
                  <a:pt x="5411" y="3"/>
                  <a:pt x="5411" y="8"/>
                </a:cubicBezTo>
                <a:cubicBezTo>
                  <a:pt x="5411" y="12"/>
                  <a:pt x="5407" y="16"/>
                  <a:pt x="5403" y="16"/>
                </a:cubicBezTo>
                <a:close/>
                <a:moveTo>
                  <a:pt x="5211" y="16"/>
                </a:moveTo>
                <a:lnTo>
                  <a:pt x="5099" y="16"/>
                </a:lnTo>
                <a:cubicBezTo>
                  <a:pt x="5094" y="16"/>
                  <a:pt x="5091" y="12"/>
                  <a:pt x="5091" y="8"/>
                </a:cubicBezTo>
                <a:cubicBezTo>
                  <a:pt x="5091" y="3"/>
                  <a:pt x="5094" y="0"/>
                  <a:pt x="5099" y="0"/>
                </a:cubicBezTo>
                <a:lnTo>
                  <a:pt x="5211" y="0"/>
                </a:lnTo>
                <a:cubicBezTo>
                  <a:pt x="5215" y="0"/>
                  <a:pt x="5219" y="3"/>
                  <a:pt x="5219" y="8"/>
                </a:cubicBezTo>
                <a:cubicBezTo>
                  <a:pt x="5219" y="12"/>
                  <a:pt x="5215" y="16"/>
                  <a:pt x="5211" y="16"/>
                </a:cubicBezTo>
                <a:close/>
                <a:moveTo>
                  <a:pt x="5019" y="16"/>
                </a:moveTo>
                <a:lnTo>
                  <a:pt x="4906" y="16"/>
                </a:lnTo>
                <a:cubicBezTo>
                  <a:pt x="4902" y="16"/>
                  <a:pt x="4898" y="12"/>
                  <a:pt x="4898" y="8"/>
                </a:cubicBezTo>
                <a:cubicBezTo>
                  <a:pt x="4898" y="3"/>
                  <a:pt x="4902" y="0"/>
                  <a:pt x="4906" y="0"/>
                </a:cubicBezTo>
                <a:lnTo>
                  <a:pt x="5019" y="0"/>
                </a:lnTo>
                <a:cubicBezTo>
                  <a:pt x="5023" y="0"/>
                  <a:pt x="5027" y="3"/>
                  <a:pt x="5027" y="8"/>
                </a:cubicBezTo>
                <a:cubicBezTo>
                  <a:pt x="5027" y="12"/>
                  <a:pt x="5023" y="16"/>
                  <a:pt x="5019" y="16"/>
                </a:cubicBezTo>
                <a:close/>
                <a:moveTo>
                  <a:pt x="4826" y="16"/>
                </a:moveTo>
                <a:lnTo>
                  <a:pt x="4714" y="16"/>
                </a:lnTo>
                <a:cubicBezTo>
                  <a:pt x="4710" y="16"/>
                  <a:pt x="4706" y="12"/>
                  <a:pt x="4706" y="8"/>
                </a:cubicBezTo>
                <a:cubicBezTo>
                  <a:pt x="4706" y="3"/>
                  <a:pt x="4710" y="0"/>
                  <a:pt x="4714" y="0"/>
                </a:cubicBezTo>
                <a:lnTo>
                  <a:pt x="4826" y="0"/>
                </a:lnTo>
                <a:cubicBezTo>
                  <a:pt x="4831" y="0"/>
                  <a:pt x="4834" y="3"/>
                  <a:pt x="4834" y="8"/>
                </a:cubicBezTo>
                <a:cubicBezTo>
                  <a:pt x="4834" y="12"/>
                  <a:pt x="4831" y="16"/>
                  <a:pt x="4826" y="16"/>
                </a:cubicBezTo>
                <a:close/>
                <a:moveTo>
                  <a:pt x="4634" y="16"/>
                </a:moveTo>
                <a:lnTo>
                  <a:pt x="4522" y="16"/>
                </a:lnTo>
                <a:cubicBezTo>
                  <a:pt x="4518" y="16"/>
                  <a:pt x="4514" y="12"/>
                  <a:pt x="4514" y="8"/>
                </a:cubicBezTo>
                <a:cubicBezTo>
                  <a:pt x="4514" y="3"/>
                  <a:pt x="4518" y="0"/>
                  <a:pt x="4522" y="0"/>
                </a:cubicBezTo>
                <a:lnTo>
                  <a:pt x="4634" y="0"/>
                </a:lnTo>
                <a:cubicBezTo>
                  <a:pt x="4639" y="0"/>
                  <a:pt x="4642" y="3"/>
                  <a:pt x="4642" y="8"/>
                </a:cubicBezTo>
                <a:cubicBezTo>
                  <a:pt x="4642" y="12"/>
                  <a:pt x="4639" y="16"/>
                  <a:pt x="4634" y="16"/>
                </a:cubicBezTo>
                <a:close/>
                <a:moveTo>
                  <a:pt x="4442" y="16"/>
                </a:moveTo>
                <a:lnTo>
                  <a:pt x="4330" y="16"/>
                </a:lnTo>
                <a:cubicBezTo>
                  <a:pt x="4325" y="16"/>
                  <a:pt x="4322" y="12"/>
                  <a:pt x="4322" y="8"/>
                </a:cubicBezTo>
                <a:cubicBezTo>
                  <a:pt x="4322" y="3"/>
                  <a:pt x="4325" y="0"/>
                  <a:pt x="4330" y="0"/>
                </a:cubicBezTo>
                <a:lnTo>
                  <a:pt x="4442" y="0"/>
                </a:lnTo>
                <a:cubicBezTo>
                  <a:pt x="4446" y="0"/>
                  <a:pt x="4450" y="3"/>
                  <a:pt x="4450" y="8"/>
                </a:cubicBezTo>
                <a:cubicBezTo>
                  <a:pt x="4450" y="12"/>
                  <a:pt x="4446" y="16"/>
                  <a:pt x="4442" y="16"/>
                </a:cubicBezTo>
                <a:close/>
                <a:moveTo>
                  <a:pt x="4250" y="16"/>
                </a:moveTo>
                <a:lnTo>
                  <a:pt x="4138" y="16"/>
                </a:lnTo>
                <a:cubicBezTo>
                  <a:pt x="4133" y="16"/>
                  <a:pt x="4130" y="12"/>
                  <a:pt x="4130" y="8"/>
                </a:cubicBezTo>
                <a:cubicBezTo>
                  <a:pt x="4130" y="3"/>
                  <a:pt x="4133" y="0"/>
                  <a:pt x="4138" y="0"/>
                </a:cubicBezTo>
                <a:lnTo>
                  <a:pt x="4250" y="0"/>
                </a:lnTo>
                <a:cubicBezTo>
                  <a:pt x="4254" y="0"/>
                  <a:pt x="4258" y="3"/>
                  <a:pt x="4258" y="8"/>
                </a:cubicBezTo>
                <a:cubicBezTo>
                  <a:pt x="4258" y="12"/>
                  <a:pt x="4254" y="16"/>
                  <a:pt x="4250" y="16"/>
                </a:cubicBezTo>
                <a:close/>
                <a:moveTo>
                  <a:pt x="4058" y="16"/>
                </a:moveTo>
                <a:lnTo>
                  <a:pt x="3946" y="16"/>
                </a:lnTo>
                <a:cubicBezTo>
                  <a:pt x="3941" y="16"/>
                  <a:pt x="3937" y="12"/>
                  <a:pt x="3937" y="8"/>
                </a:cubicBezTo>
                <a:cubicBezTo>
                  <a:pt x="3937" y="3"/>
                  <a:pt x="3941" y="0"/>
                  <a:pt x="3946" y="0"/>
                </a:cubicBezTo>
                <a:lnTo>
                  <a:pt x="4058" y="0"/>
                </a:lnTo>
                <a:cubicBezTo>
                  <a:pt x="4062" y="0"/>
                  <a:pt x="4066" y="3"/>
                  <a:pt x="4066" y="8"/>
                </a:cubicBezTo>
                <a:cubicBezTo>
                  <a:pt x="4066" y="12"/>
                  <a:pt x="4062" y="16"/>
                  <a:pt x="4058" y="16"/>
                </a:cubicBezTo>
                <a:close/>
                <a:moveTo>
                  <a:pt x="3865" y="16"/>
                </a:moveTo>
                <a:lnTo>
                  <a:pt x="3753" y="16"/>
                </a:lnTo>
                <a:cubicBezTo>
                  <a:pt x="3749" y="16"/>
                  <a:pt x="3745" y="12"/>
                  <a:pt x="3745" y="8"/>
                </a:cubicBezTo>
                <a:cubicBezTo>
                  <a:pt x="3745" y="3"/>
                  <a:pt x="3749" y="0"/>
                  <a:pt x="3753" y="0"/>
                </a:cubicBezTo>
                <a:lnTo>
                  <a:pt x="3865" y="0"/>
                </a:lnTo>
                <a:cubicBezTo>
                  <a:pt x="3870" y="0"/>
                  <a:pt x="3873" y="3"/>
                  <a:pt x="3873" y="8"/>
                </a:cubicBezTo>
                <a:cubicBezTo>
                  <a:pt x="3873" y="12"/>
                  <a:pt x="3870" y="16"/>
                  <a:pt x="3865" y="16"/>
                </a:cubicBezTo>
                <a:close/>
                <a:moveTo>
                  <a:pt x="3673" y="16"/>
                </a:moveTo>
                <a:lnTo>
                  <a:pt x="3561" y="16"/>
                </a:lnTo>
                <a:cubicBezTo>
                  <a:pt x="3557" y="16"/>
                  <a:pt x="3553" y="12"/>
                  <a:pt x="3553" y="8"/>
                </a:cubicBezTo>
                <a:cubicBezTo>
                  <a:pt x="3553" y="3"/>
                  <a:pt x="3557" y="0"/>
                  <a:pt x="3561" y="0"/>
                </a:cubicBezTo>
                <a:lnTo>
                  <a:pt x="3673" y="0"/>
                </a:lnTo>
                <a:cubicBezTo>
                  <a:pt x="3678" y="0"/>
                  <a:pt x="3681" y="3"/>
                  <a:pt x="3681" y="8"/>
                </a:cubicBezTo>
                <a:cubicBezTo>
                  <a:pt x="3681" y="12"/>
                  <a:pt x="3678" y="16"/>
                  <a:pt x="3673" y="16"/>
                </a:cubicBezTo>
                <a:close/>
                <a:moveTo>
                  <a:pt x="3481" y="16"/>
                </a:moveTo>
                <a:lnTo>
                  <a:pt x="3369" y="16"/>
                </a:lnTo>
                <a:cubicBezTo>
                  <a:pt x="3365" y="16"/>
                  <a:pt x="3361" y="12"/>
                  <a:pt x="3361" y="8"/>
                </a:cubicBezTo>
                <a:cubicBezTo>
                  <a:pt x="3361" y="3"/>
                  <a:pt x="3365" y="0"/>
                  <a:pt x="3369" y="0"/>
                </a:cubicBezTo>
                <a:lnTo>
                  <a:pt x="3481" y="0"/>
                </a:lnTo>
                <a:cubicBezTo>
                  <a:pt x="3485" y="0"/>
                  <a:pt x="3489" y="3"/>
                  <a:pt x="3489" y="8"/>
                </a:cubicBezTo>
                <a:cubicBezTo>
                  <a:pt x="3489" y="12"/>
                  <a:pt x="3485" y="16"/>
                  <a:pt x="3481" y="16"/>
                </a:cubicBezTo>
                <a:close/>
                <a:moveTo>
                  <a:pt x="3289" y="16"/>
                </a:moveTo>
                <a:lnTo>
                  <a:pt x="3177" y="16"/>
                </a:lnTo>
                <a:cubicBezTo>
                  <a:pt x="3172" y="16"/>
                  <a:pt x="3169" y="12"/>
                  <a:pt x="3169" y="8"/>
                </a:cubicBezTo>
                <a:cubicBezTo>
                  <a:pt x="3169" y="3"/>
                  <a:pt x="3172" y="0"/>
                  <a:pt x="3177" y="0"/>
                </a:cubicBezTo>
                <a:lnTo>
                  <a:pt x="3289" y="0"/>
                </a:lnTo>
                <a:cubicBezTo>
                  <a:pt x="3293" y="0"/>
                  <a:pt x="3297" y="3"/>
                  <a:pt x="3297" y="8"/>
                </a:cubicBezTo>
                <a:cubicBezTo>
                  <a:pt x="3297" y="12"/>
                  <a:pt x="3293" y="16"/>
                  <a:pt x="3289" y="16"/>
                </a:cubicBezTo>
                <a:close/>
                <a:moveTo>
                  <a:pt x="3097" y="16"/>
                </a:moveTo>
                <a:lnTo>
                  <a:pt x="2985" y="16"/>
                </a:lnTo>
                <a:cubicBezTo>
                  <a:pt x="2980" y="16"/>
                  <a:pt x="2977" y="12"/>
                  <a:pt x="2977" y="8"/>
                </a:cubicBezTo>
                <a:cubicBezTo>
                  <a:pt x="2977" y="3"/>
                  <a:pt x="2980" y="0"/>
                  <a:pt x="2985" y="0"/>
                </a:cubicBezTo>
                <a:lnTo>
                  <a:pt x="3097" y="0"/>
                </a:lnTo>
                <a:cubicBezTo>
                  <a:pt x="3101" y="0"/>
                  <a:pt x="3105" y="3"/>
                  <a:pt x="3105" y="8"/>
                </a:cubicBezTo>
                <a:cubicBezTo>
                  <a:pt x="3105" y="12"/>
                  <a:pt x="3101" y="16"/>
                  <a:pt x="3097" y="16"/>
                </a:cubicBezTo>
                <a:close/>
                <a:moveTo>
                  <a:pt x="2904" y="16"/>
                </a:moveTo>
                <a:lnTo>
                  <a:pt x="2792" y="16"/>
                </a:lnTo>
                <a:cubicBezTo>
                  <a:pt x="2788" y="16"/>
                  <a:pt x="2784" y="12"/>
                  <a:pt x="2784" y="8"/>
                </a:cubicBezTo>
                <a:cubicBezTo>
                  <a:pt x="2784" y="3"/>
                  <a:pt x="2788" y="0"/>
                  <a:pt x="2792" y="0"/>
                </a:cubicBezTo>
                <a:lnTo>
                  <a:pt x="2904" y="0"/>
                </a:lnTo>
                <a:cubicBezTo>
                  <a:pt x="2909" y="0"/>
                  <a:pt x="2912" y="3"/>
                  <a:pt x="2912" y="8"/>
                </a:cubicBezTo>
                <a:cubicBezTo>
                  <a:pt x="2912" y="12"/>
                  <a:pt x="2909" y="16"/>
                  <a:pt x="2904" y="16"/>
                </a:cubicBezTo>
                <a:close/>
                <a:moveTo>
                  <a:pt x="2712" y="16"/>
                </a:moveTo>
                <a:lnTo>
                  <a:pt x="2600" y="16"/>
                </a:lnTo>
                <a:cubicBezTo>
                  <a:pt x="2596" y="16"/>
                  <a:pt x="2592" y="12"/>
                  <a:pt x="2592" y="8"/>
                </a:cubicBezTo>
                <a:cubicBezTo>
                  <a:pt x="2592" y="3"/>
                  <a:pt x="2596" y="0"/>
                  <a:pt x="2600" y="0"/>
                </a:cubicBezTo>
                <a:lnTo>
                  <a:pt x="2712" y="0"/>
                </a:lnTo>
                <a:cubicBezTo>
                  <a:pt x="2717" y="0"/>
                  <a:pt x="2720" y="3"/>
                  <a:pt x="2720" y="8"/>
                </a:cubicBezTo>
                <a:cubicBezTo>
                  <a:pt x="2720" y="12"/>
                  <a:pt x="2717" y="16"/>
                  <a:pt x="2712" y="16"/>
                </a:cubicBezTo>
                <a:close/>
                <a:moveTo>
                  <a:pt x="2520" y="16"/>
                </a:moveTo>
                <a:lnTo>
                  <a:pt x="2408" y="16"/>
                </a:lnTo>
                <a:cubicBezTo>
                  <a:pt x="2404" y="16"/>
                  <a:pt x="2400" y="12"/>
                  <a:pt x="2400" y="8"/>
                </a:cubicBezTo>
                <a:cubicBezTo>
                  <a:pt x="2400" y="3"/>
                  <a:pt x="2404" y="0"/>
                  <a:pt x="2408" y="0"/>
                </a:cubicBezTo>
                <a:lnTo>
                  <a:pt x="2520" y="0"/>
                </a:lnTo>
                <a:cubicBezTo>
                  <a:pt x="2524" y="0"/>
                  <a:pt x="2528" y="3"/>
                  <a:pt x="2528" y="8"/>
                </a:cubicBezTo>
                <a:cubicBezTo>
                  <a:pt x="2528" y="12"/>
                  <a:pt x="2524" y="16"/>
                  <a:pt x="2520" y="16"/>
                </a:cubicBezTo>
                <a:close/>
                <a:moveTo>
                  <a:pt x="2328" y="16"/>
                </a:moveTo>
                <a:lnTo>
                  <a:pt x="2216" y="16"/>
                </a:lnTo>
                <a:cubicBezTo>
                  <a:pt x="2211" y="16"/>
                  <a:pt x="2208" y="12"/>
                  <a:pt x="2208" y="8"/>
                </a:cubicBezTo>
                <a:cubicBezTo>
                  <a:pt x="2208" y="3"/>
                  <a:pt x="2211" y="0"/>
                  <a:pt x="2216" y="0"/>
                </a:cubicBezTo>
                <a:lnTo>
                  <a:pt x="2328" y="0"/>
                </a:lnTo>
                <a:cubicBezTo>
                  <a:pt x="2332" y="0"/>
                  <a:pt x="2336" y="3"/>
                  <a:pt x="2336" y="8"/>
                </a:cubicBezTo>
                <a:cubicBezTo>
                  <a:pt x="2336" y="12"/>
                  <a:pt x="2332" y="16"/>
                  <a:pt x="2328" y="16"/>
                </a:cubicBezTo>
                <a:close/>
                <a:moveTo>
                  <a:pt x="2136" y="16"/>
                </a:moveTo>
                <a:lnTo>
                  <a:pt x="2024" y="16"/>
                </a:lnTo>
                <a:cubicBezTo>
                  <a:pt x="2019" y="16"/>
                  <a:pt x="2016" y="12"/>
                  <a:pt x="2016" y="8"/>
                </a:cubicBezTo>
                <a:cubicBezTo>
                  <a:pt x="2016" y="3"/>
                  <a:pt x="2019" y="0"/>
                  <a:pt x="2024" y="0"/>
                </a:cubicBezTo>
                <a:lnTo>
                  <a:pt x="2136" y="0"/>
                </a:lnTo>
                <a:cubicBezTo>
                  <a:pt x="2140" y="0"/>
                  <a:pt x="2144" y="3"/>
                  <a:pt x="2144" y="8"/>
                </a:cubicBezTo>
                <a:cubicBezTo>
                  <a:pt x="2144" y="12"/>
                  <a:pt x="2140" y="16"/>
                  <a:pt x="2136" y="16"/>
                </a:cubicBezTo>
                <a:close/>
                <a:moveTo>
                  <a:pt x="1944" y="16"/>
                </a:moveTo>
                <a:lnTo>
                  <a:pt x="1831" y="16"/>
                </a:lnTo>
                <a:cubicBezTo>
                  <a:pt x="1827" y="16"/>
                  <a:pt x="1823" y="12"/>
                  <a:pt x="1823" y="8"/>
                </a:cubicBezTo>
                <a:cubicBezTo>
                  <a:pt x="1823" y="3"/>
                  <a:pt x="1827" y="0"/>
                  <a:pt x="1831" y="0"/>
                </a:cubicBezTo>
                <a:lnTo>
                  <a:pt x="1944" y="0"/>
                </a:lnTo>
                <a:cubicBezTo>
                  <a:pt x="1948" y="0"/>
                  <a:pt x="1952" y="3"/>
                  <a:pt x="1952" y="8"/>
                </a:cubicBezTo>
                <a:cubicBezTo>
                  <a:pt x="1952" y="12"/>
                  <a:pt x="1948" y="16"/>
                  <a:pt x="1944" y="16"/>
                </a:cubicBezTo>
                <a:close/>
                <a:moveTo>
                  <a:pt x="1751" y="16"/>
                </a:moveTo>
                <a:lnTo>
                  <a:pt x="1639" y="16"/>
                </a:lnTo>
                <a:cubicBezTo>
                  <a:pt x="1635" y="16"/>
                  <a:pt x="1631" y="12"/>
                  <a:pt x="1631" y="8"/>
                </a:cubicBezTo>
                <a:cubicBezTo>
                  <a:pt x="1631" y="3"/>
                  <a:pt x="1635" y="0"/>
                  <a:pt x="1639" y="0"/>
                </a:cubicBezTo>
                <a:lnTo>
                  <a:pt x="1751" y="0"/>
                </a:lnTo>
                <a:cubicBezTo>
                  <a:pt x="1756" y="0"/>
                  <a:pt x="1759" y="3"/>
                  <a:pt x="1759" y="8"/>
                </a:cubicBezTo>
                <a:cubicBezTo>
                  <a:pt x="1759" y="12"/>
                  <a:pt x="1756" y="16"/>
                  <a:pt x="1751" y="16"/>
                </a:cubicBezTo>
                <a:close/>
                <a:moveTo>
                  <a:pt x="1559" y="16"/>
                </a:moveTo>
                <a:lnTo>
                  <a:pt x="1447" y="16"/>
                </a:lnTo>
                <a:cubicBezTo>
                  <a:pt x="1443" y="16"/>
                  <a:pt x="1439" y="12"/>
                  <a:pt x="1439" y="8"/>
                </a:cubicBezTo>
                <a:cubicBezTo>
                  <a:pt x="1439" y="3"/>
                  <a:pt x="1443" y="0"/>
                  <a:pt x="1447" y="0"/>
                </a:cubicBezTo>
                <a:lnTo>
                  <a:pt x="1559" y="0"/>
                </a:lnTo>
                <a:cubicBezTo>
                  <a:pt x="1564" y="0"/>
                  <a:pt x="1567" y="3"/>
                  <a:pt x="1567" y="8"/>
                </a:cubicBezTo>
                <a:cubicBezTo>
                  <a:pt x="1567" y="12"/>
                  <a:pt x="1564" y="16"/>
                  <a:pt x="1559" y="16"/>
                </a:cubicBezTo>
                <a:close/>
                <a:moveTo>
                  <a:pt x="1367" y="16"/>
                </a:moveTo>
                <a:lnTo>
                  <a:pt x="1255" y="16"/>
                </a:lnTo>
                <a:cubicBezTo>
                  <a:pt x="1250" y="16"/>
                  <a:pt x="1247" y="12"/>
                  <a:pt x="1247" y="8"/>
                </a:cubicBezTo>
                <a:cubicBezTo>
                  <a:pt x="1247" y="3"/>
                  <a:pt x="1250" y="0"/>
                  <a:pt x="1255" y="0"/>
                </a:cubicBezTo>
                <a:lnTo>
                  <a:pt x="1367" y="0"/>
                </a:lnTo>
                <a:cubicBezTo>
                  <a:pt x="1371" y="0"/>
                  <a:pt x="1375" y="3"/>
                  <a:pt x="1375" y="8"/>
                </a:cubicBezTo>
                <a:cubicBezTo>
                  <a:pt x="1375" y="12"/>
                  <a:pt x="1371" y="16"/>
                  <a:pt x="1367" y="16"/>
                </a:cubicBezTo>
                <a:close/>
                <a:moveTo>
                  <a:pt x="1175" y="16"/>
                </a:moveTo>
                <a:lnTo>
                  <a:pt x="1063" y="16"/>
                </a:lnTo>
                <a:cubicBezTo>
                  <a:pt x="1058" y="16"/>
                  <a:pt x="1055" y="12"/>
                  <a:pt x="1055" y="8"/>
                </a:cubicBezTo>
                <a:cubicBezTo>
                  <a:pt x="1055" y="3"/>
                  <a:pt x="1058" y="0"/>
                  <a:pt x="1063" y="0"/>
                </a:cubicBezTo>
                <a:lnTo>
                  <a:pt x="1175" y="0"/>
                </a:lnTo>
                <a:cubicBezTo>
                  <a:pt x="1179" y="0"/>
                  <a:pt x="1183" y="3"/>
                  <a:pt x="1183" y="8"/>
                </a:cubicBezTo>
                <a:cubicBezTo>
                  <a:pt x="1183" y="12"/>
                  <a:pt x="1179" y="16"/>
                  <a:pt x="1175" y="16"/>
                </a:cubicBezTo>
                <a:close/>
                <a:moveTo>
                  <a:pt x="983" y="16"/>
                </a:moveTo>
                <a:lnTo>
                  <a:pt x="870" y="16"/>
                </a:lnTo>
                <a:cubicBezTo>
                  <a:pt x="866" y="16"/>
                  <a:pt x="862" y="12"/>
                  <a:pt x="862" y="8"/>
                </a:cubicBezTo>
                <a:cubicBezTo>
                  <a:pt x="862" y="3"/>
                  <a:pt x="866" y="0"/>
                  <a:pt x="870" y="0"/>
                </a:cubicBezTo>
                <a:lnTo>
                  <a:pt x="983" y="0"/>
                </a:lnTo>
                <a:cubicBezTo>
                  <a:pt x="987" y="0"/>
                  <a:pt x="991" y="3"/>
                  <a:pt x="991" y="8"/>
                </a:cubicBezTo>
                <a:cubicBezTo>
                  <a:pt x="991" y="12"/>
                  <a:pt x="987" y="16"/>
                  <a:pt x="983" y="16"/>
                </a:cubicBezTo>
                <a:close/>
                <a:moveTo>
                  <a:pt x="790" y="16"/>
                </a:moveTo>
                <a:lnTo>
                  <a:pt x="678" y="16"/>
                </a:lnTo>
                <a:cubicBezTo>
                  <a:pt x="674" y="16"/>
                  <a:pt x="670" y="12"/>
                  <a:pt x="670" y="8"/>
                </a:cubicBezTo>
                <a:cubicBezTo>
                  <a:pt x="670" y="3"/>
                  <a:pt x="674" y="0"/>
                  <a:pt x="678" y="0"/>
                </a:cubicBezTo>
                <a:lnTo>
                  <a:pt x="790" y="0"/>
                </a:lnTo>
                <a:cubicBezTo>
                  <a:pt x="795" y="0"/>
                  <a:pt x="798" y="3"/>
                  <a:pt x="798" y="8"/>
                </a:cubicBezTo>
                <a:cubicBezTo>
                  <a:pt x="798" y="12"/>
                  <a:pt x="795" y="16"/>
                  <a:pt x="790" y="16"/>
                </a:cubicBezTo>
                <a:close/>
                <a:moveTo>
                  <a:pt x="598" y="16"/>
                </a:moveTo>
                <a:lnTo>
                  <a:pt x="486" y="16"/>
                </a:lnTo>
                <a:cubicBezTo>
                  <a:pt x="482" y="16"/>
                  <a:pt x="478" y="12"/>
                  <a:pt x="478" y="8"/>
                </a:cubicBezTo>
                <a:cubicBezTo>
                  <a:pt x="478" y="3"/>
                  <a:pt x="482" y="0"/>
                  <a:pt x="486" y="0"/>
                </a:cubicBezTo>
                <a:lnTo>
                  <a:pt x="598" y="0"/>
                </a:lnTo>
                <a:cubicBezTo>
                  <a:pt x="603" y="0"/>
                  <a:pt x="606" y="3"/>
                  <a:pt x="606" y="8"/>
                </a:cubicBezTo>
                <a:cubicBezTo>
                  <a:pt x="606" y="12"/>
                  <a:pt x="603" y="16"/>
                  <a:pt x="598" y="16"/>
                </a:cubicBezTo>
                <a:close/>
                <a:moveTo>
                  <a:pt x="406" y="16"/>
                </a:moveTo>
                <a:lnTo>
                  <a:pt x="294" y="16"/>
                </a:lnTo>
                <a:cubicBezTo>
                  <a:pt x="289" y="16"/>
                  <a:pt x="286" y="12"/>
                  <a:pt x="286" y="8"/>
                </a:cubicBezTo>
                <a:cubicBezTo>
                  <a:pt x="286" y="3"/>
                  <a:pt x="289" y="0"/>
                  <a:pt x="294" y="0"/>
                </a:cubicBezTo>
                <a:lnTo>
                  <a:pt x="406" y="0"/>
                </a:lnTo>
                <a:cubicBezTo>
                  <a:pt x="410" y="0"/>
                  <a:pt x="414" y="3"/>
                  <a:pt x="414" y="8"/>
                </a:cubicBezTo>
                <a:cubicBezTo>
                  <a:pt x="414" y="12"/>
                  <a:pt x="410" y="16"/>
                  <a:pt x="406" y="16"/>
                </a:cubicBezTo>
                <a:close/>
                <a:moveTo>
                  <a:pt x="214" y="16"/>
                </a:moveTo>
                <a:lnTo>
                  <a:pt x="102" y="16"/>
                </a:lnTo>
                <a:cubicBezTo>
                  <a:pt x="97" y="16"/>
                  <a:pt x="94" y="12"/>
                  <a:pt x="94" y="8"/>
                </a:cubicBezTo>
                <a:cubicBezTo>
                  <a:pt x="94" y="3"/>
                  <a:pt x="97" y="0"/>
                  <a:pt x="102" y="0"/>
                </a:cubicBezTo>
                <a:lnTo>
                  <a:pt x="214" y="0"/>
                </a:lnTo>
                <a:cubicBezTo>
                  <a:pt x="218" y="0"/>
                  <a:pt x="222" y="3"/>
                  <a:pt x="222" y="8"/>
                </a:cubicBezTo>
                <a:cubicBezTo>
                  <a:pt x="222" y="12"/>
                  <a:pt x="218" y="16"/>
                  <a:pt x="214" y="16"/>
                </a:cubicBezTo>
                <a:close/>
                <a:moveTo>
                  <a:pt x="22" y="16"/>
                </a:move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lnTo>
                  <a:pt x="22" y="0"/>
                </a:lnTo>
                <a:cubicBezTo>
                  <a:pt x="26" y="0"/>
                  <a:pt x="30" y="3"/>
                  <a:pt x="30" y="8"/>
                </a:cubicBezTo>
                <a:cubicBezTo>
                  <a:pt x="30" y="12"/>
                  <a:pt x="26" y="16"/>
                  <a:pt x="22" y="16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9" name="Freeform 25"/>
          <p:cNvSpPr>
            <a:spLocks/>
          </p:cNvSpPr>
          <p:nvPr/>
        </p:nvSpPr>
        <p:spPr bwMode="auto">
          <a:xfrm>
            <a:off x="6061076" y="5060954"/>
            <a:ext cx="106363" cy="107950"/>
          </a:xfrm>
          <a:custGeom>
            <a:avLst/>
            <a:gdLst>
              <a:gd name="T0" fmla="*/ 67 w 67"/>
              <a:gd name="T1" fmla="*/ 0 h 68"/>
              <a:gd name="T2" fmla="*/ 0 w 67"/>
              <a:gd name="T3" fmla="*/ 34 h 68"/>
              <a:gd name="T4" fmla="*/ 67 w 67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67" y="0"/>
                </a:moveTo>
                <a:lnTo>
                  <a:pt x="0" y="34"/>
                </a:lnTo>
                <a:lnTo>
                  <a:pt x="67" y="68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0" name="Line 28"/>
          <p:cNvSpPr>
            <a:spLocks noChangeShapeType="1"/>
          </p:cNvSpPr>
          <p:nvPr/>
        </p:nvSpPr>
        <p:spPr bwMode="auto">
          <a:xfrm>
            <a:off x="6040438" y="4799015"/>
            <a:ext cx="4552950" cy="0"/>
          </a:xfrm>
          <a:prstGeom prst="lin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1" name="Freeform 29"/>
          <p:cNvSpPr>
            <a:spLocks/>
          </p:cNvSpPr>
          <p:nvPr/>
        </p:nvSpPr>
        <p:spPr bwMode="auto">
          <a:xfrm>
            <a:off x="10487025" y="4746627"/>
            <a:ext cx="106363" cy="106363"/>
          </a:xfrm>
          <a:custGeom>
            <a:avLst/>
            <a:gdLst>
              <a:gd name="T0" fmla="*/ 0 w 67"/>
              <a:gd name="T1" fmla="*/ 67 h 67"/>
              <a:gd name="T2" fmla="*/ 67 w 67"/>
              <a:gd name="T3" fmla="*/ 33 h 67"/>
              <a:gd name="T4" fmla="*/ 0 w 67"/>
              <a:gd name="T5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7">
                <a:moveTo>
                  <a:pt x="0" y="67"/>
                </a:moveTo>
                <a:lnTo>
                  <a:pt x="67" y="33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2" name="Rectangle 36"/>
          <p:cNvSpPr>
            <a:spLocks noChangeArrowheads="1"/>
          </p:cNvSpPr>
          <p:nvPr/>
        </p:nvSpPr>
        <p:spPr bwMode="auto">
          <a:xfrm>
            <a:off x="8107363" y="4529140"/>
            <a:ext cx="6064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Request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37"/>
          <p:cNvSpPr>
            <a:spLocks noChangeArrowheads="1"/>
          </p:cNvSpPr>
          <p:nvPr/>
        </p:nvSpPr>
        <p:spPr bwMode="auto">
          <a:xfrm>
            <a:off x="8020843" y="4875607"/>
            <a:ext cx="6969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5" name="Group 44"/>
          <p:cNvGrpSpPr>
            <a:grpSpLocks noChangeAspect="1"/>
          </p:cNvGrpSpPr>
          <p:nvPr/>
        </p:nvGrpSpPr>
        <p:grpSpPr bwMode="auto">
          <a:xfrm>
            <a:off x="6088063" y="3831889"/>
            <a:ext cx="348229" cy="343587"/>
            <a:chOff x="3884" y="2351"/>
            <a:chExt cx="300" cy="296"/>
          </a:xfrm>
        </p:grpSpPr>
        <p:sp>
          <p:nvSpPr>
            <p:cNvPr id="56" name="AutoShape 43"/>
            <p:cNvSpPr>
              <a:spLocks noChangeAspect="1" noChangeArrowheads="1" noTextEdit="1"/>
            </p:cNvSpPr>
            <p:nvPr/>
          </p:nvSpPr>
          <p:spPr bwMode="auto">
            <a:xfrm>
              <a:off x="3884" y="2351"/>
              <a:ext cx="30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3890" y="2357"/>
              <a:ext cx="291" cy="289"/>
            </a:xfrm>
            <a:custGeom>
              <a:avLst/>
              <a:gdLst>
                <a:gd name="T0" fmla="*/ 364 w 728"/>
                <a:gd name="T1" fmla="*/ 0 h 717"/>
                <a:gd name="T2" fmla="*/ 0 w 728"/>
                <a:gd name="T3" fmla="*/ 359 h 717"/>
                <a:gd name="T4" fmla="*/ 364 w 728"/>
                <a:gd name="T5" fmla="*/ 717 h 717"/>
                <a:gd name="T6" fmla="*/ 728 w 728"/>
                <a:gd name="T7" fmla="*/ 359 h 717"/>
                <a:gd name="T8" fmla="*/ 728 w 728"/>
                <a:gd name="T9" fmla="*/ 359 h 717"/>
                <a:gd name="T10" fmla="*/ 364 w 728"/>
                <a:gd name="T11" fmla="*/ 0 h 717"/>
                <a:gd name="T12" fmla="*/ 364 w 728"/>
                <a:gd name="T13" fmla="*/ 649 h 717"/>
                <a:gd name="T14" fmla="*/ 69 w 728"/>
                <a:gd name="T15" fmla="*/ 359 h 717"/>
                <a:gd name="T16" fmla="*/ 364 w 728"/>
                <a:gd name="T17" fmla="*/ 68 h 717"/>
                <a:gd name="T18" fmla="*/ 660 w 728"/>
                <a:gd name="T19" fmla="*/ 359 h 717"/>
                <a:gd name="T20" fmla="*/ 364 w 728"/>
                <a:gd name="T21" fmla="*/ 649 h 717"/>
                <a:gd name="T22" fmla="*/ 364 w 728"/>
                <a:gd name="T23" fmla="*/ 112 h 717"/>
                <a:gd name="T24" fmla="*/ 319 w 728"/>
                <a:gd name="T25" fmla="*/ 291 h 717"/>
                <a:gd name="T26" fmla="*/ 364 w 728"/>
                <a:gd name="T27" fmla="*/ 359 h 717"/>
                <a:gd name="T28" fmla="*/ 410 w 728"/>
                <a:gd name="T29" fmla="*/ 291 h 717"/>
                <a:gd name="T30" fmla="*/ 364 w 728"/>
                <a:gd name="T31" fmla="*/ 112 h 717"/>
                <a:gd name="T32" fmla="*/ 364 w 728"/>
                <a:gd name="T33" fmla="*/ 359 h 717"/>
                <a:gd name="T34" fmla="*/ 410 w 728"/>
                <a:gd name="T35" fmla="*/ 426 h 717"/>
                <a:gd name="T36" fmla="*/ 614 w 728"/>
                <a:gd name="T37" fmla="*/ 493 h 717"/>
                <a:gd name="T38" fmla="*/ 444 w 728"/>
                <a:gd name="T39" fmla="*/ 359 h 717"/>
                <a:gd name="T40" fmla="*/ 364 w 728"/>
                <a:gd name="T41" fmla="*/ 35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8" h="717">
                  <a:moveTo>
                    <a:pt x="364" y="0"/>
                  </a:moveTo>
                  <a:cubicBezTo>
                    <a:pt x="163" y="0"/>
                    <a:pt x="0" y="161"/>
                    <a:pt x="0" y="359"/>
                  </a:cubicBezTo>
                  <a:cubicBezTo>
                    <a:pt x="0" y="556"/>
                    <a:pt x="163" y="717"/>
                    <a:pt x="364" y="717"/>
                  </a:cubicBezTo>
                  <a:cubicBezTo>
                    <a:pt x="565" y="717"/>
                    <a:pt x="728" y="556"/>
                    <a:pt x="728" y="359"/>
                  </a:cubicBezTo>
                  <a:cubicBezTo>
                    <a:pt x="728" y="359"/>
                    <a:pt x="728" y="359"/>
                    <a:pt x="728" y="359"/>
                  </a:cubicBezTo>
                  <a:cubicBezTo>
                    <a:pt x="728" y="161"/>
                    <a:pt x="565" y="0"/>
                    <a:pt x="364" y="0"/>
                  </a:cubicBezTo>
                  <a:close/>
                  <a:moveTo>
                    <a:pt x="364" y="649"/>
                  </a:moveTo>
                  <a:cubicBezTo>
                    <a:pt x="201" y="649"/>
                    <a:pt x="69" y="519"/>
                    <a:pt x="69" y="359"/>
                  </a:cubicBezTo>
                  <a:cubicBezTo>
                    <a:pt x="69" y="198"/>
                    <a:pt x="201" y="68"/>
                    <a:pt x="364" y="68"/>
                  </a:cubicBezTo>
                  <a:cubicBezTo>
                    <a:pt x="527" y="68"/>
                    <a:pt x="660" y="198"/>
                    <a:pt x="660" y="359"/>
                  </a:cubicBezTo>
                  <a:cubicBezTo>
                    <a:pt x="660" y="519"/>
                    <a:pt x="527" y="649"/>
                    <a:pt x="364" y="649"/>
                  </a:cubicBezTo>
                  <a:close/>
                  <a:moveTo>
                    <a:pt x="364" y="112"/>
                  </a:moveTo>
                  <a:lnTo>
                    <a:pt x="319" y="291"/>
                  </a:lnTo>
                  <a:lnTo>
                    <a:pt x="364" y="359"/>
                  </a:lnTo>
                  <a:lnTo>
                    <a:pt x="410" y="291"/>
                  </a:lnTo>
                  <a:lnTo>
                    <a:pt x="364" y="112"/>
                  </a:lnTo>
                  <a:close/>
                  <a:moveTo>
                    <a:pt x="364" y="359"/>
                  </a:moveTo>
                  <a:lnTo>
                    <a:pt x="410" y="426"/>
                  </a:lnTo>
                  <a:lnTo>
                    <a:pt x="614" y="493"/>
                  </a:lnTo>
                  <a:lnTo>
                    <a:pt x="444" y="359"/>
                  </a:lnTo>
                  <a:lnTo>
                    <a:pt x="364" y="359"/>
                  </a:lnTo>
                  <a:close/>
                </a:path>
              </a:pathLst>
            </a:custGeom>
            <a:solidFill>
              <a:srgbClr val="3185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08310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/>
      <p:bldP spid="16" grpId="0" animBg="1"/>
      <p:bldP spid="17" grpId="0" animBg="1"/>
      <p:bldP spid="19" grpId="0" animBg="1"/>
      <p:bldP spid="19" grpId="1" animBg="1"/>
      <p:bldP spid="20" grpId="0" animBg="1"/>
      <p:bldP spid="21" grpId="0"/>
      <p:bldP spid="22" grpId="0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uiExpand="1" animBg="1"/>
      <p:bldP spid="28" grpId="0" animBg="1"/>
      <p:bldP spid="29" grpId="0" animBg="1"/>
      <p:bldP spid="31" grpId="1" animBg="1"/>
      <p:bldP spid="32" grpId="0" animBg="1"/>
      <p:bldP spid="34" grpId="0" animBg="1"/>
      <p:bldP spid="37" grpId="0" animBg="1"/>
      <p:bldP spid="39" grpId="1"/>
      <p:bldP spid="40" grpId="0" uiExpand="1"/>
      <p:bldP spid="41" grpId="0" animBg="1"/>
      <p:bldP spid="41" grpId="1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512541"/>
            <a:ext cx="4167753" cy="36644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opens a connection to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keeps the connection open until there are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</a:t>
            </a:r>
            <a:r>
              <a:rPr lang="en-US" b="1" dirty="0" smtClean="0"/>
              <a:t>returns</a:t>
            </a:r>
            <a:r>
              <a:rPr lang="en-US" dirty="0" smtClean="0"/>
              <a:t> </a:t>
            </a:r>
            <a:r>
              <a:rPr lang="en-US" b="1" dirty="0" smtClean="0"/>
              <a:t>response</a:t>
            </a:r>
            <a:r>
              <a:rPr lang="en-US" dirty="0" smtClean="0"/>
              <a:t> with messages as they arrive and </a:t>
            </a:r>
            <a:r>
              <a:rPr lang="en-US" b="1" dirty="0" smtClean="0"/>
              <a:t>closes the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re-opens connection immediately to receive next batch of messages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434" y="1537539"/>
            <a:ext cx="2716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Long Polling</a:t>
            </a:r>
            <a:endParaRPr lang="en-NZ" sz="3600" dirty="0">
              <a:solidFill>
                <a:schemeClr val="tx2"/>
              </a:solidFill>
            </a:endParaRP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5686425" y="1676400"/>
            <a:ext cx="546576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5927725" y="1692275"/>
            <a:ext cx="225425" cy="454025"/>
          </a:xfrm>
          <a:custGeom>
            <a:avLst/>
            <a:gdLst>
              <a:gd name="T0" fmla="*/ 73 w 363"/>
              <a:gd name="T1" fmla="*/ 726 h 726"/>
              <a:gd name="T2" fmla="*/ 73 w 363"/>
              <a:gd name="T3" fmla="*/ 363 h 726"/>
              <a:gd name="T4" fmla="*/ 73 w 363"/>
              <a:gd name="T5" fmla="*/ 508 h 726"/>
              <a:gd name="T6" fmla="*/ 0 w 363"/>
              <a:gd name="T7" fmla="*/ 508 h 726"/>
              <a:gd name="T8" fmla="*/ 0 w 363"/>
              <a:gd name="T9" fmla="*/ 218 h 726"/>
              <a:gd name="T10" fmla="*/ 37 w 363"/>
              <a:gd name="T11" fmla="*/ 182 h 726"/>
              <a:gd name="T12" fmla="*/ 327 w 363"/>
              <a:gd name="T13" fmla="*/ 182 h 726"/>
              <a:gd name="T14" fmla="*/ 363 w 363"/>
              <a:gd name="T15" fmla="*/ 218 h 726"/>
              <a:gd name="T16" fmla="*/ 363 w 363"/>
              <a:gd name="T17" fmla="*/ 508 h 726"/>
              <a:gd name="T18" fmla="*/ 291 w 363"/>
              <a:gd name="T19" fmla="*/ 508 h 726"/>
              <a:gd name="T20" fmla="*/ 291 w 363"/>
              <a:gd name="T21" fmla="*/ 363 h 726"/>
              <a:gd name="T22" fmla="*/ 291 w 363"/>
              <a:gd name="T23" fmla="*/ 726 h 726"/>
              <a:gd name="T24" fmla="*/ 182 w 363"/>
              <a:gd name="T25" fmla="*/ 726 h 726"/>
              <a:gd name="T26" fmla="*/ 182 w 363"/>
              <a:gd name="T27" fmla="*/ 436 h 726"/>
              <a:gd name="T28" fmla="*/ 182 w 363"/>
              <a:gd name="T29" fmla="*/ 726 h 726"/>
              <a:gd name="T30" fmla="*/ 73 w 363"/>
              <a:gd name="T31" fmla="*/ 726 h 726"/>
              <a:gd name="T32" fmla="*/ 254 w 363"/>
              <a:gd name="T33" fmla="*/ 73 h 726"/>
              <a:gd name="T34" fmla="*/ 182 w 363"/>
              <a:gd name="T35" fmla="*/ 0 h 726"/>
              <a:gd name="T36" fmla="*/ 109 w 363"/>
              <a:gd name="T37" fmla="*/ 73 h 726"/>
              <a:gd name="T38" fmla="*/ 182 w 363"/>
              <a:gd name="T39" fmla="*/ 146 h 726"/>
              <a:gd name="T40" fmla="*/ 254 w 363"/>
              <a:gd name="T41" fmla="*/ 73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3" h="726">
                <a:moveTo>
                  <a:pt x="73" y="726"/>
                </a:moveTo>
                <a:lnTo>
                  <a:pt x="73" y="363"/>
                </a:lnTo>
                <a:lnTo>
                  <a:pt x="73" y="508"/>
                </a:lnTo>
                <a:lnTo>
                  <a:pt x="0" y="508"/>
                </a:lnTo>
                <a:lnTo>
                  <a:pt x="0" y="218"/>
                </a:lnTo>
                <a:lnTo>
                  <a:pt x="37" y="182"/>
                </a:lnTo>
                <a:lnTo>
                  <a:pt x="327" y="182"/>
                </a:lnTo>
                <a:lnTo>
                  <a:pt x="363" y="218"/>
                </a:lnTo>
                <a:lnTo>
                  <a:pt x="363" y="508"/>
                </a:lnTo>
                <a:lnTo>
                  <a:pt x="291" y="508"/>
                </a:lnTo>
                <a:lnTo>
                  <a:pt x="291" y="363"/>
                </a:lnTo>
                <a:lnTo>
                  <a:pt x="291" y="726"/>
                </a:lnTo>
                <a:lnTo>
                  <a:pt x="182" y="726"/>
                </a:lnTo>
                <a:lnTo>
                  <a:pt x="182" y="436"/>
                </a:lnTo>
                <a:lnTo>
                  <a:pt x="182" y="726"/>
                </a:lnTo>
                <a:lnTo>
                  <a:pt x="73" y="726"/>
                </a:lnTo>
                <a:close/>
                <a:moveTo>
                  <a:pt x="254" y="73"/>
                </a:moveTo>
                <a:cubicBezTo>
                  <a:pt x="254" y="33"/>
                  <a:pt x="222" y="0"/>
                  <a:pt x="182" y="0"/>
                </a:cubicBezTo>
                <a:cubicBezTo>
                  <a:pt x="142" y="0"/>
                  <a:pt x="109" y="33"/>
                  <a:pt x="109" y="73"/>
                </a:cubicBezTo>
                <a:cubicBezTo>
                  <a:pt x="109" y="113"/>
                  <a:pt x="142" y="146"/>
                  <a:pt x="182" y="146"/>
                </a:cubicBezTo>
                <a:cubicBezTo>
                  <a:pt x="222" y="146"/>
                  <a:pt x="254" y="113"/>
                  <a:pt x="254" y="73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1" name="Freeform 8"/>
          <p:cNvSpPr>
            <a:spLocks noEditPoints="1"/>
          </p:cNvSpPr>
          <p:nvPr/>
        </p:nvSpPr>
        <p:spPr bwMode="auto">
          <a:xfrm>
            <a:off x="5938452" y="1692275"/>
            <a:ext cx="225425" cy="454025"/>
          </a:xfrm>
          <a:custGeom>
            <a:avLst/>
            <a:gdLst>
              <a:gd name="T0" fmla="*/ 73 w 363"/>
              <a:gd name="T1" fmla="*/ 726 h 726"/>
              <a:gd name="T2" fmla="*/ 73 w 363"/>
              <a:gd name="T3" fmla="*/ 363 h 726"/>
              <a:gd name="T4" fmla="*/ 73 w 363"/>
              <a:gd name="T5" fmla="*/ 508 h 726"/>
              <a:gd name="T6" fmla="*/ 0 w 363"/>
              <a:gd name="T7" fmla="*/ 508 h 726"/>
              <a:gd name="T8" fmla="*/ 0 w 363"/>
              <a:gd name="T9" fmla="*/ 218 h 726"/>
              <a:gd name="T10" fmla="*/ 37 w 363"/>
              <a:gd name="T11" fmla="*/ 182 h 726"/>
              <a:gd name="T12" fmla="*/ 327 w 363"/>
              <a:gd name="T13" fmla="*/ 182 h 726"/>
              <a:gd name="T14" fmla="*/ 363 w 363"/>
              <a:gd name="T15" fmla="*/ 218 h 726"/>
              <a:gd name="T16" fmla="*/ 363 w 363"/>
              <a:gd name="T17" fmla="*/ 508 h 726"/>
              <a:gd name="T18" fmla="*/ 291 w 363"/>
              <a:gd name="T19" fmla="*/ 508 h 726"/>
              <a:gd name="T20" fmla="*/ 291 w 363"/>
              <a:gd name="T21" fmla="*/ 363 h 726"/>
              <a:gd name="T22" fmla="*/ 291 w 363"/>
              <a:gd name="T23" fmla="*/ 726 h 726"/>
              <a:gd name="T24" fmla="*/ 182 w 363"/>
              <a:gd name="T25" fmla="*/ 726 h 726"/>
              <a:gd name="T26" fmla="*/ 182 w 363"/>
              <a:gd name="T27" fmla="*/ 436 h 726"/>
              <a:gd name="T28" fmla="*/ 182 w 363"/>
              <a:gd name="T29" fmla="*/ 726 h 726"/>
              <a:gd name="T30" fmla="*/ 73 w 363"/>
              <a:gd name="T31" fmla="*/ 726 h 726"/>
              <a:gd name="T32" fmla="*/ 254 w 363"/>
              <a:gd name="T33" fmla="*/ 73 h 726"/>
              <a:gd name="T34" fmla="*/ 182 w 363"/>
              <a:gd name="T35" fmla="*/ 0 h 726"/>
              <a:gd name="T36" fmla="*/ 109 w 363"/>
              <a:gd name="T37" fmla="*/ 73 h 726"/>
              <a:gd name="T38" fmla="*/ 182 w 363"/>
              <a:gd name="T39" fmla="*/ 146 h 726"/>
              <a:gd name="T40" fmla="*/ 254 w 363"/>
              <a:gd name="T41" fmla="*/ 73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3" h="726">
                <a:moveTo>
                  <a:pt x="73" y="726"/>
                </a:moveTo>
                <a:lnTo>
                  <a:pt x="73" y="363"/>
                </a:lnTo>
                <a:lnTo>
                  <a:pt x="73" y="508"/>
                </a:lnTo>
                <a:lnTo>
                  <a:pt x="0" y="508"/>
                </a:lnTo>
                <a:lnTo>
                  <a:pt x="0" y="218"/>
                </a:lnTo>
                <a:lnTo>
                  <a:pt x="37" y="182"/>
                </a:lnTo>
                <a:lnTo>
                  <a:pt x="327" y="182"/>
                </a:lnTo>
                <a:lnTo>
                  <a:pt x="363" y="218"/>
                </a:lnTo>
                <a:lnTo>
                  <a:pt x="363" y="508"/>
                </a:lnTo>
                <a:lnTo>
                  <a:pt x="291" y="508"/>
                </a:lnTo>
                <a:lnTo>
                  <a:pt x="291" y="363"/>
                </a:lnTo>
                <a:lnTo>
                  <a:pt x="291" y="726"/>
                </a:lnTo>
                <a:lnTo>
                  <a:pt x="182" y="726"/>
                </a:lnTo>
                <a:lnTo>
                  <a:pt x="182" y="436"/>
                </a:lnTo>
                <a:lnTo>
                  <a:pt x="182" y="726"/>
                </a:lnTo>
                <a:lnTo>
                  <a:pt x="73" y="726"/>
                </a:lnTo>
                <a:close/>
                <a:moveTo>
                  <a:pt x="254" y="73"/>
                </a:moveTo>
                <a:cubicBezTo>
                  <a:pt x="254" y="33"/>
                  <a:pt x="222" y="0"/>
                  <a:pt x="182" y="0"/>
                </a:cubicBezTo>
                <a:cubicBezTo>
                  <a:pt x="142" y="0"/>
                  <a:pt x="109" y="33"/>
                  <a:pt x="109" y="73"/>
                </a:cubicBezTo>
                <a:cubicBezTo>
                  <a:pt x="109" y="113"/>
                  <a:pt x="142" y="146"/>
                  <a:pt x="182" y="146"/>
                </a:cubicBezTo>
                <a:cubicBezTo>
                  <a:pt x="222" y="146"/>
                  <a:pt x="254" y="113"/>
                  <a:pt x="254" y="73"/>
                </a:cubicBezTo>
                <a:close/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6035675" y="2530475"/>
            <a:ext cx="9525" cy="3517900"/>
          </a:xfrm>
          <a:custGeom>
            <a:avLst/>
            <a:gdLst>
              <a:gd name="T0" fmla="*/ 0 w 16"/>
              <a:gd name="T1" fmla="*/ 120 h 5616"/>
              <a:gd name="T2" fmla="*/ 16 w 16"/>
              <a:gd name="T3" fmla="*/ 200 h 5616"/>
              <a:gd name="T4" fmla="*/ 0 w 16"/>
              <a:gd name="T5" fmla="*/ 200 h 5616"/>
              <a:gd name="T6" fmla="*/ 16 w 16"/>
              <a:gd name="T7" fmla="*/ 504 h 5616"/>
              <a:gd name="T8" fmla="*/ 8 w 16"/>
              <a:gd name="T9" fmla="*/ 384 h 5616"/>
              <a:gd name="T10" fmla="*/ 8 w 16"/>
              <a:gd name="T11" fmla="*/ 705 h 5616"/>
              <a:gd name="T12" fmla="*/ 16 w 16"/>
              <a:gd name="T13" fmla="*/ 585 h 5616"/>
              <a:gd name="T14" fmla="*/ 0 w 16"/>
              <a:gd name="T15" fmla="*/ 889 h 5616"/>
              <a:gd name="T16" fmla="*/ 16 w 16"/>
              <a:gd name="T17" fmla="*/ 969 h 5616"/>
              <a:gd name="T18" fmla="*/ 0 w 16"/>
              <a:gd name="T19" fmla="*/ 969 h 5616"/>
              <a:gd name="T20" fmla="*/ 16 w 16"/>
              <a:gd name="T21" fmla="*/ 1273 h 5616"/>
              <a:gd name="T22" fmla="*/ 8 w 16"/>
              <a:gd name="T23" fmla="*/ 1153 h 5616"/>
              <a:gd name="T24" fmla="*/ 8 w 16"/>
              <a:gd name="T25" fmla="*/ 1473 h 5616"/>
              <a:gd name="T26" fmla="*/ 16 w 16"/>
              <a:gd name="T27" fmla="*/ 1353 h 5616"/>
              <a:gd name="T28" fmla="*/ 0 w 16"/>
              <a:gd name="T29" fmla="*/ 1658 h 5616"/>
              <a:gd name="T30" fmla="*/ 16 w 16"/>
              <a:gd name="T31" fmla="*/ 1738 h 5616"/>
              <a:gd name="T32" fmla="*/ 0 w 16"/>
              <a:gd name="T33" fmla="*/ 1738 h 5616"/>
              <a:gd name="T34" fmla="*/ 16 w 16"/>
              <a:gd name="T35" fmla="*/ 2042 h 5616"/>
              <a:gd name="T36" fmla="*/ 8 w 16"/>
              <a:gd name="T37" fmla="*/ 1922 h 5616"/>
              <a:gd name="T38" fmla="*/ 8 w 16"/>
              <a:gd name="T39" fmla="*/ 2242 h 5616"/>
              <a:gd name="T40" fmla="*/ 16 w 16"/>
              <a:gd name="T41" fmla="*/ 2122 h 5616"/>
              <a:gd name="T42" fmla="*/ 0 w 16"/>
              <a:gd name="T43" fmla="*/ 2426 h 5616"/>
              <a:gd name="T44" fmla="*/ 16 w 16"/>
              <a:gd name="T45" fmla="*/ 2506 h 5616"/>
              <a:gd name="T46" fmla="*/ 0 w 16"/>
              <a:gd name="T47" fmla="*/ 2506 h 5616"/>
              <a:gd name="T48" fmla="*/ 16 w 16"/>
              <a:gd name="T49" fmla="*/ 2811 h 5616"/>
              <a:gd name="T50" fmla="*/ 8 w 16"/>
              <a:gd name="T51" fmla="*/ 2691 h 5616"/>
              <a:gd name="T52" fmla="*/ 8 w 16"/>
              <a:gd name="T53" fmla="*/ 3011 h 5616"/>
              <a:gd name="T54" fmla="*/ 16 w 16"/>
              <a:gd name="T55" fmla="*/ 2891 h 5616"/>
              <a:gd name="T56" fmla="*/ 0 w 16"/>
              <a:gd name="T57" fmla="*/ 3195 h 5616"/>
              <a:gd name="T58" fmla="*/ 16 w 16"/>
              <a:gd name="T59" fmla="*/ 3275 h 5616"/>
              <a:gd name="T60" fmla="*/ 0 w 16"/>
              <a:gd name="T61" fmla="*/ 3275 h 5616"/>
              <a:gd name="T62" fmla="*/ 16 w 16"/>
              <a:gd name="T63" fmla="*/ 3580 h 5616"/>
              <a:gd name="T64" fmla="*/ 8 w 16"/>
              <a:gd name="T65" fmla="*/ 3459 h 5616"/>
              <a:gd name="T66" fmla="*/ 8 w 16"/>
              <a:gd name="T67" fmla="*/ 3780 h 5616"/>
              <a:gd name="T68" fmla="*/ 16 w 16"/>
              <a:gd name="T69" fmla="*/ 3660 h 5616"/>
              <a:gd name="T70" fmla="*/ 0 w 16"/>
              <a:gd name="T71" fmla="*/ 3964 h 5616"/>
              <a:gd name="T72" fmla="*/ 16 w 16"/>
              <a:gd name="T73" fmla="*/ 4044 h 5616"/>
              <a:gd name="T74" fmla="*/ 0 w 16"/>
              <a:gd name="T75" fmla="*/ 4044 h 5616"/>
              <a:gd name="T76" fmla="*/ 16 w 16"/>
              <a:gd name="T77" fmla="*/ 4348 h 5616"/>
              <a:gd name="T78" fmla="*/ 8 w 16"/>
              <a:gd name="T79" fmla="*/ 4228 h 5616"/>
              <a:gd name="T80" fmla="*/ 8 w 16"/>
              <a:gd name="T81" fmla="*/ 4549 h 5616"/>
              <a:gd name="T82" fmla="*/ 16 w 16"/>
              <a:gd name="T83" fmla="*/ 4428 h 5616"/>
              <a:gd name="T84" fmla="*/ 0 w 16"/>
              <a:gd name="T85" fmla="*/ 4733 h 5616"/>
              <a:gd name="T86" fmla="*/ 16 w 16"/>
              <a:gd name="T87" fmla="*/ 4813 h 5616"/>
              <a:gd name="T88" fmla="*/ 0 w 16"/>
              <a:gd name="T89" fmla="*/ 4813 h 5616"/>
              <a:gd name="T90" fmla="*/ 16 w 16"/>
              <a:gd name="T91" fmla="*/ 5117 h 5616"/>
              <a:gd name="T92" fmla="*/ 8 w 16"/>
              <a:gd name="T93" fmla="*/ 4997 h 5616"/>
              <a:gd name="T94" fmla="*/ 8 w 16"/>
              <a:gd name="T95" fmla="*/ 5317 h 5616"/>
              <a:gd name="T96" fmla="*/ 16 w 16"/>
              <a:gd name="T97" fmla="*/ 5197 h 5616"/>
              <a:gd name="T98" fmla="*/ 0 w 16"/>
              <a:gd name="T99" fmla="*/ 5501 h 5616"/>
              <a:gd name="T100" fmla="*/ 16 w 16"/>
              <a:gd name="T101" fmla="*/ 5582 h 5616"/>
              <a:gd name="T102" fmla="*/ 0 w 16"/>
              <a:gd name="T103" fmla="*/ 5582 h 5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" h="5616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2" y="128"/>
                  <a:pt x="8" y="128"/>
                </a:cubicBezTo>
                <a:cubicBezTo>
                  <a:pt x="3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3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3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2" y="512"/>
                  <a:pt x="8" y="512"/>
                </a:cubicBezTo>
                <a:cubicBezTo>
                  <a:pt x="3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3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2" y="705"/>
                  <a:pt x="8" y="705"/>
                </a:cubicBezTo>
                <a:cubicBezTo>
                  <a:pt x="3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3" y="577"/>
                  <a:pt x="8" y="577"/>
                </a:cubicBezTo>
                <a:cubicBezTo>
                  <a:pt x="12" y="577"/>
                  <a:pt x="16" y="580"/>
                  <a:pt x="16" y="585"/>
                </a:cubicBezTo>
                <a:close/>
                <a:moveTo>
                  <a:pt x="16" y="777"/>
                </a:moveTo>
                <a:lnTo>
                  <a:pt x="16" y="889"/>
                </a:lnTo>
                <a:cubicBezTo>
                  <a:pt x="16" y="893"/>
                  <a:pt x="12" y="897"/>
                  <a:pt x="8" y="897"/>
                </a:cubicBezTo>
                <a:cubicBezTo>
                  <a:pt x="3" y="897"/>
                  <a:pt x="0" y="893"/>
                  <a:pt x="0" y="889"/>
                </a:cubicBezTo>
                <a:lnTo>
                  <a:pt x="0" y="777"/>
                </a:lnTo>
                <a:cubicBezTo>
                  <a:pt x="0" y="772"/>
                  <a:pt x="3" y="769"/>
                  <a:pt x="8" y="769"/>
                </a:cubicBezTo>
                <a:cubicBezTo>
                  <a:pt x="12" y="769"/>
                  <a:pt x="16" y="772"/>
                  <a:pt x="16" y="777"/>
                </a:cubicBezTo>
                <a:close/>
                <a:moveTo>
                  <a:pt x="16" y="969"/>
                </a:moveTo>
                <a:lnTo>
                  <a:pt x="16" y="1081"/>
                </a:lnTo>
                <a:cubicBezTo>
                  <a:pt x="16" y="1085"/>
                  <a:pt x="12" y="1089"/>
                  <a:pt x="8" y="1089"/>
                </a:cubicBezTo>
                <a:cubicBezTo>
                  <a:pt x="3" y="1089"/>
                  <a:pt x="0" y="1085"/>
                  <a:pt x="0" y="1081"/>
                </a:cubicBezTo>
                <a:lnTo>
                  <a:pt x="0" y="969"/>
                </a:lnTo>
                <a:cubicBezTo>
                  <a:pt x="0" y="965"/>
                  <a:pt x="3" y="961"/>
                  <a:pt x="8" y="961"/>
                </a:cubicBezTo>
                <a:cubicBezTo>
                  <a:pt x="12" y="961"/>
                  <a:pt x="16" y="965"/>
                  <a:pt x="16" y="969"/>
                </a:cubicBezTo>
                <a:close/>
                <a:moveTo>
                  <a:pt x="16" y="1161"/>
                </a:moveTo>
                <a:lnTo>
                  <a:pt x="16" y="1273"/>
                </a:lnTo>
                <a:cubicBezTo>
                  <a:pt x="16" y="1278"/>
                  <a:pt x="12" y="1281"/>
                  <a:pt x="8" y="1281"/>
                </a:cubicBezTo>
                <a:cubicBezTo>
                  <a:pt x="3" y="1281"/>
                  <a:pt x="0" y="1278"/>
                  <a:pt x="0" y="1273"/>
                </a:cubicBezTo>
                <a:lnTo>
                  <a:pt x="0" y="1161"/>
                </a:lnTo>
                <a:cubicBezTo>
                  <a:pt x="0" y="1157"/>
                  <a:pt x="3" y="1153"/>
                  <a:pt x="8" y="1153"/>
                </a:cubicBezTo>
                <a:cubicBezTo>
                  <a:pt x="12" y="1153"/>
                  <a:pt x="16" y="1157"/>
                  <a:pt x="16" y="1161"/>
                </a:cubicBezTo>
                <a:close/>
                <a:moveTo>
                  <a:pt x="16" y="1353"/>
                </a:moveTo>
                <a:lnTo>
                  <a:pt x="16" y="1465"/>
                </a:lnTo>
                <a:cubicBezTo>
                  <a:pt x="16" y="1470"/>
                  <a:pt x="12" y="1473"/>
                  <a:pt x="8" y="1473"/>
                </a:cubicBezTo>
                <a:cubicBezTo>
                  <a:pt x="3" y="1473"/>
                  <a:pt x="0" y="1470"/>
                  <a:pt x="0" y="1465"/>
                </a:cubicBezTo>
                <a:lnTo>
                  <a:pt x="0" y="1353"/>
                </a:lnTo>
                <a:cubicBezTo>
                  <a:pt x="0" y="1349"/>
                  <a:pt x="3" y="1345"/>
                  <a:pt x="8" y="1345"/>
                </a:cubicBezTo>
                <a:cubicBezTo>
                  <a:pt x="12" y="1345"/>
                  <a:pt x="16" y="1349"/>
                  <a:pt x="16" y="1353"/>
                </a:cubicBezTo>
                <a:close/>
                <a:moveTo>
                  <a:pt x="16" y="1546"/>
                </a:moveTo>
                <a:lnTo>
                  <a:pt x="16" y="1658"/>
                </a:lnTo>
                <a:cubicBezTo>
                  <a:pt x="16" y="1662"/>
                  <a:pt x="12" y="1666"/>
                  <a:pt x="8" y="1666"/>
                </a:cubicBezTo>
                <a:cubicBezTo>
                  <a:pt x="3" y="1666"/>
                  <a:pt x="0" y="1662"/>
                  <a:pt x="0" y="1658"/>
                </a:cubicBezTo>
                <a:lnTo>
                  <a:pt x="0" y="1546"/>
                </a:lnTo>
                <a:cubicBezTo>
                  <a:pt x="0" y="1541"/>
                  <a:pt x="3" y="1538"/>
                  <a:pt x="8" y="1538"/>
                </a:cubicBezTo>
                <a:cubicBezTo>
                  <a:pt x="12" y="1538"/>
                  <a:pt x="16" y="1541"/>
                  <a:pt x="16" y="1546"/>
                </a:cubicBezTo>
                <a:close/>
                <a:moveTo>
                  <a:pt x="16" y="1738"/>
                </a:moveTo>
                <a:lnTo>
                  <a:pt x="16" y="1850"/>
                </a:lnTo>
                <a:cubicBezTo>
                  <a:pt x="16" y="1854"/>
                  <a:pt x="12" y="1858"/>
                  <a:pt x="8" y="1858"/>
                </a:cubicBezTo>
                <a:cubicBezTo>
                  <a:pt x="3" y="1858"/>
                  <a:pt x="0" y="1854"/>
                  <a:pt x="0" y="1850"/>
                </a:cubicBezTo>
                <a:lnTo>
                  <a:pt x="0" y="1738"/>
                </a:lnTo>
                <a:cubicBezTo>
                  <a:pt x="0" y="1733"/>
                  <a:pt x="3" y="1730"/>
                  <a:pt x="8" y="1730"/>
                </a:cubicBezTo>
                <a:cubicBezTo>
                  <a:pt x="12" y="1730"/>
                  <a:pt x="16" y="1733"/>
                  <a:pt x="16" y="1738"/>
                </a:cubicBezTo>
                <a:close/>
                <a:moveTo>
                  <a:pt x="16" y="1930"/>
                </a:moveTo>
                <a:lnTo>
                  <a:pt x="16" y="2042"/>
                </a:lnTo>
                <a:cubicBezTo>
                  <a:pt x="16" y="2046"/>
                  <a:pt x="12" y="2050"/>
                  <a:pt x="8" y="2050"/>
                </a:cubicBezTo>
                <a:cubicBezTo>
                  <a:pt x="3" y="2050"/>
                  <a:pt x="0" y="2046"/>
                  <a:pt x="0" y="2042"/>
                </a:cubicBezTo>
                <a:lnTo>
                  <a:pt x="0" y="1930"/>
                </a:lnTo>
                <a:cubicBezTo>
                  <a:pt x="0" y="1925"/>
                  <a:pt x="3" y="1922"/>
                  <a:pt x="8" y="1922"/>
                </a:cubicBezTo>
                <a:cubicBezTo>
                  <a:pt x="12" y="1922"/>
                  <a:pt x="16" y="1925"/>
                  <a:pt x="16" y="1930"/>
                </a:cubicBezTo>
                <a:close/>
                <a:moveTo>
                  <a:pt x="16" y="2122"/>
                </a:moveTo>
                <a:lnTo>
                  <a:pt x="16" y="2234"/>
                </a:lnTo>
                <a:cubicBezTo>
                  <a:pt x="16" y="2239"/>
                  <a:pt x="12" y="2242"/>
                  <a:pt x="8" y="2242"/>
                </a:cubicBezTo>
                <a:cubicBezTo>
                  <a:pt x="3" y="2242"/>
                  <a:pt x="0" y="2239"/>
                  <a:pt x="0" y="2234"/>
                </a:cubicBezTo>
                <a:lnTo>
                  <a:pt x="0" y="2122"/>
                </a:lnTo>
                <a:cubicBezTo>
                  <a:pt x="0" y="2118"/>
                  <a:pt x="3" y="2114"/>
                  <a:pt x="8" y="2114"/>
                </a:cubicBezTo>
                <a:cubicBezTo>
                  <a:pt x="12" y="2114"/>
                  <a:pt x="16" y="2118"/>
                  <a:pt x="16" y="2122"/>
                </a:cubicBezTo>
                <a:close/>
                <a:moveTo>
                  <a:pt x="16" y="2314"/>
                </a:moveTo>
                <a:lnTo>
                  <a:pt x="16" y="2426"/>
                </a:lnTo>
                <a:cubicBezTo>
                  <a:pt x="16" y="2431"/>
                  <a:pt x="12" y="2434"/>
                  <a:pt x="8" y="2434"/>
                </a:cubicBezTo>
                <a:cubicBezTo>
                  <a:pt x="3" y="2434"/>
                  <a:pt x="0" y="2431"/>
                  <a:pt x="0" y="2426"/>
                </a:cubicBezTo>
                <a:lnTo>
                  <a:pt x="0" y="2314"/>
                </a:lnTo>
                <a:cubicBezTo>
                  <a:pt x="0" y="2310"/>
                  <a:pt x="3" y="2306"/>
                  <a:pt x="8" y="2306"/>
                </a:cubicBezTo>
                <a:cubicBezTo>
                  <a:pt x="12" y="2306"/>
                  <a:pt x="16" y="2310"/>
                  <a:pt x="16" y="2314"/>
                </a:cubicBezTo>
                <a:close/>
                <a:moveTo>
                  <a:pt x="16" y="2506"/>
                </a:moveTo>
                <a:lnTo>
                  <a:pt x="16" y="2619"/>
                </a:lnTo>
                <a:cubicBezTo>
                  <a:pt x="16" y="2623"/>
                  <a:pt x="12" y="2627"/>
                  <a:pt x="8" y="2627"/>
                </a:cubicBezTo>
                <a:cubicBezTo>
                  <a:pt x="3" y="2627"/>
                  <a:pt x="0" y="2623"/>
                  <a:pt x="0" y="2619"/>
                </a:cubicBezTo>
                <a:lnTo>
                  <a:pt x="0" y="2506"/>
                </a:lnTo>
                <a:cubicBezTo>
                  <a:pt x="0" y="2502"/>
                  <a:pt x="3" y="2498"/>
                  <a:pt x="8" y="2498"/>
                </a:cubicBezTo>
                <a:cubicBezTo>
                  <a:pt x="12" y="2498"/>
                  <a:pt x="16" y="2502"/>
                  <a:pt x="16" y="2506"/>
                </a:cubicBezTo>
                <a:close/>
                <a:moveTo>
                  <a:pt x="16" y="2699"/>
                </a:moveTo>
                <a:lnTo>
                  <a:pt x="16" y="2811"/>
                </a:lnTo>
                <a:cubicBezTo>
                  <a:pt x="16" y="2815"/>
                  <a:pt x="12" y="2819"/>
                  <a:pt x="8" y="2819"/>
                </a:cubicBezTo>
                <a:cubicBezTo>
                  <a:pt x="3" y="2819"/>
                  <a:pt x="0" y="2815"/>
                  <a:pt x="0" y="2811"/>
                </a:cubicBezTo>
                <a:lnTo>
                  <a:pt x="0" y="2699"/>
                </a:lnTo>
                <a:cubicBezTo>
                  <a:pt x="0" y="2694"/>
                  <a:pt x="3" y="2691"/>
                  <a:pt x="8" y="2691"/>
                </a:cubicBezTo>
                <a:cubicBezTo>
                  <a:pt x="12" y="2691"/>
                  <a:pt x="16" y="2694"/>
                  <a:pt x="16" y="2699"/>
                </a:cubicBezTo>
                <a:close/>
                <a:moveTo>
                  <a:pt x="16" y="2891"/>
                </a:moveTo>
                <a:lnTo>
                  <a:pt x="16" y="3003"/>
                </a:lnTo>
                <a:cubicBezTo>
                  <a:pt x="16" y="3007"/>
                  <a:pt x="12" y="3011"/>
                  <a:pt x="8" y="3011"/>
                </a:cubicBezTo>
                <a:cubicBezTo>
                  <a:pt x="3" y="3011"/>
                  <a:pt x="0" y="3007"/>
                  <a:pt x="0" y="3003"/>
                </a:cubicBezTo>
                <a:lnTo>
                  <a:pt x="0" y="2891"/>
                </a:lnTo>
                <a:cubicBezTo>
                  <a:pt x="0" y="2886"/>
                  <a:pt x="3" y="2883"/>
                  <a:pt x="8" y="2883"/>
                </a:cubicBezTo>
                <a:cubicBezTo>
                  <a:pt x="12" y="2883"/>
                  <a:pt x="16" y="2886"/>
                  <a:pt x="16" y="2891"/>
                </a:cubicBezTo>
                <a:close/>
                <a:moveTo>
                  <a:pt x="16" y="3083"/>
                </a:moveTo>
                <a:lnTo>
                  <a:pt x="16" y="3195"/>
                </a:lnTo>
                <a:cubicBezTo>
                  <a:pt x="16" y="3200"/>
                  <a:pt x="12" y="3203"/>
                  <a:pt x="8" y="3203"/>
                </a:cubicBezTo>
                <a:cubicBezTo>
                  <a:pt x="3" y="3203"/>
                  <a:pt x="0" y="3200"/>
                  <a:pt x="0" y="3195"/>
                </a:cubicBezTo>
                <a:lnTo>
                  <a:pt x="0" y="3083"/>
                </a:lnTo>
                <a:cubicBezTo>
                  <a:pt x="0" y="3079"/>
                  <a:pt x="3" y="3075"/>
                  <a:pt x="8" y="3075"/>
                </a:cubicBezTo>
                <a:cubicBezTo>
                  <a:pt x="12" y="3075"/>
                  <a:pt x="16" y="3079"/>
                  <a:pt x="16" y="3083"/>
                </a:cubicBezTo>
                <a:close/>
                <a:moveTo>
                  <a:pt x="16" y="3275"/>
                </a:moveTo>
                <a:lnTo>
                  <a:pt x="16" y="3387"/>
                </a:lnTo>
                <a:cubicBezTo>
                  <a:pt x="16" y="3392"/>
                  <a:pt x="12" y="3395"/>
                  <a:pt x="8" y="3395"/>
                </a:cubicBezTo>
                <a:cubicBezTo>
                  <a:pt x="3" y="3395"/>
                  <a:pt x="0" y="3392"/>
                  <a:pt x="0" y="3387"/>
                </a:cubicBezTo>
                <a:lnTo>
                  <a:pt x="0" y="3275"/>
                </a:lnTo>
                <a:cubicBezTo>
                  <a:pt x="0" y="3271"/>
                  <a:pt x="3" y="3267"/>
                  <a:pt x="8" y="3267"/>
                </a:cubicBezTo>
                <a:cubicBezTo>
                  <a:pt x="12" y="3267"/>
                  <a:pt x="16" y="3271"/>
                  <a:pt x="16" y="3275"/>
                </a:cubicBezTo>
                <a:close/>
                <a:moveTo>
                  <a:pt x="16" y="3467"/>
                </a:moveTo>
                <a:lnTo>
                  <a:pt x="16" y="3580"/>
                </a:lnTo>
                <a:cubicBezTo>
                  <a:pt x="16" y="3584"/>
                  <a:pt x="12" y="3588"/>
                  <a:pt x="8" y="3588"/>
                </a:cubicBezTo>
                <a:cubicBezTo>
                  <a:pt x="3" y="3588"/>
                  <a:pt x="0" y="3584"/>
                  <a:pt x="0" y="3580"/>
                </a:cubicBezTo>
                <a:lnTo>
                  <a:pt x="0" y="3467"/>
                </a:lnTo>
                <a:cubicBezTo>
                  <a:pt x="0" y="3463"/>
                  <a:pt x="3" y="3459"/>
                  <a:pt x="8" y="3459"/>
                </a:cubicBezTo>
                <a:cubicBezTo>
                  <a:pt x="12" y="3459"/>
                  <a:pt x="16" y="3463"/>
                  <a:pt x="16" y="3467"/>
                </a:cubicBezTo>
                <a:close/>
                <a:moveTo>
                  <a:pt x="16" y="3660"/>
                </a:moveTo>
                <a:lnTo>
                  <a:pt x="16" y="3772"/>
                </a:lnTo>
                <a:cubicBezTo>
                  <a:pt x="16" y="3776"/>
                  <a:pt x="12" y="3780"/>
                  <a:pt x="8" y="3780"/>
                </a:cubicBezTo>
                <a:cubicBezTo>
                  <a:pt x="3" y="3780"/>
                  <a:pt x="0" y="3776"/>
                  <a:pt x="0" y="3772"/>
                </a:cubicBezTo>
                <a:lnTo>
                  <a:pt x="0" y="3660"/>
                </a:lnTo>
                <a:cubicBezTo>
                  <a:pt x="0" y="3655"/>
                  <a:pt x="3" y="3652"/>
                  <a:pt x="8" y="3652"/>
                </a:cubicBezTo>
                <a:cubicBezTo>
                  <a:pt x="12" y="3652"/>
                  <a:pt x="16" y="3655"/>
                  <a:pt x="16" y="3660"/>
                </a:cubicBezTo>
                <a:close/>
                <a:moveTo>
                  <a:pt x="16" y="3852"/>
                </a:moveTo>
                <a:lnTo>
                  <a:pt x="16" y="3964"/>
                </a:lnTo>
                <a:cubicBezTo>
                  <a:pt x="16" y="3968"/>
                  <a:pt x="12" y="3972"/>
                  <a:pt x="8" y="3972"/>
                </a:cubicBezTo>
                <a:cubicBezTo>
                  <a:pt x="3" y="3972"/>
                  <a:pt x="0" y="3968"/>
                  <a:pt x="0" y="3964"/>
                </a:cubicBezTo>
                <a:lnTo>
                  <a:pt x="0" y="3852"/>
                </a:lnTo>
                <a:cubicBezTo>
                  <a:pt x="0" y="3847"/>
                  <a:pt x="3" y="3844"/>
                  <a:pt x="8" y="3844"/>
                </a:cubicBezTo>
                <a:cubicBezTo>
                  <a:pt x="12" y="3844"/>
                  <a:pt x="16" y="3847"/>
                  <a:pt x="16" y="3852"/>
                </a:cubicBezTo>
                <a:close/>
                <a:moveTo>
                  <a:pt x="16" y="4044"/>
                </a:moveTo>
                <a:lnTo>
                  <a:pt x="16" y="4156"/>
                </a:lnTo>
                <a:cubicBezTo>
                  <a:pt x="16" y="4161"/>
                  <a:pt x="12" y="4164"/>
                  <a:pt x="8" y="4164"/>
                </a:cubicBezTo>
                <a:cubicBezTo>
                  <a:pt x="3" y="4164"/>
                  <a:pt x="0" y="4161"/>
                  <a:pt x="0" y="4156"/>
                </a:cubicBezTo>
                <a:lnTo>
                  <a:pt x="0" y="4044"/>
                </a:lnTo>
                <a:cubicBezTo>
                  <a:pt x="0" y="4040"/>
                  <a:pt x="3" y="4036"/>
                  <a:pt x="8" y="4036"/>
                </a:cubicBezTo>
                <a:cubicBezTo>
                  <a:pt x="12" y="4036"/>
                  <a:pt x="16" y="4040"/>
                  <a:pt x="16" y="4044"/>
                </a:cubicBezTo>
                <a:close/>
                <a:moveTo>
                  <a:pt x="16" y="4236"/>
                </a:moveTo>
                <a:lnTo>
                  <a:pt x="16" y="4348"/>
                </a:lnTo>
                <a:cubicBezTo>
                  <a:pt x="16" y="4353"/>
                  <a:pt x="12" y="4356"/>
                  <a:pt x="8" y="4356"/>
                </a:cubicBezTo>
                <a:cubicBezTo>
                  <a:pt x="3" y="4356"/>
                  <a:pt x="0" y="4353"/>
                  <a:pt x="0" y="4348"/>
                </a:cubicBezTo>
                <a:lnTo>
                  <a:pt x="0" y="4236"/>
                </a:lnTo>
                <a:cubicBezTo>
                  <a:pt x="0" y="4232"/>
                  <a:pt x="3" y="4228"/>
                  <a:pt x="8" y="4228"/>
                </a:cubicBezTo>
                <a:cubicBezTo>
                  <a:pt x="12" y="4228"/>
                  <a:pt x="16" y="4232"/>
                  <a:pt x="16" y="4236"/>
                </a:cubicBezTo>
                <a:close/>
                <a:moveTo>
                  <a:pt x="16" y="4428"/>
                </a:moveTo>
                <a:lnTo>
                  <a:pt x="16" y="4541"/>
                </a:lnTo>
                <a:cubicBezTo>
                  <a:pt x="16" y="4545"/>
                  <a:pt x="12" y="4549"/>
                  <a:pt x="8" y="4549"/>
                </a:cubicBezTo>
                <a:cubicBezTo>
                  <a:pt x="3" y="4549"/>
                  <a:pt x="0" y="4545"/>
                  <a:pt x="0" y="4541"/>
                </a:cubicBezTo>
                <a:lnTo>
                  <a:pt x="0" y="4428"/>
                </a:lnTo>
                <a:cubicBezTo>
                  <a:pt x="0" y="4424"/>
                  <a:pt x="3" y="4420"/>
                  <a:pt x="8" y="4420"/>
                </a:cubicBezTo>
                <a:cubicBezTo>
                  <a:pt x="12" y="4420"/>
                  <a:pt x="16" y="4424"/>
                  <a:pt x="16" y="4428"/>
                </a:cubicBezTo>
                <a:close/>
                <a:moveTo>
                  <a:pt x="16" y="4621"/>
                </a:moveTo>
                <a:lnTo>
                  <a:pt x="16" y="4733"/>
                </a:lnTo>
                <a:cubicBezTo>
                  <a:pt x="16" y="4737"/>
                  <a:pt x="12" y="4741"/>
                  <a:pt x="8" y="4741"/>
                </a:cubicBezTo>
                <a:cubicBezTo>
                  <a:pt x="3" y="4741"/>
                  <a:pt x="0" y="4737"/>
                  <a:pt x="0" y="4733"/>
                </a:cubicBezTo>
                <a:lnTo>
                  <a:pt x="0" y="4621"/>
                </a:lnTo>
                <a:cubicBezTo>
                  <a:pt x="0" y="4616"/>
                  <a:pt x="3" y="4613"/>
                  <a:pt x="8" y="4613"/>
                </a:cubicBezTo>
                <a:cubicBezTo>
                  <a:pt x="12" y="4613"/>
                  <a:pt x="16" y="4616"/>
                  <a:pt x="16" y="4621"/>
                </a:cubicBezTo>
                <a:close/>
                <a:moveTo>
                  <a:pt x="16" y="4813"/>
                </a:moveTo>
                <a:lnTo>
                  <a:pt x="16" y="4925"/>
                </a:lnTo>
                <a:cubicBezTo>
                  <a:pt x="16" y="4929"/>
                  <a:pt x="12" y="4933"/>
                  <a:pt x="8" y="4933"/>
                </a:cubicBezTo>
                <a:cubicBezTo>
                  <a:pt x="3" y="4933"/>
                  <a:pt x="0" y="4929"/>
                  <a:pt x="0" y="4925"/>
                </a:cubicBezTo>
                <a:lnTo>
                  <a:pt x="0" y="4813"/>
                </a:lnTo>
                <a:cubicBezTo>
                  <a:pt x="0" y="4808"/>
                  <a:pt x="3" y="4805"/>
                  <a:pt x="8" y="4805"/>
                </a:cubicBezTo>
                <a:cubicBezTo>
                  <a:pt x="12" y="4805"/>
                  <a:pt x="16" y="4808"/>
                  <a:pt x="16" y="4813"/>
                </a:cubicBezTo>
                <a:close/>
                <a:moveTo>
                  <a:pt x="16" y="5005"/>
                </a:moveTo>
                <a:lnTo>
                  <a:pt x="16" y="5117"/>
                </a:lnTo>
                <a:cubicBezTo>
                  <a:pt x="16" y="5122"/>
                  <a:pt x="12" y="5125"/>
                  <a:pt x="8" y="5125"/>
                </a:cubicBezTo>
                <a:cubicBezTo>
                  <a:pt x="3" y="5125"/>
                  <a:pt x="0" y="5122"/>
                  <a:pt x="0" y="5117"/>
                </a:cubicBezTo>
                <a:lnTo>
                  <a:pt x="0" y="5005"/>
                </a:lnTo>
                <a:cubicBezTo>
                  <a:pt x="0" y="5001"/>
                  <a:pt x="3" y="4997"/>
                  <a:pt x="8" y="4997"/>
                </a:cubicBezTo>
                <a:cubicBezTo>
                  <a:pt x="12" y="4997"/>
                  <a:pt x="16" y="5001"/>
                  <a:pt x="16" y="5005"/>
                </a:cubicBezTo>
                <a:close/>
                <a:moveTo>
                  <a:pt x="16" y="5197"/>
                </a:moveTo>
                <a:lnTo>
                  <a:pt x="16" y="5309"/>
                </a:lnTo>
                <a:cubicBezTo>
                  <a:pt x="16" y="5314"/>
                  <a:pt x="12" y="5317"/>
                  <a:pt x="8" y="5317"/>
                </a:cubicBezTo>
                <a:cubicBezTo>
                  <a:pt x="3" y="5317"/>
                  <a:pt x="0" y="5314"/>
                  <a:pt x="0" y="5309"/>
                </a:cubicBezTo>
                <a:lnTo>
                  <a:pt x="0" y="5197"/>
                </a:lnTo>
                <a:cubicBezTo>
                  <a:pt x="0" y="5193"/>
                  <a:pt x="3" y="5189"/>
                  <a:pt x="8" y="5189"/>
                </a:cubicBezTo>
                <a:cubicBezTo>
                  <a:pt x="12" y="5189"/>
                  <a:pt x="16" y="5193"/>
                  <a:pt x="16" y="5197"/>
                </a:cubicBezTo>
                <a:close/>
                <a:moveTo>
                  <a:pt x="16" y="5389"/>
                </a:moveTo>
                <a:lnTo>
                  <a:pt x="16" y="5501"/>
                </a:lnTo>
                <a:cubicBezTo>
                  <a:pt x="16" y="5506"/>
                  <a:pt x="12" y="5509"/>
                  <a:pt x="8" y="5509"/>
                </a:cubicBezTo>
                <a:cubicBezTo>
                  <a:pt x="3" y="5509"/>
                  <a:pt x="0" y="5506"/>
                  <a:pt x="0" y="5501"/>
                </a:cubicBezTo>
                <a:lnTo>
                  <a:pt x="0" y="5389"/>
                </a:lnTo>
                <a:cubicBezTo>
                  <a:pt x="0" y="5385"/>
                  <a:pt x="3" y="5381"/>
                  <a:pt x="8" y="5381"/>
                </a:cubicBezTo>
                <a:cubicBezTo>
                  <a:pt x="12" y="5381"/>
                  <a:pt x="16" y="5385"/>
                  <a:pt x="16" y="5389"/>
                </a:cubicBezTo>
                <a:close/>
                <a:moveTo>
                  <a:pt x="16" y="5582"/>
                </a:moveTo>
                <a:lnTo>
                  <a:pt x="16" y="5608"/>
                </a:lnTo>
                <a:cubicBezTo>
                  <a:pt x="16" y="5612"/>
                  <a:pt x="12" y="5616"/>
                  <a:pt x="8" y="5616"/>
                </a:cubicBezTo>
                <a:cubicBezTo>
                  <a:pt x="3" y="5616"/>
                  <a:pt x="0" y="5612"/>
                  <a:pt x="0" y="5608"/>
                </a:cubicBezTo>
                <a:lnTo>
                  <a:pt x="0" y="5582"/>
                </a:lnTo>
                <a:cubicBezTo>
                  <a:pt x="0" y="5577"/>
                  <a:pt x="3" y="5574"/>
                  <a:pt x="8" y="5574"/>
                </a:cubicBezTo>
                <a:cubicBezTo>
                  <a:pt x="12" y="5574"/>
                  <a:pt x="16" y="5577"/>
                  <a:pt x="16" y="5582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711440" y="2193925"/>
            <a:ext cx="677863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843588" y="2247900"/>
            <a:ext cx="49688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Client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0379075" y="2247900"/>
            <a:ext cx="5270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Server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0479088" y="1814513"/>
            <a:ext cx="228600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0479088" y="1814513"/>
            <a:ext cx="228600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10650538" y="1984375"/>
            <a:ext cx="26988" cy="254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10650538" y="1984375"/>
            <a:ext cx="26988" cy="25400"/>
          </a:xfrm>
          <a:prstGeom prst="ellips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6" name="Freeform 23"/>
          <p:cNvSpPr>
            <a:spLocks noEditPoints="1"/>
          </p:cNvSpPr>
          <p:nvPr/>
        </p:nvSpPr>
        <p:spPr bwMode="auto">
          <a:xfrm>
            <a:off x="10566400" y="2039938"/>
            <a:ext cx="111125" cy="60325"/>
          </a:xfrm>
          <a:custGeom>
            <a:avLst/>
            <a:gdLst>
              <a:gd name="T0" fmla="*/ 0 w 70"/>
              <a:gd name="T1" fmla="*/ 38 h 38"/>
              <a:gd name="T2" fmla="*/ 70 w 70"/>
              <a:gd name="T3" fmla="*/ 38 h 38"/>
              <a:gd name="T4" fmla="*/ 70 w 70"/>
              <a:gd name="T5" fmla="*/ 32 h 38"/>
              <a:gd name="T6" fmla="*/ 0 w 70"/>
              <a:gd name="T7" fmla="*/ 32 h 38"/>
              <a:gd name="T8" fmla="*/ 0 w 70"/>
              <a:gd name="T9" fmla="*/ 38 h 38"/>
              <a:gd name="T10" fmla="*/ 0 w 70"/>
              <a:gd name="T11" fmla="*/ 22 h 38"/>
              <a:gd name="T12" fmla="*/ 70 w 70"/>
              <a:gd name="T13" fmla="*/ 22 h 38"/>
              <a:gd name="T14" fmla="*/ 70 w 70"/>
              <a:gd name="T15" fmla="*/ 16 h 38"/>
              <a:gd name="T16" fmla="*/ 0 w 70"/>
              <a:gd name="T17" fmla="*/ 16 h 38"/>
              <a:gd name="T18" fmla="*/ 0 w 70"/>
              <a:gd name="T19" fmla="*/ 22 h 38"/>
              <a:gd name="T20" fmla="*/ 0 w 70"/>
              <a:gd name="T21" fmla="*/ 5 h 38"/>
              <a:gd name="T22" fmla="*/ 70 w 70"/>
              <a:gd name="T23" fmla="*/ 5 h 38"/>
              <a:gd name="T24" fmla="*/ 70 w 70"/>
              <a:gd name="T25" fmla="*/ 0 h 38"/>
              <a:gd name="T26" fmla="*/ 0 w 70"/>
              <a:gd name="T27" fmla="*/ 0 h 38"/>
              <a:gd name="T28" fmla="*/ 0 w 70"/>
              <a:gd name="T29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0" h="38">
                <a:moveTo>
                  <a:pt x="0" y="38"/>
                </a:moveTo>
                <a:lnTo>
                  <a:pt x="70" y="38"/>
                </a:lnTo>
                <a:lnTo>
                  <a:pt x="70" y="32"/>
                </a:lnTo>
                <a:lnTo>
                  <a:pt x="0" y="32"/>
                </a:lnTo>
                <a:lnTo>
                  <a:pt x="0" y="38"/>
                </a:lnTo>
                <a:close/>
                <a:moveTo>
                  <a:pt x="0" y="22"/>
                </a:moveTo>
                <a:lnTo>
                  <a:pt x="70" y="22"/>
                </a:lnTo>
                <a:lnTo>
                  <a:pt x="70" y="16"/>
                </a:lnTo>
                <a:lnTo>
                  <a:pt x="0" y="16"/>
                </a:lnTo>
                <a:lnTo>
                  <a:pt x="0" y="22"/>
                </a:lnTo>
                <a:close/>
                <a:moveTo>
                  <a:pt x="0" y="5"/>
                </a:moveTo>
                <a:lnTo>
                  <a:pt x="70" y="5"/>
                </a:lnTo>
                <a:lnTo>
                  <a:pt x="70" y="0"/>
                </a:lnTo>
                <a:lnTo>
                  <a:pt x="0" y="0"/>
                </a:lnTo>
                <a:lnTo>
                  <a:pt x="0" y="5"/>
                </a:lnTo>
                <a:close/>
              </a:path>
            </a:pathLst>
          </a:custGeom>
          <a:solidFill>
            <a:srgbClr val="3185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7" name="Freeform 24"/>
          <p:cNvSpPr>
            <a:spLocks noEditPoints="1"/>
          </p:cNvSpPr>
          <p:nvPr/>
        </p:nvSpPr>
        <p:spPr bwMode="auto">
          <a:xfrm>
            <a:off x="6035675" y="4424363"/>
            <a:ext cx="4562475" cy="9525"/>
          </a:xfrm>
          <a:custGeom>
            <a:avLst/>
            <a:gdLst>
              <a:gd name="T0" fmla="*/ 7325 w 7333"/>
              <a:gd name="T1" fmla="*/ 0 h 16"/>
              <a:gd name="T2" fmla="*/ 7013 w 7333"/>
              <a:gd name="T3" fmla="*/ 8 h 16"/>
              <a:gd name="T4" fmla="*/ 6940 w 7333"/>
              <a:gd name="T5" fmla="*/ 16 h 16"/>
              <a:gd name="T6" fmla="*/ 6949 w 7333"/>
              <a:gd name="T7" fmla="*/ 8 h 16"/>
              <a:gd name="T8" fmla="*/ 6636 w 7333"/>
              <a:gd name="T9" fmla="*/ 0 h 16"/>
              <a:gd name="T10" fmla="*/ 6444 w 7333"/>
              <a:gd name="T11" fmla="*/ 16 h 16"/>
              <a:gd name="T12" fmla="*/ 6556 w 7333"/>
              <a:gd name="T13" fmla="*/ 16 h 16"/>
              <a:gd name="T14" fmla="*/ 6364 w 7333"/>
              <a:gd name="T15" fmla="*/ 0 h 16"/>
              <a:gd name="T16" fmla="*/ 6052 w 7333"/>
              <a:gd name="T17" fmla="*/ 8 h 16"/>
              <a:gd name="T18" fmla="*/ 5980 w 7333"/>
              <a:gd name="T19" fmla="*/ 16 h 16"/>
              <a:gd name="T20" fmla="*/ 5988 w 7333"/>
              <a:gd name="T21" fmla="*/ 8 h 16"/>
              <a:gd name="T22" fmla="*/ 5675 w 7333"/>
              <a:gd name="T23" fmla="*/ 0 h 16"/>
              <a:gd name="T24" fmla="*/ 5483 w 7333"/>
              <a:gd name="T25" fmla="*/ 16 h 16"/>
              <a:gd name="T26" fmla="*/ 5595 w 7333"/>
              <a:gd name="T27" fmla="*/ 16 h 16"/>
              <a:gd name="T28" fmla="*/ 5403 w 7333"/>
              <a:gd name="T29" fmla="*/ 0 h 16"/>
              <a:gd name="T30" fmla="*/ 5091 w 7333"/>
              <a:gd name="T31" fmla="*/ 8 h 16"/>
              <a:gd name="T32" fmla="*/ 5019 w 7333"/>
              <a:gd name="T33" fmla="*/ 16 h 16"/>
              <a:gd name="T34" fmla="*/ 5027 w 7333"/>
              <a:gd name="T35" fmla="*/ 8 h 16"/>
              <a:gd name="T36" fmla="*/ 4714 w 7333"/>
              <a:gd name="T37" fmla="*/ 0 h 16"/>
              <a:gd name="T38" fmla="*/ 4522 w 7333"/>
              <a:gd name="T39" fmla="*/ 16 h 16"/>
              <a:gd name="T40" fmla="*/ 4634 w 7333"/>
              <a:gd name="T41" fmla="*/ 16 h 16"/>
              <a:gd name="T42" fmla="*/ 4442 w 7333"/>
              <a:gd name="T43" fmla="*/ 0 h 16"/>
              <a:gd name="T44" fmla="*/ 4130 w 7333"/>
              <a:gd name="T45" fmla="*/ 8 h 16"/>
              <a:gd name="T46" fmla="*/ 4058 w 7333"/>
              <a:gd name="T47" fmla="*/ 16 h 16"/>
              <a:gd name="T48" fmla="*/ 4066 w 7333"/>
              <a:gd name="T49" fmla="*/ 8 h 16"/>
              <a:gd name="T50" fmla="*/ 3753 w 7333"/>
              <a:gd name="T51" fmla="*/ 0 h 16"/>
              <a:gd name="T52" fmla="*/ 3561 w 7333"/>
              <a:gd name="T53" fmla="*/ 16 h 16"/>
              <a:gd name="T54" fmla="*/ 3673 w 7333"/>
              <a:gd name="T55" fmla="*/ 16 h 16"/>
              <a:gd name="T56" fmla="*/ 3481 w 7333"/>
              <a:gd name="T57" fmla="*/ 0 h 16"/>
              <a:gd name="T58" fmla="*/ 3169 w 7333"/>
              <a:gd name="T59" fmla="*/ 8 h 16"/>
              <a:gd name="T60" fmla="*/ 3097 w 7333"/>
              <a:gd name="T61" fmla="*/ 16 h 16"/>
              <a:gd name="T62" fmla="*/ 3105 w 7333"/>
              <a:gd name="T63" fmla="*/ 8 h 16"/>
              <a:gd name="T64" fmla="*/ 2792 w 7333"/>
              <a:gd name="T65" fmla="*/ 0 h 16"/>
              <a:gd name="T66" fmla="*/ 2600 w 7333"/>
              <a:gd name="T67" fmla="*/ 16 h 16"/>
              <a:gd name="T68" fmla="*/ 2712 w 7333"/>
              <a:gd name="T69" fmla="*/ 16 h 16"/>
              <a:gd name="T70" fmla="*/ 2520 w 7333"/>
              <a:gd name="T71" fmla="*/ 0 h 16"/>
              <a:gd name="T72" fmla="*/ 2208 w 7333"/>
              <a:gd name="T73" fmla="*/ 8 h 16"/>
              <a:gd name="T74" fmla="*/ 2136 w 7333"/>
              <a:gd name="T75" fmla="*/ 16 h 16"/>
              <a:gd name="T76" fmla="*/ 2144 w 7333"/>
              <a:gd name="T77" fmla="*/ 8 h 16"/>
              <a:gd name="T78" fmla="*/ 1831 w 7333"/>
              <a:gd name="T79" fmla="*/ 0 h 16"/>
              <a:gd name="T80" fmla="*/ 1639 w 7333"/>
              <a:gd name="T81" fmla="*/ 16 h 16"/>
              <a:gd name="T82" fmla="*/ 1751 w 7333"/>
              <a:gd name="T83" fmla="*/ 16 h 16"/>
              <a:gd name="T84" fmla="*/ 1559 w 7333"/>
              <a:gd name="T85" fmla="*/ 0 h 16"/>
              <a:gd name="T86" fmla="*/ 1247 w 7333"/>
              <a:gd name="T87" fmla="*/ 8 h 16"/>
              <a:gd name="T88" fmla="*/ 1175 w 7333"/>
              <a:gd name="T89" fmla="*/ 16 h 16"/>
              <a:gd name="T90" fmla="*/ 1183 w 7333"/>
              <a:gd name="T91" fmla="*/ 8 h 16"/>
              <a:gd name="T92" fmla="*/ 870 w 7333"/>
              <a:gd name="T93" fmla="*/ 0 h 16"/>
              <a:gd name="T94" fmla="*/ 678 w 7333"/>
              <a:gd name="T95" fmla="*/ 16 h 16"/>
              <a:gd name="T96" fmla="*/ 790 w 7333"/>
              <a:gd name="T97" fmla="*/ 16 h 16"/>
              <a:gd name="T98" fmla="*/ 598 w 7333"/>
              <a:gd name="T99" fmla="*/ 0 h 16"/>
              <a:gd name="T100" fmla="*/ 286 w 7333"/>
              <a:gd name="T101" fmla="*/ 8 h 16"/>
              <a:gd name="T102" fmla="*/ 214 w 7333"/>
              <a:gd name="T103" fmla="*/ 16 h 16"/>
              <a:gd name="T104" fmla="*/ 222 w 7333"/>
              <a:gd name="T105" fmla="*/ 8 h 16"/>
              <a:gd name="T106" fmla="*/ 8 w 7333"/>
              <a:gd name="T10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33" h="16">
                <a:moveTo>
                  <a:pt x="7325" y="16"/>
                </a:moveTo>
                <a:lnTo>
                  <a:pt x="7213" y="16"/>
                </a:lnTo>
                <a:cubicBezTo>
                  <a:pt x="7208" y="16"/>
                  <a:pt x="7205" y="12"/>
                  <a:pt x="7205" y="8"/>
                </a:cubicBezTo>
                <a:cubicBezTo>
                  <a:pt x="7205" y="3"/>
                  <a:pt x="7208" y="0"/>
                  <a:pt x="7213" y="0"/>
                </a:cubicBezTo>
                <a:lnTo>
                  <a:pt x="7325" y="0"/>
                </a:lnTo>
                <a:cubicBezTo>
                  <a:pt x="7329" y="0"/>
                  <a:pt x="7333" y="3"/>
                  <a:pt x="7333" y="8"/>
                </a:cubicBezTo>
                <a:cubicBezTo>
                  <a:pt x="7333" y="12"/>
                  <a:pt x="7329" y="16"/>
                  <a:pt x="7325" y="16"/>
                </a:cubicBezTo>
                <a:close/>
                <a:moveTo>
                  <a:pt x="7133" y="16"/>
                </a:moveTo>
                <a:lnTo>
                  <a:pt x="7021" y="16"/>
                </a:lnTo>
                <a:cubicBezTo>
                  <a:pt x="7016" y="16"/>
                  <a:pt x="7013" y="12"/>
                  <a:pt x="7013" y="8"/>
                </a:cubicBezTo>
                <a:cubicBezTo>
                  <a:pt x="7013" y="3"/>
                  <a:pt x="7016" y="0"/>
                  <a:pt x="7021" y="0"/>
                </a:cubicBezTo>
                <a:lnTo>
                  <a:pt x="7133" y="0"/>
                </a:lnTo>
                <a:cubicBezTo>
                  <a:pt x="7137" y="0"/>
                  <a:pt x="7141" y="3"/>
                  <a:pt x="7141" y="8"/>
                </a:cubicBezTo>
                <a:cubicBezTo>
                  <a:pt x="7141" y="12"/>
                  <a:pt x="7137" y="16"/>
                  <a:pt x="7133" y="16"/>
                </a:cubicBezTo>
                <a:close/>
                <a:moveTo>
                  <a:pt x="6940" y="16"/>
                </a:moveTo>
                <a:lnTo>
                  <a:pt x="6828" y="16"/>
                </a:lnTo>
                <a:cubicBezTo>
                  <a:pt x="6824" y="16"/>
                  <a:pt x="6820" y="12"/>
                  <a:pt x="6820" y="8"/>
                </a:cubicBezTo>
                <a:cubicBezTo>
                  <a:pt x="6820" y="3"/>
                  <a:pt x="6824" y="0"/>
                  <a:pt x="6828" y="0"/>
                </a:cubicBezTo>
                <a:lnTo>
                  <a:pt x="6940" y="0"/>
                </a:lnTo>
                <a:cubicBezTo>
                  <a:pt x="6945" y="0"/>
                  <a:pt x="6949" y="3"/>
                  <a:pt x="6949" y="8"/>
                </a:cubicBezTo>
                <a:cubicBezTo>
                  <a:pt x="6949" y="12"/>
                  <a:pt x="6945" y="16"/>
                  <a:pt x="6940" y="16"/>
                </a:cubicBezTo>
                <a:close/>
                <a:moveTo>
                  <a:pt x="6748" y="16"/>
                </a:moveTo>
                <a:lnTo>
                  <a:pt x="6636" y="16"/>
                </a:lnTo>
                <a:cubicBezTo>
                  <a:pt x="6632" y="16"/>
                  <a:pt x="6628" y="12"/>
                  <a:pt x="6628" y="8"/>
                </a:cubicBezTo>
                <a:cubicBezTo>
                  <a:pt x="6628" y="3"/>
                  <a:pt x="6632" y="0"/>
                  <a:pt x="6636" y="0"/>
                </a:cubicBezTo>
                <a:lnTo>
                  <a:pt x="6748" y="0"/>
                </a:lnTo>
                <a:cubicBezTo>
                  <a:pt x="6753" y="0"/>
                  <a:pt x="6756" y="3"/>
                  <a:pt x="6756" y="8"/>
                </a:cubicBezTo>
                <a:cubicBezTo>
                  <a:pt x="6756" y="12"/>
                  <a:pt x="6753" y="16"/>
                  <a:pt x="6748" y="16"/>
                </a:cubicBezTo>
                <a:close/>
                <a:moveTo>
                  <a:pt x="6556" y="16"/>
                </a:moveTo>
                <a:lnTo>
                  <a:pt x="6444" y="16"/>
                </a:lnTo>
                <a:cubicBezTo>
                  <a:pt x="6440" y="16"/>
                  <a:pt x="6436" y="12"/>
                  <a:pt x="6436" y="8"/>
                </a:cubicBezTo>
                <a:cubicBezTo>
                  <a:pt x="6436" y="3"/>
                  <a:pt x="6440" y="0"/>
                  <a:pt x="6444" y="0"/>
                </a:cubicBezTo>
                <a:lnTo>
                  <a:pt x="6556" y="0"/>
                </a:lnTo>
                <a:cubicBezTo>
                  <a:pt x="6561" y="0"/>
                  <a:pt x="6564" y="3"/>
                  <a:pt x="6564" y="8"/>
                </a:cubicBezTo>
                <a:cubicBezTo>
                  <a:pt x="6564" y="12"/>
                  <a:pt x="6561" y="16"/>
                  <a:pt x="6556" y="16"/>
                </a:cubicBezTo>
                <a:close/>
                <a:moveTo>
                  <a:pt x="6364" y="16"/>
                </a:moveTo>
                <a:lnTo>
                  <a:pt x="6252" y="16"/>
                </a:lnTo>
                <a:cubicBezTo>
                  <a:pt x="6247" y="16"/>
                  <a:pt x="6244" y="12"/>
                  <a:pt x="6244" y="8"/>
                </a:cubicBezTo>
                <a:cubicBezTo>
                  <a:pt x="6244" y="3"/>
                  <a:pt x="6247" y="0"/>
                  <a:pt x="6252" y="0"/>
                </a:cubicBezTo>
                <a:lnTo>
                  <a:pt x="6364" y="0"/>
                </a:lnTo>
                <a:cubicBezTo>
                  <a:pt x="6368" y="0"/>
                  <a:pt x="6372" y="3"/>
                  <a:pt x="6372" y="8"/>
                </a:cubicBezTo>
                <a:cubicBezTo>
                  <a:pt x="6372" y="12"/>
                  <a:pt x="6368" y="16"/>
                  <a:pt x="6364" y="16"/>
                </a:cubicBezTo>
                <a:close/>
                <a:moveTo>
                  <a:pt x="6172" y="16"/>
                </a:moveTo>
                <a:lnTo>
                  <a:pt x="6060" y="16"/>
                </a:lnTo>
                <a:cubicBezTo>
                  <a:pt x="6055" y="16"/>
                  <a:pt x="6052" y="12"/>
                  <a:pt x="6052" y="8"/>
                </a:cubicBezTo>
                <a:cubicBezTo>
                  <a:pt x="6052" y="3"/>
                  <a:pt x="6055" y="0"/>
                  <a:pt x="6060" y="0"/>
                </a:cubicBezTo>
                <a:lnTo>
                  <a:pt x="6172" y="0"/>
                </a:lnTo>
                <a:cubicBezTo>
                  <a:pt x="6176" y="0"/>
                  <a:pt x="6180" y="3"/>
                  <a:pt x="6180" y="8"/>
                </a:cubicBezTo>
                <a:cubicBezTo>
                  <a:pt x="6180" y="12"/>
                  <a:pt x="6176" y="16"/>
                  <a:pt x="6172" y="16"/>
                </a:cubicBezTo>
                <a:close/>
                <a:moveTo>
                  <a:pt x="5980" y="16"/>
                </a:moveTo>
                <a:lnTo>
                  <a:pt x="5867" y="16"/>
                </a:lnTo>
                <a:cubicBezTo>
                  <a:pt x="5863" y="16"/>
                  <a:pt x="5859" y="12"/>
                  <a:pt x="5859" y="8"/>
                </a:cubicBezTo>
                <a:cubicBezTo>
                  <a:pt x="5859" y="3"/>
                  <a:pt x="5863" y="0"/>
                  <a:pt x="5867" y="0"/>
                </a:cubicBezTo>
                <a:lnTo>
                  <a:pt x="5980" y="0"/>
                </a:lnTo>
                <a:cubicBezTo>
                  <a:pt x="5984" y="0"/>
                  <a:pt x="5988" y="3"/>
                  <a:pt x="5988" y="8"/>
                </a:cubicBezTo>
                <a:cubicBezTo>
                  <a:pt x="5988" y="12"/>
                  <a:pt x="5984" y="16"/>
                  <a:pt x="5980" y="16"/>
                </a:cubicBezTo>
                <a:close/>
                <a:moveTo>
                  <a:pt x="5787" y="16"/>
                </a:moveTo>
                <a:lnTo>
                  <a:pt x="5675" y="16"/>
                </a:lnTo>
                <a:cubicBezTo>
                  <a:pt x="5671" y="16"/>
                  <a:pt x="5667" y="12"/>
                  <a:pt x="5667" y="8"/>
                </a:cubicBezTo>
                <a:cubicBezTo>
                  <a:pt x="5667" y="3"/>
                  <a:pt x="5671" y="0"/>
                  <a:pt x="5675" y="0"/>
                </a:cubicBezTo>
                <a:lnTo>
                  <a:pt x="5787" y="0"/>
                </a:lnTo>
                <a:cubicBezTo>
                  <a:pt x="5792" y="0"/>
                  <a:pt x="5795" y="3"/>
                  <a:pt x="5795" y="8"/>
                </a:cubicBezTo>
                <a:cubicBezTo>
                  <a:pt x="5795" y="12"/>
                  <a:pt x="5792" y="16"/>
                  <a:pt x="5787" y="16"/>
                </a:cubicBezTo>
                <a:close/>
                <a:moveTo>
                  <a:pt x="5595" y="16"/>
                </a:moveTo>
                <a:lnTo>
                  <a:pt x="5483" y="16"/>
                </a:lnTo>
                <a:cubicBezTo>
                  <a:pt x="5479" y="16"/>
                  <a:pt x="5475" y="12"/>
                  <a:pt x="5475" y="8"/>
                </a:cubicBezTo>
                <a:cubicBezTo>
                  <a:pt x="5475" y="3"/>
                  <a:pt x="5479" y="0"/>
                  <a:pt x="5483" y="0"/>
                </a:cubicBezTo>
                <a:lnTo>
                  <a:pt x="5595" y="0"/>
                </a:lnTo>
                <a:cubicBezTo>
                  <a:pt x="5600" y="0"/>
                  <a:pt x="5603" y="3"/>
                  <a:pt x="5603" y="8"/>
                </a:cubicBezTo>
                <a:cubicBezTo>
                  <a:pt x="5603" y="12"/>
                  <a:pt x="5600" y="16"/>
                  <a:pt x="5595" y="16"/>
                </a:cubicBezTo>
                <a:close/>
                <a:moveTo>
                  <a:pt x="5403" y="16"/>
                </a:moveTo>
                <a:lnTo>
                  <a:pt x="5291" y="16"/>
                </a:lnTo>
                <a:cubicBezTo>
                  <a:pt x="5286" y="16"/>
                  <a:pt x="5283" y="12"/>
                  <a:pt x="5283" y="8"/>
                </a:cubicBezTo>
                <a:cubicBezTo>
                  <a:pt x="5283" y="3"/>
                  <a:pt x="5286" y="0"/>
                  <a:pt x="5291" y="0"/>
                </a:cubicBezTo>
                <a:lnTo>
                  <a:pt x="5403" y="0"/>
                </a:lnTo>
                <a:cubicBezTo>
                  <a:pt x="5407" y="0"/>
                  <a:pt x="5411" y="3"/>
                  <a:pt x="5411" y="8"/>
                </a:cubicBezTo>
                <a:cubicBezTo>
                  <a:pt x="5411" y="12"/>
                  <a:pt x="5407" y="16"/>
                  <a:pt x="5403" y="16"/>
                </a:cubicBezTo>
                <a:close/>
                <a:moveTo>
                  <a:pt x="5211" y="16"/>
                </a:moveTo>
                <a:lnTo>
                  <a:pt x="5099" y="16"/>
                </a:lnTo>
                <a:cubicBezTo>
                  <a:pt x="5094" y="16"/>
                  <a:pt x="5091" y="12"/>
                  <a:pt x="5091" y="8"/>
                </a:cubicBezTo>
                <a:cubicBezTo>
                  <a:pt x="5091" y="3"/>
                  <a:pt x="5094" y="0"/>
                  <a:pt x="5099" y="0"/>
                </a:cubicBezTo>
                <a:lnTo>
                  <a:pt x="5211" y="0"/>
                </a:lnTo>
                <a:cubicBezTo>
                  <a:pt x="5215" y="0"/>
                  <a:pt x="5219" y="3"/>
                  <a:pt x="5219" y="8"/>
                </a:cubicBezTo>
                <a:cubicBezTo>
                  <a:pt x="5219" y="12"/>
                  <a:pt x="5215" y="16"/>
                  <a:pt x="5211" y="16"/>
                </a:cubicBezTo>
                <a:close/>
                <a:moveTo>
                  <a:pt x="5019" y="16"/>
                </a:moveTo>
                <a:lnTo>
                  <a:pt x="4906" y="16"/>
                </a:lnTo>
                <a:cubicBezTo>
                  <a:pt x="4902" y="16"/>
                  <a:pt x="4898" y="12"/>
                  <a:pt x="4898" y="8"/>
                </a:cubicBezTo>
                <a:cubicBezTo>
                  <a:pt x="4898" y="3"/>
                  <a:pt x="4902" y="0"/>
                  <a:pt x="4906" y="0"/>
                </a:cubicBezTo>
                <a:lnTo>
                  <a:pt x="5019" y="0"/>
                </a:lnTo>
                <a:cubicBezTo>
                  <a:pt x="5023" y="0"/>
                  <a:pt x="5027" y="3"/>
                  <a:pt x="5027" y="8"/>
                </a:cubicBezTo>
                <a:cubicBezTo>
                  <a:pt x="5027" y="12"/>
                  <a:pt x="5023" y="16"/>
                  <a:pt x="5019" y="16"/>
                </a:cubicBezTo>
                <a:close/>
                <a:moveTo>
                  <a:pt x="4826" y="16"/>
                </a:moveTo>
                <a:lnTo>
                  <a:pt x="4714" y="16"/>
                </a:lnTo>
                <a:cubicBezTo>
                  <a:pt x="4710" y="16"/>
                  <a:pt x="4706" y="12"/>
                  <a:pt x="4706" y="8"/>
                </a:cubicBezTo>
                <a:cubicBezTo>
                  <a:pt x="4706" y="3"/>
                  <a:pt x="4710" y="0"/>
                  <a:pt x="4714" y="0"/>
                </a:cubicBezTo>
                <a:lnTo>
                  <a:pt x="4826" y="0"/>
                </a:lnTo>
                <a:cubicBezTo>
                  <a:pt x="4831" y="0"/>
                  <a:pt x="4834" y="3"/>
                  <a:pt x="4834" y="8"/>
                </a:cubicBezTo>
                <a:cubicBezTo>
                  <a:pt x="4834" y="12"/>
                  <a:pt x="4831" y="16"/>
                  <a:pt x="4826" y="16"/>
                </a:cubicBezTo>
                <a:close/>
                <a:moveTo>
                  <a:pt x="4634" y="16"/>
                </a:moveTo>
                <a:lnTo>
                  <a:pt x="4522" y="16"/>
                </a:lnTo>
                <a:cubicBezTo>
                  <a:pt x="4518" y="16"/>
                  <a:pt x="4514" y="12"/>
                  <a:pt x="4514" y="8"/>
                </a:cubicBezTo>
                <a:cubicBezTo>
                  <a:pt x="4514" y="3"/>
                  <a:pt x="4518" y="0"/>
                  <a:pt x="4522" y="0"/>
                </a:cubicBezTo>
                <a:lnTo>
                  <a:pt x="4634" y="0"/>
                </a:lnTo>
                <a:cubicBezTo>
                  <a:pt x="4639" y="0"/>
                  <a:pt x="4642" y="3"/>
                  <a:pt x="4642" y="8"/>
                </a:cubicBezTo>
                <a:cubicBezTo>
                  <a:pt x="4642" y="12"/>
                  <a:pt x="4639" y="16"/>
                  <a:pt x="4634" y="16"/>
                </a:cubicBezTo>
                <a:close/>
                <a:moveTo>
                  <a:pt x="4442" y="16"/>
                </a:moveTo>
                <a:lnTo>
                  <a:pt x="4330" y="16"/>
                </a:lnTo>
                <a:cubicBezTo>
                  <a:pt x="4325" y="16"/>
                  <a:pt x="4322" y="12"/>
                  <a:pt x="4322" y="8"/>
                </a:cubicBezTo>
                <a:cubicBezTo>
                  <a:pt x="4322" y="3"/>
                  <a:pt x="4325" y="0"/>
                  <a:pt x="4330" y="0"/>
                </a:cubicBezTo>
                <a:lnTo>
                  <a:pt x="4442" y="0"/>
                </a:lnTo>
                <a:cubicBezTo>
                  <a:pt x="4446" y="0"/>
                  <a:pt x="4450" y="3"/>
                  <a:pt x="4450" y="8"/>
                </a:cubicBezTo>
                <a:cubicBezTo>
                  <a:pt x="4450" y="12"/>
                  <a:pt x="4446" y="16"/>
                  <a:pt x="4442" y="16"/>
                </a:cubicBezTo>
                <a:close/>
                <a:moveTo>
                  <a:pt x="4250" y="16"/>
                </a:moveTo>
                <a:lnTo>
                  <a:pt x="4138" y="16"/>
                </a:lnTo>
                <a:cubicBezTo>
                  <a:pt x="4133" y="16"/>
                  <a:pt x="4130" y="12"/>
                  <a:pt x="4130" y="8"/>
                </a:cubicBezTo>
                <a:cubicBezTo>
                  <a:pt x="4130" y="3"/>
                  <a:pt x="4133" y="0"/>
                  <a:pt x="4138" y="0"/>
                </a:cubicBezTo>
                <a:lnTo>
                  <a:pt x="4250" y="0"/>
                </a:lnTo>
                <a:cubicBezTo>
                  <a:pt x="4254" y="0"/>
                  <a:pt x="4258" y="3"/>
                  <a:pt x="4258" y="8"/>
                </a:cubicBezTo>
                <a:cubicBezTo>
                  <a:pt x="4258" y="12"/>
                  <a:pt x="4254" y="16"/>
                  <a:pt x="4250" y="16"/>
                </a:cubicBezTo>
                <a:close/>
                <a:moveTo>
                  <a:pt x="4058" y="16"/>
                </a:moveTo>
                <a:lnTo>
                  <a:pt x="3946" y="16"/>
                </a:lnTo>
                <a:cubicBezTo>
                  <a:pt x="3941" y="16"/>
                  <a:pt x="3937" y="12"/>
                  <a:pt x="3937" y="8"/>
                </a:cubicBezTo>
                <a:cubicBezTo>
                  <a:pt x="3937" y="3"/>
                  <a:pt x="3941" y="0"/>
                  <a:pt x="3946" y="0"/>
                </a:cubicBezTo>
                <a:lnTo>
                  <a:pt x="4058" y="0"/>
                </a:lnTo>
                <a:cubicBezTo>
                  <a:pt x="4062" y="0"/>
                  <a:pt x="4066" y="3"/>
                  <a:pt x="4066" y="8"/>
                </a:cubicBezTo>
                <a:cubicBezTo>
                  <a:pt x="4066" y="12"/>
                  <a:pt x="4062" y="16"/>
                  <a:pt x="4058" y="16"/>
                </a:cubicBezTo>
                <a:close/>
                <a:moveTo>
                  <a:pt x="3865" y="16"/>
                </a:moveTo>
                <a:lnTo>
                  <a:pt x="3753" y="16"/>
                </a:lnTo>
                <a:cubicBezTo>
                  <a:pt x="3749" y="16"/>
                  <a:pt x="3745" y="12"/>
                  <a:pt x="3745" y="8"/>
                </a:cubicBezTo>
                <a:cubicBezTo>
                  <a:pt x="3745" y="3"/>
                  <a:pt x="3749" y="0"/>
                  <a:pt x="3753" y="0"/>
                </a:cubicBezTo>
                <a:lnTo>
                  <a:pt x="3865" y="0"/>
                </a:lnTo>
                <a:cubicBezTo>
                  <a:pt x="3870" y="0"/>
                  <a:pt x="3873" y="3"/>
                  <a:pt x="3873" y="8"/>
                </a:cubicBezTo>
                <a:cubicBezTo>
                  <a:pt x="3873" y="12"/>
                  <a:pt x="3870" y="16"/>
                  <a:pt x="3865" y="16"/>
                </a:cubicBezTo>
                <a:close/>
                <a:moveTo>
                  <a:pt x="3673" y="16"/>
                </a:moveTo>
                <a:lnTo>
                  <a:pt x="3561" y="16"/>
                </a:lnTo>
                <a:cubicBezTo>
                  <a:pt x="3557" y="16"/>
                  <a:pt x="3553" y="12"/>
                  <a:pt x="3553" y="8"/>
                </a:cubicBezTo>
                <a:cubicBezTo>
                  <a:pt x="3553" y="3"/>
                  <a:pt x="3557" y="0"/>
                  <a:pt x="3561" y="0"/>
                </a:cubicBezTo>
                <a:lnTo>
                  <a:pt x="3673" y="0"/>
                </a:lnTo>
                <a:cubicBezTo>
                  <a:pt x="3678" y="0"/>
                  <a:pt x="3681" y="3"/>
                  <a:pt x="3681" y="8"/>
                </a:cubicBezTo>
                <a:cubicBezTo>
                  <a:pt x="3681" y="12"/>
                  <a:pt x="3678" y="16"/>
                  <a:pt x="3673" y="16"/>
                </a:cubicBezTo>
                <a:close/>
                <a:moveTo>
                  <a:pt x="3481" y="16"/>
                </a:moveTo>
                <a:lnTo>
                  <a:pt x="3369" y="16"/>
                </a:lnTo>
                <a:cubicBezTo>
                  <a:pt x="3365" y="16"/>
                  <a:pt x="3361" y="12"/>
                  <a:pt x="3361" y="8"/>
                </a:cubicBezTo>
                <a:cubicBezTo>
                  <a:pt x="3361" y="3"/>
                  <a:pt x="3365" y="0"/>
                  <a:pt x="3369" y="0"/>
                </a:cubicBezTo>
                <a:lnTo>
                  <a:pt x="3481" y="0"/>
                </a:lnTo>
                <a:cubicBezTo>
                  <a:pt x="3485" y="0"/>
                  <a:pt x="3489" y="3"/>
                  <a:pt x="3489" y="8"/>
                </a:cubicBezTo>
                <a:cubicBezTo>
                  <a:pt x="3489" y="12"/>
                  <a:pt x="3485" y="16"/>
                  <a:pt x="3481" y="16"/>
                </a:cubicBezTo>
                <a:close/>
                <a:moveTo>
                  <a:pt x="3289" y="16"/>
                </a:moveTo>
                <a:lnTo>
                  <a:pt x="3177" y="16"/>
                </a:lnTo>
                <a:cubicBezTo>
                  <a:pt x="3172" y="16"/>
                  <a:pt x="3169" y="12"/>
                  <a:pt x="3169" y="8"/>
                </a:cubicBezTo>
                <a:cubicBezTo>
                  <a:pt x="3169" y="3"/>
                  <a:pt x="3172" y="0"/>
                  <a:pt x="3177" y="0"/>
                </a:cubicBezTo>
                <a:lnTo>
                  <a:pt x="3289" y="0"/>
                </a:lnTo>
                <a:cubicBezTo>
                  <a:pt x="3293" y="0"/>
                  <a:pt x="3297" y="3"/>
                  <a:pt x="3297" y="8"/>
                </a:cubicBezTo>
                <a:cubicBezTo>
                  <a:pt x="3297" y="12"/>
                  <a:pt x="3293" y="16"/>
                  <a:pt x="3289" y="16"/>
                </a:cubicBezTo>
                <a:close/>
                <a:moveTo>
                  <a:pt x="3097" y="16"/>
                </a:moveTo>
                <a:lnTo>
                  <a:pt x="2985" y="16"/>
                </a:lnTo>
                <a:cubicBezTo>
                  <a:pt x="2980" y="16"/>
                  <a:pt x="2977" y="12"/>
                  <a:pt x="2977" y="8"/>
                </a:cubicBezTo>
                <a:cubicBezTo>
                  <a:pt x="2977" y="3"/>
                  <a:pt x="2980" y="0"/>
                  <a:pt x="2985" y="0"/>
                </a:cubicBezTo>
                <a:lnTo>
                  <a:pt x="3097" y="0"/>
                </a:lnTo>
                <a:cubicBezTo>
                  <a:pt x="3101" y="0"/>
                  <a:pt x="3105" y="3"/>
                  <a:pt x="3105" y="8"/>
                </a:cubicBezTo>
                <a:cubicBezTo>
                  <a:pt x="3105" y="12"/>
                  <a:pt x="3101" y="16"/>
                  <a:pt x="3097" y="16"/>
                </a:cubicBezTo>
                <a:close/>
                <a:moveTo>
                  <a:pt x="2904" y="16"/>
                </a:moveTo>
                <a:lnTo>
                  <a:pt x="2792" y="16"/>
                </a:lnTo>
                <a:cubicBezTo>
                  <a:pt x="2788" y="16"/>
                  <a:pt x="2784" y="12"/>
                  <a:pt x="2784" y="8"/>
                </a:cubicBezTo>
                <a:cubicBezTo>
                  <a:pt x="2784" y="3"/>
                  <a:pt x="2788" y="0"/>
                  <a:pt x="2792" y="0"/>
                </a:cubicBezTo>
                <a:lnTo>
                  <a:pt x="2904" y="0"/>
                </a:lnTo>
                <a:cubicBezTo>
                  <a:pt x="2909" y="0"/>
                  <a:pt x="2912" y="3"/>
                  <a:pt x="2912" y="8"/>
                </a:cubicBezTo>
                <a:cubicBezTo>
                  <a:pt x="2912" y="12"/>
                  <a:pt x="2909" y="16"/>
                  <a:pt x="2904" y="16"/>
                </a:cubicBezTo>
                <a:close/>
                <a:moveTo>
                  <a:pt x="2712" y="16"/>
                </a:moveTo>
                <a:lnTo>
                  <a:pt x="2600" y="16"/>
                </a:lnTo>
                <a:cubicBezTo>
                  <a:pt x="2596" y="16"/>
                  <a:pt x="2592" y="12"/>
                  <a:pt x="2592" y="8"/>
                </a:cubicBezTo>
                <a:cubicBezTo>
                  <a:pt x="2592" y="3"/>
                  <a:pt x="2596" y="0"/>
                  <a:pt x="2600" y="0"/>
                </a:cubicBezTo>
                <a:lnTo>
                  <a:pt x="2712" y="0"/>
                </a:lnTo>
                <a:cubicBezTo>
                  <a:pt x="2717" y="0"/>
                  <a:pt x="2720" y="3"/>
                  <a:pt x="2720" y="8"/>
                </a:cubicBezTo>
                <a:cubicBezTo>
                  <a:pt x="2720" y="12"/>
                  <a:pt x="2717" y="16"/>
                  <a:pt x="2712" y="16"/>
                </a:cubicBezTo>
                <a:close/>
                <a:moveTo>
                  <a:pt x="2520" y="16"/>
                </a:moveTo>
                <a:lnTo>
                  <a:pt x="2408" y="16"/>
                </a:lnTo>
                <a:cubicBezTo>
                  <a:pt x="2404" y="16"/>
                  <a:pt x="2400" y="12"/>
                  <a:pt x="2400" y="8"/>
                </a:cubicBezTo>
                <a:cubicBezTo>
                  <a:pt x="2400" y="3"/>
                  <a:pt x="2404" y="0"/>
                  <a:pt x="2408" y="0"/>
                </a:cubicBezTo>
                <a:lnTo>
                  <a:pt x="2520" y="0"/>
                </a:lnTo>
                <a:cubicBezTo>
                  <a:pt x="2524" y="0"/>
                  <a:pt x="2528" y="3"/>
                  <a:pt x="2528" y="8"/>
                </a:cubicBezTo>
                <a:cubicBezTo>
                  <a:pt x="2528" y="12"/>
                  <a:pt x="2524" y="16"/>
                  <a:pt x="2520" y="16"/>
                </a:cubicBezTo>
                <a:close/>
                <a:moveTo>
                  <a:pt x="2328" y="16"/>
                </a:moveTo>
                <a:lnTo>
                  <a:pt x="2216" y="16"/>
                </a:lnTo>
                <a:cubicBezTo>
                  <a:pt x="2211" y="16"/>
                  <a:pt x="2208" y="12"/>
                  <a:pt x="2208" y="8"/>
                </a:cubicBezTo>
                <a:cubicBezTo>
                  <a:pt x="2208" y="3"/>
                  <a:pt x="2211" y="0"/>
                  <a:pt x="2216" y="0"/>
                </a:cubicBezTo>
                <a:lnTo>
                  <a:pt x="2328" y="0"/>
                </a:lnTo>
                <a:cubicBezTo>
                  <a:pt x="2332" y="0"/>
                  <a:pt x="2336" y="3"/>
                  <a:pt x="2336" y="8"/>
                </a:cubicBezTo>
                <a:cubicBezTo>
                  <a:pt x="2336" y="12"/>
                  <a:pt x="2332" y="16"/>
                  <a:pt x="2328" y="16"/>
                </a:cubicBezTo>
                <a:close/>
                <a:moveTo>
                  <a:pt x="2136" y="16"/>
                </a:moveTo>
                <a:lnTo>
                  <a:pt x="2024" y="16"/>
                </a:lnTo>
                <a:cubicBezTo>
                  <a:pt x="2019" y="16"/>
                  <a:pt x="2016" y="12"/>
                  <a:pt x="2016" y="8"/>
                </a:cubicBezTo>
                <a:cubicBezTo>
                  <a:pt x="2016" y="3"/>
                  <a:pt x="2019" y="0"/>
                  <a:pt x="2024" y="0"/>
                </a:cubicBezTo>
                <a:lnTo>
                  <a:pt x="2136" y="0"/>
                </a:lnTo>
                <a:cubicBezTo>
                  <a:pt x="2140" y="0"/>
                  <a:pt x="2144" y="3"/>
                  <a:pt x="2144" y="8"/>
                </a:cubicBezTo>
                <a:cubicBezTo>
                  <a:pt x="2144" y="12"/>
                  <a:pt x="2140" y="16"/>
                  <a:pt x="2136" y="16"/>
                </a:cubicBezTo>
                <a:close/>
                <a:moveTo>
                  <a:pt x="1944" y="16"/>
                </a:moveTo>
                <a:lnTo>
                  <a:pt x="1831" y="16"/>
                </a:lnTo>
                <a:cubicBezTo>
                  <a:pt x="1827" y="16"/>
                  <a:pt x="1823" y="12"/>
                  <a:pt x="1823" y="8"/>
                </a:cubicBezTo>
                <a:cubicBezTo>
                  <a:pt x="1823" y="3"/>
                  <a:pt x="1827" y="0"/>
                  <a:pt x="1831" y="0"/>
                </a:cubicBezTo>
                <a:lnTo>
                  <a:pt x="1944" y="0"/>
                </a:lnTo>
                <a:cubicBezTo>
                  <a:pt x="1948" y="0"/>
                  <a:pt x="1952" y="3"/>
                  <a:pt x="1952" y="8"/>
                </a:cubicBezTo>
                <a:cubicBezTo>
                  <a:pt x="1952" y="12"/>
                  <a:pt x="1948" y="16"/>
                  <a:pt x="1944" y="16"/>
                </a:cubicBezTo>
                <a:close/>
                <a:moveTo>
                  <a:pt x="1751" y="16"/>
                </a:moveTo>
                <a:lnTo>
                  <a:pt x="1639" y="16"/>
                </a:lnTo>
                <a:cubicBezTo>
                  <a:pt x="1635" y="16"/>
                  <a:pt x="1631" y="12"/>
                  <a:pt x="1631" y="8"/>
                </a:cubicBezTo>
                <a:cubicBezTo>
                  <a:pt x="1631" y="3"/>
                  <a:pt x="1635" y="0"/>
                  <a:pt x="1639" y="0"/>
                </a:cubicBezTo>
                <a:lnTo>
                  <a:pt x="1751" y="0"/>
                </a:lnTo>
                <a:cubicBezTo>
                  <a:pt x="1756" y="0"/>
                  <a:pt x="1759" y="3"/>
                  <a:pt x="1759" y="8"/>
                </a:cubicBezTo>
                <a:cubicBezTo>
                  <a:pt x="1759" y="12"/>
                  <a:pt x="1756" y="16"/>
                  <a:pt x="1751" y="16"/>
                </a:cubicBezTo>
                <a:close/>
                <a:moveTo>
                  <a:pt x="1559" y="16"/>
                </a:moveTo>
                <a:lnTo>
                  <a:pt x="1447" y="16"/>
                </a:lnTo>
                <a:cubicBezTo>
                  <a:pt x="1443" y="16"/>
                  <a:pt x="1439" y="12"/>
                  <a:pt x="1439" y="8"/>
                </a:cubicBezTo>
                <a:cubicBezTo>
                  <a:pt x="1439" y="3"/>
                  <a:pt x="1443" y="0"/>
                  <a:pt x="1447" y="0"/>
                </a:cubicBezTo>
                <a:lnTo>
                  <a:pt x="1559" y="0"/>
                </a:lnTo>
                <a:cubicBezTo>
                  <a:pt x="1564" y="0"/>
                  <a:pt x="1567" y="3"/>
                  <a:pt x="1567" y="8"/>
                </a:cubicBezTo>
                <a:cubicBezTo>
                  <a:pt x="1567" y="12"/>
                  <a:pt x="1564" y="16"/>
                  <a:pt x="1559" y="16"/>
                </a:cubicBezTo>
                <a:close/>
                <a:moveTo>
                  <a:pt x="1367" y="16"/>
                </a:moveTo>
                <a:lnTo>
                  <a:pt x="1255" y="16"/>
                </a:lnTo>
                <a:cubicBezTo>
                  <a:pt x="1250" y="16"/>
                  <a:pt x="1247" y="12"/>
                  <a:pt x="1247" y="8"/>
                </a:cubicBezTo>
                <a:cubicBezTo>
                  <a:pt x="1247" y="3"/>
                  <a:pt x="1250" y="0"/>
                  <a:pt x="1255" y="0"/>
                </a:cubicBezTo>
                <a:lnTo>
                  <a:pt x="1367" y="0"/>
                </a:lnTo>
                <a:cubicBezTo>
                  <a:pt x="1371" y="0"/>
                  <a:pt x="1375" y="3"/>
                  <a:pt x="1375" y="8"/>
                </a:cubicBezTo>
                <a:cubicBezTo>
                  <a:pt x="1375" y="12"/>
                  <a:pt x="1371" y="16"/>
                  <a:pt x="1367" y="16"/>
                </a:cubicBezTo>
                <a:close/>
                <a:moveTo>
                  <a:pt x="1175" y="16"/>
                </a:moveTo>
                <a:lnTo>
                  <a:pt x="1063" y="16"/>
                </a:lnTo>
                <a:cubicBezTo>
                  <a:pt x="1058" y="16"/>
                  <a:pt x="1055" y="12"/>
                  <a:pt x="1055" y="8"/>
                </a:cubicBezTo>
                <a:cubicBezTo>
                  <a:pt x="1055" y="3"/>
                  <a:pt x="1058" y="0"/>
                  <a:pt x="1063" y="0"/>
                </a:cubicBezTo>
                <a:lnTo>
                  <a:pt x="1175" y="0"/>
                </a:lnTo>
                <a:cubicBezTo>
                  <a:pt x="1179" y="0"/>
                  <a:pt x="1183" y="3"/>
                  <a:pt x="1183" y="8"/>
                </a:cubicBezTo>
                <a:cubicBezTo>
                  <a:pt x="1183" y="12"/>
                  <a:pt x="1179" y="16"/>
                  <a:pt x="1175" y="16"/>
                </a:cubicBezTo>
                <a:close/>
                <a:moveTo>
                  <a:pt x="983" y="16"/>
                </a:moveTo>
                <a:lnTo>
                  <a:pt x="870" y="16"/>
                </a:lnTo>
                <a:cubicBezTo>
                  <a:pt x="866" y="16"/>
                  <a:pt x="862" y="12"/>
                  <a:pt x="862" y="8"/>
                </a:cubicBezTo>
                <a:cubicBezTo>
                  <a:pt x="862" y="3"/>
                  <a:pt x="866" y="0"/>
                  <a:pt x="870" y="0"/>
                </a:cubicBezTo>
                <a:lnTo>
                  <a:pt x="983" y="0"/>
                </a:lnTo>
                <a:cubicBezTo>
                  <a:pt x="987" y="0"/>
                  <a:pt x="991" y="3"/>
                  <a:pt x="991" y="8"/>
                </a:cubicBezTo>
                <a:cubicBezTo>
                  <a:pt x="991" y="12"/>
                  <a:pt x="987" y="16"/>
                  <a:pt x="983" y="16"/>
                </a:cubicBezTo>
                <a:close/>
                <a:moveTo>
                  <a:pt x="790" y="16"/>
                </a:moveTo>
                <a:lnTo>
                  <a:pt x="678" y="16"/>
                </a:lnTo>
                <a:cubicBezTo>
                  <a:pt x="674" y="16"/>
                  <a:pt x="670" y="12"/>
                  <a:pt x="670" y="8"/>
                </a:cubicBezTo>
                <a:cubicBezTo>
                  <a:pt x="670" y="3"/>
                  <a:pt x="674" y="0"/>
                  <a:pt x="678" y="0"/>
                </a:cubicBezTo>
                <a:lnTo>
                  <a:pt x="790" y="0"/>
                </a:lnTo>
                <a:cubicBezTo>
                  <a:pt x="795" y="0"/>
                  <a:pt x="798" y="3"/>
                  <a:pt x="798" y="8"/>
                </a:cubicBezTo>
                <a:cubicBezTo>
                  <a:pt x="798" y="12"/>
                  <a:pt x="795" y="16"/>
                  <a:pt x="790" y="16"/>
                </a:cubicBezTo>
                <a:close/>
                <a:moveTo>
                  <a:pt x="598" y="16"/>
                </a:moveTo>
                <a:lnTo>
                  <a:pt x="486" y="16"/>
                </a:lnTo>
                <a:cubicBezTo>
                  <a:pt x="482" y="16"/>
                  <a:pt x="478" y="12"/>
                  <a:pt x="478" y="8"/>
                </a:cubicBezTo>
                <a:cubicBezTo>
                  <a:pt x="478" y="3"/>
                  <a:pt x="482" y="0"/>
                  <a:pt x="486" y="0"/>
                </a:cubicBezTo>
                <a:lnTo>
                  <a:pt x="598" y="0"/>
                </a:lnTo>
                <a:cubicBezTo>
                  <a:pt x="603" y="0"/>
                  <a:pt x="606" y="3"/>
                  <a:pt x="606" y="8"/>
                </a:cubicBezTo>
                <a:cubicBezTo>
                  <a:pt x="606" y="12"/>
                  <a:pt x="603" y="16"/>
                  <a:pt x="598" y="16"/>
                </a:cubicBezTo>
                <a:close/>
                <a:moveTo>
                  <a:pt x="406" y="16"/>
                </a:moveTo>
                <a:lnTo>
                  <a:pt x="294" y="16"/>
                </a:lnTo>
                <a:cubicBezTo>
                  <a:pt x="289" y="16"/>
                  <a:pt x="286" y="12"/>
                  <a:pt x="286" y="8"/>
                </a:cubicBezTo>
                <a:cubicBezTo>
                  <a:pt x="286" y="3"/>
                  <a:pt x="289" y="0"/>
                  <a:pt x="294" y="0"/>
                </a:cubicBezTo>
                <a:lnTo>
                  <a:pt x="406" y="0"/>
                </a:lnTo>
                <a:cubicBezTo>
                  <a:pt x="410" y="0"/>
                  <a:pt x="414" y="3"/>
                  <a:pt x="414" y="8"/>
                </a:cubicBezTo>
                <a:cubicBezTo>
                  <a:pt x="414" y="12"/>
                  <a:pt x="410" y="16"/>
                  <a:pt x="406" y="16"/>
                </a:cubicBezTo>
                <a:close/>
                <a:moveTo>
                  <a:pt x="214" y="16"/>
                </a:moveTo>
                <a:lnTo>
                  <a:pt x="102" y="16"/>
                </a:lnTo>
                <a:cubicBezTo>
                  <a:pt x="97" y="16"/>
                  <a:pt x="94" y="12"/>
                  <a:pt x="94" y="8"/>
                </a:cubicBezTo>
                <a:cubicBezTo>
                  <a:pt x="94" y="3"/>
                  <a:pt x="97" y="0"/>
                  <a:pt x="102" y="0"/>
                </a:cubicBezTo>
                <a:lnTo>
                  <a:pt x="214" y="0"/>
                </a:lnTo>
                <a:cubicBezTo>
                  <a:pt x="218" y="0"/>
                  <a:pt x="222" y="3"/>
                  <a:pt x="222" y="8"/>
                </a:cubicBezTo>
                <a:cubicBezTo>
                  <a:pt x="222" y="12"/>
                  <a:pt x="218" y="16"/>
                  <a:pt x="214" y="16"/>
                </a:cubicBezTo>
                <a:close/>
                <a:moveTo>
                  <a:pt x="22" y="16"/>
                </a:move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lnTo>
                  <a:pt x="22" y="0"/>
                </a:lnTo>
                <a:cubicBezTo>
                  <a:pt x="26" y="0"/>
                  <a:pt x="30" y="3"/>
                  <a:pt x="30" y="8"/>
                </a:cubicBezTo>
                <a:cubicBezTo>
                  <a:pt x="30" y="12"/>
                  <a:pt x="26" y="16"/>
                  <a:pt x="22" y="16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8" name="Freeform 25"/>
          <p:cNvSpPr>
            <a:spLocks/>
          </p:cNvSpPr>
          <p:nvPr/>
        </p:nvSpPr>
        <p:spPr bwMode="auto">
          <a:xfrm>
            <a:off x="6040438" y="4375150"/>
            <a:ext cx="106363" cy="107950"/>
          </a:xfrm>
          <a:custGeom>
            <a:avLst/>
            <a:gdLst>
              <a:gd name="T0" fmla="*/ 67 w 67"/>
              <a:gd name="T1" fmla="*/ 0 h 68"/>
              <a:gd name="T2" fmla="*/ 0 w 67"/>
              <a:gd name="T3" fmla="*/ 34 h 68"/>
              <a:gd name="T4" fmla="*/ 67 w 67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67" y="0"/>
                </a:moveTo>
                <a:lnTo>
                  <a:pt x="0" y="34"/>
                </a:lnTo>
                <a:lnTo>
                  <a:pt x="67" y="68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0536238" y="3103563"/>
            <a:ext cx="114300" cy="1325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6040438" y="2989263"/>
            <a:ext cx="4552950" cy="0"/>
          </a:xfrm>
          <a:prstGeom prst="lin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2" name="Freeform 29"/>
          <p:cNvSpPr>
            <a:spLocks/>
          </p:cNvSpPr>
          <p:nvPr/>
        </p:nvSpPr>
        <p:spPr bwMode="auto">
          <a:xfrm>
            <a:off x="10487025" y="2936875"/>
            <a:ext cx="106363" cy="106363"/>
          </a:xfrm>
          <a:custGeom>
            <a:avLst/>
            <a:gdLst>
              <a:gd name="T0" fmla="*/ 0 w 67"/>
              <a:gd name="T1" fmla="*/ 67 h 67"/>
              <a:gd name="T2" fmla="*/ 67 w 67"/>
              <a:gd name="T3" fmla="*/ 33 h 67"/>
              <a:gd name="T4" fmla="*/ 0 w 67"/>
              <a:gd name="T5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7">
                <a:moveTo>
                  <a:pt x="0" y="67"/>
                </a:moveTo>
                <a:lnTo>
                  <a:pt x="67" y="33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4" name="Freeform 31"/>
          <p:cNvSpPr>
            <a:spLocks noEditPoints="1"/>
          </p:cNvSpPr>
          <p:nvPr/>
        </p:nvSpPr>
        <p:spPr bwMode="auto">
          <a:xfrm>
            <a:off x="10694988" y="4125913"/>
            <a:ext cx="358775" cy="274638"/>
          </a:xfrm>
          <a:custGeom>
            <a:avLst/>
            <a:gdLst>
              <a:gd name="T0" fmla="*/ 0 w 575"/>
              <a:gd name="T1" fmla="*/ 0 h 438"/>
              <a:gd name="T2" fmla="*/ 0 w 575"/>
              <a:gd name="T3" fmla="*/ 438 h 438"/>
              <a:gd name="T4" fmla="*/ 575 w 575"/>
              <a:gd name="T5" fmla="*/ 438 h 438"/>
              <a:gd name="T6" fmla="*/ 575 w 575"/>
              <a:gd name="T7" fmla="*/ 0 h 438"/>
              <a:gd name="T8" fmla="*/ 0 w 575"/>
              <a:gd name="T9" fmla="*/ 0 h 438"/>
              <a:gd name="T10" fmla="*/ 40 w 575"/>
              <a:gd name="T11" fmla="*/ 401 h 438"/>
              <a:gd name="T12" fmla="*/ 205 w 575"/>
              <a:gd name="T13" fmla="*/ 217 h 438"/>
              <a:gd name="T14" fmla="*/ 256 w 575"/>
              <a:gd name="T15" fmla="*/ 269 h 438"/>
              <a:gd name="T16" fmla="*/ 319 w 575"/>
              <a:gd name="T17" fmla="*/ 269 h 438"/>
              <a:gd name="T18" fmla="*/ 370 w 575"/>
              <a:gd name="T19" fmla="*/ 217 h 438"/>
              <a:gd name="T20" fmla="*/ 535 w 575"/>
              <a:gd name="T21" fmla="*/ 401 h 438"/>
              <a:gd name="T22" fmla="*/ 40 w 575"/>
              <a:gd name="T23" fmla="*/ 401 h 438"/>
              <a:gd name="T24" fmla="*/ 539 w 575"/>
              <a:gd name="T25" fmla="*/ 376 h 438"/>
              <a:gd name="T26" fmla="*/ 385 w 575"/>
              <a:gd name="T27" fmla="*/ 202 h 438"/>
              <a:gd name="T28" fmla="*/ 539 w 575"/>
              <a:gd name="T29" fmla="*/ 46 h 438"/>
              <a:gd name="T30" fmla="*/ 539 w 575"/>
              <a:gd name="T31" fmla="*/ 376 h 438"/>
              <a:gd name="T32" fmla="*/ 523 w 575"/>
              <a:gd name="T33" fmla="*/ 36 h 438"/>
              <a:gd name="T34" fmla="*/ 307 w 575"/>
              <a:gd name="T35" fmla="*/ 256 h 438"/>
              <a:gd name="T36" fmla="*/ 268 w 575"/>
              <a:gd name="T37" fmla="*/ 256 h 438"/>
              <a:gd name="T38" fmla="*/ 52 w 575"/>
              <a:gd name="T39" fmla="*/ 36 h 438"/>
              <a:gd name="T40" fmla="*/ 523 w 575"/>
              <a:gd name="T41" fmla="*/ 36 h 438"/>
              <a:gd name="T42" fmla="*/ 190 w 575"/>
              <a:gd name="T43" fmla="*/ 202 h 438"/>
              <a:gd name="T44" fmla="*/ 36 w 575"/>
              <a:gd name="T45" fmla="*/ 376 h 438"/>
              <a:gd name="T46" fmla="*/ 36 w 575"/>
              <a:gd name="T47" fmla="*/ 46 h 438"/>
              <a:gd name="T48" fmla="*/ 190 w 575"/>
              <a:gd name="T49" fmla="*/ 202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5" h="438">
                <a:moveTo>
                  <a:pt x="0" y="0"/>
                </a:moveTo>
                <a:lnTo>
                  <a:pt x="0" y="438"/>
                </a:lnTo>
                <a:lnTo>
                  <a:pt x="575" y="438"/>
                </a:lnTo>
                <a:lnTo>
                  <a:pt x="575" y="0"/>
                </a:lnTo>
                <a:lnTo>
                  <a:pt x="0" y="0"/>
                </a:lnTo>
                <a:close/>
                <a:moveTo>
                  <a:pt x="40" y="401"/>
                </a:moveTo>
                <a:lnTo>
                  <a:pt x="205" y="217"/>
                </a:lnTo>
                <a:lnTo>
                  <a:pt x="256" y="269"/>
                </a:lnTo>
                <a:cubicBezTo>
                  <a:pt x="273" y="287"/>
                  <a:pt x="302" y="287"/>
                  <a:pt x="319" y="269"/>
                </a:cubicBezTo>
                <a:lnTo>
                  <a:pt x="370" y="217"/>
                </a:lnTo>
                <a:lnTo>
                  <a:pt x="535" y="401"/>
                </a:lnTo>
                <a:lnTo>
                  <a:pt x="40" y="401"/>
                </a:lnTo>
                <a:close/>
                <a:moveTo>
                  <a:pt x="539" y="376"/>
                </a:moveTo>
                <a:lnTo>
                  <a:pt x="385" y="202"/>
                </a:lnTo>
                <a:lnTo>
                  <a:pt x="539" y="46"/>
                </a:lnTo>
                <a:lnTo>
                  <a:pt x="539" y="376"/>
                </a:lnTo>
                <a:close/>
                <a:moveTo>
                  <a:pt x="523" y="36"/>
                </a:moveTo>
                <a:lnTo>
                  <a:pt x="307" y="256"/>
                </a:lnTo>
                <a:cubicBezTo>
                  <a:pt x="296" y="267"/>
                  <a:pt x="279" y="267"/>
                  <a:pt x="268" y="256"/>
                </a:cubicBezTo>
                <a:lnTo>
                  <a:pt x="52" y="36"/>
                </a:lnTo>
                <a:lnTo>
                  <a:pt x="523" y="36"/>
                </a:lnTo>
                <a:close/>
                <a:moveTo>
                  <a:pt x="190" y="202"/>
                </a:moveTo>
                <a:lnTo>
                  <a:pt x="36" y="376"/>
                </a:lnTo>
                <a:lnTo>
                  <a:pt x="36" y="46"/>
                </a:lnTo>
                <a:lnTo>
                  <a:pt x="190" y="202"/>
                </a:lnTo>
                <a:close/>
              </a:path>
            </a:pathLst>
          </a:custGeom>
          <a:noFill/>
          <a:ln w="9525" cap="flat">
            <a:solidFill>
              <a:srgbClr val="31859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6040438" y="4694238"/>
            <a:ext cx="4552950" cy="0"/>
          </a:xfrm>
          <a:prstGeom prst="lin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6" name="Freeform 33"/>
          <p:cNvSpPr>
            <a:spLocks/>
          </p:cNvSpPr>
          <p:nvPr/>
        </p:nvSpPr>
        <p:spPr bwMode="auto">
          <a:xfrm>
            <a:off x="10487025" y="4640263"/>
            <a:ext cx="106363" cy="107950"/>
          </a:xfrm>
          <a:custGeom>
            <a:avLst/>
            <a:gdLst>
              <a:gd name="T0" fmla="*/ 0 w 67"/>
              <a:gd name="T1" fmla="*/ 68 h 68"/>
              <a:gd name="T2" fmla="*/ 67 w 67"/>
              <a:gd name="T3" fmla="*/ 34 h 68"/>
              <a:gd name="T4" fmla="*/ 0 w 67"/>
              <a:gd name="T5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0" y="68"/>
                </a:moveTo>
                <a:lnTo>
                  <a:pt x="67" y="34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10536238" y="4845050"/>
            <a:ext cx="114300" cy="1203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8107363" y="2719388"/>
            <a:ext cx="6064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Request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8059738" y="4125913"/>
            <a:ext cx="6969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Freeform 9"/>
          <p:cNvSpPr>
            <a:spLocks noEditPoints="1"/>
          </p:cNvSpPr>
          <p:nvPr/>
        </p:nvSpPr>
        <p:spPr bwMode="auto">
          <a:xfrm>
            <a:off x="10593387" y="2549059"/>
            <a:ext cx="9525" cy="3517900"/>
          </a:xfrm>
          <a:custGeom>
            <a:avLst/>
            <a:gdLst>
              <a:gd name="T0" fmla="*/ 0 w 16"/>
              <a:gd name="T1" fmla="*/ 120 h 5616"/>
              <a:gd name="T2" fmla="*/ 16 w 16"/>
              <a:gd name="T3" fmla="*/ 200 h 5616"/>
              <a:gd name="T4" fmla="*/ 0 w 16"/>
              <a:gd name="T5" fmla="*/ 200 h 5616"/>
              <a:gd name="T6" fmla="*/ 16 w 16"/>
              <a:gd name="T7" fmla="*/ 504 h 5616"/>
              <a:gd name="T8" fmla="*/ 8 w 16"/>
              <a:gd name="T9" fmla="*/ 384 h 5616"/>
              <a:gd name="T10" fmla="*/ 8 w 16"/>
              <a:gd name="T11" fmla="*/ 705 h 5616"/>
              <a:gd name="T12" fmla="*/ 16 w 16"/>
              <a:gd name="T13" fmla="*/ 585 h 5616"/>
              <a:gd name="T14" fmla="*/ 0 w 16"/>
              <a:gd name="T15" fmla="*/ 889 h 5616"/>
              <a:gd name="T16" fmla="*/ 16 w 16"/>
              <a:gd name="T17" fmla="*/ 969 h 5616"/>
              <a:gd name="T18" fmla="*/ 0 w 16"/>
              <a:gd name="T19" fmla="*/ 969 h 5616"/>
              <a:gd name="T20" fmla="*/ 16 w 16"/>
              <a:gd name="T21" fmla="*/ 1273 h 5616"/>
              <a:gd name="T22" fmla="*/ 8 w 16"/>
              <a:gd name="T23" fmla="*/ 1153 h 5616"/>
              <a:gd name="T24" fmla="*/ 8 w 16"/>
              <a:gd name="T25" fmla="*/ 1473 h 5616"/>
              <a:gd name="T26" fmla="*/ 16 w 16"/>
              <a:gd name="T27" fmla="*/ 1353 h 5616"/>
              <a:gd name="T28" fmla="*/ 0 w 16"/>
              <a:gd name="T29" fmla="*/ 1658 h 5616"/>
              <a:gd name="T30" fmla="*/ 16 w 16"/>
              <a:gd name="T31" fmla="*/ 1738 h 5616"/>
              <a:gd name="T32" fmla="*/ 0 w 16"/>
              <a:gd name="T33" fmla="*/ 1738 h 5616"/>
              <a:gd name="T34" fmla="*/ 16 w 16"/>
              <a:gd name="T35" fmla="*/ 2042 h 5616"/>
              <a:gd name="T36" fmla="*/ 8 w 16"/>
              <a:gd name="T37" fmla="*/ 1922 h 5616"/>
              <a:gd name="T38" fmla="*/ 8 w 16"/>
              <a:gd name="T39" fmla="*/ 2242 h 5616"/>
              <a:gd name="T40" fmla="*/ 16 w 16"/>
              <a:gd name="T41" fmla="*/ 2122 h 5616"/>
              <a:gd name="T42" fmla="*/ 0 w 16"/>
              <a:gd name="T43" fmla="*/ 2426 h 5616"/>
              <a:gd name="T44" fmla="*/ 16 w 16"/>
              <a:gd name="T45" fmla="*/ 2506 h 5616"/>
              <a:gd name="T46" fmla="*/ 0 w 16"/>
              <a:gd name="T47" fmla="*/ 2506 h 5616"/>
              <a:gd name="T48" fmla="*/ 16 w 16"/>
              <a:gd name="T49" fmla="*/ 2811 h 5616"/>
              <a:gd name="T50" fmla="*/ 8 w 16"/>
              <a:gd name="T51" fmla="*/ 2691 h 5616"/>
              <a:gd name="T52" fmla="*/ 8 w 16"/>
              <a:gd name="T53" fmla="*/ 3011 h 5616"/>
              <a:gd name="T54" fmla="*/ 16 w 16"/>
              <a:gd name="T55" fmla="*/ 2891 h 5616"/>
              <a:gd name="T56" fmla="*/ 0 w 16"/>
              <a:gd name="T57" fmla="*/ 3195 h 5616"/>
              <a:gd name="T58" fmla="*/ 16 w 16"/>
              <a:gd name="T59" fmla="*/ 3275 h 5616"/>
              <a:gd name="T60" fmla="*/ 0 w 16"/>
              <a:gd name="T61" fmla="*/ 3275 h 5616"/>
              <a:gd name="T62" fmla="*/ 16 w 16"/>
              <a:gd name="T63" fmla="*/ 3580 h 5616"/>
              <a:gd name="T64" fmla="*/ 8 w 16"/>
              <a:gd name="T65" fmla="*/ 3459 h 5616"/>
              <a:gd name="T66" fmla="*/ 8 w 16"/>
              <a:gd name="T67" fmla="*/ 3780 h 5616"/>
              <a:gd name="T68" fmla="*/ 16 w 16"/>
              <a:gd name="T69" fmla="*/ 3660 h 5616"/>
              <a:gd name="T70" fmla="*/ 0 w 16"/>
              <a:gd name="T71" fmla="*/ 3964 h 5616"/>
              <a:gd name="T72" fmla="*/ 16 w 16"/>
              <a:gd name="T73" fmla="*/ 4044 h 5616"/>
              <a:gd name="T74" fmla="*/ 0 w 16"/>
              <a:gd name="T75" fmla="*/ 4044 h 5616"/>
              <a:gd name="T76" fmla="*/ 16 w 16"/>
              <a:gd name="T77" fmla="*/ 4348 h 5616"/>
              <a:gd name="T78" fmla="*/ 8 w 16"/>
              <a:gd name="T79" fmla="*/ 4228 h 5616"/>
              <a:gd name="T80" fmla="*/ 8 w 16"/>
              <a:gd name="T81" fmla="*/ 4549 h 5616"/>
              <a:gd name="T82" fmla="*/ 16 w 16"/>
              <a:gd name="T83" fmla="*/ 4428 h 5616"/>
              <a:gd name="T84" fmla="*/ 0 w 16"/>
              <a:gd name="T85" fmla="*/ 4733 h 5616"/>
              <a:gd name="T86" fmla="*/ 16 w 16"/>
              <a:gd name="T87" fmla="*/ 4813 h 5616"/>
              <a:gd name="T88" fmla="*/ 0 w 16"/>
              <a:gd name="T89" fmla="*/ 4813 h 5616"/>
              <a:gd name="T90" fmla="*/ 16 w 16"/>
              <a:gd name="T91" fmla="*/ 5117 h 5616"/>
              <a:gd name="T92" fmla="*/ 8 w 16"/>
              <a:gd name="T93" fmla="*/ 4997 h 5616"/>
              <a:gd name="T94" fmla="*/ 8 w 16"/>
              <a:gd name="T95" fmla="*/ 5317 h 5616"/>
              <a:gd name="T96" fmla="*/ 16 w 16"/>
              <a:gd name="T97" fmla="*/ 5197 h 5616"/>
              <a:gd name="T98" fmla="*/ 0 w 16"/>
              <a:gd name="T99" fmla="*/ 5501 h 5616"/>
              <a:gd name="T100" fmla="*/ 16 w 16"/>
              <a:gd name="T101" fmla="*/ 5582 h 5616"/>
              <a:gd name="T102" fmla="*/ 0 w 16"/>
              <a:gd name="T103" fmla="*/ 5582 h 5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" h="5616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2" y="128"/>
                  <a:pt x="8" y="128"/>
                </a:cubicBezTo>
                <a:cubicBezTo>
                  <a:pt x="3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3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3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2" y="512"/>
                  <a:pt x="8" y="512"/>
                </a:cubicBezTo>
                <a:cubicBezTo>
                  <a:pt x="3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3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2" y="705"/>
                  <a:pt x="8" y="705"/>
                </a:cubicBezTo>
                <a:cubicBezTo>
                  <a:pt x="3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3" y="577"/>
                  <a:pt x="8" y="577"/>
                </a:cubicBezTo>
                <a:cubicBezTo>
                  <a:pt x="12" y="577"/>
                  <a:pt x="16" y="580"/>
                  <a:pt x="16" y="585"/>
                </a:cubicBezTo>
                <a:close/>
                <a:moveTo>
                  <a:pt x="16" y="777"/>
                </a:moveTo>
                <a:lnTo>
                  <a:pt x="16" y="889"/>
                </a:lnTo>
                <a:cubicBezTo>
                  <a:pt x="16" y="893"/>
                  <a:pt x="12" y="897"/>
                  <a:pt x="8" y="897"/>
                </a:cubicBezTo>
                <a:cubicBezTo>
                  <a:pt x="3" y="897"/>
                  <a:pt x="0" y="893"/>
                  <a:pt x="0" y="889"/>
                </a:cubicBezTo>
                <a:lnTo>
                  <a:pt x="0" y="777"/>
                </a:lnTo>
                <a:cubicBezTo>
                  <a:pt x="0" y="772"/>
                  <a:pt x="3" y="769"/>
                  <a:pt x="8" y="769"/>
                </a:cubicBezTo>
                <a:cubicBezTo>
                  <a:pt x="12" y="769"/>
                  <a:pt x="16" y="772"/>
                  <a:pt x="16" y="777"/>
                </a:cubicBezTo>
                <a:close/>
                <a:moveTo>
                  <a:pt x="16" y="969"/>
                </a:moveTo>
                <a:lnTo>
                  <a:pt x="16" y="1081"/>
                </a:lnTo>
                <a:cubicBezTo>
                  <a:pt x="16" y="1085"/>
                  <a:pt x="12" y="1089"/>
                  <a:pt x="8" y="1089"/>
                </a:cubicBezTo>
                <a:cubicBezTo>
                  <a:pt x="3" y="1089"/>
                  <a:pt x="0" y="1085"/>
                  <a:pt x="0" y="1081"/>
                </a:cubicBezTo>
                <a:lnTo>
                  <a:pt x="0" y="969"/>
                </a:lnTo>
                <a:cubicBezTo>
                  <a:pt x="0" y="965"/>
                  <a:pt x="3" y="961"/>
                  <a:pt x="8" y="961"/>
                </a:cubicBezTo>
                <a:cubicBezTo>
                  <a:pt x="12" y="961"/>
                  <a:pt x="16" y="965"/>
                  <a:pt x="16" y="969"/>
                </a:cubicBezTo>
                <a:close/>
                <a:moveTo>
                  <a:pt x="16" y="1161"/>
                </a:moveTo>
                <a:lnTo>
                  <a:pt x="16" y="1273"/>
                </a:lnTo>
                <a:cubicBezTo>
                  <a:pt x="16" y="1278"/>
                  <a:pt x="12" y="1281"/>
                  <a:pt x="8" y="1281"/>
                </a:cubicBezTo>
                <a:cubicBezTo>
                  <a:pt x="3" y="1281"/>
                  <a:pt x="0" y="1278"/>
                  <a:pt x="0" y="1273"/>
                </a:cubicBezTo>
                <a:lnTo>
                  <a:pt x="0" y="1161"/>
                </a:lnTo>
                <a:cubicBezTo>
                  <a:pt x="0" y="1157"/>
                  <a:pt x="3" y="1153"/>
                  <a:pt x="8" y="1153"/>
                </a:cubicBezTo>
                <a:cubicBezTo>
                  <a:pt x="12" y="1153"/>
                  <a:pt x="16" y="1157"/>
                  <a:pt x="16" y="1161"/>
                </a:cubicBezTo>
                <a:close/>
                <a:moveTo>
                  <a:pt x="16" y="1353"/>
                </a:moveTo>
                <a:lnTo>
                  <a:pt x="16" y="1465"/>
                </a:lnTo>
                <a:cubicBezTo>
                  <a:pt x="16" y="1470"/>
                  <a:pt x="12" y="1473"/>
                  <a:pt x="8" y="1473"/>
                </a:cubicBezTo>
                <a:cubicBezTo>
                  <a:pt x="3" y="1473"/>
                  <a:pt x="0" y="1470"/>
                  <a:pt x="0" y="1465"/>
                </a:cubicBezTo>
                <a:lnTo>
                  <a:pt x="0" y="1353"/>
                </a:lnTo>
                <a:cubicBezTo>
                  <a:pt x="0" y="1349"/>
                  <a:pt x="3" y="1345"/>
                  <a:pt x="8" y="1345"/>
                </a:cubicBezTo>
                <a:cubicBezTo>
                  <a:pt x="12" y="1345"/>
                  <a:pt x="16" y="1349"/>
                  <a:pt x="16" y="1353"/>
                </a:cubicBezTo>
                <a:close/>
                <a:moveTo>
                  <a:pt x="16" y="1546"/>
                </a:moveTo>
                <a:lnTo>
                  <a:pt x="16" y="1658"/>
                </a:lnTo>
                <a:cubicBezTo>
                  <a:pt x="16" y="1662"/>
                  <a:pt x="12" y="1666"/>
                  <a:pt x="8" y="1666"/>
                </a:cubicBezTo>
                <a:cubicBezTo>
                  <a:pt x="3" y="1666"/>
                  <a:pt x="0" y="1662"/>
                  <a:pt x="0" y="1658"/>
                </a:cubicBezTo>
                <a:lnTo>
                  <a:pt x="0" y="1546"/>
                </a:lnTo>
                <a:cubicBezTo>
                  <a:pt x="0" y="1541"/>
                  <a:pt x="3" y="1538"/>
                  <a:pt x="8" y="1538"/>
                </a:cubicBezTo>
                <a:cubicBezTo>
                  <a:pt x="12" y="1538"/>
                  <a:pt x="16" y="1541"/>
                  <a:pt x="16" y="1546"/>
                </a:cubicBezTo>
                <a:close/>
                <a:moveTo>
                  <a:pt x="16" y="1738"/>
                </a:moveTo>
                <a:lnTo>
                  <a:pt x="16" y="1850"/>
                </a:lnTo>
                <a:cubicBezTo>
                  <a:pt x="16" y="1854"/>
                  <a:pt x="12" y="1858"/>
                  <a:pt x="8" y="1858"/>
                </a:cubicBezTo>
                <a:cubicBezTo>
                  <a:pt x="3" y="1858"/>
                  <a:pt x="0" y="1854"/>
                  <a:pt x="0" y="1850"/>
                </a:cubicBezTo>
                <a:lnTo>
                  <a:pt x="0" y="1738"/>
                </a:lnTo>
                <a:cubicBezTo>
                  <a:pt x="0" y="1733"/>
                  <a:pt x="3" y="1730"/>
                  <a:pt x="8" y="1730"/>
                </a:cubicBezTo>
                <a:cubicBezTo>
                  <a:pt x="12" y="1730"/>
                  <a:pt x="16" y="1733"/>
                  <a:pt x="16" y="1738"/>
                </a:cubicBezTo>
                <a:close/>
                <a:moveTo>
                  <a:pt x="16" y="1930"/>
                </a:moveTo>
                <a:lnTo>
                  <a:pt x="16" y="2042"/>
                </a:lnTo>
                <a:cubicBezTo>
                  <a:pt x="16" y="2046"/>
                  <a:pt x="12" y="2050"/>
                  <a:pt x="8" y="2050"/>
                </a:cubicBezTo>
                <a:cubicBezTo>
                  <a:pt x="3" y="2050"/>
                  <a:pt x="0" y="2046"/>
                  <a:pt x="0" y="2042"/>
                </a:cubicBezTo>
                <a:lnTo>
                  <a:pt x="0" y="1930"/>
                </a:lnTo>
                <a:cubicBezTo>
                  <a:pt x="0" y="1925"/>
                  <a:pt x="3" y="1922"/>
                  <a:pt x="8" y="1922"/>
                </a:cubicBezTo>
                <a:cubicBezTo>
                  <a:pt x="12" y="1922"/>
                  <a:pt x="16" y="1925"/>
                  <a:pt x="16" y="1930"/>
                </a:cubicBezTo>
                <a:close/>
                <a:moveTo>
                  <a:pt x="16" y="2122"/>
                </a:moveTo>
                <a:lnTo>
                  <a:pt x="16" y="2234"/>
                </a:lnTo>
                <a:cubicBezTo>
                  <a:pt x="16" y="2239"/>
                  <a:pt x="12" y="2242"/>
                  <a:pt x="8" y="2242"/>
                </a:cubicBezTo>
                <a:cubicBezTo>
                  <a:pt x="3" y="2242"/>
                  <a:pt x="0" y="2239"/>
                  <a:pt x="0" y="2234"/>
                </a:cubicBezTo>
                <a:lnTo>
                  <a:pt x="0" y="2122"/>
                </a:lnTo>
                <a:cubicBezTo>
                  <a:pt x="0" y="2118"/>
                  <a:pt x="3" y="2114"/>
                  <a:pt x="8" y="2114"/>
                </a:cubicBezTo>
                <a:cubicBezTo>
                  <a:pt x="12" y="2114"/>
                  <a:pt x="16" y="2118"/>
                  <a:pt x="16" y="2122"/>
                </a:cubicBezTo>
                <a:close/>
                <a:moveTo>
                  <a:pt x="16" y="2314"/>
                </a:moveTo>
                <a:lnTo>
                  <a:pt x="16" y="2426"/>
                </a:lnTo>
                <a:cubicBezTo>
                  <a:pt x="16" y="2431"/>
                  <a:pt x="12" y="2434"/>
                  <a:pt x="8" y="2434"/>
                </a:cubicBezTo>
                <a:cubicBezTo>
                  <a:pt x="3" y="2434"/>
                  <a:pt x="0" y="2431"/>
                  <a:pt x="0" y="2426"/>
                </a:cubicBezTo>
                <a:lnTo>
                  <a:pt x="0" y="2314"/>
                </a:lnTo>
                <a:cubicBezTo>
                  <a:pt x="0" y="2310"/>
                  <a:pt x="3" y="2306"/>
                  <a:pt x="8" y="2306"/>
                </a:cubicBezTo>
                <a:cubicBezTo>
                  <a:pt x="12" y="2306"/>
                  <a:pt x="16" y="2310"/>
                  <a:pt x="16" y="2314"/>
                </a:cubicBezTo>
                <a:close/>
                <a:moveTo>
                  <a:pt x="16" y="2506"/>
                </a:moveTo>
                <a:lnTo>
                  <a:pt x="16" y="2619"/>
                </a:lnTo>
                <a:cubicBezTo>
                  <a:pt x="16" y="2623"/>
                  <a:pt x="12" y="2627"/>
                  <a:pt x="8" y="2627"/>
                </a:cubicBezTo>
                <a:cubicBezTo>
                  <a:pt x="3" y="2627"/>
                  <a:pt x="0" y="2623"/>
                  <a:pt x="0" y="2619"/>
                </a:cubicBezTo>
                <a:lnTo>
                  <a:pt x="0" y="2506"/>
                </a:lnTo>
                <a:cubicBezTo>
                  <a:pt x="0" y="2502"/>
                  <a:pt x="3" y="2498"/>
                  <a:pt x="8" y="2498"/>
                </a:cubicBezTo>
                <a:cubicBezTo>
                  <a:pt x="12" y="2498"/>
                  <a:pt x="16" y="2502"/>
                  <a:pt x="16" y="2506"/>
                </a:cubicBezTo>
                <a:close/>
                <a:moveTo>
                  <a:pt x="16" y="2699"/>
                </a:moveTo>
                <a:lnTo>
                  <a:pt x="16" y="2811"/>
                </a:lnTo>
                <a:cubicBezTo>
                  <a:pt x="16" y="2815"/>
                  <a:pt x="12" y="2819"/>
                  <a:pt x="8" y="2819"/>
                </a:cubicBezTo>
                <a:cubicBezTo>
                  <a:pt x="3" y="2819"/>
                  <a:pt x="0" y="2815"/>
                  <a:pt x="0" y="2811"/>
                </a:cubicBezTo>
                <a:lnTo>
                  <a:pt x="0" y="2699"/>
                </a:lnTo>
                <a:cubicBezTo>
                  <a:pt x="0" y="2694"/>
                  <a:pt x="3" y="2691"/>
                  <a:pt x="8" y="2691"/>
                </a:cubicBezTo>
                <a:cubicBezTo>
                  <a:pt x="12" y="2691"/>
                  <a:pt x="16" y="2694"/>
                  <a:pt x="16" y="2699"/>
                </a:cubicBezTo>
                <a:close/>
                <a:moveTo>
                  <a:pt x="16" y="2891"/>
                </a:moveTo>
                <a:lnTo>
                  <a:pt x="16" y="3003"/>
                </a:lnTo>
                <a:cubicBezTo>
                  <a:pt x="16" y="3007"/>
                  <a:pt x="12" y="3011"/>
                  <a:pt x="8" y="3011"/>
                </a:cubicBezTo>
                <a:cubicBezTo>
                  <a:pt x="3" y="3011"/>
                  <a:pt x="0" y="3007"/>
                  <a:pt x="0" y="3003"/>
                </a:cubicBezTo>
                <a:lnTo>
                  <a:pt x="0" y="2891"/>
                </a:lnTo>
                <a:cubicBezTo>
                  <a:pt x="0" y="2886"/>
                  <a:pt x="3" y="2883"/>
                  <a:pt x="8" y="2883"/>
                </a:cubicBezTo>
                <a:cubicBezTo>
                  <a:pt x="12" y="2883"/>
                  <a:pt x="16" y="2886"/>
                  <a:pt x="16" y="2891"/>
                </a:cubicBezTo>
                <a:close/>
                <a:moveTo>
                  <a:pt x="16" y="3083"/>
                </a:moveTo>
                <a:lnTo>
                  <a:pt x="16" y="3195"/>
                </a:lnTo>
                <a:cubicBezTo>
                  <a:pt x="16" y="3200"/>
                  <a:pt x="12" y="3203"/>
                  <a:pt x="8" y="3203"/>
                </a:cubicBezTo>
                <a:cubicBezTo>
                  <a:pt x="3" y="3203"/>
                  <a:pt x="0" y="3200"/>
                  <a:pt x="0" y="3195"/>
                </a:cubicBezTo>
                <a:lnTo>
                  <a:pt x="0" y="3083"/>
                </a:lnTo>
                <a:cubicBezTo>
                  <a:pt x="0" y="3079"/>
                  <a:pt x="3" y="3075"/>
                  <a:pt x="8" y="3075"/>
                </a:cubicBezTo>
                <a:cubicBezTo>
                  <a:pt x="12" y="3075"/>
                  <a:pt x="16" y="3079"/>
                  <a:pt x="16" y="3083"/>
                </a:cubicBezTo>
                <a:close/>
                <a:moveTo>
                  <a:pt x="16" y="3275"/>
                </a:moveTo>
                <a:lnTo>
                  <a:pt x="16" y="3387"/>
                </a:lnTo>
                <a:cubicBezTo>
                  <a:pt x="16" y="3392"/>
                  <a:pt x="12" y="3395"/>
                  <a:pt x="8" y="3395"/>
                </a:cubicBezTo>
                <a:cubicBezTo>
                  <a:pt x="3" y="3395"/>
                  <a:pt x="0" y="3392"/>
                  <a:pt x="0" y="3387"/>
                </a:cubicBezTo>
                <a:lnTo>
                  <a:pt x="0" y="3275"/>
                </a:lnTo>
                <a:cubicBezTo>
                  <a:pt x="0" y="3271"/>
                  <a:pt x="3" y="3267"/>
                  <a:pt x="8" y="3267"/>
                </a:cubicBezTo>
                <a:cubicBezTo>
                  <a:pt x="12" y="3267"/>
                  <a:pt x="16" y="3271"/>
                  <a:pt x="16" y="3275"/>
                </a:cubicBezTo>
                <a:close/>
                <a:moveTo>
                  <a:pt x="16" y="3467"/>
                </a:moveTo>
                <a:lnTo>
                  <a:pt x="16" y="3580"/>
                </a:lnTo>
                <a:cubicBezTo>
                  <a:pt x="16" y="3584"/>
                  <a:pt x="12" y="3588"/>
                  <a:pt x="8" y="3588"/>
                </a:cubicBezTo>
                <a:cubicBezTo>
                  <a:pt x="3" y="3588"/>
                  <a:pt x="0" y="3584"/>
                  <a:pt x="0" y="3580"/>
                </a:cubicBezTo>
                <a:lnTo>
                  <a:pt x="0" y="3467"/>
                </a:lnTo>
                <a:cubicBezTo>
                  <a:pt x="0" y="3463"/>
                  <a:pt x="3" y="3459"/>
                  <a:pt x="8" y="3459"/>
                </a:cubicBezTo>
                <a:cubicBezTo>
                  <a:pt x="12" y="3459"/>
                  <a:pt x="16" y="3463"/>
                  <a:pt x="16" y="3467"/>
                </a:cubicBezTo>
                <a:close/>
                <a:moveTo>
                  <a:pt x="16" y="3660"/>
                </a:moveTo>
                <a:lnTo>
                  <a:pt x="16" y="3772"/>
                </a:lnTo>
                <a:cubicBezTo>
                  <a:pt x="16" y="3776"/>
                  <a:pt x="12" y="3780"/>
                  <a:pt x="8" y="3780"/>
                </a:cubicBezTo>
                <a:cubicBezTo>
                  <a:pt x="3" y="3780"/>
                  <a:pt x="0" y="3776"/>
                  <a:pt x="0" y="3772"/>
                </a:cubicBezTo>
                <a:lnTo>
                  <a:pt x="0" y="3660"/>
                </a:lnTo>
                <a:cubicBezTo>
                  <a:pt x="0" y="3655"/>
                  <a:pt x="3" y="3652"/>
                  <a:pt x="8" y="3652"/>
                </a:cubicBezTo>
                <a:cubicBezTo>
                  <a:pt x="12" y="3652"/>
                  <a:pt x="16" y="3655"/>
                  <a:pt x="16" y="3660"/>
                </a:cubicBezTo>
                <a:close/>
                <a:moveTo>
                  <a:pt x="16" y="3852"/>
                </a:moveTo>
                <a:lnTo>
                  <a:pt x="16" y="3964"/>
                </a:lnTo>
                <a:cubicBezTo>
                  <a:pt x="16" y="3968"/>
                  <a:pt x="12" y="3972"/>
                  <a:pt x="8" y="3972"/>
                </a:cubicBezTo>
                <a:cubicBezTo>
                  <a:pt x="3" y="3972"/>
                  <a:pt x="0" y="3968"/>
                  <a:pt x="0" y="3964"/>
                </a:cubicBezTo>
                <a:lnTo>
                  <a:pt x="0" y="3852"/>
                </a:lnTo>
                <a:cubicBezTo>
                  <a:pt x="0" y="3847"/>
                  <a:pt x="3" y="3844"/>
                  <a:pt x="8" y="3844"/>
                </a:cubicBezTo>
                <a:cubicBezTo>
                  <a:pt x="12" y="3844"/>
                  <a:pt x="16" y="3847"/>
                  <a:pt x="16" y="3852"/>
                </a:cubicBezTo>
                <a:close/>
                <a:moveTo>
                  <a:pt x="16" y="4044"/>
                </a:moveTo>
                <a:lnTo>
                  <a:pt x="16" y="4156"/>
                </a:lnTo>
                <a:cubicBezTo>
                  <a:pt x="16" y="4161"/>
                  <a:pt x="12" y="4164"/>
                  <a:pt x="8" y="4164"/>
                </a:cubicBezTo>
                <a:cubicBezTo>
                  <a:pt x="3" y="4164"/>
                  <a:pt x="0" y="4161"/>
                  <a:pt x="0" y="4156"/>
                </a:cubicBezTo>
                <a:lnTo>
                  <a:pt x="0" y="4044"/>
                </a:lnTo>
                <a:cubicBezTo>
                  <a:pt x="0" y="4040"/>
                  <a:pt x="3" y="4036"/>
                  <a:pt x="8" y="4036"/>
                </a:cubicBezTo>
                <a:cubicBezTo>
                  <a:pt x="12" y="4036"/>
                  <a:pt x="16" y="4040"/>
                  <a:pt x="16" y="4044"/>
                </a:cubicBezTo>
                <a:close/>
                <a:moveTo>
                  <a:pt x="16" y="4236"/>
                </a:moveTo>
                <a:lnTo>
                  <a:pt x="16" y="4348"/>
                </a:lnTo>
                <a:cubicBezTo>
                  <a:pt x="16" y="4353"/>
                  <a:pt x="12" y="4356"/>
                  <a:pt x="8" y="4356"/>
                </a:cubicBezTo>
                <a:cubicBezTo>
                  <a:pt x="3" y="4356"/>
                  <a:pt x="0" y="4353"/>
                  <a:pt x="0" y="4348"/>
                </a:cubicBezTo>
                <a:lnTo>
                  <a:pt x="0" y="4236"/>
                </a:lnTo>
                <a:cubicBezTo>
                  <a:pt x="0" y="4232"/>
                  <a:pt x="3" y="4228"/>
                  <a:pt x="8" y="4228"/>
                </a:cubicBezTo>
                <a:cubicBezTo>
                  <a:pt x="12" y="4228"/>
                  <a:pt x="16" y="4232"/>
                  <a:pt x="16" y="4236"/>
                </a:cubicBezTo>
                <a:close/>
                <a:moveTo>
                  <a:pt x="16" y="4428"/>
                </a:moveTo>
                <a:lnTo>
                  <a:pt x="16" y="4541"/>
                </a:lnTo>
                <a:cubicBezTo>
                  <a:pt x="16" y="4545"/>
                  <a:pt x="12" y="4549"/>
                  <a:pt x="8" y="4549"/>
                </a:cubicBezTo>
                <a:cubicBezTo>
                  <a:pt x="3" y="4549"/>
                  <a:pt x="0" y="4545"/>
                  <a:pt x="0" y="4541"/>
                </a:cubicBezTo>
                <a:lnTo>
                  <a:pt x="0" y="4428"/>
                </a:lnTo>
                <a:cubicBezTo>
                  <a:pt x="0" y="4424"/>
                  <a:pt x="3" y="4420"/>
                  <a:pt x="8" y="4420"/>
                </a:cubicBezTo>
                <a:cubicBezTo>
                  <a:pt x="12" y="4420"/>
                  <a:pt x="16" y="4424"/>
                  <a:pt x="16" y="4428"/>
                </a:cubicBezTo>
                <a:close/>
                <a:moveTo>
                  <a:pt x="16" y="4621"/>
                </a:moveTo>
                <a:lnTo>
                  <a:pt x="16" y="4733"/>
                </a:lnTo>
                <a:cubicBezTo>
                  <a:pt x="16" y="4737"/>
                  <a:pt x="12" y="4741"/>
                  <a:pt x="8" y="4741"/>
                </a:cubicBezTo>
                <a:cubicBezTo>
                  <a:pt x="3" y="4741"/>
                  <a:pt x="0" y="4737"/>
                  <a:pt x="0" y="4733"/>
                </a:cubicBezTo>
                <a:lnTo>
                  <a:pt x="0" y="4621"/>
                </a:lnTo>
                <a:cubicBezTo>
                  <a:pt x="0" y="4616"/>
                  <a:pt x="3" y="4613"/>
                  <a:pt x="8" y="4613"/>
                </a:cubicBezTo>
                <a:cubicBezTo>
                  <a:pt x="12" y="4613"/>
                  <a:pt x="16" y="4616"/>
                  <a:pt x="16" y="4621"/>
                </a:cubicBezTo>
                <a:close/>
                <a:moveTo>
                  <a:pt x="16" y="4813"/>
                </a:moveTo>
                <a:lnTo>
                  <a:pt x="16" y="4925"/>
                </a:lnTo>
                <a:cubicBezTo>
                  <a:pt x="16" y="4929"/>
                  <a:pt x="12" y="4933"/>
                  <a:pt x="8" y="4933"/>
                </a:cubicBezTo>
                <a:cubicBezTo>
                  <a:pt x="3" y="4933"/>
                  <a:pt x="0" y="4929"/>
                  <a:pt x="0" y="4925"/>
                </a:cubicBezTo>
                <a:lnTo>
                  <a:pt x="0" y="4813"/>
                </a:lnTo>
                <a:cubicBezTo>
                  <a:pt x="0" y="4808"/>
                  <a:pt x="3" y="4805"/>
                  <a:pt x="8" y="4805"/>
                </a:cubicBezTo>
                <a:cubicBezTo>
                  <a:pt x="12" y="4805"/>
                  <a:pt x="16" y="4808"/>
                  <a:pt x="16" y="4813"/>
                </a:cubicBezTo>
                <a:close/>
                <a:moveTo>
                  <a:pt x="16" y="5005"/>
                </a:moveTo>
                <a:lnTo>
                  <a:pt x="16" y="5117"/>
                </a:lnTo>
                <a:cubicBezTo>
                  <a:pt x="16" y="5122"/>
                  <a:pt x="12" y="5125"/>
                  <a:pt x="8" y="5125"/>
                </a:cubicBezTo>
                <a:cubicBezTo>
                  <a:pt x="3" y="5125"/>
                  <a:pt x="0" y="5122"/>
                  <a:pt x="0" y="5117"/>
                </a:cubicBezTo>
                <a:lnTo>
                  <a:pt x="0" y="5005"/>
                </a:lnTo>
                <a:cubicBezTo>
                  <a:pt x="0" y="5001"/>
                  <a:pt x="3" y="4997"/>
                  <a:pt x="8" y="4997"/>
                </a:cubicBezTo>
                <a:cubicBezTo>
                  <a:pt x="12" y="4997"/>
                  <a:pt x="16" y="5001"/>
                  <a:pt x="16" y="5005"/>
                </a:cubicBezTo>
                <a:close/>
                <a:moveTo>
                  <a:pt x="16" y="5197"/>
                </a:moveTo>
                <a:lnTo>
                  <a:pt x="16" y="5309"/>
                </a:lnTo>
                <a:cubicBezTo>
                  <a:pt x="16" y="5314"/>
                  <a:pt x="12" y="5317"/>
                  <a:pt x="8" y="5317"/>
                </a:cubicBezTo>
                <a:cubicBezTo>
                  <a:pt x="3" y="5317"/>
                  <a:pt x="0" y="5314"/>
                  <a:pt x="0" y="5309"/>
                </a:cubicBezTo>
                <a:lnTo>
                  <a:pt x="0" y="5197"/>
                </a:lnTo>
                <a:cubicBezTo>
                  <a:pt x="0" y="5193"/>
                  <a:pt x="3" y="5189"/>
                  <a:pt x="8" y="5189"/>
                </a:cubicBezTo>
                <a:cubicBezTo>
                  <a:pt x="12" y="5189"/>
                  <a:pt x="16" y="5193"/>
                  <a:pt x="16" y="5197"/>
                </a:cubicBezTo>
                <a:close/>
                <a:moveTo>
                  <a:pt x="16" y="5389"/>
                </a:moveTo>
                <a:lnTo>
                  <a:pt x="16" y="5501"/>
                </a:lnTo>
                <a:cubicBezTo>
                  <a:pt x="16" y="5506"/>
                  <a:pt x="12" y="5509"/>
                  <a:pt x="8" y="5509"/>
                </a:cubicBezTo>
                <a:cubicBezTo>
                  <a:pt x="3" y="5509"/>
                  <a:pt x="0" y="5506"/>
                  <a:pt x="0" y="5501"/>
                </a:cubicBezTo>
                <a:lnTo>
                  <a:pt x="0" y="5389"/>
                </a:lnTo>
                <a:cubicBezTo>
                  <a:pt x="0" y="5385"/>
                  <a:pt x="3" y="5381"/>
                  <a:pt x="8" y="5381"/>
                </a:cubicBezTo>
                <a:cubicBezTo>
                  <a:pt x="12" y="5381"/>
                  <a:pt x="16" y="5385"/>
                  <a:pt x="16" y="5389"/>
                </a:cubicBezTo>
                <a:close/>
                <a:moveTo>
                  <a:pt x="16" y="5582"/>
                </a:moveTo>
                <a:lnTo>
                  <a:pt x="16" y="5608"/>
                </a:lnTo>
                <a:cubicBezTo>
                  <a:pt x="16" y="5612"/>
                  <a:pt x="12" y="5616"/>
                  <a:pt x="8" y="5616"/>
                </a:cubicBezTo>
                <a:cubicBezTo>
                  <a:pt x="3" y="5616"/>
                  <a:pt x="0" y="5612"/>
                  <a:pt x="0" y="5608"/>
                </a:cubicBezTo>
                <a:lnTo>
                  <a:pt x="0" y="5582"/>
                </a:lnTo>
                <a:cubicBezTo>
                  <a:pt x="0" y="5577"/>
                  <a:pt x="3" y="5574"/>
                  <a:pt x="8" y="5574"/>
                </a:cubicBezTo>
                <a:cubicBezTo>
                  <a:pt x="12" y="5574"/>
                  <a:pt x="16" y="5577"/>
                  <a:pt x="16" y="5582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0536238" y="3103563"/>
            <a:ext cx="114300" cy="1325563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10536238" y="4845050"/>
            <a:ext cx="114300" cy="1221909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grpSp>
        <p:nvGrpSpPr>
          <p:cNvPr id="42" name="Group 44"/>
          <p:cNvGrpSpPr>
            <a:grpSpLocks noChangeAspect="1"/>
          </p:cNvGrpSpPr>
          <p:nvPr/>
        </p:nvGrpSpPr>
        <p:grpSpPr bwMode="auto">
          <a:xfrm>
            <a:off x="10705534" y="3486587"/>
            <a:ext cx="348229" cy="343587"/>
            <a:chOff x="3884" y="2351"/>
            <a:chExt cx="300" cy="296"/>
          </a:xfrm>
        </p:grpSpPr>
        <p:sp>
          <p:nvSpPr>
            <p:cNvPr id="43" name="AutoShape 43"/>
            <p:cNvSpPr>
              <a:spLocks noChangeAspect="1" noChangeArrowheads="1" noTextEdit="1"/>
            </p:cNvSpPr>
            <p:nvPr/>
          </p:nvSpPr>
          <p:spPr bwMode="auto">
            <a:xfrm>
              <a:off x="3884" y="2351"/>
              <a:ext cx="30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4" name="Freeform 45"/>
            <p:cNvSpPr>
              <a:spLocks noEditPoints="1"/>
            </p:cNvSpPr>
            <p:nvPr/>
          </p:nvSpPr>
          <p:spPr bwMode="auto">
            <a:xfrm>
              <a:off x="3890" y="2357"/>
              <a:ext cx="291" cy="289"/>
            </a:xfrm>
            <a:custGeom>
              <a:avLst/>
              <a:gdLst>
                <a:gd name="T0" fmla="*/ 364 w 728"/>
                <a:gd name="T1" fmla="*/ 0 h 717"/>
                <a:gd name="T2" fmla="*/ 0 w 728"/>
                <a:gd name="T3" fmla="*/ 359 h 717"/>
                <a:gd name="T4" fmla="*/ 364 w 728"/>
                <a:gd name="T5" fmla="*/ 717 h 717"/>
                <a:gd name="T6" fmla="*/ 728 w 728"/>
                <a:gd name="T7" fmla="*/ 359 h 717"/>
                <a:gd name="T8" fmla="*/ 728 w 728"/>
                <a:gd name="T9" fmla="*/ 359 h 717"/>
                <a:gd name="T10" fmla="*/ 364 w 728"/>
                <a:gd name="T11" fmla="*/ 0 h 717"/>
                <a:gd name="T12" fmla="*/ 364 w 728"/>
                <a:gd name="T13" fmla="*/ 649 h 717"/>
                <a:gd name="T14" fmla="*/ 69 w 728"/>
                <a:gd name="T15" fmla="*/ 359 h 717"/>
                <a:gd name="T16" fmla="*/ 364 w 728"/>
                <a:gd name="T17" fmla="*/ 68 h 717"/>
                <a:gd name="T18" fmla="*/ 660 w 728"/>
                <a:gd name="T19" fmla="*/ 359 h 717"/>
                <a:gd name="T20" fmla="*/ 364 w 728"/>
                <a:gd name="T21" fmla="*/ 649 h 717"/>
                <a:gd name="T22" fmla="*/ 364 w 728"/>
                <a:gd name="T23" fmla="*/ 112 h 717"/>
                <a:gd name="T24" fmla="*/ 319 w 728"/>
                <a:gd name="T25" fmla="*/ 291 h 717"/>
                <a:gd name="T26" fmla="*/ 364 w 728"/>
                <a:gd name="T27" fmla="*/ 359 h 717"/>
                <a:gd name="T28" fmla="*/ 410 w 728"/>
                <a:gd name="T29" fmla="*/ 291 h 717"/>
                <a:gd name="T30" fmla="*/ 364 w 728"/>
                <a:gd name="T31" fmla="*/ 112 h 717"/>
                <a:gd name="T32" fmla="*/ 364 w 728"/>
                <a:gd name="T33" fmla="*/ 359 h 717"/>
                <a:gd name="T34" fmla="*/ 410 w 728"/>
                <a:gd name="T35" fmla="*/ 426 h 717"/>
                <a:gd name="T36" fmla="*/ 614 w 728"/>
                <a:gd name="T37" fmla="*/ 493 h 717"/>
                <a:gd name="T38" fmla="*/ 444 w 728"/>
                <a:gd name="T39" fmla="*/ 359 h 717"/>
                <a:gd name="T40" fmla="*/ 364 w 728"/>
                <a:gd name="T41" fmla="*/ 35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8" h="717">
                  <a:moveTo>
                    <a:pt x="364" y="0"/>
                  </a:moveTo>
                  <a:cubicBezTo>
                    <a:pt x="163" y="0"/>
                    <a:pt x="0" y="161"/>
                    <a:pt x="0" y="359"/>
                  </a:cubicBezTo>
                  <a:cubicBezTo>
                    <a:pt x="0" y="556"/>
                    <a:pt x="163" y="717"/>
                    <a:pt x="364" y="717"/>
                  </a:cubicBezTo>
                  <a:cubicBezTo>
                    <a:pt x="565" y="717"/>
                    <a:pt x="728" y="556"/>
                    <a:pt x="728" y="359"/>
                  </a:cubicBezTo>
                  <a:cubicBezTo>
                    <a:pt x="728" y="359"/>
                    <a:pt x="728" y="359"/>
                    <a:pt x="728" y="359"/>
                  </a:cubicBezTo>
                  <a:cubicBezTo>
                    <a:pt x="728" y="161"/>
                    <a:pt x="565" y="0"/>
                    <a:pt x="364" y="0"/>
                  </a:cubicBezTo>
                  <a:close/>
                  <a:moveTo>
                    <a:pt x="364" y="649"/>
                  </a:moveTo>
                  <a:cubicBezTo>
                    <a:pt x="201" y="649"/>
                    <a:pt x="69" y="519"/>
                    <a:pt x="69" y="359"/>
                  </a:cubicBezTo>
                  <a:cubicBezTo>
                    <a:pt x="69" y="198"/>
                    <a:pt x="201" y="68"/>
                    <a:pt x="364" y="68"/>
                  </a:cubicBezTo>
                  <a:cubicBezTo>
                    <a:pt x="527" y="68"/>
                    <a:pt x="660" y="198"/>
                    <a:pt x="660" y="359"/>
                  </a:cubicBezTo>
                  <a:cubicBezTo>
                    <a:pt x="660" y="519"/>
                    <a:pt x="527" y="649"/>
                    <a:pt x="364" y="649"/>
                  </a:cubicBezTo>
                  <a:close/>
                  <a:moveTo>
                    <a:pt x="364" y="112"/>
                  </a:moveTo>
                  <a:lnTo>
                    <a:pt x="319" y="291"/>
                  </a:lnTo>
                  <a:lnTo>
                    <a:pt x="364" y="359"/>
                  </a:lnTo>
                  <a:lnTo>
                    <a:pt x="410" y="291"/>
                  </a:lnTo>
                  <a:lnTo>
                    <a:pt x="364" y="112"/>
                  </a:lnTo>
                  <a:close/>
                  <a:moveTo>
                    <a:pt x="364" y="359"/>
                  </a:moveTo>
                  <a:lnTo>
                    <a:pt x="410" y="426"/>
                  </a:lnTo>
                  <a:lnTo>
                    <a:pt x="614" y="493"/>
                  </a:lnTo>
                  <a:lnTo>
                    <a:pt x="444" y="359"/>
                  </a:lnTo>
                  <a:lnTo>
                    <a:pt x="364" y="359"/>
                  </a:lnTo>
                  <a:close/>
                </a:path>
              </a:pathLst>
            </a:custGeom>
            <a:solidFill>
              <a:srgbClr val="3185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1215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/>
      <p:bldP spid="16" grpId="0" animBg="1"/>
      <p:bldP spid="17" grpId="0" animBg="1"/>
      <p:bldP spid="19" grpId="0" animBg="1"/>
      <p:bldP spid="19" grpId="1" animBg="1"/>
      <p:bldP spid="20" grpId="0" animBg="1"/>
      <p:bldP spid="21" grpId="0"/>
      <p:bldP spid="22" grpId="0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uiExpand="1" animBg="1"/>
      <p:bldP spid="28" grpId="0" uiExpand="1" animBg="1"/>
      <p:bldP spid="29" grpId="0" animBg="1"/>
      <p:bldP spid="31" grpId="0" animBg="1"/>
      <p:bldP spid="32" grpId="0" animBg="1"/>
      <p:bldP spid="34" grpId="0" uiExpand="1" animBg="1"/>
      <p:bldP spid="35" grpId="0" animBg="1"/>
      <p:bldP spid="36" grpId="0" animBg="1"/>
      <p:bldP spid="37" grpId="0" animBg="1"/>
      <p:bldP spid="39" grpId="0"/>
      <p:bldP spid="40" grpId="0" uiExpand="1"/>
      <p:bldP spid="41" grpId="0" animBg="1"/>
      <p:bldP spid="41" grpId="1" animBg="1"/>
      <p:bldP spid="30" grpId="0" uiExpand="1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512541"/>
            <a:ext cx="4167753" cy="36644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opens a connection to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keeps the connection open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</a:t>
            </a:r>
            <a:r>
              <a:rPr lang="en-US" b="1" dirty="0" smtClean="0"/>
              <a:t>streams</a:t>
            </a:r>
            <a:r>
              <a:rPr lang="en-US" dirty="0" smtClean="0"/>
              <a:t> response with messages as they arrive, </a:t>
            </a:r>
            <a:r>
              <a:rPr lang="en-US" b="1" dirty="0" smtClean="0"/>
              <a:t>keeps the connection open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forever frame in IE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434" y="1537539"/>
            <a:ext cx="393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Server Sent Events</a:t>
            </a:r>
            <a:endParaRPr lang="en-NZ" sz="3600" dirty="0">
              <a:solidFill>
                <a:schemeClr val="tx2"/>
              </a:solidFill>
            </a:endParaRP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5686425" y="1676400"/>
            <a:ext cx="546576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5927725" y="1692275"/>
            <a:ext cx="225425" cy="454025"/>
          </a:xfrm>
          <a:custGeom>
            <a:avLst/>
            <a:gdLst>
              <a:gd name="T0" fmla="*/ 73 w 363"/>
              <a:gd name="T1" fmla="*/ 726 h 726"/>
              <a:gd name="T2" fmla="*/ 73 w 363"/>
              <a:gd name="T3" fmla="*/ 363 h 726"/>
              <a:gd name="T4" fmla="*/ 73 w 363"/>
              <a:gd name="T5" fmla="*/ 508 h 726"/>
              <a:gd name="T6" fmla="*/ 0 w 363"/>
              <a:gd name="T7" fmla="*/ 508 h 726"/>
              <a:gd name="T8" fmla="*/ 0 w 363"/>
              <a:gd name="T9" fmla="*/ 218 h 726"/>
              <a:gd name="T10" fmla="*/ 37 w 363"/>
              <a:gd name="T11" fmla="*/ 182 h 726"/>
              <a:gd name="T12" fmla="*/ 327 w 363"/>
              <a:gd name="T13" fmla="*/ 182 h 726"/>
              <a:gd name="T14" fmla="*/ 363 w 363"/>
              <a:gd name="T15" fmla="*/ 218 h 726"/>
              <a:gd name="T16" fmla="*/ 363 w 363"/>
              <a:gd name="T17" fmla="*/ 508 h 726"/>
              <a:gd name="T18" fmla="*/ 291 w 363"/>
              <a:gd name="T19" fmla="*/ 508 h 726"/>
              <a:gd name="T20" fmla="*/ 291 w 363"/>
              <a:gd name="T21" fmla="*/ 363 h 726"/>
              <a:gd name="T22" fmla="*/ 291 w 363"/>
              <a:gd name="T23" fmla="*/ 726 h 726"/>
              <a:gd name="T24" fmla="*/ 182 w 363"/>
              <a:gd name="T25" fmla="*/ 726 h 726"/>
              <a:gd name="T26" fmla="*/ 182 w 363"/>
              <a:gd name="T27" fmla="*/ 436 h 726"/>
              <a:gd name="T28" fmla="*/ 182 w 363"/>
              <a:gd name="T29" fmla="*/ 726 h 726"/>
              <a:gd name="T30" fmla="*/ 73 w 363"/>
              <a:gd name="T31" fmla="*/ 726 h 726"/>
              <a:gd name="T32" fmla="*/ 254 w 363"/>
              <a:gd name="T33" fmla="*/ 73 h 726"/>
              <a:gd name="T34" fmla="*/ 182 w 363"/>
              <a:gd name="T35" fmla="*/ 0 h 726"/>
              <a:gd name="T36" fmla="*/ 109 w 363"/>
              <a:gd name="T37" fmla="*/ 73 h 726"/>
              <a:gd name="T38" fmla="*/ 182 w 363"/>
              <a:gd name="T39" fmla="*/ 146 h 726"/>
              <a:gd name="T40" fmla="*/ 254 w 363"/>
              <a:gd name="T41" fmla="*/ 73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3" h="726">
                <a:moveTo>
                  <a:pt x="73" y="726"/>
                </a:moveTo>
                <a:lnTo>
                  <a:pt x="73" y="363"/>
                </a:lnTo>
                <a:lnTo>
                  <a:pt x="73" y="508"/>
                </a:lnTo>
                <a:lnTo>
                  <a:pt x="0" y="508"/>
                </a:lnTo>
                <a:lnTo>
                  <a:pt x="0" y="218"/>
                </a:lnTo>
                <a:lnTo>
                  <a:pt x="37" y="182"/>
                </a:lnTo>
                <a:lnTo>
                  <a:pt x="327" y="182"/>
                </a:lnTo>
                <a:lnTo>
                  <a:pt x="363" y="218"/>
                </a:lnTo>
                <a:lnTo>
                  <a:pt x="363" y="508"/>
                </a:lnTo>
                <a:lnTo>
                  <a:pt x="291" y="508"/>
                </a:lnTo>
                <a:lnTo>
                  <a:pt x="291" y="363"/>
                </a:lnTo>
                <a:lnTo>
                  <a:pt x="291" y="726"/>
                </a:lnTo>
                <a:lnTo>
                  <a:pt x="182" y="726"/>
                </a:lnTo>
                <a:lnTo>
                  <a:pt x="182" y="436"/>
                </a:lnTo>
                <a:lnTo>
                  <a:pt x="182" y="726"/>
                </a:lnTo>
                <a:lnTo>
                  <a:pt x="73" y="726"/>
                </a:lnTo>
                <a:close/>
                <a:moveTo>
                  <a:pt x="254" y="73"/>
                </a:moveTo>
                <a:cubicBezTo>
                  <a:pt x="254" y="33"/>
                  <a:pt x="222" y="0"/>
                  <a:pt x="182" y="0"/>
                </a:cubicBezTo>
                <a:cubicBezTo>
                  <a:pt x="142" y="0"/>
                  <a:pt x="109" y="33"/>
                  <a:pt x="109" y="73"/>
                </a:cubicBezTo>
                <a:cubicBezTo>
                  <a:pt x="109" y="113"/>
                  <a:pt x="142" y="146"/>
                  <a:pt x="182" y="146"/>
                </a:cubicBezTo>
                <a:cubicBezTo>
                  <a:pt x="222" y="146"/>
                  <a:pt x="254" y="113"/>
                  <a:pt x="254" y="73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1" name="Freeform 8"/>
          <p:cNvSpPr>
            <a:spLocks noEditPoints="1"/>
          </p:cNvSpPr>
          <p:nvPr/>
        </p:nvSpPr>
        <p:spPr bwMode="auto">
          <a:xfrm>
            <a:off x="5938452" y="1692275"/>
            <a:ext cx="225425" cy="454025"/>
          </a:xfrm>
          <a:custGeom>
            <a:avLst/>
            <a:gdLst>
              <a:gd name="T0" fmla="*/ 73 w 363"/>
              <a:gd name="T1" fmla="*/ 726 h 726"/>
              <a:gd name="T2" fmla="*/ 73 w 363"/>
              <a:gd name="T3" fmla="*/ 363 h 726"/>
              <a:gd name="T4" fmla="*/ 73 w 363"/>
              <a:gd name="T5" fmla="*/ 508 h 726"/>
              <a:gd name="T6" fmla="*/ 0 w 363"/>
              <a:gd name="T7" fmla="*/ 508 h 726"/>
              <a:gd name="T8" fmla="*/ 0 w 363"/>
              <a:gd name="T9" fmla="*/ 218 h 726"/>
              <a:gd name="T10" fmla="*/ 37 w 363"/>
              <a:gd name="T11" fmla="*/ 182 h 726"/>
              <a:gd name="T12" fmla="*/ 327 w 363"/>
              <a:gd name="T13" fmla="*/ 182 h 726"/>
              <a:gd name="T14" fmla="*/ 363 w 363"/>
              <a:gd name="T15" fmla="*/ 218 h 726"/>
              <a:gd name="T16" fmla="*/ 363 w 363"/>
              <a:gd name="T17" fmla="*/ 508 h 726"/>
              <a:gd name="T18" fmla="*/ 291 w 363"/>
              <a:gd name="T19" fmla="*/ 508 h 726"/>
              <a:gd name="T20" fmla="*/ 291 w 363"/>
              <a:gd name="T21" fmla="*/ 363 h 726"/>
              <a:gd name="T22" fmla="*/ 291 w 363"/>
              <a:gd name="T23" fmla="*/ 726 h 726"/>
              <a:gd name="T24" fmla="*/ 182 w 363"/>
              <a:gd name="T25" fmla="*/ 726 h 726"/>
              <a:gd name="T26" fmla="*/ 182 w 363"/>
              <a:gd name="T27" fmla="*/ 436 h 726"/>
              <a:gd name="T28" fmla="*/ 182 w 363"/>
              <a:gd name="T29" fmla="*/ 726 h 726"/>
              <a:gd name="T30" fmla="*/ 73 w 363"/>
              <a:gd name="T31" fmla="*/ 726 h 726"/>
              <a:gd name="T32" fmla="*/ 254 w 363"/>
              <a:gd name="T33" fmla="*/ 73 h 726"/>
              <a:gd name="T34" fmla="*/ 182 w 363"/>
              <a:gd name="T35" fmla="*/ 0 h 726"/>
              <a:gd name="T36" fmla="*/ 109 w 363"/>
              <a:gd name="T37" fmla="*/ 73 h 726"/>
              <a:gd name="T38" fmla="*/ 182 w 363"/>
              <a:gd name="T39" fmla="*/ 146 h 726"/>
              <a:gd name="T40" fmla="*/ 254 w 363"/>
              <a:gd name="T41" fmla="*/ 73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3" h="726">
                <a:moveTo>
                  <a:pt x="73" y="726"/>
                </a:moveTo>
                <a:lnTo>
                  <a:pt x="73" y="363"/>
                </a:lnTo>
                <a:lnTo>
                  <a:pt x="73" y="508"/>
                </a:lnTo>
                <a:lnTo>
                  <a:pt x="0" y="508"/>
                </a:lnTo>
                <a:lnTo>
                  <a:pt x="0" y="218"/>
                </a:lnTo>
                <a:lnTo>
                  <a:pt x="37" y="182"/>
                </a:lnTo>
                <a:lnTo>
                  <a:pt x="327" y="182"/>
                </a:lnTo>
                <a:lnTo>
                  <a:pt x="363" y="218"/>
                </a:lnTo>
                <a:lnTo>
                  <a:pt x="363" y="508"/>
                </a:lnTo>
                <a:lnTo>
                  <a:pt x="291" y="508"/>
                </a:lnTo>
                <a:lnTo>
                  <a:pt x="291" y="363"/>
                </a:lnTo>
                <a:lnTo>
                  <a:pt x="291" y="726"/>
                </a:lnTo>
                <a:lnTo>
                  <a:pt x="182" y="726"/>
                </a:lnTo>
                <a:lnTo>
                  <a:pt x="182" y="436"/>
                </a:lnTo>
                <a:lnTo>
                  <a:pt x="182" y="726"/>
                </a:lnTo>
                <a:lnTo>
                  <a:pt x="73" y="726"/>
                </a:lnTo>
                <a:close/>
                <a:moveTo>
                  <a:pt x="254" y="73"/>
                </a:moveTo>
                <a:cubicBezTo>
                  <a:pt x="254" y="33"/>
                  <a:pt x="222" y="0"/>
                  <a:pt x="182" y="0"/>
                </a:cubicBezTo>
                <a:cubicBezTo>
                  <a:pt x="142" y="0"/>
                  <a:pt x="109" y="33"/>
                  <a:pt x="109" y="73"/>
                </a:cubicBezTo>
                <a:cubicBezTo>
                  <a:pt x="109" y="113"/>
                  <a:pt x="142" y="146"/>
                  <a:pt x="182" y="146"/>
                </a:cubicBezTo>
                <a:cubicBezTo>
                  <a:pt x="222" y="146"/>
                  <a:pt x="254" y="113"/>
                  <a:pt x="254" y="73"/>
                </a:cubicBezTo>
                <a:close/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6035675" y="2530475"/>
            <a:ext cx="9525" cy="3517900"/>
          </a:xfrm>
          <a:custGeom>
            <a:avLst/>
            <a:gdLst>
              <a:gd name="T0" fmla="*/ 0 w 16"/>
              <a:gd name="T1" fmla="*/ 120 h 5616"/>
              <a:gd name="T2" fmla="*/ 16 w 16"/>
              <a:gd name="T3" fmla="*/ 200 h 5616"/>
              <a:gd name="T4" fmla="*/ 0 w 16"/>
              <a:gd name="T5" fmla="*/ 200 h 5616"/>
              <a:gd name="T6" fmla="*/ 16 w 16"/>
              <a:gd name="T7" fmla="*/ 504 h 5616"/>
              <a:gd name="T8" fmla="*/ 8 w 16"/>
              <a:gd name="T9" fmla="*/ 384 h 5616"/>
              <a:gd name="T10" fmla="*/ 8 w 16"/>
              <a:gd name="T11" fmla="*/ 705 h 5616"/>
              <a:gd name="T12" fmla="*/ 16 w 16"/>
              <a:gd name="T13" fmla="*/ 585 h 5616"/>
              <a:gd name="T14" fmla="*/ 0 w 16"/>
              <a:gd name="T15" fmla="*/ 889 h 5616"/>
              <a:gd name="T16" fmla="*/ 16 w 16"/>
              <a:gd name="T17" fmla="*/ 969 h 5616"/>
              <a:gd name="T18" fmla="*/ 0 w 16"/>
              <a:gd name="T19" fmla="*/ 969 h 5616"/>
              <a:gd name="T20" fmla="*/ 16 w 16"/>
              <a:gd name="T21" fmla="*/ 1273 h 5616"/>
              <a:gd name="T22" fmla="*/ 8 w 16"/>
              <a:gd name="T23" fmla="*/ 1153 h 5616"/>
              <a:gd name="T24" fmla="*/ 8 w 16"/>
              <a:gd name="T25" fmla="*/ 1473 h 5616"/>
              <a:gd name="T26" fmla="*/ 16 w 16"/>
              <a:gd name="T27" fmla="*/ 1353 h 5616"/>
              <a:gd name="T28" fmla="*/ 0 w 16"/>
              <a:gd name="T29" fmla="*/ 1658 h 5616"/>
              <a:gd name="T30" fmla="*/ 16 w 16"/>
              <a:gd name="T31" fmla="*/ 1738 h 5616"/>
              <a:gd name="T32" fmla="*/ 0 w 16"/>
              <a:gd name="T33" fmla="*/ 1738 h 5616"/>
              <a:gd name="T34" fmla="*/ 16 w 16"/>
              <a:gd name="T35" fmla="*/ 2042 h 5616"/>
              <a:gd name="T36" fmla="*/ 8 w 16"/>
              <a:gd name="T37" fmla="*/ 1922 h 5616"/>
              <a:gd name="T38" fmla="*/ 8 w 16"/>
              <a:gd name="T39" fmla="*/ 2242 h 5616"/>
              <a:gd name="T40" fmla="*/ 16 w 16"/>
              <a:gd name="T41" fmla="*/ 2122 h 5616"/>
              <a:gd name="T42" fmla="*/ 0 w 16"/>
              <a:gd name="T43" fmla="*/ 2426 h 5616"/>
              <a:gd name="T44" fmla="*/ 16 w 16"/>
              <a:gd name="T45" fmla="*/ 2506 h 5616"/>
              <a:gd name="T46" fmla="*/ 0 w 16"/>
              <a:gd name="T47" fmla="*/ 2506 h 5616"/>
              <a:gd name="T48" fmla="*/ 16 w 16"/>
              <a:gd name="T49" fmla="*/ 2811 h 5616"/>
              <a:gd name="T50" fmla="*/ 8 w 16"/>
              <a:gd name="T51" fmla="*/ 2691 h 5616"/>
              <a:gd name="T52" fmla="*/ 8 w 16"/>
              <a:gd name="T53" fmla="*/ 3011 h 5616"/>
              <a:gd name="T54" fmla="*/ 16 w 16"/>
              <a:gd name="T55" fmla="*/ 2891 h 5616"/>
              <a:gd name="T56" fmla="*/ 0 w 16"/>
              <a:gd name="T57" fmla="*/ 3195 h 5616"/>
              <a:gd name="T58" fmla="*/ 16 w 16"/>
              <a:gd name="T59" fmla="*/ 3275 h 5616"/>
              <a:gd name="T60" fmla="*/ 0 w 16"/>
              <a:gd name="T61" fmla="*/ 3275 h 5616"/>
              <a:gd name="T62" fmla="*/ 16 w 16"/>
              <a:gd name="T63" fmla="*/ 3580 h 5616"/>
              <a:gd name="T64" fmla="*/ 8 w 16"/>
              <a:gd name="T65" fmla="*/ 3459 h 5616"/>
              <a:gd name="T66" fmla="*/ 8 w 16"/>
              <a:gd name="T67" fmla="*/ 3780 h 5616"/>
              <a:gd name="T68" fmla="*/ 16 w 16"/>
              <a:gd name="T69" fmla="*/ 3660 h 5616"/>
              <a:gd name="T70" fmla="*/ 0 w 16"/>
              <a:gd name="T71" fmla="*/ 3964 h 5616"/>
              <a:gd name="T72" fmla="*/ 16 w 16"/>
              <a:gd name="T73" fmla="*/ 4044 h 5616"/>
              <a:gd name="T74" fmla="*/ 0 w 16"/>
              <a:gd name="T75" fmla="*/ 4044 h 5616"/>
              <a:gd name="T76" fmla="*/ 16 w 16"/>
              <a:gd name="T77" fmla="*/ 4348 h 5616"/>
              <a:gd name="T78" fmla="*/ 8 w 16"/>
              <a:gd name="T79" fmla="*/ 4228 h 5616"/>
              <a:gd name="T80" fmla="*/ 8 w 16"/>
              <a:gd name="T81" fmla="*/ 4549 h 5616"/>
              <a:gd name="T82" fmla="*/ 16 w 16"/>
              <a:gd name="T83" fmla="*/ 4428 h 5616"/>
              <a:gd name="T84" fmla="*/ 0 w 16"/>
              <a:gd name="T85" fmla="*/ 4733 h 5616"/>
              <a:gd name="T86" fmla="*/ 16 w 16"/>
              <a:gd name="T87" fmla="*/ 4813 h 5616"/>
              <a:gd name="T88" fmla="*/ 0 w 16"/>
              <a:gd name="T89" fmla="*/ 4813 h 5616"/>
              <a:gd name="T90" fmla="*/ 16 w 16"/>
              <a:gd name="T91" fmla="*/ 5117 h 5616"/>
              <a:gd name="T92" fmla="*/ 8 w 16"/>
              <a:gd name="T93" fmla="*/ 4997 h 5616"/>
              <a:gd name="T94" fmla="*/ 8 w 16"/>
              <a:gd name="T95" fmla="*/ 5317 h 5616"/>
              <a:gd name="T96" fmla="*/ 16 w 16"/>
              <a:gd name="T97" fmla="*/ 5197 h 5616"/>
              <a:gd name="T98" fmla="*/ 0 w 16"/>
              <a:gd name="T99" fmla="*/ 5501 h 5616"/>
              <a:gd name="T100" fmla="*/ 16 w 16"/>
              <a:gd name="T101" fmla="*/ 5582 h 5616"/>
              <a:gd name="T102" fmla="*/ 0 w 16"/>
              <a:gd name="T103" fmla="*/ 5582 h 5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" h="5616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2" y="128"/>
                  <a:pt x="8" y="128"/>
                </a:cubicBezTo>
                <a:cubicBezTo>
                  <a:pt x="3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3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3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2" y="512"/>
                  <a:pt x="8" y="512"/>
                </a:cubicBezTo>
                <a:cubicBezTo>
                  <a:pt x="3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3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2" y="705"/>
                  <a:pt x="8" y="705"/>
                </a:cubicBezTo>
                <a:cubicBezTo>
                  <a:pt x="3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3" y="577"/>
                  <a:pt x="8" y="577"/>
                </a:cubicBezTo>
                <a:cubicBezTo>
                  <a:pt x="12" y="577"/>
                  <a:pt x="16" y="580"/>
                  <a:pt x="16" y="585"/>
                </a:cubicBezTo>
                <a:close/>
                <a:moveTo>
                  <a:pt x="16" y="777"/>
                </a:moveTo>
                <a:lnTo>
                  <a:pt x="16" y="889"/>
                </a:lnTo>
                <a:cubicBezTo>
                  <a:pt x="16" y="893"/>
                  <a:pt x="12" y="897"/>
                  <a:pt x="8" y="897"/>
                </a:cubicBezTo>
                <a:cubicBezTo>
                  <a:pt x="3" y="897"/>
                  <a:pt x="0" y="893"/>
                  <a:pt x="0" y="889"/>
                </a:cubicBezTo>
                <a:lnTo>
                  <a:pt x="0" y="777"/>
                </a:lnTo>
                <a:cubicBezTo>
                  <a:pt x="0" y="772"/>
                  <a:pt x="3" y="769"/>
                  <a:pt x="8" y="769"/>
                </a:cubicBezTo>
                <a:cubicBezTo>
                  <a:pt x="12" y="769"/>
                  <a:pt x="16" y="772"/>
                  <a:pt x="16" y="777"/>
                </a:cubicBezTo>
                <a:close/>
                <a:moveTo>
                  <a:pt x="16" y="969"/>
                </a:moveTo>
                <a:lnTo>
                  <a:pt x="16" y="1081"/>
                </a:lnTo>
                <a:cubicBezTo>
                  <a:pt x="16" y="1085"/>
                  <a:pt x="12" y="1089"/>
                  <a:pt x="8" y="1089"/>
                </a:cubicBezTo>
                <a:cubicBezTo>
                  <a:pt x="3" y="1089"/>
                  <a:pt x="0" y="1085"/>
                  <a:pt x="0" y="1081"/>
                </a:cubicBezTo>
                <a:lnTo>
                  <a:pt x="0" y="969"/>
                </a:lnTo>
                <a:cubicBezTo>
                  <a:pt x="0" y="965"/>
                  <a:pt x="3" y="961"/>
                  <a:pt x="8" y="961"/>
                </a:cubicBezTo>
                <a:cubicBezTo>
                  <a:pt x="12" y="961"/>
                  <a:pt x="16" y="965"/>
                  <a:pt x="16" y="969"/>
                </a:cubicBezTo>
                <a:close/>
                <a:moveTo>
                  <a:pt x="16" y="1161"/>
                </a:moveTo>
                <a:lnTo>
                  <a:pt x="16" y="1273"/>
                </a:lnTo>
                <a:cubicBezTo>
                  <a:pt x="16" y="1278"/>
                  <a:pt x="12" y="1281"/>
                  <a:pt x="8" y="1281"/>
                </a:cubicBezTo>
                <a:cubicBezTo>
                  <a:pt x="3" y="1281"/>
                  <a:pt x="0" y="1278"/>
                  <a:pt x="0" y="1273"/>
                </a:cubicBezTo>
                <a:lnTo>
                  <a:pt x="0" y="1161"/>
                </a:lnTo>
                <a:cubicBezTo>
                  <a:pt x="0" y="1157"/>
                  <a:pt x="3" y="1153"/>
                  <a:pt x="8" y="1153"/>
                </a:cubicBezTo>
                <a:cubicBezTo>
                  <a:pt x="12" y="1153"/>
                  <a:pt x="16" y="1157"/>
                  <a:pt x="16" y="1161"/>
                </a:cubicBezTo>
                <a:close/>
                <a:moveTo>
                  <a:pt x="16" y="1353"/>
                </a:moveTo>
                <a:lnTo>
                  <a:pt x="16" y="1465"/>
                </a:lnTo>
                <a:cubicBezTo>
                  <a:pt x="16" y="1470"/>
                  <a:pt x="12" y="1473"/>
                  <a:pt x="8" y="1473"/>
                </a:cubicBezTo>
                <a:cubicBezTo>
                  <a:pt x="3" y="1473"/>
                  <a:pt x="0" y="1470"/>
                  <a:pt x="0" y="1465"/>
                </a:cubicBezTo>
                <a:lnTo>
                  <a:pt x="0" y="1353"/>
                </a:lnTo>
                <a:cubicBezTo>
                  <a:pt x="0" y="1349"/>
                  <a:pt x="3" y="1345"/>
                  <a:pt x="8" y="1345"/>
                </a:cubicBezTo>
                <a:cubicBezTo>
                  <a:pt x="12" y="1345"/>
                  <a:pt x="16" y="1349"/>
                  <a:pt x="16" y="1353"/>
                </a:cubicBezTo>
                <a:close/>
                <a:moveTo>
                  <a:pt x="16" y="1546"/>
                </a:moveTo>
                <a:lnTo>
                  <a:pt x="16" y="1658"/>
                </a:lnTo>
                <a:cubicBezTo>
                  <a:pt x="16" y="1662"/>
                  <a:pt x="12" y="1666"/>
                  <a:pt x="8" y="1666"/>
                </a:cubicBezTo>
                <a:cubicBezTo>
                  <a:pt x="3" y="1666"/>
                  <a:pt x="0" y="1662"/>
                  <a:pt x="0" y="1658"/>
                </a:cubicBezTo>
                <a:lnTo>
                  <a:pt x="0" y="1546"/>
                </a:lnTo>
                <a:cubicBezTo>
                  <a:pt x="0" y="1541"/>
                  <a:pt x="3" y="1538"/>
                  <a:pt x="8" y="1538"/>
                </a:cubicBezTo>
                <a:cubicBezTo>
                  <a:pt x="12" y="1538"/>
                  <a:pt x="16" y="1541"/>
                  <a:pt x="16" y="1546"/>
                </a:cubicBezTo>
                <a:close/>
                <a:moveTo>
                  <a:pt x="16" y="1738"/>
                </a:moveTo>
                <a:lnTo>
                  <a:pt x="16" y="1850"/>
                </a:lnTo>
                <a:cubicBezTo>
                  <a:pt x="16" y="1854"/>
                  <a:pt x="12" y="1858"/>
                  <a:pt x="8" y="1858"/>
                </a:cubicBezTo>
                <a:cubicBezTo>
                  <a:pt x="3" y="1858"/>
                  <a:pt x="0" y="1854"/>
                  <a:pt x="0" y="1850"/>
                </a:cubicBezTo>
                <a:lnTo>
                  <a:pt x="0" y="1738"/>
                </a:lnTo>
                <a:cubicBezTo>
                  <a:pt x="0" y="1733"/>
                  <a:pt x="3" y="1730"/>
                  <a:pt x="8" y="1730"/>
                </a:cubicBezTo>
                <a:cubicBezTo>
                  <a:pt x="12" y="1730"/>
                  <a:pt x="16" y="1733"/>
                  <a:pt x="16" y="1738"/>
                </a:cubicBezTo>
                <a:close/>
                <a:moveTo>
                  <a:pt x="16" y="1930"/>
                </a:moveTo>
                <a:lnTo>
                  <a:pt x="16" y="2042"/>
                </a:lnTo>
                <a:cubicBezTo>
                  <a:pt x="16" y="2046"/>
                  <a:pt x="12" y="2050"/>
                  <a:pt x="8" y="2050"/>
                </a:cubicBezTo>
                <a:cubicBezTo>
                  <a:pt x="3" y="2050"/>
                  <a:pt x="0" y="2046"/>
                  <a:pt x="0" y="2042"/>
                </a:cubicBezTo>
                <a:lnTo>
                  <a:pt x="0" y="1930"/>
                </a:lnTo>
                <a:cubicBezTo>
                  <a:pt x="0" y="1925"/>
                  <a:pt x="3" y="1922"/>
                  <a:pt x="8" y="1922"/>
                </a:cubicBezTo>
                <a:cubicBezTo>
                  <a:pt x="12" y="1922"/>
                  <a:pt x="16" y="1925"/>
                  <a:pt x="16" y="1930"/>
                </a:cubicBezTo>
                <a:close/>
                <a:moveTo>
                  <a:pt x="16" y="2122"/>
                </a:moveTo>
                <a:lnTo>
                  <a:pt x="16" y="2234"/>
                </a:lnTo>
                <a:cubicBezTo>
                  <a:pt x="16" y="2239"/>
                  <a:pt x="12" y="2242"/>
                  <a:pt x="8" y="2242"/>
                </a:cubicBezTo>
                <a:cubicBezTo>
                  <a:pt x="3" y="2242"/>
                  <a:pt x="0" y="2239"/>
                  <a:pt x="0" y="2234"/>
                </a:cubicBezTo>
                <a:lnTo>
                  <a:pt x="0" y="2122"/>
                </a:lnTo>
                <a:cubicBezTo>
                  <a:pt x="0" y="2118"/>
                  <a:pt x="3" y="2114"/>
                  <a:pt x="8" y="2114"/>
                </a:cubicBezTo>
                <a:cubicBezTo>
                  <a:pt x="12" y="2114"/>
                  <a:pt x="16" y="2118"/>
                  <a:pt x="16" y="2122"/>
                </a:cubicBezTo>
                <a:close/>
                <a:moveTo>
                  <a:pt x="16" y="2314"/>
                </a:moveTo>
                <a:lnTo>
                  <a:pt x="16" y="2426"/>
                </a:lnTo>
                <a:cubicBezTo>
                  <a:pt x="16" y="2431"/>
                  <a:pt x="12" y="2434"/>
                  <a:pt x="8" y="2434"/>
                </a:cubicBezTo>
                <a:cubicBezTo>
                  <a:pt x="3" y="2434"/>
                  <a:pt x="0" y="2431"/>
                  <a:pt x="0" y="2426"/>
                </a:cubicBezTo>
                <a:lnTo>
                  <a:pt x="0" y="2314"/>
                </a:lnTo>
                <a:cubicBezTo>
                  <a:pt x="0" y="2310"/>
                  <a:pt x="3" y="2306"/>
                  <a:pt x="8" y="2306"/>
                </a:cubicBezTo>
                <a:cubicBezTo>
                  <a:pt x="12" y="2306"/>
                  <a:pt x="16" y="2310"/>
                  <a:pt x="16" y="2314"/>
                </a:cubicBezTo>
                <a:close/>
                <a:moveTo>
                  <a:pt x="16" y="2506"/>
                </a:moveTo>
                <a:lnTo>
                  <a:pt x="16" y="2619"/>
                </a:lnTo>
                <a:cubicBezTo>
                  <a:pt x="16" y="2623"/>
                  <a:pt x="12" y="2627"/>
                  <a:pt x="8" y="2627"/>
                </a:cubicBezTo>
                <a:cubicBezTo>
                  <a:pt x="3" y="2627"/>
                  <a:pt x="0" y="2623"/>
                  <a:pt x="0" y="2619"/>
                </a:cubicBezTo>
                <a:lnTo>
                  <a:pt x="0" y="2506"/>
                </a:lnTo>
                <a:cubicBezTo>
                  <a:pt x="0" y="2502"/>
                  <a:pt x="3" y="2498"/>
                  <a:pt x="8" y="2498"/>
                </a:cubicBezTo>
                <a:cubicBezTo>
                  <a:pt x="12" y="2498"/>
                  <a:pt x="16" y="2502"/>
                  <a:pt x="16" y="2506"/>
                </a:cubicBezTo>
                <a:close/>
                <a:moveTo>
                  <a:pt x="16" y="2699"/>
                </a:moveTo>
                <a:lnTo>
                  <a:pt x="16" y="2811"/>
                </a:lnTo>
                <a:cubicBezTo>
                  <a:pt x="16" y="2815"/>
                  <a:pt x="12" y="2819"/>
                  <a:pt x="8" y="2819"/>
                </a:cubicBezTo>
                <a:cubicBezTo>
                  <a:pt x="3" y="2819"/>
                  <a:pt x="0" y="2815"/>
                  <a:pt x="0" y="2811"/>
                </a:cubicBezTo>
                <a:lnTo>
                  <a:pt x="0" y="2699"/>
                </a:lnTo>
                <a:cubicBezTo>
                  <a:pt x="0" y="2694"/>
                  <a:pt x="3" y="2691"/>
                  <a:pt x="8" y="2691"/>
                </a:cubicBezTo>
                <a:cubicBezTo>
                  <a:pt x="12" y="2691"/>
                  <a:pt x="16" y="2694"/>
                  <a:pt x="16" y="2699"/>
                </a:cubicBezTo>
                <a:close/>
                <a:moveTo>
                  <a:pt x="16" y="2891"/>
                </a:moveTo>
                <a:lnTo>
                  <a:pt x="16" y="3003"/>
                </a:lnTo>
                <a:cubicBezTo>
                  <a:pt x="16" y="3007"/>
                  <a:pt x="12" y="3011"/>
                  <a:pt x="8" y="3011"/>
                </a:cubicBezTo>
                <a:cubicBezTo>
                  <a:pt x="3" y="3011"/>
                  <a:pt x="0" y="3007"/>
                  <a:pt x="0" y="3003"/>
                </a:cubicBezTo>
                <a:lnTo>
                  <a:pt x="0" y="2891"/>
                </a:lnTo>
                <a:cubicBezTo>
                  <a:pt x="0" y="2886"/>
                  <a:pt x="3" y="2883"/>
                  <a:pt x="8" y="2883"/>
                </a:cubicBezTo>
                <a:cubicBezTo>
                  <a:pt x="12" y="2883"/>
                  <a:pt x="16" y="2886"/>
                  <a:pt x="16" y="2891"/>
                </a:cubicBezTo>
                <a:close/>
                <a:moveTo>
                  <a:pt x="16" y="3083"/>
                </a:moveTo>
                <a:lnTo>
                  <a:pt x="16" y="3195"/>
                </a:lnTo>
                <a:cubicBezTo>
                  <a:pt x="16" y="3200"/>
                  <a:pt x="12" y="3203"/>
                  <a:pt x="8" y="3203"/>
                </a:cubicBezTo>
                <a:cubicBezTo>
                  <a:pt x="3" y="3203"/>
                  <a:pt x="0" y="3200"/>
                  <a:pt x="0" y="3195"/>
                </a:cubicBezTo>
                <a:lnTo>
                  <a:pt x="0" y="3083"/>
                </a:lnTo>
                <a:cubicBezTo>
                  <a:pt x="0" y="3079"/>
                  <a:pt x="3" y="3075"/>
                  <a:pt x="8" y="3075"/>
                </a:cubicBezTo>
                <a:cubicBezTo>
                  <a:pt x="12" y="3075"/>
                  <a:pt x="16" y="3079"/>
                  <a:pt x="16" y="3083"/>
                </a:cubicBezTo>
                <a:close/>
                <a:moveTo>
                  <a:pt x="16" y="3275"/>
                </a:moveTo>
                <a:lnTo>
                  <a:pt x="16" y="3387"/>
                </a:lnTo>
                <a:cubicBezTo>
                  <a:pt x="16" y="3392"/>
                  <a:pt x="12" y="3395"/>
                  <a:pt x="8" y="3395"/>
                </a:cubicBezTo>
                <a:cubicBezTo>
                  <a:pt x="3" y="3395"/>
                  <a:pt x="0" y="3392"/>
                  <a:pt x="0" y="3387"/>
                </a:cubicBezTo>
                <a:lnTo>
                  <a:pt x="0" y="3275"/>
                </a:lnTo>
                <a:cubicBezTo>
                  <a:pt x="0" y="3271"/>
                  <a:pt x="3" y="3267"/>
                  <a:pt x="8" y="3267"/>
                </a:cubicBezTo>
                <a:cubicBezTo>
                  <a:pt x="12" y="3267"/>
                  <a:pt x="16" y="3271"/>
                  <a:pt x="16" y="3275"/>
                </a:cubicBezTo>
                <a:close/>
                <a:moveTo>
                  <a:pt x="16" y="3467"/>
                </a:moveTo>
                <a:lnTo>
                  <a:pt x="16" y="3580"/>
                </a:lnTo>
                <a:cubicBezTo>
                  <a:pt x="16" y="3584"/>
                  <a:pt x="12" y="3588"/>
                  <a:pt x="8" y="3588"/>
                </a:cubicBezTo>
                <a:cubicBezTo>
                  <a:pt x="3" y="3588"/>
                  <a:pt x="0" y="3584"/>
                  <a:pt x="0" y="3580"/>
                </a:cubicBezTo>
                <a:lnTo>
                  <a:pt x="0" y="3467"/>
                </a:lnTo>
                <a:cubicBezTo>
                  <a:pt x="0" y="3463"/>
                  <a:pt x="3" y="3459"/>
                  <a:pt x="8" y="3459"/>
                </a:cubicBezTo>
                <a:cubicBezTo>
                  <a:pt x="12" y="3459"/>
                  <a:pt x="16" y="3463"/>
                  <a:pt x="16" y="3467"/>
                </a:cubicBezTo>
                <a:close/>
                <a:moveTo>
                  <a:pt x="16" y="3660"/>
                </a:moveTo>
                <a:lnTo>
                  <a:pt x="16" y="3772"/>
                </a:lnTo>
                <a:cubicBezTo>
                  <a:pt x="16" y="3776"/>
                  <a:pt x="12" y="3780"/>
                  <a:pt x="8" y="3780"/>
                </a:cubicBezTo>
                <a:cubicBezTo>
                  <a:pt x="3" y="3780"/>
                  <a:pt x="0" y="3776"/>
                  <a:pt x="0" y="3772"/>
                </a:cubicBezTo>
                <a:lnTo>
                  <a:pt x="0" y="3660"/>
                </a:lnTo>
                <a:cubicBezTo>
                  <a:pt x="0" y="3655"/>
                  <a:pt x="3" y="3652"/>
                  <a:pt x="8" y="3652"/>
                </a:cubicBezTo>
                <a:cubicBezTo>
                  <a:pt x="12" y="3652"/>
                  <a:pt x="16" y="3655"/>
                  <a:pt x="16" y="3660"/>
                </a:cubicBezTo>
                <a:close/>
                <a:moveTo>
                  <a:pt x="16" y="3852"/>
                </a:moveTo>
                <a:lnTo>
                  <a:pt x="16" y="3964"/>
                </a:lnTo>
                <a:cubicBezTo>
                  <a:pt x="16" y="3968"/>
                  <a:pt x="12" y="3972"/>
                  <a:pt x="8" y="3972"/>
                </a:cubicBezTo>
                <a:cubicBezTo>
                  <a:pt x="3" y="3972"/>
                  <a:pt x="0" y="3968"/>
                  <a:pt x="0" y="3964"/>
                </a:cubicBezTo>
                <a:lnTo>
                  <a:pt x="0" y="3852"/>
                </a:lnTo>
                <a:cubicBezTo>
                  <a:pt x="0" y="3847"/>
                  <a:pt x="3" y="3844"/>
                  <a:pt x="8" y="3844"/>
                </a:cubicBezTo>
                <a:cubicBezTo>
                  <a:pt x="12" y="3844"/>
                  <a:pt x="16" y="3847"/>
                  <a:pt x="16" y="3852"/>
                </a:cubicBezTo>
                <a:close/>
                <a:moveTo>
                  <a:pt x="16" y="4044"/>
                </a:moveTo>
                <a:lnTo>
                  <a:pt x="16" y="4156"/>
                </a:lnTo>
                <a:cubicBezTo>
                  <a:pt x="16" y="4161"/>
                  <a:pt x="12" y="4164"/>
                  <a:pt x="8" y="4164"/>
                </a:cubicBezTo>
                <a:cubicBezTo>
                  <a:pt x="3" y="4164"/>
                  <a:pt x="0" y="4161"/>
                  <a:pt x="0" y="4156"/>
                </a:cubicBezTo>
                <a:lnTo>
                  <a:pt x="0" y="4044"/>
                </a:lnTo>
                <a:cubicBezTo>
                  <a:pt x="0" y="4040"/>
                  <a:pt x="3" y="4036"/>
                  <a:pt x="8" y="4036"/>
                </a:cubicBezTo>
                <a:cubicBezTo>
                  <a:pt x="12" y="4036"/>
                  <a:pt x="16" y="4040"/>
                  <a:pt x="16" y="4044"/>
                </a:cubicBezTo>
                <a:close/>
                <a:moveTo>
                  <a:pt x="16" y="4236"/>
                </a:moveTo>
                <a:lnTo>
                  <a:pt x="16" y="4348"/>
                </a:lnTo>
                <a:cubicBezTo>
                  <a:pt x="16" y="4353"/>
                  <a:pt x="12" y="4356"/>
                  <a:pt x="8" y="4356"/>
                </a:cubicBezTo>
                <a:cubicBezTo>
                  <a:pt x="3" y="4356"/>
                  <a:pt x="0" y="4353"/>
                  <a:pt x="0" y="4348"/>
                </a:cubicBezTo>
                <a:lnTo>
                  <a:pt x="0" y="4236"/>
                </a:lnTo>
                <a:cubicBezTo>
                  <a:pt x="0" y="4232"/>
                  <a:pt x="3" y="4228"/>
                  <a:pt x="8" y="4228"/>
                </a:cubicBezTo>
                <a:cubicBezTo>
                  <a:pt x="12" y="4228"/>
                  <a:pt x="16" y="4232"/>
                  <a:pt x="16" y="4236"/>
                </a:cubicBezTo>
                <a:close/>
                <a:moveTo>
                  <a:pt x="16" y="4428"/>
                </a:moveTo>
                <a:lnTo>
                  <a:pt x="16" y="4541"/>
                </a:lnTo>
                <a:cubicBezTo>
                  <a:pt x="16" y="4545"/>
                  <a:pt x="12" y="4549"/>
                  <a:pt x="8" y="4549"/>
                </a:cubicBezTo>
                <a:cubicBezTo>
                  <a:pt x="3" y="4549"/>
                  <a:pt x="0" y="4545"/>
                  <a:pt x="0" y="4541"/>
                </a:cubicBezTo>
                <a:lnTo>
                  <a:pt x="0" y="4428"/>
                </a:lnTo>
                <a:cubicBezTo>
                  <a:pt x="0" y="4424"/>
                  <a:pt x="3" y="4420"/>
                  <a:pt x="8" y="4420"/>
                </a:cubicBezTo>
                <a:cubicBezTo>
                  <a:pt x="12" y="4420"/>
                  <a:pt x="16" y="4424"/>
                  <a:pt x="16" y="4428"/>
                </a:cubicBezTo>
                <a:close/>
                <a:moveTo>
                  <a:pt x="16" y="4621"/>
                </a:moveTo>
                <a:lnTo>
                  <a:pt x="16" y="4733"/>
                </a:lnTo>
                <a:cubicBezTo>
                  <a:pt x="16" y="4737"/>
                  <a:pt x="12" y="4741"/>
                  <a:pt x="8" y="4741"/>
                </a:cubicBezTo>
                <a:cubicBezTo>
                  <a:pt x="3" y="4741"/>
                  <a:pt x="0" y="4737"/>
                  <a:pt x="0" y="4733"/>
                </a:cubicBezTo>
                <a:lnTo>
                  <a:pt x="0" y="4621"/>
                </a:lnTo>
                <a:cubicBezTo>
                  <a:pt x="0" y="4616"/>
                  <a:pt x="3" y="4613"/>
                  <a:pt x="8" y="4613"/>
                </a:cubicBezTo>
                <a:cubicBezTo>
                  <a:pt x="12" y="4613"/>
                  <a:pt x="16" y="4616"/>
                  <a:pt x="16" y="4621"/>
                </a:cubicBezTo>
                <a:close/>
                <a:moveTo>
                  <a:pt x="16" y="4813"/>
                </a:moveTo>
                <a:lnTo>
                  <a:pt x="16" y="4925"/>
                </a:lnTo>
                <a:cubicBezTo>
                  <a:pt x="16" y="4929"/>
                  <a:pt x="12" y="4933"/>
                  <a:pt x="8" y="4933"/>
                </a:cubicBezTo>
                <a:cubicBezTo>
                  <a:pt x="3" y="4933"/>
                  <a:pt x="0" y="4929"/>
                  <a:pt x="0" y="4925"/>
                </a:cubicBezTo>
                <a:lnTo>
                  <a:pt x="0" y="4813"/>
                </a:lnTo>
                <a:cubicBezTo>
                  <a:pt x="0" y="4808"/>
                  <a:pt x="3" y="4805"/>
                  <a:pt x="8" y="4805"/>
                </a:cubicBezTo>
                <a:cubicBezTo>
                  <a:pt x="12" y="4805"/>
                  <a:pt x="16" y="4808"/>
                  <a:pt x="16" y="4813"/>
                </a:cubicBezTo>
                <a:close/>
                <a:moveTo>
                  <a:pt x="16" y="5005"/>
                </a:moveTo>
                <a:lnTo>
                  <a:pt x="16" y="5117"/>
                </a:lnTo>
                <a:cubicBezTo>
                  <a:pt x="16" y="5122"/>
                  <a:pt x="12" y="5125"/>
                  <a:pt x="8" y="5125"/>
                </a:cubicBezTo>
                <a:cubicBezTo>
                  <a:pt x="3" y="5125"/>
                  <a:pt x="0" y="5122"/>
                  <a:pt x="0" y="5117"/>
                </a:cubicBezTo>
                <a:lnTo>
                  <a:pt x="0" y="5005"/>
                </a:lnTo>
                <a:cubicBezTo>
                  <a:pt x="0" y="5001"/>
                  <a:pt x="3" y="4997"/>
                  <a:pt x="8" y="4997"/>
                </a:cubicBezTo>
                <a:cubicBezTo>
                  <a:pt x="12" y="4997"/>
                  <a:pt x="16" y="5001"/>
                  <a:pt x="16" y="5005"/>
                </a:cubicBezTo>
                <a:close/>
                <a:moveTo>
                  <a:pt x="16" y="5197"/>
                </a:moveTo>
                <a:lnTo>
                  <a:pt x="16" y="5309"/>
                </a:lnTo>
                <a:cubicBezTo>
                  <a:pt x="16" y="5314"/>
                  <a:pt x="12" y="5317"/>
                  <a:pt x="8" y="5317"/>
                </a:cubicBezTo>
                <a:cubicBezTo>
                  <a:pt x="3" y="5317"/>
                  <a:pt x="0" y="5314"/>
                  <a:pt x="0" y="5309"/>
                </a:cubicBezTo>
                <a:lnTo>
                  <a:pt x="0" y="5197"/>
                </a:lnTo>
                <a:cubicBezTo>
                  <a:pt x="0" y="5193"/>
                  <a:pt x="3" y="5189"/>
                  <a:pt x="8" y="5189"/>
                </a:cubicBezTo>
                <a:cubicBezTo>
                  <a:pt x="12" y="5189"/>
                  <a:pt x="16" y="5193"/>
                  <a:pt x="16" y="5197"/>
                </a:cubicBezTo>
                <a:close/>
                <a:moveTo>
                  <a:pt x="16" y="5389"/>
                </a:moveTo>
                <a:lnTo>
                  <a:pt x="16" y="5501"/>
                </a:lnTo>
                <a:cubicBezTo>
                  <a:pt x="16" y="5506"/>
                  <a:pt x="12" y="5509"/>
                  <a:pt x="8" y="5509"/>
                </a:cubicBezTo>
                <a:cubicBezTo>
                  <a:pt x="3" y="5509"/>
                  <a:pt x="0" y="5506"/>
                  <a:pt x="0" y="5501"/>
                </a:cubicBezTo>
                <a:lnTo>
                  <a:pt x="0" y="5389"/>
                </a:lnTo>
                <a:cubicBezTo>
                  <a:pt x="0" y="5385"/>
                  <a:pt x="3" y="5381"/>
                  <a:pt x="8" y="5381"/>
                </a:cubicBezTo>
                <a:cubicBezTo>
                  <a:pt x="12" y="5381"/>
                  <a:pt x="16" y="5385"/>
                  <a:pt x="16" y="5389"/>
                </a:cubicBezTo>
                <a:close/>
                <a:moveTo>
                  <a:pt x="16" y="5582"/>
                </a:moveTo>
                <a:lnTo>
                  <a:pt x="16" y="5608"/>
                </a:lnTo>
                <a:cubicBezTo>
                  <a:pt x="16" y="5612"/>
                  <a:pt x="12" y="5616"/>
                  <a:pt x="8" y="5616"/>
                </a:cubicBezTo>
                <a:cubicBezTo>
                  <a:pt x="3" y="5616"/>
                  <a:pt x="0" y="5612"/>
                  <a:pt x="0" y="5608"/>
                </a:cubicBezTo>
                <a:lnTo>
                  <a:pt x="0" y="5582"/>
                </a:lnTo>
                <a:cubicBezTo>
                  <a:pt x="0" y="5577"/>
                  <a:pt x="3" y="5574"/>
                  <a:pt x="8" y="5574"/>
                </a:cubicBezTo>
                <a:cubicBezTo>
                  <a:pt x="12" y="5574"/>
                  <a:pt x="16" y="5577"/>
                  <a:pt x="16" y="5582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711440" y="2193925"/>
            <a:ext cx="677863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843588" y="2247900"/>
            <a:ext cx="49688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Client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0379075" y="2247900"/>
            <a:ext cx="5270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Server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0479088" y="1814513"/>
            <a:ext cx="228600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0479088" y="1814513"/>
            <a:ext cx="228600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10650538" y="1984375"/>
            <a:ext cx="26988" cy="254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10650538" y="1984375"/>
            <a:ext cx="26988" cy="25400"/>
          </a:xfrm>
          <a:prstGeom prst="ellips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6" name="Freeform 23"/>
          <p:cNvSpPr>
            <a:spLocks noEditPoints="1"/>
          </p:cNvSpPr>
          <p:nvPr/>
        </p:nvSpPr>
        <p:spPr bwMode="auto">
          <a:xfrm>
            <a:off x="10566400" y="2039938"/>
            <a:ext cx="111125" cy="60325"/>
          </a:xfrm>
          <a:custGeom>
            <a:avLst/>
            <a:gdLst>
              <a:gd name="T0" fmla="*/ 0 w 70"/>
              <a:gd name="T1" fmla="*/ 38 h 38"/>
              <a:gd name="T2" fmla="*/ 70 w 70"/>
              <a:gd name="T3" fmla="*/ 38 h 38"/>
              <a:gd name="T4" fmla="*/ 70 w 70"/>
              <a:gd name="T5" fmla="*/ 32 h 38"/>
              <a:gd name="T6" fmla="*/ 0 w 70"/>
              <a:gd name="T7" fmla="*/ 32 h 38"/>
              <a:gd name="T8" fmla="*/ 0 w 70"/>
              <a:gd name="T9" fmla="*/ 38 h 38"/>
              <a:gd name="T10" fmla="*/ 0 w 70"/>
              <a:gd name="T11" fmla="*/ 22 h 38"/>
              <a:gd name="T12" fmla="*/ 70 w 70"/>
              <a:gd name="T13" fmla="*/ 22 h 38"/>
              <a:gd name="T14" fmla="*/ 70 w 70"/>
              <a:gd name="T15" fmla="*/ 16 h 38"/>
              <a:gd name="T16" fmla="*/ 0 w 70"/>
              <a:gd name="T17" fmla="*/ 16 h 38"/>
              <a:gd name="T18" fmla="*/ 0 w 70"/>
              <a:gd name="T19" fmla="*/ 22 h 38"/>
              <a:gd name="T20" fmla="*/ 0 w 70"/>
              <a:gd name="T21" fmla="*/ 5 h 38"/>
              <a:gd name="T22" fmla="*/ 70 w 70"/>
              <a:gd name="T23" fmla="*/ 5 h 38"/>
              <a:gd name="T24" fmla="*/ 70 w 70"/>
              <a:gd name="T25" fmla="*/ 0 h 38"/>
              <a:gd name="T26" fmla="*/ 0 w 70"/>
              <a:gd name="T27" fmla="*/ 0 h 38"/>
              <a:gd name="T28" fmla="*/ 0 w 70"/>
              <a:gd name="T29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0" h="38">
                <a:moveTo>
                  <a:pt x="0" y="38"/>
                </a:moveTo>
                <a:lnTo>
                  <a:pt x="70" y="38"/>
                </a:lnTo>
                <a:lnTo>
                  <a:pt x="70" y="32"/>
                </a:lnTo>
                <a:lnTo>
                  <a:pt x="0" y="32"/>
                </a:lnTo>
                <a:lnTo>
                  <a:pt x="0" y="38"/>
                </a:lnTo>
                <a:close/>
                <a:moveTo>
                  <a:pt x="0" y="22"/>
                </a:moveTo>
                <a:lnTo>
                  <a:pt x="70" y="22"/>
                </a:lnTo>
                <a:lnTo>
                  <a:pt x="70" y="16"/>
                </a:lnTo>
                <a:lnTo>
                  <a:pt x="0" y="16"/>
                </a:lnTo>
                <a:lnTo>
                  <a:pt x="0" y="22"/>
                </a:lnTo>
                <a:close/>
                <a:moveTo>
                  <a:pt x="0" y="5"/>
                </a:moveTo>
                <a:lnTo>
                  <a:pt x="70" y="5"/>
                </a:lnTo>
                <a:lnTo>
                  <a:pt x="70" y="0"/>
                </a:lnTo>
                <a:lnTo>
                  <a:pt x="0" y="0"/>
                </a:lnTo>
                <a:lnTo>
                  <a:pt x="0" y="5"/>
                </a:lnTo>
                <a:close/>
              </a:path>
            </a:pathLst>
          </a:custGeom>
          <a:solidFill>
            <a:srgbClr val="3185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7" name="Freeform 24"/>
          <p:cNvSpPr>
            <a:spLocks noEditPoints="1"/>
          </p:cNvSpPr>
          <p:nvPr/>
        </p:nvSpPr>
        <p:spPr bwMode="auto">
          <a:xfrm>
            <a:off x="6022975" y="4424363"/>
            <a:ext cx="4562475" cy="9525"/>
          </a:xfrm>
          <a:custGeom>
            <a:avLst/>
            <a:gdLst>
              <a:gd name="T0" fmla="*/ 7325 w 7333"/>
              <a:gd name="T1" fmla="*/ 0 h 16"/>
              <a:gd name="T2" fmla="*/ 7013 w 7333"/>
              <a:gd name="T3" fmla="*/ 8 h 16"/>
              <a:gd name="T4" fmla="*/ 6940 w 7333"/>
              <a:gd name="T5" fmla="*/ 16 h 16"/>
              <a:gd name="T6" fmla="*/ 6949 w 7333"/>
              <a:gd name="T7" fmla="*/ 8 h 16"/>
              <a:gd name="T8" fmla="*/ 6636 w 7333"/>
              <a:gd name="T9" fmla="*/ 0 h 16"/>
              <a:gd name="T10" fmla="*/ 6444 w 7333"/>
              <a:gd name="T11" fmla="*/ 16 h 16"/>
              <a:gd name="T12" fmla="*/ 6556 w 7333"/>
              <a:gd name="T13" fmla="*/ 16 h 16"/>
              <a:gd name="T14" fmla="*/ 6364 w 7333"/>
              <a:gd name="T15" fmla="*/ 0 h 16"/>
              <a:gd name="T16" fmla="*/ 6052 w 7333"/>
              <a:gd name="T17" fmla="*/ 8 h 16"/>
              <a:gd name="T18" fmla="*/ 5980 w 7333"/>
              <a:gd name="T19" fmla="*/ 16 h 16"/>
              <a:gd name="T20" fmla="*/ 5988 w 7333"/>
              <a:gd name="T21" fmla="*/ 8 h 16"/>
              <a:gd name="T22" fmla="*/ 5675 w 7333"/>
              <a:gd name="T23" fmla="*/ 0 h 16"/>
              <a:gd name="T24" fmla="*/ 5483 w 7333"/>
              <a:gd name="T25" fmla="*/ 16 h 16"/>
              <a:gd name="T26" fmla="*/ 5595 w 7333"/>
              <a:gd name="T27" fmla="*/ 16 h 16"/>
              <a:gd name="T28" fmla="*/ 5403 w 7333"/>
              <a:gd name="T29" fmla="*/ 0 h 16"/>
              <a:gd name="T30" fmla="*/ 5091 w 7333"/>
              <a:gd name="T31" fmla="*/ 8 h 16"/>
              <a:gd name="T32" fmla="*/ 5019 w 7333"/>
              <a:gd name="T33" fmla="*/ 16 h 16"/>
              <a:gd name="T34" fmla="*/ 5027 w 7333"/>
              <a:gd name="T35" fmla="*/ 8 h 16"/>
              <a:gd name="T36" fmla="*/ 4714 w 7333"/>
              <a:gd name="T37" fmla="*/ 0 h 16"/>
              <a:gd name="T38" fmla="*/ 4522 w 7333"/>
              <a:gd name="T39" fmla="*/ 16 h 16"/>
              <a:gd name="T40" fmla="*/ 4634 w 7333"/>
              <a:gd name="T41" fmla="*/ 16 h 16"/>
              <a:gd name="T42" fmla="*/ 4442 w 7333"/>
              <a:gd name="T43" fmla="*/ 0 h 16"/>
              <a:gd name="T44" fmla="*/ 4130 w 7333"/>
              <a:gd name="T45" fmla="*/ 8 h 16"/>
              <a:gd name="T46" fmla="*/ 4058 w 7333"/>
              <a:gd name="T47" fmla="*/ 16 h 16"/>
              <a:gd name="T48" fmla="*/ 4066 w 7333"/>
              <a:gd name="T49" fmla="*/ 8 h 16"/>
              <a:gd name="T50" fmla="*/ 3753 w 7333"/>
              <a:gd name="T51" fmla="*/ 0 h 16"/>
              <a:gd name="T52" fmla="*/ 3561 w 7333"/>
              <a:gd name="T53" fmla="*/ 16 h 16"/>
              <a:gd name="T54" fmla="*/ 3673 w 7333"/>
              <a:gd name="T55" fmla="*/ 16 h 16"/>
              <a:gd name="T56" fmla="*/ 3481 w 7333"/>
              <a:gd name="T57" fmla="*/ 0 h 16"/>
              <a:gd name="T58" fmla="*/ 3169 w 7333"/>
              <a:gd name="T59" fmla="*/ 8 h 16"/>
              <a:gd name="T60" fmla="*/ 3097 w 7333"/>
              <a:gd name="T61" fmla="*/ 16 h 16"/>
              <a:gd name="T62" fmla="*/ 3105 w 7333"/>
              <a:gd name="T63" fmla="*/ 8 h 16"/>
              <a:gd name="T64" fmla="*/ 2792 w 7333"/>
              <a:gd name="T65" fmla="*/ 0 h 16"/>
              <a:gd name="T66" fmla="*/ 2600 w 7333"/>
              <a:gd name="T67" fmla="*/ 16 h 16"/>
              <a:gd name="T68" fmla="*/ 2712 w 7333"/>
              <a:gd name="T69" fmla="*/ 16 h 16"/>
              <a:gd name="T70" fmla="*/ 2520 w 7333"/>
              <a:gd name="T71" fmla="*/ 0 h 16"/>
              <a:gd name="T72" fmla="*/ 2208 w 7333"/>
              <a:gd name="T73" fmla="*/ 8 h 16"/>
              <a:gd name="T74" fmla="*/ 2136 w 7333"/>
              <a:gd name="T75" fmla="*/ 16 h 16"/>
              <a:gd name="T76" fmla="*/ 2144 w 7333"/>
              <a:gd name="T77" fmla="*/ 8 h 16"/>
              <a:gd name="T78" fmla="*/ 1831 w 7333"/>
              <a:gd name="T79" fmla="*/ 0 h 16"/>
              <a:gd name="T80" fmla="*/ 1639 w 7333"/>
              <a:gd name="T81" fmla="*/ 16 h 16"/>
              <a:gd name="T82" fmla="*/ 1751 w 7333"/>
              <a:gd name="T83" fmla="*/ 16 h 16"/>
              <a:gd name="T84" fmla="*/ 1559 w 7333"/>
              <a:gd name="T85" fmla="*/ 0 h 16"/>
              <a:gd name="T86" fmla="*/ 1247 w 7333"/>
              <a:gd name="T87" fmla="*/ 8 h 16"/>
              <a:gd name="T88" fmla="*/ 1175 w 7333"/>
              <a:gd name="T89" fmla="*/ 16 h 16"/>
              <a:gd name="T90" fmla="*/ 1183 w 7333"/>
              <a:gd name="T91" fmla="*/ 8 h 16"/>
              <a:gd name="T92" fmla="*/ 870 w 7333"/>
              <a:gd name="T93" fmla="*/ 0 h 16"/>
              <a:gd name="T94" fmla="*/ 678 w 7333"/>
              <a:gd name="T95" fmla="*/ 16 h 16"/>
              <a:gd name="T96" fmla="*/ 790 w 7333"/>
              <a:gd name="T97" fmla="*/ 16 h 16"/>
              <a:gd name="T98" fmla="*/ 598 w 7333"/>
              <a:gd name="T99" fmla="*/ 0 h 16"/>
              <a:gd name="T100" fmla="*/ 286 w 7333"/>
              <a:gd name="T101" fmla="*/ 8 h 16"/>
              <a:gd name="T102" fmla="*/ 214 w 7333"/>
              <a:gd name="T103" fmla="*/ 16 h 16"/>
              <a:gd name="T104" fmla="*/ 222 w 7333"/>
              <a:gd name="T105" fmla="*/ 8 h 16"/>
              <a:gd name="T106" fmla="*/ 8 w 7333"/>
              <a:gd name="T10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33" h="16">
                <a:moveTo>
                  <a:pt x="7325" y="16"/>
                </a:moveTo>
                <a:lnTo>
                  <a:pt x="7213" y="16"/>
                </a:lnTo>
                <a:cubicBezTo>
                  <a:pt x="7208" y="16"/>
                  <a:pt x="7205" y="12"/>
                  <a:pt x="7205" y="8"/>
                </a:cubicBezTo>
                <a:cubicBezTo>
                  <a:pt x="7205" y="3"/>
                  <a:pt x="7208" y="0"/>
                  <a:pt x="7213" y="0"/>
                </a:cubicBezTo>
                <a:lnTo>
                  <a:pt x="7325" y="0"/>
                </a:lnTo>
                <a:cubicBezTo>
                  <a:pt x="7329" y="0"/>
                  <a:pt x="7333" y="3"/>
                  <a:pt x="7333" y="8"/>
                </a:cubicBezTo>
                <a:cubicBezTo>
                  <a:pt x="7333" y="12"/>
                  <a:pt x="7329" y="16"/>
                  <a:pt x="7325" y="16"/>
                </a:cubicBezTo>
                <a:close/>
                <a:moveTo>
                  <a:pt x="7133" y="16"/>
                </a:moveTo>
                <a:lnTo>
                  <a:pt x="7021" y="16"/>
                </a:lnTo>
                <a:cubicBezTo>
                  <a:pt x="7016" y="16"/>
                  <a:pt x="7013" y="12"/>
                  <a:pt x="7013" y="8"/>
                </a:cubicBezTo>
                <a:cubicBezTo>
                  <a:pt x="7013" y="3"/>
                  <a:pt x="7016" y="0"/>
                  <a:pt x="7021" y="0"/>
                </a:cubicBezTo>
                <a:lnTo>
                  <a:pt x="7133" y="0"/>
                </a:lnTo>
                <a:cubicBezTo>
                  <a:pt x="7137" y="0"/>
                  <a:pt x="7141" y="3"/>
                  <a:pt x="7141" y="8"/>
                </a:cubicBezTo>
                <a:cubicBezTo>
                  <a:pt x="7141" y="12"/>
                  <a:pt x="7137" y="16"/>
                  <a:pt x="7133" y="16"/>
                </a:cubicBezTo>
                <a:close/>
                <a:moveTo>
                  <a:pt x="6940" y="16"/>
                </a:moveTo>
                <a:lnTo>
                  <a:pt x="6828" y="16"/>
                </a:lnTo>
                <a:cubicBezTo>
                  <a:pt x="6824" y="16"/>
                  <a:pt x="6820" y="12"/>
                  <a:pt x="6820" y="8"/>
                </a:cubicBezTo>
                <a:cubicBezTo>
                  <a:pt x="6820" y="3"/>
                  <a:pt x="6824" y="0"/>
                  <a:pt x="6828" y="0"/>
                </a:cubicBezTo>
                <a:lnTo>
                  <a:pt x="6940" y="0"/>
                </a:lnTo>
                <a:cubicBezTo>
                  <a:pt x="6945" y="0"/>
                  <a:pt x="6949" y="3"/>
                  <a:pt x="6949" y="8"/>
                </a:cubicBezTo>
                <a:cubicBezTo>
                  <a:pt x="6949" y="12"/>
                  <a:pt x="6945" y="16"/>
                  <a:pt x="6940" y="16"/>
                </a:cubicBezTo>
                <a:close/>
                <a:moveTo>
                  <a:pt x="6748" y="16"/>
                </a:moveTo>
                <a:lnTo>
                  <a:pt x="6636" y="16"/>
                </a:lnTo>
                <a:cubicBezTo>
                  <a:pt x="6632" y="16"/>
                  <a:pt x="6628" y="12"/>
                  <a:pt x="6628" y="8"/>
                </a:cubicBezTo>
                <a:cubicBezTo>
                  <a:pt x="6628" y="3"/>
                  <a:pt x="6632" y="0"/>
                  <a:pt x="6636" y="0"/>
                </a:cubicBezTo>
                <a:lnTo>
                  <a:pt x="6748" y="0"/>
                </a:lnTo>
                <a:cubicBezTo>
                  <a:pt x="6753" y="0"/>
                  <a:pt x="6756" y="3"/>
                  <a:pt x="6756" y="8"/>
                </a:cubicBezTo>
                <a:cubicBezTo>
                  <a:pt x="6756" y="12"/>
                  <a:pt x="6753" y="16"/>
                  <a:pt x="6748" y="16"/>
                </a:cubicBezTo>
                <a:close/>
                <a:moveTo>
                  <a:pt x="6556" y="16"/>
                </a:moveTo>
                <a:lnTo>
                  <a:pt x="6444" y="16"/>
                </a:lnTo>
                <a:cubicBezTo>
                  <a:pt x="6440" y="16"/>
                  <a:pt x="6436" y="12"/>
                  <a:pt x="6436" y="8"/>
                </a:cubicBezTo>
                <a:cubicBezTo>
                  <a:pt x="6436" y="3"/>
                  <a:pt x="6440" y="0"/>
                  <a:pt x="6444" y="0"/>
                </a:cubicBezTo>
                <a:lnTo>
                  <a:pt x="6556" y="0"/>
                </a:lnTo>
                <a:cubicBezTo>
                  <a:pt x="6561" y="0"/>
                  <a:pt x="6564" y="3"/>
                  <a:pt x="6564" y="8"/>
                </a:cubicBezTo>
                <a:cubicBezTo>
                  <a:pt x="6564" y="12"/>
                  <a:pt x="6561" y="16"/>
                  <a:pt x="6556" y="16"/>
                </a:cubicBezTo>
                <a:close/>
                <a:moveTo>
                  <a:pt x="6364" y="16"/>
                </a:moveTo>
                <a:lnTo>
                  <a:pt x="6252" y="16"/>
                </a:lnTo>
                <a:cubicBezTo>
                  <a:pt x="6247" y="16"/>
                  <a:pt x="6244" y="12"/>
                  <a:pt x="6244" y="8"/>
                </a:cubicBezTo>
                <a:cubicBezTo>
                  <a:pt x="6244" y="3"/>
                  <a:pt x="6247" y="0"/>
                  <a:pt x="6252" y="0"/>
                </a:cubicBezTo>
                <a:lnTo>
                  <a:pt x="6364" y="0"/>
                </a:lnTo>
                <a:cubicBezTo>
                  <a:pt x="6368" y="0"/>
                  <a:pt x="6372" y="3"/>
                  <a:pt x="6372" y="8"/>
                </a:cubicBezTo>
                <a:cubicBezTo>
                  <a:pt x="6372" y="12"/>
                  <a:pt x="6368" y="16"/>
                  <a:pt x="6364" y="16"/>
                </a:cubicBezTo>
                <a:close/>
                <a:moveTo>
                  <a:pt x="6172" y="16"/>
                </a:moveTo>
                <a:lnTo>
                  <a:pt x="6060" y="16"/>
                </a:lnTo>
                <a:cubicBezTo>
                  <a:pt x="6055" y="16"/>
                  <a:pt x="6052" y="12"/>
                  <a:pt x="6052" y="8"/>
                </a:cubicBezTo>
                <a:cubicBezTo>
                  <a:pt x="6052" y="3"/>
                  <a:pt x="6055" y="0"/>
                  <a:pt x="6060" y="0"/>
                </a:cubicBezTo>
                <a:lnTo>
                  <a:pt x="6172" y="0"/>
                </a:lnTo>
                <a:cubicBezTo>
                  <a:pt x="6176" y="0"/>
                  <a:pt x="6180" y="3"/>
                  <a:pt x="6180" y="8"/>
                </a:cubicBezTo>
                <a:cubicBezTo>
                  <a:pt x="6180" y="12"/>
                  <a:pt x="6176" y="16"/>
                  <a:pt x="6172" y="16"/>
                </a:cubicBezTo>
                <a:close/>
                <a:moveTo>
                  <a:pt x="5980" y="16"/>
                </a:moveTo>
                <a:lnTo>
                  <a:pt x="5867" y="16"/>
                </a:lnTo>
                <a:cubicBezTo>
                  <a:pt x="5863" y="16"/>
                  <a:pt x="5859" y="12"/>
                  <a:pt x="5859" y="8"/>
                </a:cubicBezTo>
                <a:cubicBezTo>
                  <a:pt x="5859" y="3"/>
                  <a:pt x="5863" y="0"/>
                  <a:pt x="5867" y="0"/>
                </a:cubicBezTo>
                <a:lnTo>
                  <a:pt x="5980" y="0"/>
                </a:lnTo>
                <a:cubicBezTo>
                  <a:pt x="5984" y="0"/>
                  <a:pt x="5988" y="3"/>
                  <a:pt x="5988" y="8"/>
                </a:cubicBezTo>
                <a:cubicBezTo>
                  <a:pt x="5988" y="12"/>
                  <a:pt x="5984" y="16"/>
                  <a:pt x="5980" y="16"/>
                </a:cubicBezTo>
                <a:close/>
                <a:moveTo>
                  <a:pt x="5787" y="16"/>
                </a:moveTo>
                <a:lnTo>
                  <a:pt x="5675" y="16"/>
                </a:lnTo>
                <a:cubicBezTo>
                  <a:pt x="5671" y="16"/>
                  <a:pt x="5667" y="12"/>
                  <a:pt x="5667" y="8"/>
                </a:cubicBezTo>
                <a:cubicBezTo>
                  <a:pt x="5667" y="3"/>
                  <a:pt x="5671" y="0"/>
                  <a:pt x="5675" y="0"/>
                </a:cubicBezTo>
                <a:lnTo>
                  <a:pt x="5787" y="0"/>
                </a:lnTo>
                <a:cubicBezTo>
                  <a:pt x="5792" y="0"/>
                  <a:pt x="5795" y="3"/>
                  <a:pt x="5795" y="8"/>
                </a:cubicBezTo>
                <a:cubicBezTo>
                  <a:pt x="5795" y="12"/>
                  <a:pt x="5792" y="16"/>
                  <a:pt x="5787" y="16"/>
                </a:cubicBezTo>
                <a:close/>
                <a:moveTo>
                  <a:pt x="5595" y="16"/>
                </a:moveTo>
                <a:lnTo>
                  <a:pt x="5483" y="16"/>
                </a:lnTo>
                <a:cubicBezTo>
                  <a:pt x="5479" y="16"/>
                  <a:pt x="5475" y="12"/>
                  <a:pt x="5475" y="8"/>
                </a:cubicBezTo>
                <a:cubicBezTo>
                  <a:pt x="5475" y="3"/>
                  <a:pt x="5479" y="0"/>
                  <a:pt x="5483" y="0"/>
                </a:cubicBezTo>
                <a:lnTo>
                  <a:pt x="5595" y="0"/>
                </a:lnTo>
                <a:cubicBezTo>
                  <a:pt x="5600" y="0"/>
                  <a:pt x="5603" y="3"/>
                  <a:pt x="5603" y="8"/>
                </a:cubicBezTo>
                <a:cubicBezTo>
                  <a:pt x="5603" y="12"/>
                  <a:pt x="5600" y="16"/>
                  <a:pt x="5595" y="16"/>
                </a:cubicBezTo>
                <a:close/>
                <a:moveTo>
                  <a:pt x="5403" y="16"/>
                </a:moveTo>
                <a:lnTo>
                  <a:pt x="5291" y="16"/>
                </a:lnTo>
                <a:cubicBezTo>
                  <a:pt x="5286" y="16"/>
                  <a:pt x="5283" y="12"/>
                  <a:pt x="5283" y="8"/>
                </a:cubicBezTo>
                <a:cubicBezTo>
                  <a:pt x="5283" y="3"/>
                  <a:pt x="5286" y="0"/>
                  <a:pt x="5291" y="0"/>
                </a:cubicBezTo>
                <a:lnTo>
                  <a:pt x="5403" y="0"/>
                </a:lnTo>
                <a:cubicBezTo>
                  <a:pt x="5407" y="0"/>
                  <a:pt x="5411" y="3"/>
                  <a:pt x="5411" y="8"/>
                </a:cubicBezTo>
                <a:cubicBezTo>
                  <a:pt x="5411" y="12"/>
                  <a:pt x="5407" y="16"/>
                  <a:pt x="5403" y="16"/>
                </a:cubicBezTo>
                <a:close/>
                <a:moveTo>
                  <a:pt x="5211" y="16"/>
                </a:moveTo>
                <a:lnTo>
                  <a:pt x="5099" y="16"/>
                </a:lnTo>
                <a:cubicBezTo>
                  <a:pt x="5094" y="16"/>
                  <a:pt x="5091" y="12"/>
                  <a:pt x="5091" y="8"/>
                </a:cubicBezTo>
                <a:cubicBezTo>
                  <a:pt x="5091" y="3"/>
                  <a:pt x="5094" y="0"/>
                  <a:pt x="5099" y="0"/>
                </a:cubicBezTo>
                <a:lnTo>
                  <a:pt x="5211" y="0"/>
                </a:lnTo>
                <a:cubicBezTo>
                  <a:pt x="5215" y="0"/>
                  <a:pt x="5219" y="3"/>
                  <a:pt x="5219" y="8"/>
                </a:cubicBezTo>
                <a:cubicBezTo>
                  <a:pt x="5219" y="12"/>
                  <a:pt x="5215" y="16"/>
                  <a:pt x="5211" y="16"/>
                </a:cubicBezTo>
                <a:close/>
                <a:moveTo>
                  <a:pt x="5019" y="16"/>
                </a:moveTo>
                <a:lnTo>
                  <a:pt x="4906" y="16"/>
                </a:lnTo>
                <a:cubicBezTo>
                  <a:pt x="4902" y="16"/>
                  <a:pt x="4898" y="12"/>
                  <a:pt x="4898" y="8"/>
                </a:cubicBezTo>
                <a:cubicBezTo>
                  <a:pt x="4898" y="3"/>
                  <a:pt x="4902" y="0"/>
                  <a:pt x="4906" y="0"/>
                </a:cubicBezTo>
                <a:lnTo>
                  <a:pt x="5019" y="0"/>
                </a:lnTo>
                <a:cubicBezTo>
                  <a:pt x="5023" y="0"/>
                  <a:pt x="5027" y="3"/>
                  <a:pt x="5027" y="8"/>
                </a:cubicBezTo>
                <a:cubicBezTo>
                  <a:pt x="5027" y="12"/>
                  <a:pt x="5023" y="16"/>
                  <a:pt x="5019" y="16"/>
                </a:cubicBezTo>
                <a:close/>
                <a:moveTo>
                  <a:pt x="4826" y="16"/>
                </a:moveTo>
                <a:lnTo>
                  <a:pt x="4714" y="16"/>
                </a:lnTo>
                <a:cubicBezTo>
                  <a:pt x="4710" y="16"/>
                  <a:pt x="4706" y="12"/>
                  <a:pt x="4706" y="8"/>
                </a:cubicBezTo>
                <a:cubicBezTo>
                  <a:pt x="4706" y="3"/>
                  <a:pt x="4710" y="0"/>
                  <a:pt x="4714" y="0"/>
                </a:cubicBezTo>
                <a:lnTo>
                  <a:pt x="4826" y="0"/>
                </a:lnTo>
                <a:cubicBezTo>
                  <a:pt x="4831" y="0"/>
                  <a:pt x="4834" y="3"/>
                  <a:pt x="4834" y="8"/>
                </a:cubicBezTo>
                <a:cubicBezTo>
                  <a:pt x="4834" y="12"/>
                  <a:pt x="4831" y="16"/>
                  <a:pt x="4826" y="16"/>
                </a:cubicBezTo>
                <a:close/>
                <a:moveTo>
                  <a:pt x="4634" y="16"/>
                </a:moveTo>
                <a:lnTo>
                  <a:pt x="4522" y="16"/>
                </a:lnTo>
                <a:cubicBezTo>
                  <a:pt x="4518" y="16"/>
                  <a:pt x="4514" y="12"/>
                  <a:pt x="4514" y="8"/>
                </a:cubicBezTo>
                <a:cubicBezTo>
                  <a:pt x="4514" y="3"/>
                  <a:pt x="4518" y="0"/>
                  <a:pt x="4522" y="0"/>
                </a:cubicBezTo>
                <a:lnTo>
                  <a:pt x="4634" y="0"/>
                </a:lnTo>
                <a:cubicBezTo>
                  <a:pt x="4639" y="0"/>
                  <a:pt x="4642" y="3"/>
                  <a:pt x="4642" y="8"/>
                </a:cubicBezTo>
                <a:cubicBezTo>
                  <a:pt x="4642" y="12"/>
                  <a:pt x="4639" y="16"/>
                  <a:pt x="4634" y="16"/>
                </a:cubicBezTo>
                <a:close/>
                <a:moveTo>
                  <a:pt x="4442" y="16"/>
                </a:moveTo>
                <a:lnTo>
                  <a:pt x="4330" y="16"/>
                </a:lnTo>
                <a:cubicBezTo>
                  <a:pt x="4325" y="16"/>
                  <a:pt x="4322" y="12"/>
                  <a:pt x="4322" y="8"/>
                </a:cubicBezTo>
                <a:cubicBezTo>
                  <a:pt x="4322" y="3"/>
                  <a:pt x="4325" y="0"/>
                  <a:pt x="4330" y="0"/>
                </a:cubicBezTo>
                <a:lnTo>
                  <a:pt x="4442" y="0"/>
                </a:lnTo>
                <a:cubicBezTo>
                  <a:pt x="4446" y="0"/>
                  <a:pt x="4450" y="3"/>
                  <a:pt x="4450" y="8"/>
                </a:cubicBezTo>
                <a:cubicBezTo>
                  <a:pt x="4450" y="12"/>
                  <a:pt x="4446" y="16"/>
                  <a:pt x="4442" y="16"/>
                </a:cubicBezTo>
                <a:close/>
                <a:moveTo>
                  <a:pt x="4250" y="16"/>
                </a:moveTo>
                <a:lnTo>
                  <a:pt x="4138" y="16"/>
                </a:lnTo>
                <a:cubicBezTo>
                  <a:pt x="4133" y="16"/>
                  <a:pt x="4130" y="12"/>
                  <a:pt x="4130" y="8"/>
                </a:cubicBezTo>
                <a:cubicBezTo>
                  <a:pt x="4130" y="3"/>
                  <a:pt x="4133" y="0"/>
                  <a:pt x="4138" y="0"/>
                </a:cubicBezTo>
                <a:lnTo>
                  <a:pt x="4250" y="0"/>
                </a:lnTo>
                <a:cubicBezTo>
                  <a:pt x="4254" y="0"/>
                  <a:pt x="4258" y="3"/>
                  <a:pt x="4258" y="8"/>
                </a:cubicBezTo>
                <a:cubicBezTo>
                  <a:pt x="4258" y="12"/>
                  <a:pt x="4254" y="16"/>
                  <a:pt x="4250" y="16"/>
                </a:cubicBezTo>
                <a:close/>
                <a:moveTo>
                  <a:pt x="4058" y="16"/>
                </a:moveTo>
                <a:lnTo>
                  <a:pt x="3946" y="16"/>
                </a:lnTo>
                <a:cubicBezTo>
                  <a:pt x="3941" y="16"/>
                  <a:pt x="3937" y="12"/>
                  <a:pt x="3937" y="8"/>
                </a:cubicBezTo>
                <a:cubicBezTo>
                  <a:pt x="3937" y="3"/>
                  <a:pt x="3941" y="0"/>
                  <a:pt x="3946" y="0"/>
                </a:cubicBezTo>
                <a:lnTo>
                  <a:pt x="4058" y="0"/>
                </a:lnTo>
                <a:cubicBezTo>
                  <a:pt x="4062" y="0"/>
                  <a:pt x="4066" y="3"/>
                  <a:pt x="4066" y="8"/>
                </a:cubicBezTo>
                <a:cubicBezTo>
                  <a:pt x="4066" y="12"/>
                  <a:pt x="4062" y="16"/>
                  <a:pt x="4058" y="16"/>
                </a:cubicBezTo>
                <a:close/>
                <a:moveTo>
                  <a:pt x="3865" y="16"/>
                </a:moveTo>
                <a:lnTo>
                  <a:pt x="3753" y="16"/>
                </a:lnTo>
                <a:cubicBezTo>
                  <a:pt x="3749" y="16"/>
                  <a:pt x="3745" y="12"/>
                  <a:pt x="3745" y="8"/>
                </a:cubicBezTo>
                <a:cubicBezTo>
                  <a:pt x="3745" y="3"/>
                  <a:pt x="3749" y="0"/>
                  <a:pt x="3753" y="0"/>
                </a:cubicBezTo>
                <a:lnTo>
                  <a:pt x="3865" y="0"/>
                </a:lnTo>
                <a:cubicBezTo>
                  <a:pt x="3870" y="0"/>
                  <a:pt x="3873" y="3"/>
                  <a:pt x="3873" y="8"/>
                </a:cubicBezTo>
                <a:cubicBezTo>
                  <a:pt x="3873" y="12"/>
                  <a:pt x="3870" y="16"/>
                  <a:pt x="3865" y="16"/>
                </a:cubicBezTo>
                <a:close/>
                <a:moveTo>
                  <a:pt x="3673" y="16"/>
                </a:moveTo>
                <a:lnTo>
                  <a:pt x="3561" y="16"/>
                </a:lnTo>
                <a:cubicBezTo>
                  <a:pt x="3557" y="16"/>
                  <a:pt x="3553" y="12"/>
                  <a:pt x="3553" y="8"/>
                </a:cubicBezTo>
                <a:cubicBezTo>
                  <a:pt x="3553" y="3"/>
                  <a:pt x="3557" y="0"/>
                  <a:pt x="3561" y="0"/>
                </a:cubicBezTo>
                <a:lnTo>
                  <a:pt x="3673" y="0"/>
                </a:lnTo>
                <a:cubicBezTo>
                  <a:pt x="3678" y="0"/>
                  <a:pt x="3681" y="3"/>
                  <a:pt x="3681" y="8"/>
                </a:cubicBezTo>
                <a:cubicBezTo>
                  <a:pt x="3681" y="12"/>
                  <a:pt x="3678" y="16"/>
                  <a:pt x="3673" y="16"/>
                </a:cubicBezTo>
                <a:close/>
                <a:moveTo>
                  <a:pt x="3481" y="16"/>
                </a:moveTo>
                <a:lnTo>
                  <a:pt x="3369" y="16"/>
                </a:lnTo>
                <a:cubicBezTo>
                  <a:pt x="3365" y="16"/>
                  <a:pt x="3361" y="12"/>
                  <a:pt x="3361" y="8"/>
                </a:cubicBezTo>
                <a:cubicBezTo>
                  <a:pt x="3361" y="3"/>
                  <a:pt x="3365" y="0"/>
                  <a:pt x="3369" y="0"/>
                </a:cubicBezTo>
                <a:lnTo>
                  <a:pt x="3481" y="0"/>
                </a:lnTo>
                <a:cubicBezTo>
                  <a:pt x="3485" y="0"/>
                  <a:pt x="3489" y="3"/>
                  <a:pt x="3489" y="8"/>
                </a:cubicBezTo>
                <a:cubicBezTo>
                  <a:pt x="3489" y="12"/>
                  <a:pt x="3485" y="16"/>
                  <a:pt x="3481" y="16"/>
                </a:cubicBezTo>
                <a:close/>
                <a:moveTo>
                  <a:pt x="3289" y="16"/>
                </a:moveTo>
                <a:lnTo>
                  <a:pt x="3177" y="16"/>
                </a:lnTo>
                <a:cubicBezTo>
                  <a:pt x="3172" y="16"/>
                  <a:pt x="3169" y="12"/>
                  <a:pt x="3169" y="8"/>
                </a:cubicBezTo>
                <a:cubicBezTo>
                  <a:pt x="3169" y="3"/>
                  <a:pt x="3172" y="0"/>
                  <a:pt x="3177" y="0"/>
                </a:cubicBezTo>
                <a:lnTo>
                  <a:pt x="3289" y="0"/>
                </a:lnTo>
                <a:cubicBezTo>
                  <a:pt x="3293" y="0"/>
                  <a:pt x="3297" y="3"/>
                  <a:pt x="3297" y="8"/>
                </a:cubicBezTo>
                <a:cubicBezTo>
                  <a:pt x="3297" y="12"/>
                  <a:pt x="3293" y="16"/>
                  <a:pt x="3289" y="16"/>
                </a:cubicBezTo>
                <a:close/>
                <a:moveTo>
                  <a:pt x="3097" y="16"/>
                </a:moveTo>
                <a:lnTo>
                  <a:pt x="2985" y="16"/>
                </a:lnTo>
                <a:cubicBezTo>
                  <a:pt x="2980" y="16"/>
                  <a:pt x="2977" y="12"/>
                  <a:pt x="2977" y="8"/>
                </a:cubicBezTo>
                <a:cubicBezTo>
                  <a:pt x="2977" y="3"/>
                  <a:pt x="2980" y="0"/>
                  <a:pt x="2985" y="0"/>
                </a:cubicBezTo>
                <a:lnTo>
                  <a:pt x="3097" y="0"/>
                </a:lnTo>
                <a:cubicBezTo>
                  <a:pt x="3101" y="0"/>
                  <a:pt x="3105" y="3"/>
                  <a:pt x="3105" y="8"/>
                </a:cubicBezTo>
                <a:cubicBezTo>
                  <a:pt x="3105" y="12"/>
                  <a:pt x="3101" y="16"/>
                  <a:pt x="3097" y="16"/>
                </a:cubicBezTo>
                <a:close/>
                <a:moveTo>
                  <a:pt x="2904" y="16"/>
                </a:moveTo>
                <a:lnTo>
                  <a:pt x="2792" y="16"/>
                </a:lnTo>
                <a:cubicBezTo>
                  <a:pt x="2788" y="16"/>
                  <a:pt x="2784" y="12"/>
                  <a:pt x="2784" y="8"/>
                </a:cubicBezTo>
                <a:cubicBezTo>
                  <a:pt x="2784" y="3"/>
                  <a:pt x="2788" y="0"/>
                  <a:pt x="2792" y="0"/>
                </a:cubicBezTo>
                <a:lnTo>
                  <a:pt x="2904" y="0"/>
                </a:lnTo>
                <a:cubicBezTo>
                  <a:pt x="2909" y="0"/>
                  <a:pt x="2912" y="3"/>
                  <a:pt x="2912" y="8"/>
                </a:cubicBezTo>
                <a:cubicBezTo>
                  <a:pt x="2912" y="12"/>
                  <a:pt x="2909" y="16"/>
                  <a:pt x="2904" y="16"/>
                </a:cubicBezTo>
                <a:close/>
                <a:moveTo>
                  <a:pt x="2712" y="16"/>
                </a:moveTo>
                <a:lnTo>
                  <a:pt x="2600" y="16"/>
                </a:lnTo>
                <a:cubicBezTo>
                  <a:pt x="2596" y="16"/>
                  <a:pt x="2592" y="12"/>
                  <a:pt x="2592" y="8"/>
                </a:cubicBezTo>
                <a:cubicBezTo>
                  <a:pt x="2592" y="3"/>
                  <a:pt x="2596" y="0"/>
                  <a:pt x="2600" y="0"/>
                </a:cubicBezTo>
                <a:lnTo>
                  <a:pt x="2712" y="0"/>
                </a:lnTo>
                <a:cubicBezTo>
                  <a:pt x="2717" y="0"/>
                  <a:pt x="2720" y="3"/>
                  <a:pt x="2720" y="8"/>
                </a:cubicBezTo>
                <a:cubicBezTo>
                  <a:pt x="2720" y="12"/>
                  <a:pt x="2717" y="16"/>
                  <a:pt x="2712" y="16"/>
                </a:cubicBezTo>
                <a:close/>
                <a:moveTo>
                  <a:pt x="2520" y="16"/>
                </a:moveTo>
                <a:lnTo>
                  <a:pt x="2408" y="16"/>
                </a:lnTo>
                <a:cubicBezTo>
                  <a:pt x="2404" y="16"/>
                  <a:pt x="2400" y="12"/>
                  <a:pt x="2400" y="8"/>
                </a:cubicBezTo>
                <a:cubicBezTo>
                  <a:pt x="2400" y="3"/>
                  <a:pt x="2404" y="0"/>
                  <a:pt x="2408" y="0"/>
                </a:cubicBezTo>
                <a:lnTo>
                  <a:pt x="2520" y="0"/>
                </a:lnTo>
                <a:cubicBezTo>
                  <a:pt x="2524" y="0"/>
                  <a:pt x="2528" y="3"/>
                  <a:pt x="2528" y="8"/>
                </a:cubicBezTo>
                <a:cubicBezTo>
                  <a:pt x="2528" y="12"/>
                  <a:pt x="2524" y="16"/>
                  <a:pt x="2520" y="16"/>
                </a:cubicBezTo>
                <a:close/>
                <a:moveTo>
                  <a:pt x="2328" y="16"/>
                </a:moveTo>
                <a:lnTo>
                  <a:pt x="2216" y="16"/>
                </a:lnTo>
                <a:cubicBezTo>
                  <a:pt x="2211" y="16"/>
                  <a:pt x="2208" y="12"/>
                  <a:pt x="2208" y="8"/>
                </a:cubicBezTo>
                <a:cubicBezTo>
                  <a:pt x="2208" y="3"/>
                  <a:pt x="2211" y="0"/>
                  <a:pt x="2216" y="0"/>
                </a:cubicBezTo>
                <a:lnTo>
                  <a:pt x="2328" y="0"/>
                </a:lnTo>
                <a:cubicBezTo>
                  <a:pt x="2332" y="0"/>
                  <a:pt x="2336" y="3"/>
                  <a:pt x="2336" y="8"/>
                </a:cubicBezTo>
                <a:cubicBezTo>
                  <a:pt x="2336" y="12"/>
                  <a:pt x="2332" y="16"/>
                  <a:pt x="2328" y="16"/>
                </a:cubicBezTo>
                <a:close/>
                <a:moveTo>
                  <a:pt x="2136" y="16"/>
                </a:moveTo>
                <a:lnTo>
                  <a:pt x="2024" y="16"/>
                </a:lnTo>
                <a:cubicBezTo>
                  <a:pt x="2019" y="16"/>
                  <a:pt x="2016" y="12"/>
                  <a:pt x="2016" y="8"/>
                </a:cubicBezTo>
                <a:cubicBezTo>
                  <a:pt x="2016" y="3"/>
                  <a:pt x="2019" y="0"/>
                  <a:pt x="2024" y="0"/>
                </a:cubicBezTo>
                <a:lnTo>
                  <a:pt x="2136" y="0"/>
                </a:lnTo>
                <a:cubicBezTo>
                  <a:pt x="2140" y="0"/>
                  <a:pt x="2144" y="3"/>
                  <a:pt x="2144" y="8"/>
                </a:cubicBezTo>
                <a:cubicBezTo>
                  <a:pt x="2144" y="12"/>
                  <a:pt x="2140" y="16"/>
                  <a:pt x="2136" y="16"/>
                </a:cubicBezTo>
                <a:close/>
                <a:moveTo>
                  <a:pt x="1944" y="16"/>
                </a:moveTo>
                <a:lnTo>
                  <a:pt x="1831" y="16"/>
                </a:lnTo>
                <a:cubicBezTo>
                  <a:pt x="1827" y="16"/>
                  <a:pt x="1823" y="12"/>
                  <a:pt x="1823" y="8"/>
                </a:cubicBezTo>
                <a:cubicBezTo>
                  <a:pt x="1823" y="3"/>
                  <a:pt x="1827" y="0"/>
                  <a:pt x="1831" y="0"/>
                </a:cubicBezTo>
                <a:lnTo>
                  <a:pt x="1944" y="0"/>
                </a:lnTo>
                <a:cubicBezTo>
                  <a:pt x="1948" y="0"/>
                  <a:pt x="1952" y="3"/>
                  <a:pt x="1952" y="8"/>
                </a:cubicBezTo>
                <a:cubicBezTo>
                  <a:pt x="1952" y="12"/>
                  <a:pt x="1948" y="16"/>
                  <a:pt x="1944" y="16"/>
                </a:cubicBezTo>
                <a:close/>
                <a:moveTo>
                  <a:pt x="1751" y="16"/>
                </a:moveTo>
                <a:lnTo>
                  <a:pt x="1639" y="16"/>
                </a:lnTo>
                <a:cubicBezTo>
                  <a:pt x="1635" y="16"/>
                  <a:pt x="1631" y="12"/>
                  <a:pt x="1631" y="8"/>
                </a:cubicBezTo>
                <a:cubicBezTo>
                  <a:pt x="1631" y="3"/>
                  <a:pt x="1635" y="0"/>
                  <a:pt x="1639" y="0"/>
                </a:cubicBezTo>
                <a:lnTo>
                  <a:pt x="1751" y="0"/>
                </a:lnTo>
                <a:cubicBezTo>
                  <a:pt x="1756" y="0"/>
                  <a:pt x="1759" y="3"/>
                  <a:pt x="1759" y="8"/>
                </a:cubicBezTo>
                <a:cubicBezTo>
                  <a:pt x="1759" y="12"/>
                  <a:pt x="1756" y="16"/>
                  <a:pt x="1751" y="16"/>
                </a:cubicBezTo>
                <a:close/>
                <a:moveTo>
                  <a:pt x="1559" y="16"/>
                </a:moveTo>
                <a:lnTo>
                  <a:pt x="1447" y="16"/>
                </a:lnTo>
                <a:cubicBezTo>
                  <a:pt x="1443" y="16"/>
                  <a:pt x="1439" y="12"/>
                  <a:pt x="1439" y="8"/>
                </a:cubicBezTo>
                <a:cubicBezTo>
                  <a:pt x="1439" y="3"/>
                  <a:pt x="1443" y="0"/>
                  <a:pt x="1447" y="0"/>
                </a:cubicBezTo>
                <a:lnTo>
                  <a:pt x="1559" y="0"/>
                </a:lnTo>
                <a:cubicBezTo>
                  <a:pt x="1564" y="0"/>
                  <a:pt x="1567" y="3"/>
                  <a:pt x="1567" y="8"/>
                </a:cubicBezTo>
                <a:cubicBezTo>
                  <a:pt x="1567" y="12"/>
                  <a:pt x="1564" y="16"/>
                  <a:pt x="1559" y="16"/>
                </a:cubicBezTo>
                <a:close/>
                <a:moveTo>
                  <a:pt x="1367" y="16"/>
                </a:moveTo>
                <a:lnTo>
                  <a:pt x="1255" y="16"/>
                </a:lnTo>
                <a:cubicBezTo>
                  <a:pt x="1250" y="16"/>
                  <a:pt x="1247" y="12"/>
                  <a:pt x="1247" y="8"/>
                </a:cubicBezTo>
                <a:cubicBezTo>
                  <a:pt x="1247" y="3"/>
                  <a:pt x="1250" y="0"/>
                  <a:pt x="1255" y="0"/>
                </a:cubicBezTo>
                <a:lnTo>
                  <a:pt x="1367" y="0"/>
                </a:lnTo>
                <a:cubicBezTo>
                  <a:pt x="1371" y="0"/>
                  <a:pt x="1375" y="3"/>
                  <a:pt x="1375" y="8"/>
                </a:cubicBezTo>
                <a:cubicBezTo>
                  <a:pt x="1375" y="12"/>
                  <a:pt x="1371" y="16"/>
                  <a:pt x="1367" y="16"/>
                </a:cubicBezTo>
                <a:close/>
                <a:moveTo>
                  <a:pt x="1175" y="16"/>
                </a:moveTo>
                <a:lnTo>
                  <a:pt x="1063" y="16"/>
                </a:lnTo>
                <a:cubicBezTo>
                  <a:pt x="1058" y="16"/>
                  <a:pt x="1055" y="12"/>
                  <a:pt x="1055" y="8"/>
                </a:cubicBezTo>
                <a:cubicBezTo>
                  <a:pt x="1055" y="3"/>
                  <a:pt x="1058" y="0"/>
                  <a:pt x="1063" y="0"/>
                </a:cubicBezTo>
                <a:lnTo>
                  <a:pt x="1175" y="0"/>
                </a:lnTo>
                <a:cubicBezTo>
                  <a:pt x="1179" y="0"/>
                  <a:pt x="1183" y="3"/>
                  <a:pt x="1183" y="8"/>
                </a:cubicBezTo>
                <a:cubicBezTo>
                  <a:pt x="1183" y="12"/>
                  <a:pt x="1179" y="16"/>
                  <a:pt x="1175" y="16"/>
                </a:cubicBezTo>
                <a:close/>
                <a:moveTo>
                  <a:pt x="983" y="16"/>
                </a:moveTo>
                <a:lnTo>
                  <a:pt x="870" y="16"/>
                </a:lnTo>
                <a:cubicBezTo>
                  <a:pt x="866" y="16"/>
                  <a:pt x="862" y="12"/>
                  <a:pt x="862" y="8"/>
                </a:cubicBezTo>
                <a:cubicBezTo>
                  <a:pt x="862" y="3"/>
                  <a:pt x="866" y="0"/>
                  <a:pt x="870" y="0"/>
                </a:cubicBezTo>
                <a:lnTo>
                  <a:pt x="983" y="0"/>
                </a:lnTo>
                <a:cubicBezTo>
                  <a:pt x="987" y="0"/>
                  <a:pt x="991" y="3"/>
                  <a:pt x="991" y="8"/>
                </a:cubicBezTo>
                <a:cubicBezTo>
                  <a:pt x="991" y="12"/>
                  <a:pt x="987" y="16"/>
                  <a:pt x="983" y="16"/>
                </a:cubicBezTo>
                <a:close/>
                <a:moveTo>
                  <a:pt x="790" y="16"/>
                </a:moveTo>
                <a:lnTo>
                  <a:pt x="678" y="16"/>
                </a:lnTo>
                <a:cubicBezTo>
                  <a:pt x="674" y="16"/>
                  <a:pt x="670" y="12"/>
                  <a:pt x="670" y="8"/>
                </a:cubicBezTo>
                <a:cubicBezTo>
                  <a:pt x="670" y="3"/>
                  <a:pt x="674" y="0"/>
                  <a:pt x="678" y="0"/>
                </a:cubicBezTo>
                <a:lnTo>
                  <a:pt x="790" y="0"/>
                </a:lnTo>
                <a:cubicBezTo>
                  <a:pt x="795" y="0"/>
                  <a:pt x="798" y="3"/>
                  <a:pt x="798" y="8"/>
                </a:cubicBezTo>
                <a:cubicBezTo>
                  <a:pt x="798" y="12"/>
                  <a:pt x="795" y="16"/>
                  <a:pt x="790" y="16"/>
                </a:cubicBezTo>
                <a:close/>
                <a:moveTo>
                  <a:pt x="598" y="16"/>
                </a:moveTo>
                <a:lnTo>
                  <a:pt x="486" y="16"/>
                </a:lnTo>
                <a:cubicBezTo>
                  <a:pt x="482" y="16"/>
                  <a:pt x="478" y="12"/>
                  <a:pt x="478" y="8"/>
                </a:cubicBezTo>
                <a:cubicBezTo>
                  <a:pt x="478" y="3"/>
                  <a:pt x="482" y="0"/>
                  <a:pt x="486" y="0"/>
                </a:cubicBezTo>
                <a:lnTo>
                  <a:pt x="598" y="0"/>
                </a:lnTo>
                <a:cubicBezTo>
                  <a:pt x="603" y="0"/>
                  <a:pt x="606" y="3"/>
                  <a:pt x="606" y="8"/>
                </a:cubicBezTo>
                <a:cubicBezTo>
                  <a:pt x="606" y="12"/>
                  <a:pt x="603" y="16"/>
                  <a:pt x="598" y="16"/>
                </a:cubicBezTo>
                <a:close/>
                <a:moveTo>
                  <a:pt x="406" y="16"/>
                </a:moveTo>
                <a:lnTo>
                  <a:pt x="294" y="16"/>
                </a:lnTo>
                <a:cubicBezTo>
                  <a:pt x="289" y="16"/>
                  <a:pt x="286" y="12"/>
                  <a:pt x="286" y="8"/>
                </a:cubicBezTo>
                <a:cubicBezTo>
                  <a:pt x="286" y="3"/>
                  <a:pt x="289" y="0"/>
                  <a:pt x="294" y="0"/>
                </a:cubicBezTo>
                <a:lnTo>
                  <a:pt x="406" y="0"/>
                </a:lnTo>
                <a:cubicBezTo>
                  <a:pt x="410" y="0"/>
                  <a:pt x="414" y="3"/>
                  <a:pt x="414" y="8"/>
                </a:cubicBezTo>
                <a:cubicBezTo>
                  <a:pt x="414" y="12"/>
                  <a:pt x="410" y="16"/>
                  <a:pt x="406" y="16"/>
                </a:cubicBezTo>
                <a:close/>
                <a:moveTo>
                  <a:pt x="214" y="16"/>
                </a:moveTo>
                <a:lnTo>
                  <a:pt x="102" y="16"/>
                </a:lnTo>
                <a:cubicBezTo>
                  <a:pt x="97" y="16"/>
                  <a:pt x="94" y="12"/>
                  <a:pt x="94" y="8"/>
                </a:cubicBezTo>
                <a:cubicBezTo>
                  <a:pt x="94" y="3"/>
                  <a:pt x="97" y="0"/>
                  <a:pt x="102" y="0"/>
                </a:cubicBezTo>
                <a:lnTo>
                  <a:pt x="214" y="0"/>
                </a:lnTo>
                <a:cubicBezTo>
                  <a:pt x="218" y="0"/>
                  <a:pt x="222" y="3"/>
                  <a:pt x="222" y="8"/>
                </a:cubicBezTo>
                <a:cubicBezTo>
                  <a:pt x="222" y="12"/>
                  <a:pt x="218" y="16"/>
                  <a:pt x="214" y="16"/>
                </a:cubicBezTo>
                <a:close/>
                <a:moveTo>
                  <a:pt x="22" y="16"/>
                </a:move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lnTo>
                  <a:pt x="22" y="0"/>
                </a:lnTo>
                <a:cubicBezTo>
                  <a:pt x="26" y="0"/>
                  <a:pt x="30" y="3"/>
                  <a:pt x="30" y="8"/>
                </a:cubicBezTo>
                <a:cubicBezTo>
                  <a:pt x="30" y="12"/>
                  <a:pt x="26" y="16"/>
                  <a:pt x="22" y="16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8" name="Freeform 25"/>
          <p:cNvSpPr>
            <a:spLocks/>
          </p:cNvSpPr>
          <p:nvPr/>
        </p:nvSpPr>
        <p:spPr bwMode="auto">
          <a:xfrm>
            <a:off x="6040438" y="4375150"/>
            <a:ext cx="106363" cy="107950"/>
          </a:xfrm>
          <a:custGeom>
            <a:avLst/>
            <a:gdLst>
              <a:gd name="T0" fmla="*/ 67 w 67"/>
              <a:gd name="T1" fmla="*/ 0 h 68"/>
              <a:gd name="T2" fmla="*/ 0 w 67"/>
              <a:gd name="T3" fmla="*/ 34 h 68"/>
              <a:gd name="T4" fmla="*/ 67 w 67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67" y="0"/>
                </a:moveTo>
                <a:lnTo>
                  <a:pt x="0" y="34"/>
                </a:lnTo>
                <a:lnTo>
                  <a:pt x="67" y="68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0536238" y="3103563"/>
            <a:ext cx="114300" cy="1325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6040438" y="2989263"/>
            <a:ext cx="4552950" cy="0"/>
          </a:xfrm>
          <a:prstGeom prst="lin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2" name="Freeform 29"/>
          <p:cNvSpPr>
            <a:spLocks/>
          </p:cNvSpPr>
          <p:nvPr/>
        </p:nvSpPr>
        <p:spPr bwMode="auto">
          <a:xfrm>
            <a:off x="10487025" y="2936875"/>
            <a:ext cx="106363" cy="106363"/>
          </a:xfrm>
          <a:custGeom>
            <a:avLst/>
            <a:gdLst>
              <a:gd name="T0" fmla="*/ 0 w 67"/>
              <a:gd name="T1" fmla="*/ 67 h 67"/>
              <a:gd name="T2" fmla="*/ 67 w 67"/>
              <a:gd name="T3" fmla="*/ 33 h 67"/>
              <a:gd name="T4" fmla="*/ 0 w 67"/>
              <a:gd name="T5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7">
                <a:moveTo>
                  <a:pt x="0" y="67"/>
                </a:moveTo>
                <a:lnTo>
                  <a:pt x="67" y="33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4" name="Freeform 31"/>
          <p:cNvSpPr>
            <a:spLocks noEditPoints="1"/>
          </p:cNvSpPr>
          <p:nvPr/>
        </p:nvSpPr>
        <p:spPr bwMode="auto">
          <a:xfrm>
            <a:off x="10701338" y="4125913"/>
            <a:ext cx="358775" cy="274638"/>
          </a:xfrm>
          <a:custGeom>
            <a:avLst/>
            <a:gdLst>
              <a:gd name="T0" fmla="*/ 0 w 575"/>
              <a:gd name="T1" fmla="*/ 0 h 438"/>
              <a:gd name="T2" fmla="*/ 0 w 575"/>
              <a:gd name="T3" fmla="*/ 438 h 438"/>
              <a:gd name="T4" fmla="*/ 575 w 575"/>
              <a:gd name="T5" fmla="*/ 438 h 438"/>
              <a:gd name="T6" fmla="*/ 575 w 575"/>
              <a:gd name="T7" fmla="*/ 0 h 438"/>
              <a:gd name="T8" fmla="*/ 0 w 575"/>
              <a:gd name="T9" fmla="*/ 0 h 438"/>
              <a:gd name="T10" fmla="*/ 40 w 575"/>
              <a:gd name="T11" fmla="*/ 401 h 438"/>
              <a:gd name="T12" fmla="*/ 205 w 575"/>
              <a:gd name="T13" fmla="*/ 217 h 438"/>
              <a:gd name="T14" fmla="*/ 256 w 575"/>
              <a:gd name="T15" fmla="*/ 269 h 438"/>
              <a:gd name="T16" fmla="*/ 319 w 575"/>
              <a:gd name="T17" fmla="*/ 269 h 438"/>
              <a:gd name="T18" fmla="*/ 370 w 575"/>
              <a:gd name="T19" fmla="*/ 217 h 438"/>
              <a:gd name="T20" fmla="*/ 535 w 575"/>
              <a:gd name="T21" fmla="*/ 401 h 438"/>
              <a:gd name="T22" fmla="*/ 40 w 575"/>
              <a:gd name="T23" fmla="*/ 401 h 438"/>
              <a:gd name="T24" fmla="*/ 539 w 575"/>
              <a:gd name="T25" fmla="*/ 376 h 438"/>
              <a:gd name="T26" fmla="*/ 385 w 575"/>
              <a:gd name="T27" fmla="*/ 202 h 438"/>
              <a:gd name="T28" fmla="*/ 539 w 575"/>
              <a:gd name="T29" fmla="*/ 46 h 438"/>
              <a:gd name="T30" fmla="*/ 539 w 575"/>
              <a:gd name="T31" fmla="*/ 376 h 438"/>
              <a:gd name="T32" fmla="*/ 523 w 575"/>
              <a:gd name="T33" fmla="*/ 36 h 438"/>
              <a:gd name="T34" fmla="*/ 307 w 575"/>
              <a:gd name="T35" fmla="*/ 256 h 438"/>
              <a:gd name="T36" fmla="*/ 268 w 575"/>
              <a:gd name="T37" fmla="*/ 256 h 438"/>
              <a:gd name="T38" fmla="*/ 52 w 575"/>
              <a:gd name="T39" fmla="*/ 36 h 438"/>
              <a:gd name="T40" fmla="*/ 523 w 575"/>
              <a:gd name="T41" fmla="*/ 36 h 438"/>
              <a:gd name="T42" fmla="*/ 190 w 575"/>
              <a:gd name="T43" fmla="*/ 202 h 438"/>
              <a:gd name="T44" fmla="*/ 36 w 575"/>
              <a:gd name="T45" fmla="*/ 376 h 438"/>
              <a:gd name="T46" fmla="*/ 36 w 575"/>
              <a:gd name="T47" fmla="*/ 46 h 438"/>
              <a:gd name="T48" fmla="*/ 190 w 575"/>
              <a:gd name="T49" fmla="*/ 202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5" h="438">
                <a:moveTo>
                  <a:pt x="0" y="0"/>
                </a:moveTo>
                <a:lnTo>
                  <a:pt x="0" y="438"/>
                </a:lnTo>
                <a:lnTo>
                  <a:pt x="575" y="438"/>
                </a:lnTo>
                <a:lnTo>
                  <a:pt x="575" y="0"/>
                </a:lnTo>
                <a:lnTo>
                  <a:pt x="0" y="0"/>
                </a:lnTo>
                <a:close/>
                <a:moveTo>
                  <a:pt x="40" y="401"/>
                </a:moveTo>
                <a:lnTo>
                  <a:pt x="205" y="217"/>
                </a:lnTo>
                <a:lnTo>
                  <a:pt x="256" y="269"/>
                </a:lnTo>
                <a:cubicBezTo>
                  <a:pt x="273" y="287"/>
                  <a:pt x="302" y="287"/>
                  <a:pt x="319" y="269"/>
                </a:cubicBezTo>
                <a:lnTo>
                  <a:pt x="370" y="217"/>
                </a:lnTo>
                <a:lnTo>
                  <a:pt x="535" y="401"/>
                </a:lnTo>
                <a:lnTo>
                  <a:pt x="40" y="401"/>
                </a:lnTo>
                <a:close/>
                <a:moveTo>
                  <a:pt x="539" y="376"/>
                </a:moveTo>
                <a:lnTo>
                  <a:pt x="385" y="202"/>
                </a:lnTo>
                <a:lnTo>
                  <a:pt x="539" y="46"/>
                </a:lnTo>
                <a:lnTo>
                  <a:pt x="539" y="376"/>
                </a:lnTo>
                <a:close/>
                <a:moveTo>
                  <a:pt x="523" y="36"/>
                </a:moveTo>
                <a:lnTo>
                  <a:pt x="307" y="256"/>
                </a:lnTo>
                <a:cubicBezTo>
                  <a:pt x="296" y="267"/>
                  <a:pt x="279" y="267"/>
                  <a:pt x="268" y="256"/>
                </a:cubicBezTo>
                <a:lnTo>
                  <a:pt x="52" y="36"/>
                </a:lnTo>
                <a:lnTo>
                  <a:pt x="523" y="36"/>
                </a:lnTo>
                <a:close/>
                <a:moveTo>
                  <a:pt x="190" y="202"/>
                </a:moveTo>
                <a:lnTo>
                  <a:pt x="36" y="376"/>
                </a:lnTo>
                <a:lnTo>
                  <a:pt x="36" y="46"/>
                </a:lnTo>
                <a:lnTo>
                  <a:pt x="190" y="202"/>
                </a:lnTo>
                <a:close/>
              </a:path>
            </a:pathLst>
          </a:custGeom>
          <a:noFill/>
          <a:ln w="9525" cap="flat">
            <a:solidFill>
              <a:srgbClr val="31859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10536238" y="4845050"/>
            <a:ext cx="114300" cy="1203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8107363" y="2719388"/>
            <a:ext cx="6064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Request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7669220" y="4132233"/>
            <a:ext cx="134459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Streamed 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Freeform 9"/>
          <p:cNvSpPr>
            <a:spLocks noEditPoints="1"/>
          </p:cNvSpPr>
          <p:nvPr/>
        </p:nvSpPr>
        <p:spPr bwMode="auto">
          <a:xfrm>
            <a:off x="10593387" y="2549059"/>
            <a:ext cx="9525" cy="3517900"/>
          </a:xfrm>
          <a:custGeom>
            <a:avLst/>
            <a:gdLst>
              <a:gd name="T0" fmla="*/ 0 w 16"/>
              <a:gd name="T1" fmla="*/ 120 h 5616"/>
              <a:gd name="T2" fmla="*/ 16 w 16"/>
              <a:gd name="T3" fmla="*/ 200 h 5616"/>
              <a:gd name="T4" fmla="*/ 0 w 16"/>
              <a:gd name="T5" fmla="*/ 200 h 5616"/>
              <a:gd name="T6" fmla="*/ 16 w 16"/>
              <a:gd name="T7" fmla="*/ 504 h 5616"/>
              <a:gd name="T8" fmla="*/ 8 w 16"/>
              <a:gd name="T9" fmla="*/ 384 h 5616"/>
              <a:gd name="T10" fmla="*/ 8 w 16"/>
              <a:gd name="T11" fmla="*/ 705 h 5616"/>
              <a:gd name="T12" fmla="*/ 16 w 16"/>
              <a:gd name="T13" fmla="*/ 585 h 5616"/>
              <a:gd name="T14" fmla="*/ 0 w 16"/>
              <a:gd name="T15" fmla="*/ 889 h 5616"/>
              <a:gd name="T16" fmla="*/ 16 w 16"/>
              <a:gd name="T17" fmla="*/ 969 h 5616"/>
              <a:gd name="T18" fmla="*/ 0 w 16"/>
              <a:gd name="T19" fmla="*/ 969 h 5616"/>
              <a:gd name="T20" fmla="*/ 16 w 16"/>
              <a:gd name="T21" fmla="*/ 1273 h 5616"/>
              <a:gd name="T22" fmla="*/ 8 w 16"/>
              <a:gd name="T23" fmla="*/ 1153 h 5616"/>
              <a:gd name="T24" fmla="*/ 8 w 16"/>
              <a:gd name="T25" fmla="*/ 1473 h 5616"/>
              <a:gd name="T26" fmla="*/ 16 w 16"/>
              <a:gd name="T27" fmla="*/ 1353 h 5616"/>
              <a:gd name="T28" fmla="*/ 0 w 16"/>
              <a:gd name="T29" fmla="*/ 1658 h 5616"/>
              <a:gd name="T30" fmla="*/ 16 w 16"/>
              <a:gd name="T31" fmla="*/ 1738 h 5616"/>
              <a:gd name="T32" fmla="*/ 0 w 16"/>
              <a:gd name="T33" fmla="*/ 1738 h 5616"/>
              <a:gd name="T34" fmla="*/ 16 w 16"/>
              <a:gd name="T35" fmla="*/ 2042 h 5616"/>
              <a:gd name="T36" fmla="*/ 8 w 16"/>
              <a:gd name="T37" fmla="*/ 1922 h 5616"/>
              <a:gd name="T38" fmla="*/ 8 w 16"/>
              <a:gd name="T39" fmla="*/ 2242 h 5616"/>
              <a:gd name="T40" fmla="*/ 16 w 16"/>
              <a:gd name="T41" fmla="*/ 2122 h 5616"/>
              <a:gd name="T42" fmla="*/ 0 w 16"/>
              <a:gd name="T43" fmla="*/ 2426 h 5616"/>
              <a:gd name="T44" fmla="*/ 16 w 16"/>
              <a:gd name="T45" fmla="*/ 2506 h 5616"/>
              <a:gd name="T46" fmla="*/ 0 w 16"/>
              <a:gd name="T47" fmla="*/ 2506 h 5616"/>
              <a:gd name="T48" fmla="*/ 16 w 16"/>
              <a:gd name="T49" fmla="*/ 2811 h 5616"/>
              <a:gd name="T50" fmla="*/ 8 w 16"/>
              <a:gd name="T51" fmla="*/ 2691 h 5616"/>
              <a:gd name="T52" fmla="*/ 8 w 16"/>
              <a:gd name="T53" fmla="*/ 3011 h 5616"/>
              <a:gd name="T54" fmla="*/ 16 w 16"/>
              <a:gd name="T55" fmla="*/ 2891 h 5616"/>
              <a:gd name="T56" fmla="*/ 0 w 16"/>
              <a:gd name="T57" fmla="*/ 3195 h 5616"/>
              <a:gd name="T58" fmla="*/ 16 w 16"/>
              <a:gd name="T59" fmla="*/ 3275 h 5616"/>
              <a:gd name="T60" fmla="*/ 0 w 16"/>
              <a:gd name="T61" fmla="*/ 3275 h 5616"/>
              <a:gd name="T62" fmla="*/ 16 w 16"/>
              <a:gd name="T63" fmla="*/ 3580 h 5616"/>
              <a:gd name="T64" fmla="*/ 8 w 16"/>
              <a:gd name="T65" fmla="*/ 3459 h 5616"/>
              <a:gd name="T66" fmla="*/ 8 w 16"/>
              <a:gd name="T67" fmla="*/ 3780 h 5616"/>
              <a:gd name="T68" fmla="*/ 16 w 16"/>
              <a:gd name="T69" fmla="*/ 3660 h 5616"/>
              <a:gd name="T70" fmla="*/ 0 w 16"/>
              <a:gd name="T71" fmla="*/ 3964 h 5616"/>
              <a:gd name="T72" fmla="*/ 16 w 16"/>
              <a:gd name="T73" fmla="*/ 4044 h 5616"/>
              <a:gd name="T74" fmla="*/ 0 w 16"/>
              <a:gd name="T75" fmla="*/ 4044 h 5616"/>
              <a:gd name="T76" fmla="*/ 16 w 16"/>
              <a:gd name="T77" fmla="*/ 4348 h 5616"/>
              <a:gd name="T78" fmla="*/ 8 w 16"/>
              <a:gd name="T79" fmla="*/ 4228 h 5616"/>
              <a:gd name="T80" fmla="*/ 8 w 16"/>
              <a:gd name="T81" fmla="*/ 4549 h 5616"/>
              <a:gd name="T82" fmla="*/ 16 w 16"/>
              <a:gd name="T83" fmla="*/ 4428 h 5616"/>
              <a:gd name="T84" fmla="*/ 0 w 16"/>
              <a:gd name="T85" fmla="*/ 4733 h 5616"/>
              <a:gd name="T86" fmla="*/ 16 w 16"/>
              <a:gd name="T87" fmla="*/ 4813 h 5616"/>
              <a:gd name="T88" fmla="*/ 0 w 16"/>
              <a:gd name="T89" fmla="*/ 4813 h 5616"/>
              <a:gd name="T90" fmla="*/ 16 w 16"/>
              <a:gd name="T91" fmla="*/ 5117 h 5616"/>
              <a:gd name="T92" fmla="*/ 8 w 16"/>
              <a:gd name="T93" fmla="*/ 4997 h 5616"/>
              <a:gd name="T94" fmla="*/ 8 w 16"/>
              <a:gd name="T95" fmla="*/ 5317 h 5616"/>
              <a:gd name="T96" fmla="*/ 16 w 16"/>
              <a:gd name="T97" fmla="*/ 5197 h 5616"/>
              <a:gd name="T98" fmla="*/ 0 w 16"/>
              <a:gd name="T99" fmla="*/ 5501 h 5616"/>
              <a:gd name="T100" fmla="*/ 16 w 16"/>
              <a:gd name="T101" fmla="*/ 5582 h 5616"/>
              <a:gd name="T102" fmla="*/ 0 w 16"/>
              <a:gd name="T103" fmla="*/ 5582 h 5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" h="5616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2" y="128"/>
                  <a:pt x="8" y="128"/>
                </a:cubicBezTo>
                <a:cubicBezTo>
                  <a:pt x="3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3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3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2" y="512"/>
                  <a:pt x="8" y="512"/>
                </a:cubicBezTo>
                <a:cubicBezTo>
                  <a:pt x="3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3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2" y="705"/>
                  <a:pt x="8" y="705"/>
                </a:cubicBezTo>
                <a:cubicBezTo>
                  <a:pt x="3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3" y="577"/>
                  <a:pt x="8" y="577"/>
                </a:cubicBezTo>
                <a:cubicBezTo>
                  <a:pt x="12" y="577"/>
                  <a:pt x="16" y="580"/>
                  <a:pt x="16" y="585"/>
                </a:cubicBezTo>
                <a:close/>
                <a:moveTo>
                  <a:pt x="16" y="777"/>
                </a:moveTo>
                <a:lnTo>
                  <a:pt x="16" y="889"/>
                </a:lnTo>
                <a:cubicBezTo>
                  <a:pt x="16" y="893"/>
                  <a:pt x="12" y="897"/>
                  <a:pt x="8" y="897"/>
                </a:cubicBezTo>
                <a:cubicBezTo>
                  <a:pt x="3" y="897"/>
                  <a:pt x="0" y="893"/>
                  <a:pt x="0" y="889"/>
                </a:cubicBezTo>
                <a:lnTo>
                  <a:pt x="0" y="777"/>
                </a:lnTo>
                <a:cubicBezTo>
                  <a:pt x="0" y="772"/>
                  <a:pt x="3" y="769"/>
                  <a:pt x="8" y="769"/>
                </a:cubicBezTo>
                <a:cubicBezTo>
                  <a:pt x="12" y="769"/>
                  <a:pt x="16" y="772"/>
                  <a:pt x="16" y="777"/>
                </a:cubicBezTo>
                <a:close/>
                <a:moveTo>
                  <a:pt x="16" y="969"/>
                </a:moveTo>
                <a:lnTo>
                  <a:pt x="16" y="1081"/>
                </a:lnTo>
                <a:cubicBezTo>
                  <a:pt x="16" y="1085"/>
                  <a:pt x="12" y="1089"/>
                  <a:pt x="8" y="1089"/>
                </a:cubicBezTo>
                <a:cubicBezTo>
                  <a:pt x="3" y="1089"/>
                  <a:pt x="0" y="1085"/>
                  <a:pt x="0" y="1081"/>
                </a:cubicBezTo>
                <a:lnTo>
                  <a:pt x="0" y="969"/>
                </a:lnTo>
                <a:cubicBezTo>
                  <a:pt x="0" y="965"/>
                  <a:pt x="3" y="961"/>
                  <a:pt x="8" y="961"/>
                </a:cubicBezTo>
                <a:cubicBezTo>
                  <a:pt x="12" y="961"/>
                  <a:pt x="16" y="965"/>
                  <a:pt x="16" y="969"/>
                </a:cubicBezTo>
                <a:close/>
                <a:moveTo>
                  <a:pt x="16" y="1161"/>
                </a:moveTo>
                <a:lnTo>
                  <a:pt x="16" y="1273"/>
                </a:lnTo>
                <a:cubicBezTo>
                  <a:pt x="16" y="1278"/>
                  <a:pt x="12" y="1281"/>
                  <a:pt x="8" y="1281"/>
                </a:cubicBezTo>
                <a:cubicBezTo>
                  <a:pt x="3" y="1281"/>
                  <a:pt x="0" y="1278"/>
                  <a:pt x="0" y="1273"/>
                </a:cubicBezTo>
                <a:lnTo>
                  <a:pt x="0" y="1161"/>
                </a:lnTo>
                <a:cubicBezTo>
                  <a:pt x="0" y="1157"/>
                  <a:pt x="3" y="1153"/>
                  <a:pt x="8" y="1153"/>
                </a:cubicBezTo>
                <a:cubicBezTo>
                  <a:pt x="12" y="1153"/>
                  <a:pt x="16" y="1157"/>
                  <a:pt x="16" y="1161"/>
                </a:cubicBezTo>
                <a:close/>
                <a:moveTo>
                  <a:pt x="16" y="1353"/>
                </a:moveTo>
                <a:lnTo>
                  <a:pt x="16" y="1465"/>
                </a:lnTo>
                <a:cubicBezTo>
                  <a:pt x="16" y="1470"/>
                  <a:pt x="12" y="1473"/>
                  <a:pt x="8" y="1473"/>
                </a:cubicBezTo>
                <a:cubicBezTo>
                  <a:pt x="3" y="1473"/>
                  <a:pt x="0" y="1470"/>
                  <a:pt x="0" y="1465"/>
                </a:cubicBezTo>
                <a:lnTo>
                  <a:pt x="0" y="1353"/>
                </a:lnTo>
                <a:cubicBezTo>
                  <a:pt x="0" y="1349"/>
                  <a:pt x="3" y="1345"/>
                  <a:pt x="8" y="1345"/>
                </a:cubicBezTo>
                <a:cubicBezTo>
                  <a:pt x="12" y="1345"/>
                  <a:pt x="16" y="1349"/>
                  <a:pt x="16" y="1353"/>
                </a:cubicBezTo>
                <a:close/>
                <a:moveTo>
                  <a:pt x="16" y="1546"/>
                </a:moveTo>
                <a:lnTo>
                  <a:pt x="16" y="1658"/>
                </a:lnTo>
                <a:cubicBezTo>
                  <a:pt x="16" y="1662"/>
                  <a:pt x="12" y="1666"/>
                  <a:pt x="8" y="1666"/>
                </a:cubicBezTo>
                <a:cubicBezTo>
                  <a:pt x="3" y="1666"/>
                  <a:pt x="0" y="1662"/>
                  <a:pt x="0" y="1658"/>
                </a:cubicBezTo>
                <a:lnTo>
                  <a:pt x="0" y="1546"/>
                </a:lnTo>
                <a:cubicBezTo>
                  <a:pt x="0" y="1541"/>
                  <a:pt x="3" y="1538"/>
                  <a:pt x="8" y="1538"/>
                </a:cubicBezTo>
                <a:cubicBezTo>
                  <a:pt x="12" y="1538"/>
                  <a:pt x="16" y="1541"/>
                  <a:pt x="16" y="1546"/>
                </a:cubicBezTo>
                <a:close/>
                <a:moveTo>
                  <a:pt x="16" y="1738"/>
                </a:moveTo>
                <a:lnTo>
                  <a:pt x="16" y="1850"/>
                </a:lnTo>
                <a:cubicBezTo>
                  <a:pt x="16" y="1854"/>
                  <a:pt x="12" y="1858"/>
                  <a:pt x="8" y="1858"/>
                </a:cubicBezTo>
                <a:cubicBezTo>
                  <a:pt x="3" y="1858"/>
                  <a:pt x="0" y="1854"/>
                  <a:pt x="0" y="1850"/>
                </a:cubicBezTo>
                <a:lnTo>
                  <a:pt x="0" y="1738"/>
                </a:lnTo>
                <a:cubicBezTo>
                  <a:pt x="0" y="1733"/>
                  <a:pt x="3" y="1730"/>
                  <a:pt x="8" y="1730"/>
                </a:cubicBezTo>
                <a:cubicBezTo>
                  <a:pt x="12" y="1730"/>
                  <a:pt x="16" y="1733"/>
                  <a:pt x="16" y="1738"/>
                </a:cubicBezTo>
                <a:close/>
                <a:moveTo>
                  <a:pt x="16" y="1930"/>
                </a:moveTo>
                <a:lnTo>
                  <a:pt x="16" y="2042"/>
                </a:lnTo>
                <a:cubicBezTo>
                  <a:pt x="16" y="2046"/>
                  <a:pt x="12" y="2050"/>
                  <a:pt x="8" y="2050"/>
                </a:cubicBezTo>
                <a:cubicBezTo>
                  <a:pt x="3" y="2050"/>
                  <a:pt x="0" y="2046"/>
                  <a:pt x="0" y="2042"/>
                </a:cubicBezTo>
                <a:lnTo>
                  <a:pt x="0" y="1930"/>
                </a:lnTo>
                <a:cubicBezTo>
                  <a:pt x="0" y="1925"/>
                  <a:pt x="3" y="1922"/>
                  <a:pt x="8" y="1922"/>
                </a:cubicBezTo>
                <a:cubicBezTo>
                  <a:pt x="12" y="1922"/>
                  <a:pt x="16" y="1925"/>
                  <a:pt x="16" y="1930"/>
                </a:cubicBezTo>
                <a:close/>
                <a:moveTo>
                  <a:pt x="16" y="2122"/>
                </a:moveTo>
                <a:lnTo>
                  <a:pt x="16" y="2234"/>
                </a:lnTo>
                <a:cubicBezTo>
                  <a:pt x="16" y="2239"/>
                  <a:pt x="12" y="2242"/>
                  <a:pt x="8" y="2242"/>
                </a:cubicBezTo>
                <a:cubicBezTo>
                  <a:pt x="3" y="2242"/>
                  <a:pt x="0" y="2239"/>
                  <a:pt x="0" y="2234"/>
                </a:cubicBezTo>
                <a:lnTo>
                  <a:pt x="0" y="2122"/>
                </a:lnTo>
                <a:cubicBezTo>
                  <a:pt x="0" y="2118"/>
                  <a:pt x="3" y="2114"/>
                  <a:pt x="8" y="2114"/>
                </a:cubicBezTo>
                <a:cubicBezTo>
                  <a:pt x="12" y="2114"/>
                  <a:pt x="16" y="2118"/>
                  <a:pt x="16" y="2122"/>
                </a:cubicBezTo>
                <a:close/>
                <a:moveTo>
                  <a:pt x="16" y="2314"/>
                </a:moveTo>
                <a:lnTo>
                  <a:pt x="16" y="2426"/>
                </a:lnTo>
                <a:cubicBezTo>
                  <a:pt x="16" y="2431"/>
                  <a:pt x="12" y="2434"/>
                  <a:pt x="8" y="2434"/>
                </a:cubicBezTo>
                <a:cubicBezTo>
                  <a:pt x="3" y="2434"/>
                  <a:pt x="0" y="2431"/>
                  <a:pt x="0" y="2426"/>
                </a:cubicBezTo>
                <a:lnTo>
                  <a:pt x="0" y="2314"/>
                </a:lnTo>
                <a:cubicBezTo>
                  <a:pt x="0" y="2310"/>
                  <a:pt x="3" y="2306"/>
                  <a:pt x="8" y="2306"/>
                </a:cubicBezTo>
                <a:cubicBezTo>
                  <a:pt x="12" y="2306"/>
                  <a:pt x="16" y="2310"/>
                  <a:pt x="16" y="2314"/>
                </a:cubicBezTo>
                <a:close/>
                <a:moveTo>
                  <a:pt x="16" y="2506"/>
                </a:moveTo>
                <a:lnTo>
                  <a:pt x="16" y="2619"/>
                </a:lnTo>
                <a:cubicBezTo>
                  <a:pt x="16" y="2623"/>
                  <a:pt x="12" y="2627"/>
                  <a:pt x="8" y="2627"/>
                </a:cubicBezTo>
                <a:cubicBezTo>
                  <a:pt x="3" y="2627"/>
                  <a:pt x="0" y="2623"/>
                  <a:pt x="0" y="2619"/>
                </a:cubicBezTo>
                <a:lnTo>
                  <a:pt x="0" y="2506"/>
                </a:lnTo>
                <a:cubicBezTo>
                  <a:pt x="0" y="2502"/>
                  <a:pt x="3" y="2498"/>
                  <a:pt x="8" y="2498"/>
                </a:cubicBezTo>
                <a:cubicBezTo>
                  <a:pt x="12" y="2498"/>
                  <a:pt x="16" y="2502"/>
                  <a:pt x="16" y="2506"/>
                </a:cubicBezTo>
                <a:close/>
                <a:moveTo>
                  <a:pt x="16" y="2699"/>
                </a:moveTo>
                <a:lnTo>
                  <a:pt x="16" y="2811"/>
                </a:lnTo>
                <a:cubicBezTo>
                  <a:pt x="16" y="2815"/>
                  <a:pt x="12" y="2819"/>
                  <a:pt x="8" y="2819"/>
                </a:cubicBezTo>
                <a:cubicBezTo>
                  <a:pt x="3" y="2819"/>
                  <a:pt x="0" y="2815"/>
                  <a:pt x="0" y="2811"/>
                </a:cubicBezTo>
                <a:lnTo>
                  <a:pt x="0" y="2699"/>
                </a:lnTo>
                <a:cubicBezTo>
                  <a:pt x="0" y="2694"/>
                  <a:pt x="3" y="2691"/>
                  <a:pt x="8" y="2691"/>
                </a:cubicBezTo>
                <a:cubicBezTo>
                  <a:pt x="12" y="2691"/>
                  <a:pt x="16" y="2694"/>
                  <a:pt x="16" y="2699"/>
                </a:cubicBezTo>
                <a:close/>
                <a:moveTo>
                  <a:pt x="16" y="2891"/>
                </a:moveTo>
                <a:lnTo>
                  <a:pt x="16" y="3003"/>
                </a:lnTo>
                <a:cubicBezTo>
                  <a:pt x="16" y="3007"/>
                  <a:pt x="12" y="3011"/>
                  <a:pt x="8" y="3011"/>
                </a:cubicBezTo>
                <a:cubicBezTo>
                  <a:pt x="3" y="3011"/>
                  <a:pt x="0" y="3007"/>
                  <a:pt x="0" y="3003"/>
                </a:cubicBezTo>
                <a:lnTo>
                  <a:pt x="0" y="2891"/>
                </a:lnTo>
                <a:cubicBezTo>
                  <a:pt x="0" y="2886"/>
                  <a:pt x="3" y="2883"/>
                  <a:pt x="8" y="2883"/>
                </a:cubicBezTo>
                <a:cubicBezTo>
                  <a:pt x="12" y="2883"/>
                  <a:pt x="16" y="2886"/>
                  <a:pt x="16" y="2891"/>
                </a:cubicBezTo>
                <a:close/>
                <a:moveTo>
                  <a:pt x="16" y="3083"/>
                </a:moveTo>
                <a:lnTo>
                  <a:pt x="16" y="3195"/>
                </a:lnTo>
                <a:cubicBezTo>
                  <a:pt x="16" y="3200"/>
                  <a:pt x="12" y="3203"/>
                  <a:pt x="8" y="3203"/>
                </a:cubicBezTo>
                <a:cubicBezTo>
                  <a:pt x="3" y="3203"/>
                  <a:pt x="0" y="3200"/>
                  <a:pt x="0" y="3195"/>
                </a:cubicBezTo>
                <a:lnTo>
                  <a:pt x="0" y="3083"/>
                </a:lnTo>
                <a:cubicBezTo>
                  <a:pt x="0" y="3079"/>
                  <a:pt x="3" y="3075"/>
                  <a:pt x="8" y="3075"/>
                </a:cubicBezTo>
                <a:cubicBezTo>
                  <a:pt x="12" y="3075"/>
                  <a:pt x="16" y="3079"/>
                  <a:pt x="16" y="3083"/>
                </a:cubicBezTo>
                <a:close/>
                <a:moveTo>
                  <a:pt x="16" y="3275"/>
                </a:moveTo>
                <a:lnTo>
                  <a:pt x="16" y="3387"/>
                </a:lnTo>
                <a:cubicBezTo>
                  <a:pt x="16" y="3392"/>
                  <a:pt x="12" y="3395"/>
                  <a:pt x="8" y="3395"/>
                </a:cubicBezTo>
                <a:cubicBezTo>
                  <a:pt x="3" y="3395"/>
                  <a:pt x="0" y="3392"/>
                  <a:pt x="0" y="3387"/>
                </a:cubicBezTo>
                <a:lnTo>
                  <a:pt x="0" y="3275"/>
                </a:lnTo>
                <a:cubicBezTo>
                  <a:pt x="0" y="3271"/>
                  <a:pt x="3" y="3267"/>
                  <a:pt x="8" y="3267"/>
                </a:cubicBezTo>
                <a:cubicBezTo>
                  <a:pt x="12" y="3267"/>
                  <a:pt x="16" y="3271"/>
                  <a:pt x="16" y="3275"/>
                </a:cubicBezTo>
                <a:close/>
                <a:moveTo>
                  <a:pt x="16" y="3467"/>
                </a:moveTo>
                <a:lnTo>
                  <a:pt x="16" y="3580"/>
                </a:lnTo>
                <a:cubicBezTo>
                  <a:pt x="16" y="3584"/>
                  <a:pt x="12" y="3588"/>
                  <a:pt x="8" y="3588"/>
                </a:cubicBezTo>
                <a:cubicBezTo>
                  <a:pt x="3" y="3588"/>
                  <a:pt x="0" y="3584"/>
                  <a:pt x="0" y="3580"/>
                </a:cubicBezTo>
                <a:lnTo>
                  <a:pt x="0" y="3467"/>
                </a:lnTo>
                <a:cubicBezTo>
                  <a:pt x="0" y="3463"/>
                  <a:pt x="3" y="3459"/>
                  <a:pt x="8" y="3459"/>
                </a:cubicBezTo>
                <a:cubicBezTo>
                  <a:pt x="12" y="3459"/>
                  <a:pt x="16" y="3463"/>
                  <a:pt x="16" y="3467"/>
                </a:cubicBezTo>
                <a:close/>
                <a:moveTo>
                  <a:pt x="16" y="3660"/>
                </a:moveTo>
                <a:lnTo>
                  <a:pt x="16" y="3772"/>
                </a:lnTo>
                <a:cubicBezTo>
                  <a:pt x="16" y="3776"/>
                  <a:pt x="12" y="3780"/>
                  <a:pt x="8" y="3780"/>
                </a:cubicBezTo>
                <a:cubicBezTo>
                  <a:pt x="3" y="3780"/>
                  <a:pt x="0" y="3776"/>
                  <a:pt x="0" y="3772"/>
                </a:cubicBezTo>
                <a:lnTo>
                  <a:pt x="0" y="3660"/>
                </a:lnTo>
                <a:cubicBezTo>
                  <a:pt x="0" y="3655"/>
                  <a:pt x="3" y="3652"/>
                  <a:pt x="8" y="3652"/>
                </a:cubicBezTo>
                <a:cubicBezTo>
                  <a:pt x="12" y="3652"/>
                  <a:pt x="16" y="3655"/>
                  <a:pt x="16" y="3660"/>
                </a:cubicBezTo>
                <a:close/>
                <a:moveTo>
                  <a:pt x="16" y="3852"/>
                </a:moveTo>
                <a:lnTo>
                  <a:pt x="16" y="3964"/>
                </a:lnTo>
                <a:cubicBezTo>
                  <a:pt x="16" y="3968"/>
                  <a:pt x="12" y="3972"/>
                  <a:pt x="8" y="3972"/>
                </a:cubicBezTo>
                <a:cubicBezTo>
                  <a:pt x="3" y="3972"/>
                  <a:pt x="0" y="3968"/>
                  <a:pt x="0" y="3964"/>
                </a:cubicBezTo>
                <a:lnTo>
                  <a:pt x="0" y="3852"/>
                </a:lnTo>
                <a:cubicBezTo>
                  <a:pt x="0" y="3847"/>
                  <a:pt x="3" y="3844"/>
                  <a:pt x="8" y="3844"/>
                </a:cubicBezTo>
                <a:cubicBezTo>
                  <a:pt x="12" y="3844"/>
                  <a:pt x="16" y="3847"/>
                  <a:pt x="16" y="3852"/>
                </a:cubicBezTo>
                <a:close/>
                <a:moveTo>
                  <a:pt x="16" y="4044"/>
                </a:moveTo>
                <a:lnTo>
                  <a:pt x="16" y="4156"/>
                </a:lnTo>
                <a:cubicBezTo>
                  <a:pt x="16" y="4161"/>
                  <a:pt x="12" y="4164"/>
                  <a:pt x="8" y="4164"/>
                </a:cubicBezTo>
                <a:cubicBezTo>
                  <a:pt x="3" y="4164"/>
                  <a:pt x="0" y="4161"/>
                  <a:pt x="0" y="4156"/>
                </a:cubicBezTo>
                <a:lnTo>
                  <a:pt x="0" y="4044"/>
                </a:lnTo>
                <a:cubicBezTo>
                  <a:pt x="0" y="4040"/>
                  <a:pt x="3" y="4036"/>
                  <a:pt x="8" y="4036"/>
                </a:cubicBezTo>
                <a:cubicBezTo>
                  <a:pt x="12" y="4036"/>
                  <a:pt x="16" y="4040"/>
                  <a:pt x="16" y="4044"/>
                </a:cubicBezTo>
                <a:close/>
                <a:moveTo>
                  <a:pt x="16" y="4236"/>
                </a:moveTo>
                <a:lnTo>
                  <a:pt x="16" y="4348"/>
                </a:lnTo>
                <a:cubicBezTo>
                  <a:pt x="16" y="4353"/>
                  <a:pt x="12" y="4356"/>
                  <a:pt x="8" y="4356"/>
                </a:cubicBezTo>
                <a:cubicBezTo>
                  <a:pt x="3" y="4356"/>
                  <a:pt x="0" y="4353"/>
                  <a:pt x="0" y="4348"/>
                </a:cubicBezTo>
                <a:lnTo>
                  <a:pt x="0" y="4236"/>
                </a:lnTo>
                <a:cubicBezTo>
                  <a:pt x="0" y="4232"/>
                  <a:pt x="3" y="4228"/>
                  <a:pt x="8" y="4228"/>
                </a:cubicBezTo>
                <a:cubicBezTo>
                  <a:pt x="12" y="4228"/>
                  <a:pt x="16" y="4232"/>
                  <a:pt x="16" y="4236"/>
                </a:cubicBezTo>
                <a:close/>
                <a:moveTo>
                  <a:pt x="16" y="4428"/>
                </a:moveTo>
                <a:lnTo>
                  <a:pt x="16" y="4541"/>
                </a:lnTo>
                <a:cubicBezTo>
                  <a:pt x="16" y="4545"/>
                  <a:pt x="12" y="4549"/>
                  <a:pt x="8" y="4549"/>
                </a:cubicBezTo>
                <a:cubicBezTo>
                  <a:pt x="3" y="4549"/>
                  <a:pt x="0" y="4545"/>
                  <a:pt x="0" y="4541"/>
                </a:cubicBezTo>
                <a:lnTo>
                  <a:pt x="0" y="4428"/>
                </a:lnTo>
                <a:cubicBezTo>
                  <a:pt x="0" y="4424"/>
                  <a:pt x="3" y="4420"/>
                  <a:pt x="8" y="4420"/>
                </a:cubicBezTo>
                <a:cubicBezTo>
                  <a:pt x="12" y="4420"/>
                  <a:pt x="16" y="4424"/>
                  <a:pt x="16" y="4428"/>
                </a:cubicBezTo>
                <a:close/>
                <a:moveTo>
                  <a:pt x="16" y="4621"/>
                </a:moveTo>
                <a:lnTo>
                  <a:pt x="16" y="4733"/>
                </a:lnTo>
                <a:cubicBezTo>
                  <a:pt x="16" y="4737"/>
                  <a:pt x="12" y="4741"/>
                  <a:pt x="8" y="4741"/>
                </a:cubicBezTo>
                <a:cubicBezTo>
                  <a:pt x="3" y="4741"/>
                  <a:pt x="0" y="4737"/>
                  <a:pt x="0" y="4733"/>
                </a:cubicBezTo>
                <a:lnTo>
                  <a:pt x="0" y="4621"/>
                </a:lnTo>
                <a:cubicBezTo>
                  <a:pt x="0" y="4616"/>
                  <a:pt x="3" y="4613"/>
                  <a:pt x="8" y="4613"/>
                </a:cubicBezTo>
                <a:cubicBezTo>
                  <a:pt x="12" y="4613"/>
                  <a:pt x="16" y="4616"/>
                  <a:pt x="16" y="4621"/>
                </a:cubicBezTo>
                <a:close/>
                <a:moveTo>
                  <a:pt x="16" y="4813"/>
                </a:moveTo>
                <a:lnTo>
                  <a:pt x="16" y="4925"/>
                </a:lnTo>
                <a:cubicBezTo>
                  <a:pt x="16" y="4929"/>
                  <a:pt x="12" y="4933"/>
                  <a:pt x="8" y="4933"/>
                </a:cubicBezTo>
                <a:cubicBezTo>
                  <a:pt x="3" y="4933"/>
                  <a:pt x="0" y="4929"/>
                  <a:pt x="0" y="4925"/>
                </a:cubicBezTo>
                <a:lnTo>
                  <a:pt x="0" y="4813"/>
                </a:lnTo>
                <a:cubicBezTo>
                  <a:pt x="0" y="4808"/>
                  <a:pt x="3" y="4805"/>
                  <a:pt x="8" y="4805"/>
                </a:cubicBezTo>
                <a:cubicBezTo>
                  <a:pt x="12" y="4805"/>
                  <a:pt x="16" y="4808"/>
                  <a:pt x="16" y="4813"/>
                </a:cubicBezTo>
                <a:close/>
                <a:moveTo>
                  <a:pt x="16" y="5005"/>
                </a:moveTo>
                <a:lnTo>
                  <a:pt x="16" y="5117"/>
                </a:lnTo>
                <a:cubicBezTo>
                  <a:pt x="16" y="5122"/>
                  <a:pt x="12" y="5125"/>
                  <a:pt x="8" y="5125"/>
                </a:cubicBezTo>
                <a:cubicBezTo>
                  <a:pt x="3" y="5125"/>
                  <a:pt x="0" y="5122"/>
                  <a:pt x="0" y="5117"/>
                </a:cubicBezTo>
                <a:lnTo>
                  <a:pt x="0" y="5005"/>
                </a:lnTo>
                <a:cubicBezTo>
                  <a:pt x="0" y="5001"/>
                  <a:pt x="3" y="4997"/>
                  <a:pt x="8" y="4997"/>
                </a:cubicBezTo>
                <a:cubicBezTo>
                  <a:pt x="12" y="4997"/>
                  <a:pt x="16" y="5001"/>
                  <a:pt x="16" y="5005"/>
                </a:cubicBezTo>
                <a:close/>
                <a:moveTo>
                  <a:pt x="16" y="5197"/>
                </a:moveTo>
                <a:lnTo>
                  <a:pt x="16" y="5309"/>
                </a:lnTo>
                <a:cubicBezTo>
                  <a:pt x="16" y="5314"/>
                  <a:pt x="12" y="5317"/>
                  <a:pt x="8" y="5317"/>
                </a:cubicBezTo>
                <a:cubicBezTo>
                  <a:pt x="3" y="5317"/>
                  <a:pt x="0" y="5314"/>
                  <a:pt x="0" y="5309"/>
                </a:cubicBezTo>
                <a:lnTo>
                  <a:pt x="0" y="5197"/>
                </a:lnTo>
                <a:cubicBezTo>
                  <a:pt x="0" y="5193"/>
                  <a:pt x="3" y="5189"/>
                  <a:pt x="8" y="5189"/>
                </a:cubicBezTo>
                <a:cubicBezTo>
                  <a:pt x="12" y="5189"/>
                  <a:pt x="16" y="5193"/>
                  <a:pt x="16" y="5197"/>
                </a:cubicBezTo>
                <a:close/>
                <a:moveTo>
                  <a:pt x="16" y="5389"/>
                </a:moveTo>
                <a:lnTo>
                  <a:pt x="16" y="5501"/>
                </a:lnTo>
                <a:cubicBezTo>
                  <a:pt x="16" y="5506"/>
                  <a:pt x="12" y="5509"/>
                  <a:pt x="8" y="5509"/>
                </a:cubicBezTo>
                <a:cubicBezTo>
                  <a:pt x="3" y="5509"/>
                  <a:pt x="0" y="5506"/>
                  <a:pt x="0" y="5501"/>
                </a:cubicBezTo>
                <a:lnTo>
                  <a:pt x="0" y="5389"/>
                </a:lnTo>
                <a:cubicBezTo>
                  <a:pt x="0" y="5385"/>
                  <a:pt x="3" y="5381"/>
                  <a:pt x="8" y="5381"/>
                </a:cubicBezTo>
                <a:cubicBezTo>
                  <a:pt x="12" y="5381"/>
                  <a:pt x="16" y="5385"/>
                  <a:pt x="16" y="5389"/>
                </a:cubicBezTo>
                <a:close/>
                <a:moveTo>
                  <a:pt x="16" y="5582"/>
                </a:moveTo>
                <a:lnTo>
                  <a:pt x="16" y="5608"/>
                </a:lnTo>
                <a:cubicBezTo>
                  <a:pt x="16" y="5612"/>
                  <a:pt x="12" y="5616"/>
                  <a:pt x="8" y="5616"/>
                </a:cubicBezTo>
                <a:cubicBezTo>
                  <a:pt x="3" y="5616"/>
                  <a:pt x="0" y="5612"/>
                  <a:pt x="0" y="5608"/>
                </a:cubicBezTo>
                <a:lnTo>
                  <a:pt x="0" y="5582"/>
                </a:lnTo>
                <a:cubicBezTo>
                  <a:pt x="0" y="5577"/>
                  <a:pt x="3" y="5574"/>
                  <a:pt x="8" y="5574"/>
                </a:cubicBezTo>
                <a:cubicBezTo>
                  <a:pt x="12" y="5574"/>
                  <a:pt x="16" y="5577"/>
                  <a:pt x="16" y="5582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grpSp>
        <p:nvGrpSpPr>
          <p:cNvPr id="42" name="Group 44"/>
          <p:cNvGrpSpPr>
            <a:grpSpLocks noChangeAspect="1"/>
          </p:cNvGrpSpPr>
          <p:nvPr/>
        </p:nvGrpSpPr>
        <p:grpSpPr bwMode="auto">
          <a:xfrm>
            <a:off x="10711884" y="3486587"/>
            <a:ext cx="348229" cy="343587"/>
            <a:chOff x="3884" y="2351"/>
            <a:chExt cx="300" cy="296"/>
          </a:xfrm>
        </p:grpSpPr>
        <p:sp>
          <p:nvSpPr>
            <p:cNvPr id="43" name="AutoShape 43"/>
            <p:cNvSpPr>
              <a:spLocks noChangeAspect="1" noChangeArrowheads="1" noTextEdit="1"/>
            </p:cNvSpPr>
            <p:nvPr/>
          </p:nvSpPr>
          <p:spPr bwMode="auto">
            <a:xfrm>
              <a:off x="3884" y="2351"/>
              <a:ext cx="30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4" name="Freeform 45"/>
            <p:cNvSpPr>
              <a:spLocks noEditPoints="1"/>
            </p:cNvSpPr>
            <p:nvPr/>
          </p:nvSpPr>
          <p:spPr bwMode="auto">
            <a:xfrm>
              <a:off x="3890" y="2357"/>
              <a:ext cx="291" cy="289"/>
            </a:xfrm>
            <a:custGeom>
              <a:avLst/>
              <a:gdLst>
                <a:gd name="T0" fmla="*/ 364 w 728"/>
                <a:gd name="T1" fmla="*/ 0 h 717"/>
                <a:gd name="T2" fmla="*/ 0 w 728"/>
                <a:gd name="T3" fmla="*/ 359 h 717"/>
                <a:gd name="T4" fmla="*/ 364 w 728"/>
                <a:gd name="T5" fmla="*/ 717 h 717"/>
                <a:gd name="T6" fmla="*/ 728 w 728"/>
                <a:gd name="T7" fmla="*/ 359 h 717"/>
                <a:gd name="T8" fmla="*/ 728 w 728"/>
                <a:gd name="T9" fmla="*/ 359 h 717"/>
                <a:gd name="T10" fmla="*/ 364 w 728"/>
                <a:gd name="T11" fmla="*/ 0 h 717"/>
                <a:gd name="T12" fmla="*/ 364 w 728"/>
                <a:gd name="T13" fmla="*/ 649 h 717"/>
                <a:gd name="T14" fmla="*/ 69 w 728"/>
                <a:gd name="T15" fmla="*/ 359 h 717"/>
                <a:gd name="T16" fmla="*/ 364 w 728"/>
                <a:gd name="T17" fmla="*/ 68 h 717"/>
                <a:gd name="T18" fmla="*/ 660 w 728"/>
                <a:gd name="T19" fmla="*/ 359 h 717"/>
                <a:gd name="T20" fmla="*/ 364 w 728"/>
                <a:gd name="T21" fmla="*/ 649 h 717"/>
                <a:gd name="T22" fmla="*/ 364 w 728"/>
                <a:gd name="T23" fmla="*/ 112 h 717"/>
                <a:gd name="T24" fmla="*/ 319 w 728"/>
                <a:gd name="T25" fmla="*/ 291 h 717"/>
                <a:gd name="T26" fmla="*/ 364 w 728"/>
                <a:gd name="T27" fmla="*/ 359 h 717"/>
                <a:gd name="T28" fmla="*/ 410 w 728"/>
                <a:gd name="T29" fmla="*/ 291 h 717"/>
                <a:gd name="T30" fmla="*/ 364 w 728"/>
                <a:gd name="T31" fmla="*/ 112 h 717"/>
                <a:gd name="T32" fmla="*/ 364 w 728"/>
                <a:gd name="T33" fmla="*/ 359 h 717"/>
                <a:gd name="T34" fmla="*/ 410 w 728"/>
                <a:gd name="T35" fmla="*/ 426 h 717"/>
                <a:gd name="T36" fmla="*/ 614 w 728"/>
                <a:gd name="T37" fmla="*/ 493 h 717"/>
                <a:gd name="T38" fmla="*/ 444 w 728"/>
                <a:gd name="T39" fmla="*/ 359 h 717"/>
                <a:gd name="T40" fmla="*/ 364 w 728"/>
                <a:gd name="T41" fmla="*/ 35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8" h="717">
                  <a:moveTo>
                    <a:pt x="364" y="0"/>
                  </a:moveTo>
                  <a:cubicBezTo>
                    <a:pt x="163" y="0"/>
                    <a:pt x="0" y="161"/>
                    <a:pt x="0" y="359"/>
                  </a:cubicBezTo>
                  <a:cubicBezTo>
                    <a:pt x="0" y="556"/>
                    <a:pt x="163" y="717"/>
                    <a:pt x="364" y="717"/>
                  </a:cubicBezTo>
                  <a:cubicBezTo>
                    <a:pt x="565" y="717"/>
                    <a:pt x="728" y="556"/>
                    <a:pt x="728" y="359"/>
                  </a:cubicBezTo>
                  <a:cubicBezTo>
                    <a:pt x="728" y="359"/>
                    <a:pt x="728" y="359"/>
                    <a:pt x="728" y="359"/>
                  </a:cubicBezTo>
                  <a:cubicBezTo>
                    <a:pt x="728" y="161"/>
                    <a:pt x="565" y="0"/>
                    <a:pt x="364" y="0"/>
                  </a:cubicBezTo>
                  <a:close/>
                  <a:moveTo>
                    <a:pt x="364" y="649"/>
                  </a:moveTo>
                  <a:cubicBezTo>
                    <a:pt x="201" y="649"/>
                    <a:pt x="69" y="519"/>
                    <a:pt x="69" y="359"/>
                  </a:cubicBezTo>
                  <a:cubicBezTo>
                    <a:pt x="69" y="198"/>
                    <a:pt x="201" y="68"/>
                    <a:pt x="364" y="68"/>
                  </a:cubicBezTo>
                  <a:cubicBezTo>
                    <a:pt x="527" y="68"/>
                    <a:pt x="660" y="198"/>
                    <a:pt x="660" y="359"/>
                  </a:cubicBezTo>
                  <a:cubicBezTo>
                    <a:pt x="660" y="519"/>
                    <a:pt x="527" y="649"/>
                    <a:pt x="364" y="649"/>
                  </a:cubicBezTo>
                  <a:close/>
                  <a:moveTo>
                    <a:pt x="364" y="112"/>
                  </a:moveTo>
                  <a:lnTo>
                    <a:pt x="319" y="291"/>
                  </a:lnTo>
                  <a:lnTo>
                    <a:pt x="364" y="359"/>
                  </a:lnTo>
                  <a:lnTo>
                    <a:pt x="410" y="291"/>
                  </a:lnTo>
                  <a:lnTo>
                    <a:pt x="364" y="112"/>
                  </a:lnTo>
                  <a:close/>
                  <a:moveTo>
                    <a:pt x="364" y="359"/>
                  </a:moveTo>
                  <a:lnTo>
                    <a:pt x="410" y="426"/>
                  </a:lnTo>
                  <a:lnTo>
                    <a:pt x="614" y="493"/>
                  </a:lnTo>
                  <a:lnTo>
                    <a:pt x="444" y="359"/>
                  </a:lnTo>
                  <a:lnTo>
                    <a:pt x="364" y="359"/>
                  </a:lnTo>
                  <a:close/>
                </a:path>
              </a:pathLst>
            </a:custGeom>
            <a:solidFill>
              <a:srgbClr val="3185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sp>
        <p:nvSpPr>
          <p:cNvPr id="45" name="Freeform 24"/>
          <p:cNvSpPr>
            <a:spLocks noEditPoints="1"/>
          </p:cNvSpPr>
          <p:nvPr/>
        </p:nvSpPr>
        <p:spPr bwMode="auto">
          <a:xfrm>
            <a:off x="6016625" y="5599113"/>
            <a:ext cx="4562475" cy="9525"/>
          </a:xfrm>
          <a:custGeom>
            <a:avLst/>
            <a:gdLst>
              <a:gd name="T0" fmla="*/ 7325 w 7333"/>
              <a:gd name="T1" fmla="*/ 0 h 16"/>
              <a:gd name="T2" fmla="*/ 7013 w 7333"/>
              <a:gd name="T3" fmla="*/ 8 h 16"/>
              <a:gd name="T4" fmla="*/ 6940 w 7333"/>
              <a:gd name="T5" fmla="*/ 16 h 16"/>
              <a:gd name="T6" fmla="*/ 6949 w 7333"/>
              <a:gd name="T7" fmla="*/ 8 h 16"/>
              <a:gd name="T8" fmla="*/ 6636 w 7333"/>
              <a:gd name="T9" fmla="*/ 0 h 16"/>
              <a:gd name="T10" fmla="*/ 6444 w 7333"/>
              <a:gd name="T11" fmla="*/ 16 h 16"/>
              <a:gd name="T12" fmla="*/ 6556 w 7333"/>
              <a:gd name="T13" fmla="*/ 16 h 16"/>
              <a:gd name="T14" fmla="*/ 6364 w 7333"/>
              <a:gd name="T15" fmla="*/ 0 h 16"/>
              <a:gd name="T16" fmla="*/ 6052 w 7333"/>
              <a:gd name="T17" fmla="*/ 8 h 16"/>
              <a:gd name="T18" fmla="*/ 5980 w 7333"/>
              <a:gd name="T19" fmla="*/ 16 h 16"/>
              <a:gd name="T20" fmla="*/ 5988 w 7333"/>
              <a:gd name="T21" fmla="*/ 8 h 16"/>
              <a:gd name="T22" fmla="*/ 5675 w 7333"/>
              <a:gd name="T23" fmla="*/ 0 h 16"/>
              <a:gd name="T24" fmla="*/ 5483 w 7333"/>
              <a:gd name="T25" fmla="*/ 16 h 16"/>
              <a:gd name="T26" fmla="*/ 5595 w 7333"/>
              <a:gd name="T27" fmla="*/ 16 h 16"/>
              <a:gd name="T28" fmla="*/ 5403 w 7333"/>
              <a:gd name="T29" fmla="*/ 0 h 16"/>
              <a:gd name="T30" fmla="*/ 5091 w 7333"/>
              <a:gd name="T31" fmla="*/ 8 h 16"/>
              <a:gd name="T32" fmla="*/ 5019 w 7333"/>
              <a:gd name="T33" fmla="*/ 16 h 16"/>
              <a:gd name="T34" fmla="*/ 5027 w 7333"/>
              <a:gd name="T35" fmla="*/ 8 h 16"/>
              <a:gd name="T36" fmla="*/ 4714 w 7333"/>
              <a:gd name="T37" fmla="*/ 0 h 16"/>
              <a:gd name="T38" fmla="*/ 4522 w 7333"/>
              <a:gd name="T39" fmla="*/ 16 h 16"/>
              <a:gd name="T40" fmla="*/ 4634 w 7333"/>
              <a:gd name="T41" fmla="*/ 16 h 16"/>
              <a:gd name="T42" fmla="*/ 4442 w 7333"/>
              <a:gd name="T43" fmla="*/ 0 h 16"/>
              <a:gd name="T44" fmla="*/ 4130 w 7333"/>
              <a:gd name="T45" fmla="*/ 8 h 16"/>
              <a:gd name="T46" fmla="*/ 4058 w 7333"/>
              <a:gd name="T47" fmla="*/ 16 h 16"/>
              <a:gd name="T48" fmla="*/ 4066 w 7333"/>
              <a:gd name="T49" fmla="*/ 8 h 16"/>
              <a:gd name="T50" fmla="*/ 3753 w 7333"/>
              <a:gd name="T51" fmla="*/ 0 h 16"/>
              <a:gd name="T52" fmla="*/ 3561 w 7333"/>
              <a:gd name="T53" fmla="*/ 16 h 16"/>
              <a:gd name="T54" fmla="*/ 3673 w 7333"/>
              <a:gd name="T55" fmla="*/ 16 h 16"/>
              <a:gd name="T56" fmla="*/ 3481 w 7333"/>
              <a:gd name="T57" fmla="*/ 0 h 16"/>
              <a:gd name="T58" fmla="*/ 3169 w 7333"/>
              <a:gd name="T59" fmla="*/ 8 h 16"/>
              <a:gd name="T60" fmla="*/ 3097 w 7333"/>
              <a:gd name="T61" fmla="*/ 16 h 16"/>
              <a:gd name="T62" fmla="*/ 3105 w 7333"/>
              <a:gd name="T63" fmla="*/ 8 h 16"/>
              <a:gd name="T64" fmla="*/ 2792 w 7333"/>
              <a:gd name="T65" fmla="*/ 0 h 16"/>
              <a:gd name="T66" fmla="*/ 2600 w 7333"/>
              <a:gd name="T67" fmla="*/ 16 h 16"/>
              <a:gd name="T68" fmla="*/ 2712 w 7333"/>
              <a:gd name="T69" fmla="*/ 16 h 16"/>
              <a:gd name="T70" fmla="*/ 2520 w 7333"/>
              <a:gd name="T71" fmla="*/ 0 h 16"/>
              <a:gd name="T72" fmla="*/ 2208 w 7333"/>
              <a:gd name="T73" fmla="*/ 8 h 16"/>
              <a:gd name="T74" fmla="*/ 2136 w 7333"/>
              <a:gd name="T75" fmla="*/ 16 h 16"/>
              <a:gd name="T76" fmla="*/ 2144 w 7333"/>
              <a:gd name="T77" fmla="*/ 8 h 16"/>
              <a:gd name="T78" fmla="*/ 1831 w 7333"/>
              <a:gd name="T79" fmla="*/ 0 h 16"/>
              <a:gd name="T80" fmla="*/ 1639 w 7333"/>
              <a:gd name="T81" fmla="*/ 16 h 16"/>
              <a:gd name="T82" fmla="*/ 1751 w 7333"/>
              <a:gd name="T83" fmla="*/ 16 h 16"/>
              <a:gd name="T84" fmla="*/ 1559 w 7333"/>
              <a:gd name="T85" fmla="*/ 0 h 16"/>
              <a:gd name="T86" fmla="*/ 1247 w 7333"/>
              <a:gd name="T87" fmla="*/ 8 h 16"/>
              <a:gd name="T88" fmla="*/ 1175 w 7333"/>
              <a:gd name="T89" fmla="*/ 16 h 16"/>
              <a:gd name="T90" fmla="*/ 1183 w 7333"/>
              <a:gd name="T91" fmla="*/ 8 h 16"/>
              <a:gd name="T92" fmla="*/ 870 w 7333"/>
              <a:gd name="T93" fmla="*/ 0 h 16"/>
              <a:gd name="T94" fmla="*/ 678 w 7333"/>
              <a:gd name="T95" fmla="*/ 16 h 16"/>
              <a:gd name="T96" fmla="*/ 790 w 7333"/>
              <a:gd name="T97" fmla="*/ 16 h 16"/>
              <a:gd name="T98" fmla="*/ 598 w 7333"/>
              <a:gd name="T99" fmla="*/ 0 h 16"/>
              <a:gd name="T100" fmla="*/ 286 w 7333"/>
              <a:gd name="T101" fmla="*/ 8 h 16"/>
              <a:gd name="T102" fmla="*/ 214 w 7333"/>
              <a:gd name="T103" fmla="*/ 16 h 16"/>
              <a:gd name="T104" fmla="*/ 222 w 7333"/>
              <a:gd name="T105" fmla="*/ 8 h 16"/>
              <a:gd name="T106" fmla="*/ 8 w 7333"/>
              <a:gd name="T10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33" h="16">
                <a:moveTo>
                  <a:pt x="7325" y="16"/>
                </a:moveTo>
                <a:lnTo>
                  <a:pt x="7213" y="16"/>
                </a:lnTo>
                <a:cubicBezTo>
                  <a:pt x="7208" y="16"/>
                  <a:pt x="7205" y="12"/>
                  <a:pt x="7205" y="8"/>
                </a:cubicBezTo>
                <a:cubicBezTo>
                  <a:pt x="7205" y="3"/>
                  <a:pt x="7208" y="0"/>
                  <a:pt x="7213" y="0"/>
                </a:cubicBezTo>
                <a:lnTo>
                  <a:pt x="7325" y="0"/>
                </a:lnTo>
                <a:cubicBezTo>
                  <a:pt x="7329" y="0"/>
                  <a:pt x="7333" y="3"/>
                  <a:pt x="7333" y="8"/>
                </a:cubicBezTo>
                <a:cubicBezTo>
                  <a:pt x="7333" y="12"/>
                  <a:pt x="7329" y="16"/>
                  <a:pt x="7325" y="16"/>
                </a:cubicBezTo>
                <a:close/>
                <a:moveTo>
                  <a:pt x="7133" y="16"/>
                </a:moveTo>
                <a:lnTo>
                  <a:pt x="7021" y="16"/>
                </a:lnTo>
                <a:cubicBezTo>
                  <a:pt x="7016" y="16"/>
                  <a:pt x="7013" y="12"/>
                  <a:pt x="7013" y="8"/>
                </a:cubicBezTo>
                <a:cubicBezTo>
                  <a:pt x="7013" y="3"/>
                  <a:pt x="7016" y="0"/>
                  <a:pt x="7021" y="0"/>
                </a:cubicBezTo>
                <a:lnTo>
                  <a:pt x="7133" y="0"/>
                </a:lnTo>
                <a:cubicBezTo>
                  <a:pt x="7137" y="0"/>
                  <a:pt x="7141" y="3"/>
                  <a:pt x="7141" y="8"/>
                </a:cubicBezTo>
                <a:cubicBezTo>
                  <a:pt x="7141" y="12"/>
                  <a:pt x="7137" y="16"/>
                  <a:pt x="7133" y="16"/>
                </a:cubicBezTo>
                <a:close/>
                <a:moveTo>
                  <a:pt x="6940" y="16"/>
                </a:moveTo>
                <a:lnTo>
                  <a:pt x="6828" y="16"/>
                </a:lnTo>
                <a:cubicBezTo>
                  <a:pt x="6824" y="16"/>
                  <a:pt x="6820" y="12"/>
                  <a:pt x="6820" y="8"/>
                </a:cubicBezTo>
                <a:cubicBezTo>
                  <a:pt x="6820" y="3"/>
                  <a:pt x="6824" y="0"/>
                  <a:pt x="6828" y="0"/>
                </a:cubicBezTo>
                <a:lnTo>
                  <a:pt x="6940" y="0"/>
                </a:lnTo>
                <a:cubicBezTo>
                  <a:pt x="6945" y="0"/>
                  <a:pt x="6949" y="3"/>
                  <a:pt x="6949" y="8"/>
                </a:cubicBezTo>
                <a:cubicBezTo>
                  <a:pt x="6949" y="12"/>
                  <a:pt x="6945" y="16"/>
                  <a:pt x="6940" y="16"/>
                </a:cubicBezTo>
                <a:close/>
                <a:moveTo>
                  <a:pt x="6748" y="16"/>
                </a:moveTo>
                <a:lnTo>
                  <a:pt x="6636" y="16"/>
                </a:lnTo>
                <a:cubicBezTo>
                  <a:pt x="6632" y="16"/>
                  <a:pt x="6628" y="12"/>
                  <a:pt x="6628" y="8"/>
                </a:cubicBezTo>
                <a:cubicBezTo>
                  <a:pt x="6628" y="3"/>
                  <a:pt x="6632" y="0"/>
                  <a:pt x="6636" y="0"/>
                </a:cubicBezTo>
                <a:lnTo>
                  <a:pt x="6748" y="0"/>
                </a:lnTo>
                <a:cubicBezTo>
                  <a:pt x="6753" y="0"/>
                  <a:pt x="6756" y="3"/>
                  <a:pt x="6756" y="8"/>
                </a:cubicBezTo>
                <a:cubicBezTo>
                  <a:pt x="6756" y="12"/>
                  <a:pt x="6753" y="16"/>
                  <a:pt x="6748" y="16"/>
                </a:cubicBezTo>
                <a:close/>
                <a:moveTo>
                  <a:pt x="6556" y="16"/>
                </a:moveTo>
                <a:lnTo>
                  <a:pt x="6444" y="16"/>
                </a:lnTo>
                <a:cubicBezTo>
                  <a:pt x="6440" y="16"/>
                  <a:pt x="6436" y="12"/>
                  <a:pt x="6436" y="8"/>
                </a:cubicBezTo>
                <a:cubicBezTo>
                  <a:pt x="6436" y="3"/>
                  <a:pt x="6440" y="0"/>
                  <a:pt x="6444" y="0"/>
                </a:cubicBezTo>
                <a:lnTo>
                  <a:pt x="6556" y="0"/>
                </a:lnTo>
                <a:cubicBezTo>
                  <a:pt x="6561" y="0"/>
                  <a:pt x="6564" y="3"/>
                  <a:pt x="6564" y="8"/>
                </a:cubicBezTo>
                <a:cubicBezTo>
                  <a:pt x="6564" y="12"/>
                  <a:pt x="6561" y="16"/>
                  <a:pt x="6556" y="16"/>
                </a:cubicBezTo>
                <a:close/>
                <a:moveTo>
                  <a:pt x="6364" y="16"/>
                </a:moveTo>
                <a:lnTo>
                  <a:pt x="6252" y="16"/>
                </a:lnTo>
                <a:cubicBezTo>
                  <a:pt x="6247" y="16"/>
                  <a:pt x="6244" y="12"/>
                  <a:pt x="6244" y="8"/>
                </a:cubicBezTo>
                <a:cubicBezTo>
                  <a:pt x="6244" y="3"/>
                  <a:pt x="6247" y="0"/>
                  <a:pt x="6252" y="0"/>
                </a:cubicBezTo>
                <a:lnTo>
                  <a:pt x="6364" y="0"/>
                </a:lnTo>
                <a:cubicBezTo>
                  <a:pt x="6368" y="0"/>
                  <a:pt x="6372" y="3"/>
                  <a:pt x="6372" y="8"/>
                </a:cubicBezTo>
                <a:cubicBezTo>
                  <a:pt x="6372" y="12"/>
                  <a:pt x="6368" y="16"/>
                  <a:pt x="6364" y="16"/>
                </a:cubicBezTo>
                <a:close/>
                <a:moveTo>
                  <a:pt x="6172" y="16"/>
                </a:moveTo>
                <a:lnTo>
                  <a:pt x="6060" y="16"/>
                </a:lnTo>
                <a:cubicBezTo>
                  <a:pt x="6055" y="16"/>
                  <a:pt x="6052" y="12"/>
                  <a:pt x="6052" y="8"/>
                </a:cubicBezTo>
                <a:cubicBezTo>
                  <a:pt x="6052" y="3"/>
                  <a:pt x="6055" y="0"/>
                  <a:pt x="6060" y="0"/>
                </a:cubicBezTo>
                <a:lnTo>
                  <a:pt x="6172" y="0"/>
                </a:lnTo>
                <a:cubicBezTo>
                  <a:pt x="6176" y="0"/>
                  <a:pt x="6180" y="3"/>
                  <a:pt x="6180" y="8"/>
                </a:cubicBezTo>
                <a:cubicBezTo>
                  <a:pt x="6180" y="12"/>
                  <a:pt x="6176" y="16"/>
                  <a:pt x="6172" y="16"/>
                </a:cubicBezTo>
                <a:close/>
                <a:moveTo>
                  <a:pt x="5980" y="16"/>
                </a:moveTo>
                <a:lnTo>
                  <a:pt x="5867" y="16"/>
                </a:lnTo>
                <a:cubicBezTo>
                  <a:pt x="5863" y="16"/>
                  <a:pt x="5859" y="12"/>
                  <a:pt x="5859" y="8"/>
                </a:cubicBezTo>
                <a:cubicBezTo>
                  <a:pt x="5859" y="3"/>
                  <a:pt x="5863" y="0"/>
                  <a:pt x="5867" y="0"/>
                </a:cubicBezTo>
                <a:lnTo>
                  <a:pt x="5980" y="0"/>
                </a:lnTo>
                <a:cubicBezTo>
                  <a:pt x="5984" y="0"/>
                  <a:pt x="5988" y="3"/>
                  <a:pt x="5988" y="8"/>
                </a:cubicBezTo>
                <a:cubicBezTo>
                  <a:pt x="5988" y="12"/>
                  <a:pt x="5984" y="16"/>
                  <a:pt x="5980" y="16"/>
                </a:cubicBezTo>
                <a:close/>
                <a:moveTo>
                  <a:pt x="5787" y="16"/>
                </a:moveTo>
                <a:lnTo>
                  <a:pt x="5675" y="16"/>
                </a:lnTo>
                <a:cubicBezTo>
                  <a:pt x="5671" y="16"/>
                  <a:pt x="5667" y="12"/>
                  <a:pt x="5667" y="8"/>
                </a:cubicBezTo>
                <a:cubicBezTo>
                  <a:pt x="5667" y="3"/>
                  <a:pt x="5671" y="0"/>
                  <a:pt x="5675" y="0"/>
                </a:cubicBezTo>
                <a:lnTo>
                  <a:pt x="5787" y="0"/>
                </a:lnTo>
                <a:cubicBezTo>
                  <a:pt x="5792" y="0"/>
                  <a:pt x="5795" y="3"/>
                  <a:pt x="5795" y="8"/>
                </a:cubicBezTo>
                <a:cubicBezTo>
                  <a:pt x="5795" y="12"/>
                  <a:pt x="5792" y="16"/>
                  <a:pt x="5787" y="16"/>
                </a:cubicBezTo>
                <a:close/>
                <a:moveTo>
                  <a:pt x="5595" y="16"/>
                </a:moveTo>
                <a:lnTo>
                  <a:pt x="5483" y="16"/>
                </a:lnTo>
                <a:cubicBezTo>
                  <a:pt x="5479" y="16"/>
                  <a:pt x="5475" y="12"/>
                  <a:pt x="5475" y="8"/>
                </a:cubicBezTo>
                <a:cubicBezTo>
                  <a:pt x="5475" y="3"/>
                  <a:pt x="5479" y="0"/>
                  <a:pt x="5483" y="0"/>
                </a:cubicBezTo>
                <a:lnTo>
                  <a:pt x="5595" y="0"/>
                </a:lnTo>
                <a:cubicBezTo>
                  <a:pt x="5600" y="0"/>
                  <a:pt x="5603" y="3"/>
                  <a:pt x="5603" y="8"/>
                </a:cubicBezTo>
                <a:cubicBezTo>
                  <a:pt x="5603" y="12"/>
                  <a:pt x="5600" y="16"/>
                  <a:pt x="5595" y="16"/>
                </a:cubicBezTo>
                <a:close/>
                <a:moveTo>
                  <a:pt x="5403" y="16"/>
                </a:moveTo>
                <a:lnTo>
                  <a:pt x="5291" y="16"/>
                </a:lnTo>
                <a:cubicBezTo>
                  <a:pt x="5286" y="16"/>
                  <a:pt x="5283" y="12"/>
                  <a:pt x="5283" y="8"/>
                </a:cubicBezTo>
                <a:cubicBezTo>
                  <a:pt x="5283" y="3"/>
                  <a:pt x="5286" y="0"/>
                  <a:pt x="5291" y="0"/>
                </a:cubicBezTo>
                <a:lnTo>
                  <a:pt x="5403" y="0"/>
                </a:lnTo>
                <a:cubicBezTo>
                  <a:pt x="5407" y="0"/>
                  <a:pt x="5411" y="3"/>
                  <a:pt x="5411" y="8"/>
                </a:cubicBezTo>
                <a:cubicBezTo>
                  <a:pt x="5411" y="12"/>
                  <a:pt x="5407" y="16"/>
                  <a:pt x="5403" y="16"/>
                </a:cubicBezTo>
                <a:close/>
                <a:moveTo>
                  <a:pt x="5211" y="16"/>
                </a:moveTo>
                <a:lnTo>
                  <a:pt x="5099" y="16"/>
                </a:lnTo>
                <a:cubicBezTo>
                  <a:pt x="5094" y="16"/>
                  <a:pt x="5091" y="12"/>
                  <a:pt x="5091" y="8"/>
                </a:cubicBezTo>
                <a:cubicBezTo>
                  <a:pt x="5091" y="3"/>
                  <a:pt x="5094" y="0"/>
                  <a:pt x="5099" y="0"/>
                </a:cubicBezTo>
                <a:lnTo>
                  <a:pt x="5211" y="0"/>
                </a:lnTo>
                <a:cubicBezTo>
                  <a:pt x="5215" y="0"/>
                  <a:pt x="5219" y="3"/>
                  <a:pt x="5219" y="8"/>
                </a:cubicBezTo>
                <a:cubicBezTo>
                  <a:pt x="5219" y="12"/>
                  <a:pt x="5215" y="16"/>
                  <a:pt x="5211" y="16"/>
                </a:cubicBezTo>
                <a:close/>
                <a:moveTo>
                  <a:pt x="5019" y="16"/>
                </a:moveTo>
                <a:lnTo>
                  <a:pt x="4906" y="16"/>
                </a:lnTo>
                <a:cubicBezTo>
                  <a:pt x="4902" y="16"/>
                  <a:pt x="4898" y="12"/>
                  <a:pt x="4898" y="8"/>
                </a:cubicBezTo>
                <a:cubicBezTo>
                  <a:pt x="4898" y="3"/>
                  <a:pt x="4902" y="0"/>
                  <a:pt x="4906" y="0"/>
                </a:cubicBezTo>
                <a:lnTo>
                  <a:pt x="5019" y="0"/>
                </a:lnTo>
                <a:cubicBezTo>
                  <a:pt x="5023" y="0"/>
                  <a:pt x="5027" y="3"/>
                  <a:pt x="5027" y="8"/>
                </a:cubicBezTo>
                <a:cubicBezTo>
                  <a:pt x="5027" y="12"/>
                  <a:pt x="5023" y="16"/>
                  <a:pt x="5019" y="16"/>
                </a:cubicBezTo>
                <a:close/>
                <a:moveTo>
                  <a:pt x="4826" y="16"/>
                </a:moveTo>
                <a:lnTo>
                  <a:pt x="4714" y="16"/>
                </a:lnTo>
                <a:cubicBezTo>
                  <a:pt x="4710" y="16"/>
                  <a:pt x="4706" y="12"/>
                  <a:pt x="4706" y="8"/>
                </a:cubicBezTo>
                <a:cubicBezTo>
                  <a:pt x="4706" y="3"/>
                  <a:pt x="4710" y="0"/>
                  <a:pt x="4714" y="0"/>
                </a:cubicBezTo>
                <a:lnTo>
                  <a:pt x="4826" y="0"/>
                </a:lnTo>
                <a:cubicBezTo>
                  <a:pt x="4831" y="0"/>
                  <a:pt x="4834" y="3"/>
                  <a:pt x="4834" y="8"/>
                </a:cubicBezTo>
                <a:cubicBezTo>
                  <a:pt x="4834" y="12"/>
                  <a:pt x="4831" y="16"/>
                  <a:pt x="4826" y="16"/>
                </a:cubicBezTo>
                <a:close/>
                <a:moveTo>
                  <a:pt x="4634" y="16"/>
                </a:moveTo>
                <a:lnTo>
                  <a:pt x="4522" y="16"/>
                </a:lnTo>
                <a:cubicBezTo>
                  <a:pt x="4518" y="16"/>
                  <a:pt x="4514" y="12"/>
                  <a:pt x="4514" y="8"/>
                </a:cubicBezTo>
                <a:cubicBezTo>
                  <a:pt x="4514" y="3"/>
                  <a:pt x="4518" y="0"/>
                  <a:pt x="4522" y="0"/>
                </a:cubicBezTo>
                <a:lnTo>
                  <a:pt x="4634" y="0"/>
                </a:lnTo>
                <a:cubicBezTo>
                  <a:pt x="4639" y="0"/>
                  <a:pt x="4642" y="3"/>
                  <a:pt x="4642" y="8"/>
                </a:cubicBezTo>
                <a:cubicBezTo>
                  <a:pt x="4642" y="12"/>
                  <a:pt x="4639" y="16"/>
                  <a:pt x="4634" y="16"/>
                </a:cubicBezTo>
                <a:close/>
                <a:moveTo>
                  <a:pt x="4442" y="16"/>
                </a:moveTo>
                <a:lnTo>
                  <a:pt x="4330" y="16"/>
                </a:lnTo>
                <a:cubicBezTo>
                  <a:pt x="4325" y="16"/>
                  <a:pt x="4322" y="12"/>
                  <a:pt x="4322" y="8"/>
                </a:cubicBezTo>
                <a:cubicBezTo>
                  <a:pt x="4322" y="3"/>
                  <a:pt x="4325" y="0"/>
                  <a:pt x="4330" y="0"/>
                </a:cubicBezTo>
                <a:lnTo>
                  <a:pt x="4442" y="0"/>
                </a:lnTo>
                <a:cubicBezTo>
                  <a:pt x="4446" y="0"/>
                  <a:pt x="4450" y="3"/>
                  <a:pt x="4450" y="8"/>
                </a:cubicBezTo>
                <a:cubicBezTo>
                  <a:pt x="4450" y="12"/>
                  <a:pt x="4446" y="16"/>
                  <a:pt x="4442" y="16"/>
                </a:cubicBezTo>
                <a:close/>
                <a:moveTo>
                  <a:pt x="4250" y="16"/>
                </a:moveTo>
                <a:lnTo>
                  <a:pt x="4138" y="16"/>
                </a:lnTo>
                <a:cubicBezTo>
                  <a:pt x="4133" y="16"/>
                  <a:pt x="4130" y="12"/>
                  <a:pt x="4130" y="8"/>
                </a:cubicBezTo>
                <a:cubicBezTo>
                  <a:pt x="4130" y="3"/>
                  <a:pt x="4133" y="0"/>
                  <a:pt x="4138" y="0"/>
                </a:cubicBezTo>
                <a:lnTo>
                  <a:pt x="4250" y="0"/>
                </a:lnTo>
                <a:cubicBezTo>
                  <a:pt x="4254" y="0"/>
                  <a:pt x="4258" y="3"/>
                  <a:pt x="4258" y="8"/>
                </a:cubicBezTo>
                <a:cubicBezTo>
                  <a:pt x="4258" y="12"/>
                  <a:pt x="4254" y="16"/>
                  <a:pt x="4250" y="16"/>
                </a:cubicBezTo>
                <a:close/>
                <a:moveTo>
                  <a:pt x="4058" y="16"/>
                </a:moveTo>
                <a:lnTo>
                  <a:pt x="3946" y="16"/>
                </a:lnTo>
                <a:cubicBezTo>
                  <a:pt x="3941" y="16"/>
                  <a:pt x="3937" y="12"/>
                  <a:pt x="3937" y="8"/>
                </a:cubicBezTo>
                <a:cubicBezTo>
                  <a:pt x="3937" y="3"/>
                  <a:pt x="3941" y="0"/>
                  <a:pt x="3946" y="0"/>
                </a:cubicBezTo>
                <a:lnTo>
                  <a:pt x="4058" y="0"/>
                </a:lnTo>
                <a:cubicBezTo>
                  <a:pt x="4062" y="0"/>
                  <a:pt x="4066" y="3"/>
                  <a:pt x="4066" y="8"/>
                </a:cubicBezTo>
                <a:cubicBezTo>
                  <a:pt x="4066" y="12"/>
                  <a:pt x="4062" y="16"/>
                  <a:pt x="4058" y="16"/>
                </a:cubicBezTo>
                <a:close/>
                <a:moveTo>
                  <a:pt x="3865" y="16"/>
                </a:moveTo>
                <a:lnTo>
                  <a:pt x="3753" y="16"/>
                </a:lnTo>
                <a:cubicBezTo>
                  <a:pt x="3749" y="16"/>
                  <a:pt x="3745" y="12"/>
                  <a:pt x="3745" y="8"/>
                </a:cubicBezTo>
                <a:cubicBezTo>
                  <a:pt x="3745" y="3"/>
                  <a:pt x="3749" y="0"/>
                  <a:pt x="3753" y="0"/>
                </a:cubicBezTo>
                <a:lnTo>
                  <a:pt x="3865" y="0"/>
                </a:lnTo>
                <a:cubicBezTo>
                  <a:pt x="3870" y="0"/>
                  <a:pt x="3873" y="3"/>
                  <a:pt x="3873" y="8"/>
                </a:cubicBezTo>
                <a:cubicBezTo>
                  <a:pt x="3873" y="12"/>
                  <a:pt x="3870" y="16"/>
                  <a:pt x="3865" y="16"/>
                </a:cubicBezTo>
                <a:close/>
                <a:moveTo>
                  <a:pt x="3673" y="16"/>
                </a:moveTo>
                <a:lnTo>
                  <a:pt x="3561" y="16"/>
                </a:lnTo>
                <a:cubicBezTo>
                  <a:pt x="3557" y="16"/>
                  <a:pt x="3553" y="12"/>
                  <a:pt x="3553" y="8"/>
                </a:cubicBezTo>
                <a:cubicBezTo>
                  <a:pt x="3553" y="3"/>
                  <a:pt x="3557" y="0"/>
                  <a:pt x="3561" y="0"/>
                </a:cubicBezTo>
                <a:lnTo>
                  <a:pt x="3673" y="0"/>
                </a:lnTo>
                <a:cubicBezTo>
                  <a:pt x="3678" y="0"/>
                  <a:pt x="3681" y="3"/>
                  <a:pt x="3681" y="8"/>
                </a:cubicBezTo>
                <a:cubicBezTo>
                  <a:pt x="3681" y="12"/>
                  <a:pt x="3678" y="16"/>
                  <a:pt x="3673" y="16"/>
                </a:cubicBezTo>
                <a:close/>
                <a:moveTo>
                  <a:pt x="3481" y="16"/>
                </a:moveTo>
                <a:lnTo>
                  <a:pt x="3369" y="16"/>
                </a:lnTo>
                <a:cubicBezTo>
                  <a:pt x="3365" y="16"/>
                  <a:pt x="3361" y="12"/>
                  <a:pt x="3361" y="8"/>
                </a:cubicBezTo>
                <a:cubicBezTo>
                  <a:pt x="3361" y="3"/>
                  <a:pt x="3365" y="0"/>
                  <a:pt x="3369" y="0"/>
                </a:cubicBezTo>
                <a:lnTo>
                  <a:pt x="3481" y="0"/>
                </a:lnTo>
                <a:cubicBezTo>
                  <a:pt x="3485" y="0"/>
                  <a:pt x="3489" y="3"/>
                  <a:pt x="3489" y="8"/>
                </a:cubicBezTo>
                <a:cubicBezTo>
                  <a:pt x="3489" y="12"/>
                  <a:pt x="3485" y="16"/>
                  <a:pt x="3481" y="16"/>
                </a:cubicBezTo>
                <a:close/>
                <a:moveTo>
                  <a:pt x="3289" y="16"/>
                </a:moveTo>
                <a:lnTo>
                  <a:pt x="3177" y="16"/>
                </a:lnTo>
                <a:cubicBezTo>
                  <a:pt x="3172" y="16"/>
                  <a:pt x="3169" y="12"/>
                  <a:pt x="3169" y="8"/>
                </a:cubicBezTo>
                <a:cubicBezTo>
                  <a:pt x="3169" y="3"/>
                  <a:pt x="3172" y="0"/>
                  <a:pt x="3177" y="0"/>
                </a:cubicBezTo>
                <a:lnTo>
                  <a:pt x="3289" y="0"/>
                </a:lnTo>
                <a:cubicBezTo>
                  <a:pt x="3293" y="0"/>
                  <a:pt x="3297" y="3"/>
                  <a:pt x="3297" y="8"/>
                </a:cubicBezTo>
                <a:cubicBezTo>
                  <a:pt x="3297" y="12"/>
                  <a:pt x="3293" y="16"/>
                  <a:pt x="3289" y="16"/>
                </a:cubicBezTo>
                <a:close/>
                <a:moveTo>
                  <a:pt x="3097" y="16"/>
                </a:moveTo>
                <a:lnTo>
                  <a:pt x="2985" y="16"/>
                </a:lnTo>
                <a:cubicBezTo>
                  <a:pt x="2980" y="16"/>
                  <a:pt x="2977" y="12"/>
                  <a:pt x="2977" y="8"/>
                </a:cubicBezTo>
                <a:cubicBezTo>
                  <a:pt x="2977" y="3"/>
                  <a:pt x="2980" y="0"/>
                  <a:pt x="2985" y="0"/>
                </a:cubicBezTo>
                <a:lnTo>
                  <a:pt x="3097" y="0"/>
                </a:lnTo>
                <a:cubicBezTo>
                  <a:pt x="3101" y="0"/>
                  <a:pt x="3105" y="3"/>
                  <a:pt x="3105" y="8"/>
                </a:cubicBezTo>
                <a:cubicBezTo>
                  <a:pt x="3105" y="12"/>
                  <a:pt x="3101" y="16"/>
                  <a:pt x="3097" y="16"/>
                </a:cubicBezTo>
                <a:close/>
                <a:moveTo>
                  <a:pt x="2904" y="16"/>
                </a:moveTo>
                <a:lnTo>
                  <a:pt x="2792" y="16"/>
                </a:lnTo>
                <a:cubicBezTo>
                  <a:pt x="2788" y="16"/>
                  <a:pt x="2784" y="12"/>
                  <a:pt x="2784" y="8"/>
                </a:cubicBezTo>
                <a:cubicBezTo>
                  <a:pt x="2784" y="3"/>
                  <a:pt x="2788" y="0"/>
                  <a:pt x="2792" y="0"/>
                </a:cubicBezTo>
                <a:lnTo>
                  <a:pt x="2904" y="0"/>
                </a:lnTo>
                <a:cubicBezTo>
                  <a:pt x="2909" y="0"/>
                  <a:pt x="2912" y="3"/>
                  <a:pt x="2912" y="8"/>
                </a:cubicBezTo>
                <a:cubicBezTo>
                  <a:pt x="2912" y="12"/>
                  <a:pt x="2909" y="16"/>
                  <a:pt x="2904" y="16"/>
                </a:cubicBezTo>
                <a:close/>
                <a:moveTo>
                  <a:pt x="2712" y="16"/>
                </a:moveTo>
                <a:lnTo>
                  <a:pt x="2600" y="16"/>
                </a:lnTo>
                <a:cubicBezTo>
                  <a:pt x="2596" y="16"/>
                  <a:pt x="2592" y="12"/>
                  <a:pt x="2592" y="8"/>
                </a:cubicBezTo>
                <a:cubicBezTo>
                  <a:pt x="2592" y="3"/>
                  <a:pt x="2596" y="0"/>
                  <a:pt x="2600" y="0"/>
                </a:cubicBezTo>
                <a:lnTo>
                  <a:pt x="2712" y="0"/>
                </a:lnTo>
                <a:cubicBezTo>
                  <a:pt x="2717" y="0"/>
                  <a:pt x="2720" y="3"/>
                  <a:pt x="2720" y="8"/>
                </a:cubicBezTo>
                <a:cubicBezTo>
                  <a:pt x="2720" y="12"/>
                  <a:pt x="2717" y="16"/>
                  <a:pt x="2712" y="16"/>
                </a:cubicBezTo>
                <a:close/>
                <a:moveTo>
                  <a:pt x="2520" y="16"/>
                </a:moveTo>
                <a:lnTo>
                  <a:pt x="2408" y="16"/>
                </a:lnTo>
                <a:cubicBezTo>
                  <a:pt x="2404" y="16"/>
                  <a:pt x="2400" y="12"/>
                  <a:pt x="2400" y="8"/>
                </a:cubicBezTo>
                <a:cubicBezTo>
                  <a:pt x="2400" y="3"/>
                  <a:pt x="2404" y="0"/>
                  <a:pt x="2408" y="0"/>
                </a:cubicBezTo>
                <a:lnTo>
                  <a:pt x="2520" y="0"/>
                </a:lnTo>
                <a:cubicBezTo>
                  <a:pt x="2524" y="0"/>
                  <a:pt x="2528" y="3"/>
                  <a:pt x="2528" y="8"/>
                </a:cubicBezTo>
                <a:cubicBezTo>
                  <a:pt x="2528" y="12"/>
                  <a:pt x="2524" y="16"/>
                  <a:pt x="2520" y="16"/>
                </a:cubicBezTo>
                <a:close/>
                <a:moveTo>
                  <a:pt x="2328" y="16"/>
                </a:moveTo>
                <a:lnTo>
                  <a:pt x="2216" y="16"/>
                </a:lnTo>
                <a:cubicBezTo>
                  <a:pt x="2211" y="16"/>
                  <a:pt x="2208" y="12"/>
                  <a:pt x="2208" y="8"/>
                </a:cubicBezTo>
                <a:cubicBezTo>
                  <a:pt x="2208" y="3"/>
                  <a:pt x="2211" y="0"/>
                  <a:pt x="2216" y="0"/>
                </a:cubicBezTo>
                <a:lnTo>
                  <a:pt x="2328" y="0"/>
                </a:lnTo>
                <a:cubicBezTo>
                  <a:pt x="2332" y="0"/>
                  <a:pt x="2336" y="3"/>
                  <a:pt x="2336" y="8"/>
                </a:cubicBezTo>
                <a:cubicBezTo>
                  <a:pt x="2336" y="12"/>
                  <a:pt x="2332" y="16"/>
                  <a:pt x="2328" y="16"/>
                </a:cubicBezTo>
                <a:close/>
                <a:moveTo>
                  <a:pt x="2136" y="16"/>
                </a:moveTo>
                <a:lnTo>
                  <a:pt x="2024" y="16"/>
                </a:lnTo>
                <a:cubicBezTo>
                  <a:pt x="2019" y="16"/>
                  <a:pt x="2016" y="12"/>
                  <a:pt x="2016" y="8"/>
                </a:cubicBezTo>
                <a:cubicBezTo>
                  <a:pt x="2016" y="3"/>
                  <a:pt x="2019" y="0"/>
                  <a:pt x="2024" y="0"/>
                </a:cubicBezTo>
                <a:lnTo>
                  <a:pt x="2136" y="0"/>
                </a:lnTo>
                <a:cubicBezTo>
                  <a:pt x="2140" y="0"/>
                  <a:pt x="2144" y="3"/>
                  <a:pt x="2144" y="8"/>
                </a:cubicBezTo>
                <a:cubicBezTo>
                  <a:pt x="2144" y="12"/>
                  <a:pt x="2140" y="16"/>
                  <a:pt x="2136" y="16"/>
                </a:cubicBezTo>
                <a:close/>
                <a:moveTo>
                  <a:pt x="1944" y="16"/>
                </a:moveTo>
                <a:lnTo>
                  <a:pt x="1831" y="16"/>
                </a:lnTo>
                <a:cubicBezTo>
                  <a:pt x="1827" y="16"/>
                  <a:pt x="1823" y="12"/>
                  <a:pt x="1823" y="8"/>
                </a:cubicBezTo>
                <a:cubicBezTo>
                  <a:pt x="1823" y="3"/>
                  <a:pt x="1827" y="0"/>
                  <a:pt x="1831" y="0"/>
                </a:cubicBezTo>
                <a:lnTo>
                  <a:pt x="1944" y="0"/>
                </a:lnTo>
                <a:cubicBezTo>
                  <a:pt x="1948" y="0"/>
                  <a:pt x="1952" y="3"/>
                  <a:pt x="1952" y="8"/>
                </a:cubicBezTo>
                <a:cubicBezTo>
                  <a:pt x="1952" y="12"/>
                  <a:pt x="1948" y="16"/>
                  <a:pt x="1944" y="16"/>
                </a:cubicBezTo>
                <a:close/>
                <a:moveTo>
                  <a:pt x="1751" y="16"/>
                </a:moveTo>
                <a:lnTo>
                  <a:pt x="1639" y="16"/>
                </a:lnTo>
                <a:cubicBezTo>
                  <a:pt x="1635" y="16"/>
                  <a:pt x="1631" y="12"/>
                  <a:pt x="1631" y="8"/>
                </a:cubicBezTo>
                <a:cubicBezTo>
                  <a:pt x="1631" y="3"/>
                  <a:pt x="1635" y="0"/>
                  <a:pt x="1639" y="0"/>
                </a:cubicBezTo>
                <a:lnTo>
                  <a:pt x="1751" y="0"/>
                </a:lnTo>
                <a:cubicBezTo>
                  <a:pt x="1756" y="0"/>
                  <a:pt x="1759" y="3"/>
                  <a:pt x="1759" y="8"/>
                </a:cubicBezTo>
                <a:cubicBezTo>
                  <a:pt x="1759" y="12"/>
                  <a:pt x="1756" y="16"/>
                  <a:pt x="1751" y="16"/>
                </a:cubicBezTo>
                <a:close/>
                <a:moveTo>
                  <a:pt x="1559" y="16"/>
                </a:moveTo>
                <a:lnTo>
                  <a:pt x="1447" y="16"/>
                </a:lnTo>
                <a:cubicBezTo>
                  <a:pt x="1443" y="16"/>
                  <a:pt x="1439" y="12"/>
                  <a:pt x="1439" y="8"/>
                </a:cubicBezTo>
                <a:cubicBezTo>
                  <a:pt x="1439" y="3"/>
                  <a:pt x="1443" y="0"/>
                  <a:pt x="1447" y="0"/>
                </a:cubicBezTo>
                <a:lnTo>
                  <a:pt x="1559" y="0"/>
                </a:lnTo>
                <a:cubicBezTo>
                  <a:pt x="1564" y="0"/>
                  <a:pt x="1567" y="3"/>
                  <a:pt x="1567" y="8"/>
                </a:cubicBezTo>
                <a:cubicBezTo>
                  <a:pt x="1567" y="12"/>
                  <a:pt x="1564" y="16"/>
                  <a:pt x="1559" y="16"/>
                </a:cubicBezTo>
                <a:close/>
                <a:moveTo>
                  <a:pt x="1367" y="16"/>
                </a:moveTo>
                <a:lnTo>
                  <a:pt x="1255" y="16"/>
                </a:lnTo>
                <a:cubicBezTo>
                  <a:pt x="1250" y="16"/>
                  <a:pt x="1247" y="12"/>
                  <a:pt x="1247" y="8"/>
                </a:cubicBezTo>
                <a:cubicBezTo>
                  <a:pt x="1247" y="3"/>
                  <a:pt x="1250" y="0"/>
                  <a:pt x="1255" y="0"/>
                </a:cubicBezTo>
                <a:lnTo>
                  <a:pt x="1367" y="0"/>
                </a:lnTo>
                <a:cubicBezTo>
                  <a:pt x="1371" y="0"/>
                  <a:pt x="1375" y="3"/>
                  <a:pt x="1375" y="8"/>
                </a:cubicBezTo>
                <a:cubicBezTo>
                  <a:pt x="1375" y="12"/>
                  <a:pt x="1371" y="16"/>
                  <a:pt x="1367" y="16"/>
                </a:cubicBezTo>
                <a:close/>
                <a:moveTo>
                  <a:pt x="1175" y="16"/>
                </a:moveTo>
                <a:lnTo>
                  <a:pt x="1063" y="16"/>
                </a:lnTo>
                <a:cubicBezTo>
                  <a:pt x="1058" y="16"/>
                  <a:pt x="1055" y="12"/>
                  <a:pt x="1055" y="8"/>
                </a:cubicBezTo>
                <a:cubicBezTo>
                  <a:pt x="1055" y="3"/>
                  <a:pt x="1058" y="0"/>
                  <a:pt x="1063" y="0"/>
                </a:cubicBezTo>
                <a:lnTo>
                  <a:pt x="1175" y="0"/>
                </a:lnTo>
                <a:cubicBezTo>
                  <a:pt x="1179" y="0"/>
                  <a:pt x="1183" y="3"/>
                  <a:pt x="1183" y="8"/>
                </a:cubicBezTo>
                <a:cubicBezTo>
                  <a:pt x="1183" y="12"/>
                  <a:pt x="1179" y="16"/>
                  <a:pt x="1175" y="16"/>
                </a:cubicBezTo>
                <a:close/>
                <a:moveTo>
                  <a:pt x="983" y="16"/>
                </a:moveTo>
                <a:lnTo>
                  <a:pt x="870" y="16"/>
                </a:lnTo>
                <a:cubicBezTo>
                  <a:pt x="866" y="16"/>
                  <a:pt x="862" y="12"/>
                  <a:pt x="862" y="8"/>
                </a:cubicBezTo>
                <a:cubicBezTo>
                  <a:pt x="862" y="3"/>
                  <a:pt x="866" y="0"/>
                  <a:pt x="870" y="0"/>
                </a:cubicBezTo>
                <a:lnTo>
                  <a:pt x="983" y="0"/>
                </a:lnTo>
                <a:cubicBezTo>
                  <a:pt x="987" y="0"/>
                  <a:pt x="991" y="3"/>
                  <a:pt x="991" y="8"/>
                </a:cubicBezTo>
                <a:cubicBezTo>
                  <a:pt x="991" y="12"/>
                  <a:pt x="987" y="16"/>
                  <a:pt x="983" y="16"/>
                </a:cubicBezTo>
                <a:close/>
                <a:moveTo>
                  <a:pt x="790" y="16"/>
                </a:moveTo>
                <a:lnTo>
                  <a:pt x="678" y="16"/>
                </a:lnTo>
                <a:cubicBezTo>
                  <a:pt x="674" y="16"/>
                  <a:pt x="670" y="12"/>
                  <a:pt x="670" y="8"/>
                </a:cubicBezTo>
                <a:cubicBezTo>
                  <a:pt x="670" y="3"/>
                  <a:pt x="674" y="0"/>
                  <a:pt x="678" y="0"/>
                </a:cubicBezTo>
                <a:lnTo>
                  <a:pt x="790" y="0"/>
                </a:lnTo>
                <a:cubicBezTo>
                  <a:pt x="795" y="0"/>
                  <a:pt x="798" y="3"/>
                  <a:pt x="798" y="8"/>
                </a:cubicBezTo>
                <a:cubicBezTo>
                  <a:pt x="798" y="12"/>
                  <a:pt x="795" y="16"/>
                  <a:pt x="790" y="16"/>
                </a:cubicBezTo>
                <a:close/>
                <a:moveTo>
                  <a:pt x="598" y="16"/>
                </a:moveTo>
                <a:lnTo>
                  <a:pt x="486" y="16"/>
                </a:lnTo>
                <a:cubicBezTo>
                  <a:pt x="482" y="16"/>
                  <a:pt x="478" y="12"/>
                  <a:pt x="478" y="8"/>
                </a:cubicBezTo>
                <a:cubicBezTo>
                  <a:pt x="478" y="3"/>
                  <a:pt x="482" y="0"/>
                  <a:pt x="486" y="0"/>
                </a:cubicBezTo>
                <a:lnTo>
                  <a:pt x="598" y="0"/>
                </a:lnTo>
                <a:cubicBezTo>
                  <a:pt x="603" y="0"/>
                  <a:pt x="606" y="3"/>
                  <a:pt x="606" y="8"/>
                </a:cubicBezTo>
                <a:cubicBezTo>
                  <a:pt x="606" y="12"/>
                  <a:pt x="603" y="16"/>
                  <a:pt x="598" y="16"/>
                </a:cubicBezTo>
                <a:close/>
                <a:moveTo>
                  <a:pt x="406" y="16"/>
                </a:moveTo>
                <a:lnTo>
                  <a:pt x="294" y="16"/>
                </a:lnTo>
                <a:cubicBezTo>
                  <a:pt x="289" y="16"/>
                  <a:pt x="286" y="12"/>
                  <a:pt x="286" y="8"/>
                </a:cubicBezTo>
                <a:cubicBezTo>
                  <a:pt x="286" y="3"/>
                  <a:pt x="289" y="0"/>
                  <a:pt x="294" y="0"/>
                </a:cubicBezTo>
                <a:lnTo>
                  <a:pt x="406" y="0"/>
                </a:lnTo>
                <a:cubicBezTo>
                  <a:pt x="410" y="0"/>
                  <a:pt x="414" y="3"/>
                  <a:pt x="414" y="8"/>
                </a:cubicBezTo>
                <a:cubicBezTo>
                  <a:pt x="414" y="12"/>
                  <a:pt x="410" y="16"/>
                  <a:pt x="406" y="16"/>
                </a:cubicBezTo>
                <a:close/>
                <a:moveTo>
                  <a:pt x="214" y="16"/>
                </a:moveTo>
                <a:lnTo>
                  <a:pt x="102" y="16"/>
                </a:lnTo>
                <a:cubicBezTo>
                  <a:pt x="97" y="16"/>
                  <a:pt x="94" y="12"/>
                  <a:pt x="94" y="8"/>
                </a:cubicBezTo>
                <a:cubicBezTo>
                  <a:pt x="94" y="3"/>
                  <a:pt x="97" y="0"/>
                  <a:pt x="102" y="0"/>
                </a:cubicBezTo>
                <a:lnTo>
                  <a:pt x="214" y="0"/>
                </a:lnTo>
                <a:cubicBezTo>
                  <a:pt x="218" y="0"/>
                  <a:pt x="222" y="3"/>
                  <a:pt x="222" y="8"/>
                </a:cubicBezTo>
                <a:cubicBezTo>
                  <a:pt x="222" y="12"/>
                  <a:pt x="218" y="16"/>
                  <a:pt x="214" y="16"/>
                </a:cubicBezTo>
                <a:close/>
                <a:moveTo>
                  <a:pt x="22" y="16"/>
                </a:move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lnTo>
                  <a:pt x="22" y="0"/>
                </a:lnTo>
                <a:cubicBezTo>
                  <a:pt x="26" y="0"/>
                  <a:pt x="30" y="3"/>
                  <a:pt x="30" y="8"/>
                </a:cubicBezTo>
                <a:cubicBezTo>
                  <a:pt x="30" y="12"/>
                  <a:pt x="26" y="16"/>
                  <a:pt x="22" y="16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6" name="Freeform 25"/>
          <p:cNvSpPr>
            <a:spLocks/>
          </p:cNvSpPr>
          <p:nvPr/>
        </p:nvSpPr>
        <p:spPr bwMode="auto">
          <a:xfrm>
            <a:off x="6034088" y="5549900"/>
            <a:ext cx="106363" cy="107950"/>
          </a:xfrm>
          <a:custGeom>
            <a:avLst/>
            <a:gdLst>
              <a:gd name="T0" fmla="*/ 67 w 67"/>
              <a:gd name="T1" fmla="*/ 0 h 68"/>
              <a:gd name="T2" fmla="*/ 0 w 67"/>
              <a:gd name="T3" fmla="*/ 34 h 68"/>
              <a:gd name="T4" fmla="*/ 67 w 67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67" y="0"/>
                </a:moveTo>
                <a:lnTo>
                  <a:pt x="0" y="34"/>
                </a:lnTo>
                <a:lnTo>
                  <a:pt x="67" y="68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7" name="Freeform 31"/>
          <p:cNvSpPr>
            <a:spLocks noEditPoints="1"/>
          </p:cNvSpPr>
          <p:nvPr/>
        </p:nvSpPr>
        <p:spPr bwMode="auto">
          <a:xfrm>
            <a:off x="10694988" y="5300663"/>
            <a:ext cx="358775" cy="274638"/>
          </a:xfrm>
          <a:custGeom>
            <a:avLst/>
            <a:gdLst>
              <a:gd name="T0" fmla="*/ 0 w 575"/>
              <a:gd name="T1" fmla="*/ 0 h 438"/>
              <a:gd name="T2" fmla="*/ 0 w 575"/>
              <a:gd name="T3" fmla="*/ 438 h 438"/>
              <a:gd name="T4" fmla="*/ 575 w 575"/>
              <a:gd name="T5" fmla="*/ 438 h 438"/>
              <a:gd name="T6" fmla="*/ 575 w 575"/>
              <a:gd name="T7" fmla="*/ 0 h 438"/>
              <a:gd name="T8" fmla="*/ 0 w 575"/>
              <a:gd name="T9" fmla="*/ 0 h 438"/>
              <a:gd name="T10" fmla="*/ 40 w 575"/>
              <a:gd name="T11" fmla="*/ 401 h 438"/>
              <a:gd name="T12" fmla="*/ 205 w 575"/>
              <a:gd name="T13" fmla="*/ 217 h 438"/>
              <a:gd name="T14" fmla="*/ 256 w 575"/>
              <a:gd name="T15" fmla="*/ 269 h 438"/>
              <a:gd name="T16" fmla="*/ 319 w 575"/>
              <a:gd name="T17" fmla="*/ 269 h 438"/>
              <a:gd name="T18" fmla="*/ 370 w 575"/>
              <a:gd name="T19" fmla="*/ 217 h 438"/>
              <a:gd name="T20" fmla="*/ 535 w 575"/>
              <a:gd name="T21" fmla="*/ 401 h 438"/>
              <a:gd name="T22" fmla="*/ 40 w 575"/>
              <a:gd name="T23" fmla="*/ 401 h 438"/>
              <a:gd name="T24" fmla="*/ 539 w 575"/>
              <a:gd name="T25" fmla="*/ 376 h 438"/>
              <a:gd name="T26" fmla="*/ 385 w 575"/>
              <a:gd name="T27" fmla="*/ 202 h 438"/>
              <a:gd name="T28" fmla="*/ 539 w 575"/>
              <a:gd name="T29" fmla="*/ 46 h 438"/>
              <a:gd name="T30" fmla="*/ 539 w 575"/>
              <a:gd name="T31" fmla="*/ 376 h 438"/>
              <a:gd name="T32" fmla="*/ 523 w 575"/>
              <a:gd name="T33" fmla="*/ 36 h 438"/>
              <a:gd name="T34" fmla="*/ 307 w 575"/>
              <a:gd name="T35" fmla="*/ 256 h 438"/>
              <a:gd name="T36" fmla="*/ 268 w 575"/>
              <a:gd name="T37" fmla="*/ 256 h 438"/>
              <a:gd name="T38" fmla="*/ 52 w 575"/>
              <a:gd name="T39" fmla="*/ 36 h 438"/>
              <a:gd name="T40" fmla="*/ 523 w 575"/>
              <a:gd name="T41" fmla="*/ 36 h 438"/>
              <a:gd name="T42" fmla="*/ 190 w 575"/>
              <a:gd name="T43" fmla="*/ 202 h 438"/>
              <a:gd name="T44" fmla="*/ 36 w 575"/>
              <a:gd name="T45" fmla="*/ 376 h 438"/>
              <a:gd name="T46" fmla="*/ 36 w 575"/>
              <a:gd name="T47" fmla="*/ 46 h 438"/>
              <a:gd name="T48" fmla="*/ 190 w 575"/>
              <a:gd name="T49" fmla="*/ 202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5" h="438">
                <a:moveTo>
                  <a:pt x="0" y="0"/>
                </a:moveTo>
                <a:lnTo>
                  <a:pt x="0" y="438"/>
                </a:lnTo>
                <a:lnTo>
                  <a:pt x="575" y="438"/>
                </a:lnTo>
                <a:lnTo>
                  <a:pt x="575" y="0"/>
                </a:lnTo>
                <a:lnTo>
                  <a:pt x="0" y="0"/>
                </a:lnTo>
                <a:close/>
                <a:moveTo>
                  <a:pt x="40" y="401"/>
                </a:moveTo>
                <a:lnTo>
                  <a:pt x="205" y="217"/>
                </a:lnTo>
                <a:lnTo>
                  <a:pt x="256" y="269"/>
                </a:lnTo>
                <a:cubicBezTo>
                  <a:pt x="273" y="287"/>
                  <a:pt x="302" y="287"/>
                  <a:pt x="319" y="269"/>
                </a:cubicBezTo>
                <a:lnTo>
                  <a:pt x="370" y="217"/>
                </a:lnTo>
                <a:lnTo>
                  <a:pt x="535" y="401"/>
                </a:lnTo>
                <a:lnTo>
                  <a:pt x="40" y="401"/>
                </a:lnTo>
                <a:close/>
                <a:moveTo>
                  <a:pt x="539" y="376"/>
                </a:moveTo>
                <a:lnTo>
                  <a:pt x="385" y="202"/>
                </a:lnTo>
                <a:lnTo>
                  <a:pt x="539" y="46"/>
                </a:lnTo>
                <a:lnTo>
                  <a:pt x="539" y="376"/>
                </a:lnTo>
                <a:close/>
                <a:moveTo>
                  <a:pt x="523" y="36"/>
                </a:moveTo>
                <a:lnTo>
                  <a:pt x="307" y="256"/>
                </a:lnTo>
                <a:cubicBezTo>
                  <a:pt x="296" y="267"/>
                  <a:pt x="279" y="267"/>
                  <a:pt x="268" y="256"/>
                </a:cubicBezTo>
                <a:lnTo>
                  <a:pt x="52" y="36"/>
                </a:lnTo>
                <a:lnTo>
                  <a:pt x="523" y="36"/>
                </a:lnTo>
                <a:close/>
                <a:moveTo>
                  <a:pt x="190" y="202"/>
                </a:moveTo>
                <a:lnTo>
                  <a:pt x="36" y="376"/>
                </a:lnTo>
                <a:lnTo>
                  <a:pt x="36" y="46"/>
                </a:lnTo>
                <a:lnTo>
                  <a:pt x="190" y="202"/>
                </a:lnTo>
                <a:close/>
              </a:path>
            </a:pathLst>
          </a:custGeom>
          <a:noFill/>
          <a:ln w="9525" cap="flat">
            <a:solidFill>
              <a:srgbClr val="31859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669220" y="5274424"/>
            <a:ext cx="134459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Streamed Response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9" name="Group 44"/>
          <p:cNvGrpSpPr>
            <a:grpSpLocks noChangeAspect="1"/>
          </p:cNvGrpSpPr>
          <p:nvPr/>
        </p:nvGrpSpPr>
        <p:grpSpPr bwMode="auto">
          <a:xfrm>
            <a:off x="10705534" y="4661337"/>
            <a:ext cx="348229" cy="343587"/>
            <a:chOff x="3884" y="2351"/>
            <a:chExt cx="300" cy="296"/>
          </a:xfrm>
        </p:grpSpPr>
        <p:sp>
          <p:nvSpPr>
            <p:cNvPr id="50" name="AutoShape 43"/>
            <p:cNvSpPr>
              <a:spLocks noChangeAspect="1" noChangeArrowheads="1" noTextEdit="1"/>
            </p:cNvSpPr>
            <p:nvPr/>
          </p:nvSpPr>
          <p:spPr bwMode="auto">
            <a:xfrm>
              <a:off x="3884" y="2351"/>
              <a:ext cx="30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1" name="Freeform 45"/>
            <p:cNvSpPr>
              <a:spLocks noEditPoints="1"/>
            </p:cNvSpPr>
            <p:nvPr/>
          </p:nvSpPr>
          <p:spPr bwMode="auto">
            <a:xfrm>
              <a:off x="3890" y="2357"/>
              <a:ext cx="291" cy="289"/>
            </a:xfrm>
            <a:custGeom>
              <a:avLst/>
              <a:gdLst>
                <a:gd name="T0" fmla="*/ 364 w 728"/>
                <a:gd name="T1" fmla="*/ 0 h 717"/>
                <a:gd name="T2" fmla="*/ 0 w 728"/>
                <a:gd name="T3" fmla="*/ 359 h 717"/>
                <a:gd name="T4" fmla="*/ 364 w 728"/>
                <a:gd name="T5" fmla="*/ 717 h 717"/>
                <a:gd name="T6" fmla="*/ 728 w 728"/>
                <a:gd name="T7" fmla="*/ 359 h 717"/>
                <a:gd name="T8" fmla="*/ 728 w 728"/>
                <a:gd name="T9" fmla="*/ 359 h 717"/>
                <a:gd name="T10" fmla="*/ 364 w 728"/>
                <a:gd name="T11" fmla="*/ 0 h 717"/>
                <a:gd name="T12" fmla="*/ 364 w 728"/>
                <a:gd name="T13" fmla="*/ 649 h 717"/>
                <a:gd name="T14" fmla="*/ 69 w 728"/>
                <a:gd name="T15" fmla="*/ 359 h 717"/>
                <a:gd name="T16" fmla="*/ 364 w 728"/>
                <a:gd name="T17" fmla="*/ 68 h 717"/>
                <a:gd name="T18" fmla="*/ 660 w 728"/>
                <a:gd name="T19" fmla="*/ 359 h 717"/>
                <a:gd name="T20" fmla="*/ 364 w 728"/>
                <a:gd name="T21" fmla="*/ 649 h 717"/>
                <a:gd name="T22" fmla="*/ 364 w 728"/>
                <a:gd name="T23" fmla="*/ 112 h 717"/>
                <a:gd name="T24" fmla="*/ 319 w 728"/>
                <a:gd name="T25" fmla="*/ 291 h 717"/>
                <a:gd name="T26" fmla="*/ 364 w 728"/>
                <a:gd name="T27" fmla="*/ 359 h 717"/>
                <a:gd name="T28" fmla="*/ 410 w 728"/>
                <a:gd name="T29" fmla="*/ 291 h 717"/>
                <a:gd name="T30" fmla="*/ 364 w 728"/>
                <a:gd name="T31" fmla="*/ 112 h 717"/>
                <a:gd name="T32" fmla="*/ 364 w 728"/>
                <a:gd name="T33" fmla="*/ 359 h 717"/>
                <a:gd name="T34" fmla="*/ 410 w 728"/>
                <a:gd name="T35" fmla="*/ 426 h 717"/>
                <a:gd name="T36" fmla="*/ 614 w 728"/>
                <a:gd name="T37" fmla="*/ 493 h 717"/>
                <a:gd name="T38" fmla="*/ 444 w 728"/>
                <a:gd name="T39" fmla="*/ 359 h 717"/>
                <a:gd name="T40" fmla="*/ 364 w 728"/>
                <a:gd name="T41" fmla="*/ 35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8" h="717">
                  <a:moveTo>
                    <a:pt x="364" y="0"/>
                  </a:moveTo>
                  <a:cubicBezTo>
                    <a:pt x="163" y="0"/>
                    <a:pt x="0" y="161"/>
                    <a:pt x="0" y="359"/>
                  </a:cubicBezTo>
                  <a:cubicBezTo>
                    <a:pt x="0" y="556"/>
                    <a:pt x="163" y="717"/>
                    <a:pt x="364" y="717"/>
                  </a:cubicBezTo>
                  <a:cubicBezTo>
                    <a:pt x="565" y="717"/>
                    <a:pt x="728" y="556"/>
                    <a:pt x="728" y="359"/>
                  </a:cubicBezTo>
                  <a:cubicBezTo>
                    <a:pt x="728" y="359"/>
                    <a:pt x="728" y="359"/>
                    <a:pt x="728" y="359"/>
                  </a:cubicBezTo>
                  <a:cubicBezTo>
                    <a:pt x="728" y="161"/>
                    <a:pt x="565" y="0"/>
                    <a:pt x="364" y="0"/>
                  </a:cubicBezTo>
                  <a:close/>
                  <a:moveTo>
                    <a:pt x="364" y="649"/>
                  </a:moveTo>
                  <a:cubicBezTo>
                    <a:pt x="201" y="649"/>
                    <a:pt x="69" y="519"/>
                    <a:pt x="69" y="359"/>
                  </a:cubicBezTo>
                  <a:cubicBezTo>
                    <a:pt x="69" y="198"/>
                    <a:pt x="201" y="68"/>
                    <a:pt x="364" y="68"/>
                  </a:cubicBezTo>
                  <a:cubicBezTo>
                    <a:pt x="527" y="68"/>
                    <a:pt x="660" y="198"/>
                    <a:pt x="660" y="359"/>
                  </a:cubicBezTo>
                  <a:cubicBezTo>
                    <a:pt x="660" y="519"/>
                    <a:pt x="527" y="649"/>
                    <a:pt x="364" y="649"/>
                  </a:cubicBezTo>
                  <a:close/>
                  <a:moveTo>
                    <a:pt x="364" y="112"/>
                  </a:moveTo>
                  <a:lnTo>
                    <a:pt x="319" y="291"/>
                  </a:lnTo>
                  <a:lnTo>
                    <a:pt x="364" y="359"/>
                  </a:lnTo>
                  <a:lnTo>
                    <a:pt x="410" y="291"/>
                  </a:lnTo>
                  <a:lnTo>
                    <a:pt x="364" y="112"/>
                  </a:lnTo>
                  <a:close/>
                  <a:moveTo>
                    <a:pt x="364" y="359"/>
                  </a:moveTo>
                  <a:lnTo>
                    <a:pt x="410" y="426"/>
                  </a:lnTo>
                  <a:lnTo>
                    <a:pt x="614" y="493"/>
                  </a:lnTo>
                  <a:lnTo>
                    <a:pt x="444" y="359"/>
                  </a:lnTo>
                  <a:lnTo>
                    <a:pt x="364" y="359"/>
                  </a:lnTo>
                  <a:close/>
                </a:path>
              </a:pathLst>
            </a:custGeom>
            <a:solidFill>
              <a:srgbClr val="3185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0536237" y="3103563"/>
            <a:ext cx="141287" cy="2890837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981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/>
      <p:bldP spid="16" grpId="0" animBg="1"/>
      <p:bldP spid="17" grpId="0" animBg="1"/>
      <p:bldP spid="19" grpId="0" animBg="1"/>
      <p:bldP spid="19" grpId="1" animBg="1"/>
      <p:bldP spid="20" grpId="0" animBg="1"/>
      <p:bldP spid="21" grpId="0"/>
      <p:bldP spid="22" grpId="0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uiExpand="1" animBg="1"/>
      <p:bldP spid="28" grpId="0" uiExpand="1" animBg="1"/>
      <p:bldP spid="29" grpId="0" animBg="1"/>
      <p:bldP spid="31" grpId="0" animBg="1"/>
      <p:bldP spid="32" grpId="0" animBg="1"/>
      <p:bldP spid="34" grpId="0" uiExpand="1" animBg="1"/>
      <p:bldP spid="37" grpId="0" animBg="1"/>
      <p:bldP spid="39" grpId="0"/>
      <p:bldP spid="40" grpId="0" uiExpand="1"/>
      <p:bldP spid="41" grpId="0" animBg="1"/>
      <p:bldP spid="41" grpId="1" animBg="1"/>
      <p:bldP spid="45" grpId="0" uiExpand="1" animBg="1"/>
      <p:bldP spid="46" grpId="0" uiExpand="1" animBg="1"/>
      <p:bldP spid="47" grpId="0" uiExpand="1" animBg="1"/>
      <p:bldP spid="48" grpId="0" uiExpand="1"/>
      <p:bldP spid="30" grpId="0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512541"/>
            <a:ext cx="4167753" cy="366442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opens a connection to the server requesting web sockets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accepts and sends a 101 which initiates a bi-directional web socket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sends web socket messages as they arrive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available on some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must be Win 8 or 2012 and </a:t>
            </a:r>
            <a:r>
              <a:rPr lang="en-US" dirty="0" err="1" smtClean="0"/>
              <a:t>.net</a:t>
            </a:r>
            <a:r>
              <a:rPr lang="en-US" dirty="0" smtClean="0"/>
              <a:t> 4.5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434" y="1537539"/>
            <a:ext cx="2788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Web Sockets</a:t>
            </a:r>
            <a:endParaRPr lang="en-NZ" sz="3600" dirty="0">
              <a:solidFill>
                <a:schemeClr val="tx2"/>
              </a:solidFill>
            </a:endParaRP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5686425" y="1676400"/>
            <a:ext cx="546576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5927725" y="1692275"/>
            <a:ext cx="225425" cy="454025"/>
          </a:xfrm>
          <a:custGeom>
            <a:avLst/>
            <a:gdLst>
              <a:gd name="T0" fmla="*/ 73 w 363"/>
              <a:gd name="T1" fmla="*/ 726 h 726"/>
              <a:gd name="T2" fmla="*/ 73 w 363"/>
              <a:gd name="T3" fmla="*/ 363 h 726"/>
              <a:gd name="T4" fmla="*/ 73 w 363"/>
              <a:gd name="T5" fmla="*/ 508 h 726"/>
              <a:gd name="T6" fmla="*/ 0 w 363"/>
              <a:gd name="T7" fmla="*/ 508 h 726"/>
              <a:gd name="T8" fmla="*/ 0 w 363"/>
              <a:gd name="T9" fmla="*/ 218 h 726"/>
              <a:gd name="T10" fmla="*/ 37 w 363"/>
              <a:gd name="T11" fmla="*/ 182 h 726"/>
              <a:gd name="T12" fmla="*/ 327 w 363"/>
              <a:gd name="T13" fmla="*/ 182 h 726"/>
              <a:gd name="T14" fmla="*/ 363 w 363"/>
              <a:gd name="T15" fmla="*/ 218 h 726"/>
              <a:gd name="T16" fmla="*/ 363 w 363"/>
              <a:gd name="T17" fmla="*/ 508 h 726"/>
              <a:gd name="T18" fmla="*/ 291 w 363"/>
              <a:gd name="T19" fmla="*/ 508 h 726"/>
              <a:gd name="T20" fmla="*/ 291 w 363"/>
              <a:gd name="T21" fmla="*/ 363 h 726"/>
              <a:gd name="T22" fmla="*/ 291 w 363"/>
              <a:gd name="T23" fmla="*/ 726 h 726"/>
              <a:gd name="T24" fmla="*/ 182 w 363"/>
              <a:gd name="T25" fmla="*/ 726 h 726"/>
              <a:gd name="T26" fmla="*/ 182 w 363"/>
              <a:gd name="T27" fmla="*/ 436 h 726"/>
              <a:gd name="T28" fmla="*/ 182 w 363"/>
              <a:gd name="T29" fmla="*/ 726 h 726"/>
              <a:gd name="T30" fmla="*/ 73 w 363"/>
              <a:gd name="T31" fmla="*/ 726 h 726"/>
              <a:gd name="T32" fmla="*/ 254 w 363"/>
              <a:gd name="T33" fmla="*/ 73 h 726"/>
              <a:gd name="T34" fmla="*/ 182 w 363"/>
              <a:gd name="T35" fmla="*/ 0 h 726"/>
              <a:gd name="T36" fmla="*/ 109 w 363"/>
              <a:gd name="T37" fmla="*/ 73 h 726"/>
              <a:gd name="T38" fmla="*/ 182 w 363"/>
              <a:gd name="T39" fmla="*/ 146 h 726"/>
              <a:gd name="T40" fmla="*/ 254 w 363"/>
              <a:gd name="T41" fmla="*/ 73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3" h="726">
                <a:moveTo>
                  <a:pt x="73" y="726"/>
                </a:moveTo>
                <a:lnTo>
                  <a:pt x="73" y="363"/>
                </a:lnTo>
                <a:lnTo>
                  <a:pt x="73" y="508"/>
                </a:lnTo>
                <a:lnTo>
                  <a:pt x="0" y="508"/>
                </a:lnTo>
                <a:lnTo>
                  <a:pt x="0" y="218"/>
                </a:lnTo>
                <a:lnTo>
                  <a:pt x="37" y="182"/>
                </a:lnTo>
                <a:lnTo>
                  <a:pt x="327" y="182"/>
                </a:lnTo>
                <a:lnTo>
                  <a:pt x="363" y="218"/>
                </a:lnTo>
                <a:lnTo>
                  <a:pt x="363" y="508"/>
                </a:lnTo>
                <a:lnTo>
                  <a:pt x="291" y="508"/>
                </a:lnTo>
                <a:lnTo>
                  <a:pt x="291" y="363"/>
                </a:lnTo>
                <a:lnTo>
                  <a:pt x="291" y="726"/>
                </a:lnTo>
                <a:lnTo>
                  <a:pt x="182" y="726"/>
                </a:lnTo>
                <a:lnTo>
                  <a:pt x="182" y="436"/>
                </a:lnTo>
                <a:lnTo>
                  <a:pt x="182" y="726"/>
                </a:lnTo>
                <a:lnTo>
                  <a:pt x="73" y="726"/>
                </a:lnTo>
                <a:close/>
                <a:moveTo>
                  <a:pt x="254" y="73"/>
                </a:moveTo>
                <a:cubicBezTo>
                  <a:pt x="254" y="33"/>
                  <a:pt x="222" y="0"/>
                  <a:pt x="182" y="0"/>
                </a:cubicBezTo>
                <a:cubicBezTo>
                  <a:pt x="142" y="0"/>
                  <a:pt x="109" y="33"/>
                  <a:pt x="109" y="73"/>
                </a:cubicBezTo>
                <a:cubicBezTo>
                  <a:pt x="109" y="113"/>
                  <a:pt x="142" y="146"/>
                  <a:pt x="182" y="146"/>
                </a:cubicBezTo>
                <a:cubicBezTo>
                  <a:pt x="222" y="146"/>
                  <a:pt x="254" y="113"/>
                  <a:pt x="254" y="73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1" name="Freeform 8"/>
          <p:cNvSpPr>
            <a:spLocks noEditPoints="1"/>
          </p:cNvSpPr>
          <p:nvPr/>
        </p:nvSpPr>
        <p:spPr bwMode="auto">
          <a:xfrm>
            <a:off x="5938452" y="1692275"/>
            <a:ext cx="225425" cy="454025"/>
          </a:xfrm>
          <a:custGeom>
            <a:avLst/>
            <a:gdLst>
              <a:gd name="T0" fmla="*/ 73 w 363"/>
              <a:gd name="T1" fmla="*/ 726 h 726"/>
              <a:gd name="T2" fmla="*/ 73 w 363"/>
              <a:gd name="T3" fmla="*/ 363 h 726"/>
              <a:gd name="T4" fmla="*/ 73 w 363"/>
              <a:gd name="T5" fmla="*/ 508 h 726"/>
              <a:gd name="T6" fmla="*/ 0 w 363"/>
              <a:gd name="T7" fmla="*/ 508 h 726"/>
              <a:gd name="T8" fmla="*/ 0 w 363"/>
              <a:gd name="T9" fmla="*/ 218 h 726"/>
              <a:gd name="T10" fmla="*/ 37 w 363"/>
              <a:gd name="T11" fmla="*/ 182 h 726"/>
              <a:gd name="T12" fmla="*/ 327 w 363"/>
              <a:gd name="T13" fmla="*/ 182 h 726"/>
              <a:gd name="T14" fmla="*/ 363 w 363"/>
              <a:gd name="T15" fmla="*/ 218 h 726"/>
              <a:gd name="T16" fmla="*/ 363 w 363"/>
              <a:gd name="T17" fmla="*/ 508 h 726"/>
              <a:gd name="T18" fmla="*/ 291 w 363"/>
              <a:gd name="T19" fmla="*/ 508 h 726"/>
              <a:gd name="T20" fmla="*/ 291 w 363"/>
              <a:gd name="T21" fmla="*/ 363 h 726"/>
              <a:gd name="T22" fmla="*/ 291 w 363"/>
              <a:gd name="T23" fmla="*/ 726 h 726"/>
              <a:gd name="T24" fmla="*/ 182 w 363"/>
              <a:gd name="T25" fmla="*/ 726 h 726"/>
              <a:gd name="T26" fmla="*/ 182 w 363"/>
              <a:gd name="T27" fmla="*/ 436 h 726"/>
              <a:gd name="T28" fmla="*/ 182 w 363"/>
              <a:gd name="T29" fmla="*/ 726 h 726"/>
              <a:gd name="T30" fmla="*/ 73 w 363"/>
              <a:gd name="T31" fmla="*/ 726 h 726"/>
              <a:gd name="T32" fmla="*/ 254 w 363"/>
              <a:gd name="T33" fmla="*/ 73 h 726"/>
              <a:gd name="T34" fmla="*/ 182 w 363"/>
              <a:gd name="T35" fmla="*/ 0 h 726"/>
              <a:gd name="T36" fmla="*/ 109 w 363"/>
              <a:gd name="T37" fmla="*/ 73 h 726"/>
              <a:gd name="T38" fmla="*/ 182 w 363"/>
              <a:gd name="T39" fmla="*/ 146 h 726"/>
              <a:gd name="T40" fmla="*/ 254 w 363"/>
              <a:gd name="T41" fmla="*/ 73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3" h="726">
                <a:moveTo>
                  <a:pt x="73" y="726"/>
                </a:moveTo>
                <a:lnTo>
                  <a:pt x="73" y="363"/>
                </a:lnTo>
                <a:lnTo>
                  <a:pt x="73" y="508"/>
                </a:lnTo>
                <a:lnTo>
                  <a:pt x="0" y="508"/>
                </a:lnTo>
                <a:lnTo>
                  <a:pt x="0" y="218"/>
                </a:lnTo>
                <a:lnTo>
                  <a:pt x="37" y="182"/>
                </a:lnTo>
                <a:lnTo>
                  <a:pt x="327" y="182"/>
                </a:lnTo>
                <a:lnTo>
                  <a:pt x="363" y="218"/>
                </a:lnTo>
                <a:lnTo>
                  <a:pt x="363" y="508"/>
                </a:lnTo>
                <a:lnTo>
                  <a:pt x="291" y="508"/>
                </a:lnTo>
                <a:lnTo>
                  <a:pt x="291" y="363"/>
                </a:lnTo>
                <a:lnTo>
                  <a:pt x="291" y="726"/>
                </a:lnTo>
                <a:lnTo>
                  <a:pt x="182" y="726"/>
                </a:lnTo>
                <a:lnTo>
                  <a:pt x="182" y="436"/>
                </a:lnTo>
                <a:lnTo>
                  <a:pt x="182" y="726"/>
                </a:lnTo>
                <a:lnTo>
                  <a:pt x="73" y="726"/>
                </a:lnTo>
                <a:close/>
                <a:moveTo>
                  <a:pt x="254" y="73"/>
                </a:moveTo>
                <a:cubicBezTo>
                  <a:pt x="254" y="33"/>
                  <a:pt x="222" y="0"/>
                  <a:pt x="182" y="0"/>
                </a:cubicBezTo>
                <a:cubicBezTo>
                  <a:pt x="142" y="0"/>
                  <a:pt x="109" y="33"/>
                  <a:pt x="109" y="73"/>
                </a:cubicBezTo>
                <a:cubicBezTo>
                  <a:pt x="109" y="113"/>
                  <a:pt x="142" y="146"/>
                  <a:pt x="182" y="146"/>
                </a:cubicBezTo>
                <a:cubicBezTo>
                  <a:pt x="222" y="146"/>
                  <a:pt x="254" y="113"/>
                  <a:pt x="254" y="73"/>
                </a:cubicBezTo>
                <a:close/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6035675" y="2530475"/>
            <a:ext cx="9525" cy="3517900"/>
          </a:xfrm>
          <a:custGeom>
            <a:avLst/>
            <a:gdLst>
              <a:gd name="T0" fmla="*/ 0 w 16"/>
              <a:gd name="T1" fmla="*/ 120 h 5616"/>
              <a:gd name="T2" fmla="*/ 16 w 16"/>
              <a:gd name="T3" fmla="*/ 200 h 5616"/>
              <a:gd name="T4" fmla="*/ 0 w 16"/>
              <a:gd name="T5" fmla="*/ 200 h 5616"/>
              <a:gd name="T6" fmla="*/ 16 w 16"/>
              <a:gd name="T7" fmla="*/ 504 h 5616"/>
              <a:gd name="T8" fmla="*/ 8 w 16"/>
              <a:gd name="T9" fmla="*/ 384 h 5616"/>
              <a:gd name="T10" fmla="*/ 8 w 16"/>
              <a:gd name="T11" fmla="*/ 705 h 5616"/>
              <a:gd name="T12" fmla="*/ 16 w 16"/>
              <a:gd name="T13" fmla="*/ 585 h 5616"/>
              <a:gd name="T14" fmla="*/ 0 w 16"/>
              <a:gd name="T15" fmla="*/ 889 h 5616"/>
              <a:gd name="T16" fmla="*/ 16 w 16"/>
              <a:gd name="T17" fmla="*/ 969 h 5616"/>
              <a:gd name="T18" fmla="*/ 0 w 16"/>
              <a:gd name="T19" fmla="*/ 969 h 5616"/>
              <a:gd name="T20" fmla="*/ 16 w 16"/>
              <a:gd name="T21" fmla="*/ 1273 h 5616"/>
              <a:gd name="T22" fmla="*/ 8 w 16"/>
              <a:gd name="T23" fmla="*/ 1153 h 5616"/>
              <a:gd name="T24" fmla="*/ 8 w 16"/>
              <a:gd name="T25" fmla="*/ 1473 h 5616"/>
              <a:gd name="T26" fmla="*/ 16 w 16"/>
              <a:gd name="T27" fmla="*/ 1353 h 5616"/>
              <a:gd name="T28" fmla="*/ 0 w 16"/>
              <a:gd name="T29" fmla="*/ 1658 h 5616"/>
              <a:gd name="T30" fmla="*/ 16 w 16"/>
              <a:gd name="T31" fmla="*/ 1738 h 5616"/>
              <a:gd name="T32" fmla="*/ 0 w 16"/>
              <a:gd name="T33" fmla="*/ 1738 h 5616"/>
              <a:gd name="T34" fmla="*/ 16 w 16"/>
              <a:gd name="T35" fmla="*/ 2042 h 5616"/>
              <a:gd name="T36" fmla="*/ 8 w 16"/>
              <a:gd name="T37" fmla="*/ 1922 h 5616"/>
              <a:gd name="T38" fmla="*/ 8 w 16"/>
              <a:gd name="T39" fmla="*/ 2242 h 5616"/>
              <a:gd name="T40" fmla="*/ 16 w 16"/>
              <a:gd name="T41" fmla="*/ 2122 h 5616"/>
              <a:gd name="T42" fmla="*/ 0 w 16"/>
              <a:gd name="T43" fmla="*/ 2426 h 5616"/>
              <a:gd name="T44" fmla="*/ 16 w 16"/>
              <a:gd name="T45" fmla="*/ 2506 h 5616"/>
              <a:gd name="T46" fmla="*/ 0 w 16"/>
              <a:gd name="T47" fmla="*/ 2506 h 5616"/>
              <a:gd name="T48" fmla="*/ 16 w 16"/>
              <a:gd name="T49" fmla="*/ 2811 h 5616"/>
              <a:gd name="T50" fmla="*/ 8 w 16"/>
              <a:gd name="T51" fmla="*/ 2691 h 5616"/>
              <a:gd name="T52" fmla="*/ 8 w 16"/>
              <a:gd name="T53" fmla="*/ 3011 h 5616"/>
              <a:gd name="T54" fmla="*/ 16 w 16"/>
              <a:gd name="T55" fmla="*/ 2891 h 5616"/>
              <a:gd name="T56" fmla="*/ 0 w 16"/>
              <a:gd name="T57" fmla="*/ 3195 h 5616"/>
              <a:gd name="T58" fmla="*/ 16 w 16"/>
              <a:gd name="T59" fmla="*/ 3275 h 5616"/>
              <a:gd name="T60" fmla="*/ 0 w 16"/>
              <a:gd name="T61" fmla="*/ 3275 h 5616"/>
              <a:gd name="T62" fmla="*/ 16 w 16"/>
              <a:gd name="T63" fmla="*/ 3580 h 5616"/>
              <a:gd name="T64" fmla="*/ 8 w 16"/>
              <a:gd name="T65" fmla="*/ 3459 h 5616"/>
              <a:gd name="T66" fmla="*/ 8 w 16"/>
              <a:gd name="T67" fmla="*/ 3780 h 5616"/>
              <a:gd name="T68" fmla="*/ 16 w 16"/>
              <a:gd name="T69" fmla="*/ 3660 h 5616"/>
              <a:gd name="T70" fmla="*/ 0 w 16"/>
              <a:gd name="T71" fmla="*/ 3964 h 5616"/>
              <a:gd name="T72" fmla="*/ 16 w 16"/>
              <a:gd name="T73" fmla="*/ 4044 h 5616"/>
              <a:gd name="T74" fmla="*/ 0 w 16"/>
              <a:gd name="T75" fmla="*/ 4044 h 5616"/>
              <a:gd name="T76" fmla="*/ 16 w 16"/>
              <a:gd name="T77" fmla="*/ 4348 h 5616"/>
              <a:gd name="T78" fmla="*/ 8 w 16"/>
              <a:gd name="T79" fmla="*/ 4228 h 5616"/>
              <a:gd name="T80" fmla="*/ 8 w 16"/>
              <a:gd name="T81" fmla="*/ 4549 h 5616"/>
              <a:gd name="T82" fmla="*/ 16 w 16"/>
              <a:gd name="T83" fmla="*/ 4428 h 5616"/>
              <a:gd name="T84" fmla="*/ 0 w 16"/>
              <a:gd name="T85" fmla="*/ 4733 h 5616"/>
              <a:gd name="T86" fmla="*/ 16 w 16"/>
              <a:gd name="T87" fmla="*/ 4813 h 5616"/>
              <a:gd name="T88" fmla="*/ 0 w 16"/>
              <a:gd name="T89" fmla="*/ 4813 h 5616"/>
              <a:gd name="T90" fmla="*/ 16 w 16"/>
              <a:gd name="T91" fmla="*/ 5117 h 5616"/>
              <a:gd name="T92" fmla="*/ 8 w 16"/>
              <a:gd name="T93" fmla="*/ 4997 h 5616"/>
              <a:gd name="T94" fmla="*/ 8 w 16"/>
              <a:gd name="T95" fmla="*/ 5317 h 5616"/>
              <a:gd name="T96" fmla="*/ 16 w 16"/>
              <a:gd name="T97" fmla="*/ 5197 h 5616"/>
              <a:gd name="T98" fmla="*/ 0 w 16"/>
              <a:gd name="T99" fmla="*/ 5501 h 5616"/>
              <a:gd name="T100" fmla="*/ 16 w 16"/>
              <a:gd name="T101" fmla="*/ 5582 h 5616"/>
              <a:gd name="T102" fmla="*/ 0 w 16"/>
              <a:gd name="T103" fmla="*/ 5582 h 5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" h="5616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2" y="128"/>
                  <a:pt x="8" y="128"/>
                </a:cubicBezTo>
                <a:cubicBezTo>
                  <a:pt x="3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3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3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2" y="512"/>
                  <a:pt x="8" y="512"/>
                </a:cubicBezTo>
                <a:cubicBezTo>
                  <a:pt x="3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3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2" y="705"/>
                  <a:pt x="8" y="705"/>
                </a:cubicBezTo>
                <a:cubicBezTo>
                  <a:pt x="3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3" y="577"/>
                  <a:pt x="8" y="577"/>
                </a:cubicBezTo>
                <a:cubicBezTo>
                  <a:pt x="12" y="577"/>
                  <a:pt x="16" y="580"/>
                  <a:pt x="16" y="585"/>
                </a:cubicBezTo>
                <a:close/>
                <a:moveTo>
                  <a:pt x="16" y="777"/>
                </a:moveTo>
                <a:lnTo>
                  <a:pt x="16" y="889"/>
                </a:lnTo>
                <a:cubicBezTo>
                  <a:pt x="16" y="893"/>
                  <a:pt x="12" y="897"/>
                  <a:pt x="8" y="897"/>
                </a:cubicBezTo>
                <a:cubicBezTo>
                  <a:pt x="3" y="897"/>
                  <a:pt x="0" y="893"/>
                  <a:pt x="0" y="889"/>
                </a:cubicBezTo>
                <a:lnTo>
                  <a:pt x="0" y="777"/>
                </a:lnTo>
                <a:cubicBezTo>
                  <a:pt x="0" y="772"/>
                  <a:pt x="3" y="769"/>
                  <a:pt x="8" y="769"/>
                </a:cubicBezTo>
                <a:cubicBezTo>
                  <a:pt x="12" y="769"/>
                  <a:pt x="16" y="772"/>
                  <a:pt x="16" y="777"/>
                </a:cubicBezTo>
                <a:close/>
                <a:moveTo>
                  <a:pt x="16" y="969"/>
                </a:moveTo>
                <a:lnTo>
                  <a:pt x="16" y="1081"/>
                </a:lnTo>
                <a:cubicBezTo>
                  <a:pt x="16" y="1085"/>
                  <a:pt x="12" y="1089"/>
                  <a:pt x="8" y="1089"/>
                </a:cubicBezTo>
                <a:cubicBezTo>
                  <a:pt x="3" y="1089"/>
                  <a:pt x="0" y="1085"/>
                  <a:pt x="0" y="1081"/>
                </a:cubicBezTo>
                <a:lnTo>
                  <a:pt x="0" y="969"/>
                </a:lnTo>
                <a:cubicBezTo>
                  <a:pt x="0" y="965"/>
                  <a:pt x="3" y="961"/>
                  <a:pt x="8" y="961"/>
                </a:cubicBezTo>
                <a:cubicBezTo>
                  <a:pt x="12" y="961"/>
                  <a:pt x="16" y="965"/>
                  <a:pt x="16" y="969"/>
                </a:cubicBezTo>
                <a:close/>
                <a:moveTo>
                  <a:pt x="16" y="1161"/>
                </a:moveTo>
                <a:lnTo>
                  <a:pt x="16" y="1273"/>
                </a:lnTo>
                <a:cubicBezTo>
                  <a:pt x="16" y="1278"/>
                  <a:pt x="12" y="1281"/>
                  <a:pt x="8" y="1281"/>
                </a:cubicBezTo>
                <a:cubicBezTo>
                  <a:pt x="3" y="1281"/>
                  <a:pt x="0" y="1278"/>
                  <a:pt x="0" y="1273"/>
                </a:cubicBezTo>
                <a:lnTo>
                  <a:pt x="0" y="1161"/>
                </a:lnTo>
                <a:cubicBezTo>
                  <a:pt x="0" y="1157"/>
                  <a:pt x="3" y="1153"/>
                  <a:pt x="8" y="1153"/>
                </a:cubicBezTo>
                <a:cubicBezTo>
                  <a:pt x="12" y="1153"/>
                  <a:pt x="16" y="1157"/>
                  <a:pt x="16" y="1161"/>
                </a:cubicBezTo>
                <a:close/>
                <a:moveTo>
                  <a:pt x="16" y="1353"/>
                </a:moveTo>
                <a:lnTo>
                  <a:pt x="16" y="1465"/>
                </a:lnTo>
                <a:cubicBezTo>
                  <a:pt x="16" y="1470"/>
                  <a:pt x="12" y="1473"/>
                  <a:pt x="8" y="1473"/>
                </a:cubicBezTo>
                <a:cubicBezTo>
                  <a:pt x="3" y="1473"/>
                  <a:pt x="0" y="1470"/>
                  <a:pt x="0" y="1465"/>
                </a:cubicBezTo>
                <a:lnTo>
                  <a:pt x="0" y="1353"/>
                </a:lnTo>
                <a:cubicBezTo>
                  <a:pt x="0" y="1349"/>
                  <a:pt x="3" y="1345"/>
                  <a:pt x="8" y="1345"/>
                </a:cubicBezTo>
                <a:cubicBezTo>
                  <a:pt x="12" y="1345"/>
                  <a:pt x="16" y="1349"/>
                  <a:pt x="16" y="1353"/>
                </a:cubicBezTo>
                <a:close/>
                <a:moveTo>
                  <a:pt x="16" y="1546"/>
                </a:moveTo>
                <a:lnTo>
                  <a:pt x="16" y="1658"/>
                </a:lnTo>
                <a:cubicBezTo>
                  <a:pt x="16" y="1662"/>
                  <a:pt x="12" y="1666"/>
                  <a:pt x="8" y="1666"/>
                </a:cubicBezTo>
                <a:cubicBezTo>
                  <a:pt x="3" y="1666"/>
                  <a:pt x="0" y="1662"/>
                  <a:pt x="0" y="1658"/>
                </a:cubicBezTo>
                <a:lnTo>
                  <a:pt x="0" y="1546"/>
                </a:lnTo>
                <a:cubicBezTo>
                  <a:pt x="0" y="1541"/>
                  <a:pt x="3" y="1538"/>
                  <a:pt x="8" y="1538"/>
                </a:cubicBezTo>
                <a:cubicBezTo>
                  <a:pt x="12" y="1538"/>
                  <a:pt x="16" y="1541"/>
                  <a:pt x="16" y="1546"/>
                </a:cubicBezTo>
                <a:close/>
                <a:moveTo>
                  <a:pt x="16" y="1738"/>
                </a:moveTo>
                <a:lnTo>
                  <a:pt x="16" y="1850"/>
                </a:lnTo>
                <a:cubicBezTo>
                  <a:pt x="16" y="1854"/>
                  <a:pt x="12" y="1858"/>
                  <a:pt x="8" y="1858"/>
                </a:cubicBezTo>
                <a:cubicBezTo>
                  <a:pt x="3" y="1858"/>
                  <a:pt x="0" y="1854"/>
                  <a:pt x="0" y="1850"/>
                </a:cubicBezTo>
                <a:lnTo>
                  <a:pt x="0" y="1738"/>
                </a:lnTo>
                <a:cubicBezTo>
                  <a:pt x="0" y="1733"/>
                  <a:pt x="3" y="1730"/>
                  <a:pt x="8" y="1730"/>
                </a:cubicBezTo>
                <a:cubicBezTo>
                  <a:pt x="12" y="1730"/>
                  <a:pt x="16" y="1733"/>
                  <a:pt x="16" y="1738"/>
                </a:cubicBezTo>
                <a:close/>
                <a:moveTo>
                  <a:pt x="16" y="1930"/>
                </a:moveTo>
                <a:lnTo>
                  <a:pt x="16" y="2042"/>
                </a:lnTo>
                <a:cubicBezTo>
                  <a:pt x="16" y="2046"/>
                  <a:pt x="12" y="2050"/>
                  <a:pt x="8" y="2050"/>
                </a:cubicBezTo>
                <a:cubicBezTo>
                  <a:pt x="3" y="2050"/>
                  <a:pt x="0" y="2046"/>
                  <a:pt x="0" y="2042"/>
                </a:cubicBezTo>
                <a:lnTo>
                  <a:pt x="0" y="1930"/>
                </a:lnTo>
                <a:cubicBezTo>
                  <a:pt x="0" y="1925"/>
                  <a:pt x="3" y="1922"/>
                  <a:pt x="8" y="1922"/>
                </a:cubicBezTo>
                <a:cubicBezTo>
                  <a:pt x="12" y="1922"/>
                  <a:pt x="16" y="1925"/>
                  <a:pt x="16" y="1930"/>
                </a:cubicBezTo>
                <a:close/>
                <a:moveTo>
                  <a:pt x="16" y="2122"/>
                </a:moveTo>
                <a:lnTo>
                  <a:pt x="16" y="2234"/>
                </a:lnTo>
                <a:cubicBezTo>
                  <a:pt x="16" y="2239"/>
                  <a:pt x="12" y="2242"/>
                  <a:pt x="8" y="2242"/>
                </a:cubicBezTo>
                <a:cubicBezTo>
                  <a:pt x="3" y="2242"/>
                  <a:pt x="0" y="2239"/>
                  <a:pt x="0" y="2234"/>
                </a:cubicBezTo>
                <a:lnTo>
                  <a:pt x="0" y="2122"/>
                </a:lnTo>
                <a:cubicBezTo>
                  <a:pt x="0" y="2118"/>
                  <a:pt x="3" y="2114"/>
                  <a:pt x="8" y="2114"/>
                </a:cubicBezTo>
                <a:cubicBezTo>
                  <a:pt x="12" y="2114"/>
                  <a:pt x="16" y="2118"/>
                  <a:pt x="16" y="2122"/>
                </a:cubicBezTo>
                <a:close/>
                <a:moveTo>
                  <a:pt x="16" y="2314"/>
                </a:moveTo>
                <a:lnTo>
                  <a:pt x="16" y="2426"/>
                </a:lnTo>
                <a:cubicBezTo>
                  <a:pt x="16" y="2431"/>
                  <a:pt x="12" y="2434"/>
                  <a:pt x="8" y="2434"/>
                </a:cubicBezTo>
                <a:cubicBezTo>
                  <a:pt x="3" y="2434"/>
                  <a:pt x="0" y="2431"/>
                  <a:pt x="0" y="2426"/>
                </a:cubicBezTo>
                <a:lnTo>
                  <a:pt x="0" y="2314"/>
                </a:lnTo>
                <a:cubicBezTo>
                  <a:pt x="0" y="2310"/>
                  <a:pt x="3" y="2306"/>
                  <a:pt x="8" y="2306"/>
                </a:cubicBezTo>
                <a:cubicBezTo>
                  <a:pt x="12" y="2306"/>
                  <a:pt x="16" y="2310"/>
                  <a:pt x="16" y="2314"/>
                </a:cubicBezTo>
                <a:close/>
                <a:moveTo>
                  <a:pt x="16" y="2506"/>
                </a:moveTo>
                <a:lnTo>
                  <a:pt x="16" y="2619"/>
                </a:lnTo>
                <a:cubicBezTo>
                  <a:pt x="16" y="2623"/>
                  <a:pt x="12" y="2627"/>
                  <a:pt x="8" y="2627"/>
                </a:cubicBezTo>
                <a:cubicBezTo>
                  <a:pt x="3" y="2627"/>
                  <a:pt x="0" y="2623"/>
                  <a:pt x="0" y="2619"/>
                </a:cubicBezTo>
                <a:lnTo>
                  <a:pt x="0" y="2506"/>
                </a:lnTo>
                <a:cubicBezTo>
                  <a:pt x="0" y="2502"/>
                  <a:pt x="3" y="2498"/>
                  <a:pt x="8" y="2498"/>
                </a:cubicBezTo>
                <a:cubicBezTo>
                  <a:pt x="12" y="2498"/>
                  <a:pt x="16" y="2502"/>
                  <a:pt x="16" y="2506"/>
                </a:cubicBezTo>
                <a:close/>
                <a:moveTo>
                  <a:pt x="16" y="2699"/>
                </a:moveTo>
                <a:lnTo>
                  <a:pt x="16" y="2811"/>
                </a:lnTo>
                <a:cubicBezTo>
                  <a:pt x="16" y="2815"/>
                  <a:pt x="12" y="2819"/>
                  <a:pt x="8" y="2819"/>
                </a:cubicBezTo>
                <a:cubicBezTo>
                  <a:pt x="3" y="2819"/>
                  <a:pt x="0" y="2815"/>
                  <a:pt x="0" y="2811"/>
                </a:cubicBezTo>
                <a:lnTo>
                  <a:pt x="0" y="2699"/>
                </a:lnTo>
                <a:cubicBezTo>
                  <a:pt x="0" y="2694"/>
                  <a:pt x="3" y="2691"/>
                  <a:pt x="8" y="2691"/>
                </a:cubicBezTo>
                <a:cubicBezTo>
                  <a:pt x="12" y="2691"/>
                  <a:pt x="16" y="2694"/>
                  <a:pt x="16" y="2699"/>
                </a:cubicBezTo>
                <a:close/>
                <a:moveTo>
                  <a:pt x="16" y="2891"/>
                </a:moveTo>
                <a:lnTo>
                  <a:pt x="16" y="3003"/>
                </a:lnTo>
                <a:cubicBezTo>
                  <a:pt x="16" y="3007"/>
                  <a:pt x="12" y="3011"/>
                  <a:pt x="8" y="3011"/>
                </a:cubicBezTo>
                <a:cubicBezTo>
                  <a:pt x="3" y="3011"/>
                  <a:pt x="0" y="3007"/>
                  <a:pt x="0" y="3003"/>
                </a:cubicBezTo>
                <a:lnTo>
                  <a:pt x="0" y="2891"/>
                </a:lnTo>
                <a:cubicBezTo>
                  <a:pt x="0" y="2886"/>
                  <a:pt x="3" y="2883"/>
                  <a:pt x="8" y="2883"/>
                </a:cubicBezTo>
                <a:cubicBezTo>
                  <a:pt x="12" y="2883"/>
                  <a:pt x="16" y="2886"/>
                  <a:pt x="16" y="2891"/>
                </a:cubicBezTo>
                <a:close/>
                <a:moveTo>
                  <a:pt x="16" y="3083"/>
                </a:moveTo>
                <a:lnTo>
                  <a:pt x="16" y="3195"/>
                </a:lnTo>
                <a:cubicBezTo>
                  <a:pt x="16" y="3200"/>
                  <a:pt x="12" y="3203"/>
                  <a:pt x="8" y="3203"/>
                </a:cubicBezTo>
                <a:cubicBezTo>
                  <a:pt x="3" y="3203"/>
                  <a:pt x="0" y="3200"/>
                  <a:pt x="0" y="3195"/>
                </a:cubicBezTo>
                <a:lnTo>
                  <a:pt x="0" y="3083"/>
                </a:lnTo>
                <a:cubicBezTo>
                  <a:pt x="0" y="3079"/>
                  <a:pt x="3" y="3075"/>
                  <a:pt x="8" y="3075"/>
                </a:cubicBezTo>
                <a:cubicBezTo>
                  <a:pt x="12" y="3075"/>
                  <a:pt x="16" y="3079"/>
                  <a:pt x="16" y="3083"/>
                </a:cubicBezTo>
                <a:close/>
                <a:moveTo>
                  <a:pt x="16" y="3275"/>
                </a:moveTo>
                <a:lnTo>
                  <a:pt x="16" y="3387"/>
                </a:lnTo>
                <a:cubicBezTo>
                  <a:pt x="16" y="3392"/>
                  <a:pt x="12" y="3395"/>
                  <a:pt x="8" y="3395"/>
                </a:cubicBezTo>
                <a:cubicBezTo>
                  <a:pt x="3" y="3395"/>
                  <a:pt x="0" y="3392"/>
                  <a:pt x="0" y="3387"/>
                </a:cubicBezTo>
                <a:lnTo>
                  <a:pt x="0" y="3275"/>
                </a:lnTo>
                <a:cubicBezTo>
                  <a:pt x="0" y="3271"/>
                  <a:pt x="3" y="3267"/>
                  <a:pt x="8" y="3267"/>
                </a:cubicBezTo>
                <a:cubicBezTo>
                  <a:pt x="12" y="3267"/>
                  <a:pt x="16" y="3271"/>
                  <a:pt x="16" y="3275"/>
                </a:cubicBezTo>
                <a:close/>
                <a:moveTo>
                  <a:pt x="16" y="3467"/>
                </a:moveTo>
                <a:lnTo>
                  <a:pt x="16" y="3580"/>
                </a:lnTo>
                <a:cubicBezTo>
                  <a:pt x="16" y="3584"/>
                  <a:pt x="12" y="3588"/>
                  <a:pt x="8" y="3588"/>
                </a:cubicBezTo>
                <a:cubicBezTo>
                  <a:pt x="3" y="3588"/>
                  <a:pt x="0" y="3584"/>
                  <a:pt x="0" y="3580"/>
                </a:cubicBezTo>
                <a:lnTo>
                  <a:pt x="0" y="3467"/>
                </a:lnTo>
                <a:cubicBezTo>
                  <a:pt x="0" y="3463"/>
                  <a:pt x="3" y="3459"/>
                  <a:pt x="8" y="3459"/>
                </a:cubicBezTo>
                <a:cubicBezTo>
                  <a:pt x="12" y="3459"/>
                  <a:pt x="16" y="3463"/>
                  <a:pt x="16" y="3467"/>
                </a:cubicBezTo>
                <a:close/>
                <a:moveTo>
                  <a:pt x="16" y="3660"/>
                </a:moveTo>
                <a:lnTo>
                  <a:pt x="16" y="3772"/>
                </a:lnTo>
                <a:cubicBezTo>
                  <a:pt x="16" y="3776"/>
                  <a:pt x="12" y="3780"/>
                  <a:pt x="8" y="3780"/>
                </a:cubicBezTo>
                <a:cubicBezTo>
                  <a:pt x="3" y="3780"/>
                  <a:pt x="0" y="3776"/>
                  <a:pt x="0" y="3772"/>
                </a:cubicBezTo>
                <a:lnTo>
                  <a:pt x="0" y="3660"/>
                </a:lnTo>
                <a:cubicBezTo>
                  <a:pt x="0" y="3655"/>
                  <a:pt x="3" y="3652"/>
                  <a:pt x="8" y="3652"/>
                </a:cubicBezTo>
                <a:cubicBezTo>
                  <a:pt x="12" y="3652"/>
                  <a:pt x="16" y="3655"/>
                  <a:pt x="16" y="3660"/>
                </a:cubicBezTo>
                <a:close/>
                <a:moveTo>
                  <a:pt x="16" y="3852"/>
                </a:moveTo>
                <a:lnTo>
                  <a:pt x="16" y="3964"/>
                </a:lnTo>
                <a:cubicBezTo>
                  <a:pt x="16" y="3968"/>
                  <a:pt x="12" y="3972"/>
                  <a:pt x="8" y="3972"/>
                </a:cubicBezTo>
                <a:cubicBezTo>
                  <a:pt x="3" y="3972"/>
                  <a:pt x="0" y="3968"/>
                  <a:pt x="0" y="3964"/>
                </a:cubicBezTo>
                <a:lnTo>
                  <a:pt x="0" y="3852"/>
                </a:lnTo>
                <a:cubicBezTo>
                  <a:pt x="0" y="3847"/>
                  <a:pt x="3" y="3844"/>
                  <a:pt x="8" y="3844"/>
                </a:cubicBezTo>
                <a:cubicBezTo>
                  <a:pt x="12" y="3844"/>
                  <a:pt x="16" y="3847"/>
                  <a:pt x="16" y="3852"/>
                </a:cubicBezTo>
                <a:close/>
                <a:moveTo>
                  <a:pt x="16" y="4044"/>
                </a:moveTo>
                <a:lnTo>
                  <a:pt x="16" y="4156"/>
                </a:lnTo>
                <a:cubicBezTo>
                  <a:pt x="16" y="4161"/>
                  <a:pt x="12" y="4164"/>
                  <a:pt x="8" y="4164"/>
                </a:cubicBezTo>
                <a:cubicBezTo>
                  <a:pt x="3" y="4164"/>
                  <a:pt x="0" y="4161"/>
                  <a:pt x="0" y="4156"/>
                </a:cubicBezTo>
                <a:lnTo>
                  <a:pt x="0" y="4044"/>
                </a:lnTo>
                <a:cubicBezTo>
                  <a:pt x="0" y="4040"/>
                  <a:pt x="3" y="4036"/>
                  <a:pt x="8" y="4036"/>
                </a:cubicBezTo>
                <a:cubicBezTo>
                  <a:pt x="12" y="4036"/>
                  <a:pt x="16" y="4040"/>
                  <a:pt x="16" y="4044"/>
                </a:cubicBezTo>
                <a:close/>
                <a:moveTo>
                  <a:pt x="16" y="4236"/>
                </a:moveTo>
                <a:lnTo>
                  <a:pt x="16" y="4348"/>
                </a:lnTo>
                <a:cubicBezTo>
                  <a:pt x="16" y="4353"/>
                  <a:pt x="12" y="4356"/>
                  <a:pt x="8" y="4356"/>
                </a:cubicBezTo>
                <a:cubicBezTo>
                  <a:pt x="3" y="4356"/>
                  <a:pt x="0" y="4353"/>
                  <a:pt x="0" y="4348"/>
                </a:cubicBezTo>
                <a:lnTo>
                  <a:pt x="0" y="4236"/>
                </a:lnTo>
                <a:cubicBezTo>
                  <a:pt x="0" y="4232"/>
                  <a:pt x="3" y="4228"/>
                  <a:pt x="8" y="4228"/>
                </a:cubicBezTo>
                <a:cubicBezTo>
                  <a:pt x="12" y="4228"/>
                  <a:pt x="16" y="4232"/>
                  <a:pt x="16" y="4236"/>
                </a:cubicBezTo>
                <a:close/>
                <a:moveTo>
                  <a:pt x="16" y="4428"/>
                </a:moveTo>
                <a:lnTo>
                  <a:pt x="16" y="4541"/>
                </a:lnTo>
                <a:cubicBezTo>
                  <a:pt x="16" y="4545"/>
                  <a:pt x="12" y="4549"/>
                  <a:pt x="8" y="4549"/>
                </a:cubicBezTo>
                <a:cubicBezTo>
                  <a:pt x="3" y="4549"/>
                  <a:pt x="0" y="4545"/>
                  <a:pt x="0" y="4541"/>
                </a:cubicBezTo>
                <a:lnTo>
                  <a:pt x="0" y="4428"/>
                </a:lnTo>
                <a:cubicBezTo>
                  <a:pt x="0" y="4424"/>
                  <a:pt x="3" y="4420"/>
                  <a:pt x="8" y="4420"/>
                </a:cubicBezTo>
                <a:cubicBezTo>
                  <a:pt x="12" y="4420"/>
                  <a:pt x="16" y="4424"/>
                  <a:pt x="16" y="4428"/>
                </a:cubicBezTo>
                <a:close/>
                <a:moveTo>
                  <a:pt x="16" y="4621"/>
                </a:moveTo>
                <a:lnTo>
                  <a:pt x="16" y="4733"/>
                </a:lnTo>
                <a:cubicBezTo>
                  <a:pt x="16" y="4737"/>
                  <a:pt x="12" y="4741"/>
                  <a:pt x="8" y="4741"/>
                </a:cubicBezTo>
                <a:cubicBezTo>
                  <a:pt x="3" y="4741"/>
                  <a:pt x="0" y="4737"/>
                  <a:pt x="0" y="4733"/>
                </a:cubicBezTo>
                <a:lnTo>
                  <a:pt x="0" y="4621"/>
                </a:lnTo>
                <a:cubicBezTo>
                  <a:pt x="0" y="4616"/>
                  <a:pt x="3" y="4613"/>
                  <a:pt x="8" y="4613"/>
                </a:cubicBezTo>
                <a:cubicBezTo>
                  <a:pt x="12" y="4613"/>
                  <a:pt x="16" y="4616"/>
                  <a:pt x="16" y="4621"/>
                </a:cubicBezTo>
                <a:close/>
                <a:moveTo>
                  <a:pt x="16" y="4813"/>
                </a:moveTo>
                <a:lnTo>
                  <a:pt x="16" y="4925"/>
                </a:lnTo>
                <a:cubicBezTo>
                  <a:pt x="16" y="4929"/>
                  <a:pt x="12" y="4933"/>
                  <a:pt x="8" y="4933"/>
                </a:cubicBezTo>
                <a:cubicBezTo>
                  <a:pt x="3" y="4933"/>
                  <a:pt x="0" y="4929"/>
                  <a:pt x="0" y="4925"/>
                </a:cubicBezTo>
                <a:lnTo>
                  <a:pt x="0" y="4813"/>
                </a:lnTo>
                <a:cubicBezTo>
                  <a:pt x="0" y="4808"/>
                  <a:pt x="3" y="4805"/>
                  <a:pt x="8" y="4805"/>
                </a:cubicBezTo>
                <a:cubicBezTo>
                  <a:pt x="12" y="4805"/>
                  <a:pt x="16" y="4808"/>
                  <a:pt x="16" y="4813"/>
                </a:cubicBezTo>
                <a:close/>
                <a:moveTo>
                  <a:pt x="16" y="5005"/>
                </a:moveTo>
                <a:lnTo>
                  <a:pt x="16" y="5117"/>
                </a:lnTo>
                <a:cubicBezTo>
                  <a:pt x="16" y="5122"/>
                  <a:pt x="12" y="5125"/>
                  <a:pt x="8" y="5125"/>
                </a:cubicBezTo>
                <a:cubicBezTo>
                  <a:pt x="3" y="5125"/>
                  <a:pt x="0" y="5122"/>
                  <a:pt x="0" y="5117"/>
                </a:cubicBezTo>
                <a:lnTo>
                  <a:pt x="0" y="5005"/>
                </a:lnTo>
                <a:cubicBezTo>
                  <a:pt x="0" y="5001"/>
                  <a:pt x="3" y="4997"/>
                  <a:pt x="8" y="4997"/>
                </a:cubicBezTo>
                <a:cubicBezTo>
                  <a:pt x="12" y="4997"/>
                  <a:pt x="16" y="5001"/>
                  <a:pt x="16" y="5005"/>
                </a:cubicBezTo>
                <a:close/>
                <a:moveTo>
                  <a:pt x="16" y="5197"/>
                </a:moveTo>
                <a:lnTo>
                  <a:pt x="16" y="5309"/>
                </a:lnTo>
                <a:cubicBezTo>
                  <a:pt x="16" y="5314"/>
                  <a:pt x="12" y="5317"/>
                  <a:pt x="8" y="5317"/>
                </a:cubicBezTo>
                <a:cubicBezTo>
                  <a:pt x="3" y="5317"/>
                  <a:pt x="0" y="5314"/>
                  <a:pt x="0" y="5309"/>
                </a:cubicBezTo>
                <a:lnTo>
                  <a:pt x="0" y="5197"/>
                </a:lnTo>
                <a:cubicBezTo>
                  <a:pt x="0" y="5193"/>
                  <a:pt x="3" y="5189"/>
                  <a:pt x="8" y="5189"/>
                </a:cubicBezTo>
                <a:cubicBezTo>
                  <a:pt x="12" y="5189"/>
                  <a:pt x="16" y="5193"/>
                  <a:pt x="16" y="5197"/>
                </a:cubicBezTo>
                <a:close/>
                <a:moveTo>
                  <a:pt x="16" y="5389"/>
                </a:moveTo>
                <a:lnTo>
                  <a:pt x="16" y="5501"/>
                </a:lnTo>
                <a:cubicBezTo>
                  <a:pt x="16" y="5506"/>
                  <a:pt x="12" y="5509"/>
                  <a:pt x="8" y="5509"/>
                </a:cubicBezTo>
                <a:cubicBezTo>
                  <a:pt x="3" y="5509"/>
                  <a:pt x="0" y="5506"/>
                  <a:pt x="0" y="5501"/>
                </a:cubicBezTo>
                <a:lnTo>
                  <a:pt x="0" y="5389"/>
                </a:lnTo>
                <a:cubicBezTo>
                  <a:pt x="0" y="5385"/>
                  <a:pt x="3" y="5381"/>
                  <a:pt x="8" y="5381"/>
                </a:cubicBezTo>
                <a:cubicBezTo>
                  <a:pt x="12" y="5381"/>
                  <a:pt x="16" y="5385"/>
                  <a:pt x="16" y="5389"/>
                </a:cubicBezTo>
                <a:close/>
                <a:moveTo>
                  <a:pt x="16" y="5582"/>
                </a:moveTo>
                <a:lnTo>
                  <a:pt x="16" y="5608"/>
                </a:lnTo>
                <a:cubicBezTo>
                  <a:pt x="16" y="5612"/>
                  <a:pt x="12" y="5616"/>
                  <a:pt x="8" y="5616"/>
                </a:cubicBezTo>
                <a:cubicBezTo>
                  <a:pt x="3" y="5616"/>
                  <a:pt x="0" y="5612"/>
                  <a:pt x="0" y="5608"/>
                </a:cubicBezTo>
                <a:lnTo>
                  <a:pt x="0" y="5582"/>
                </a:lnTo>
                <a:cubicBezTo>
                  <a:pt x="0" y="5577"/>
                  <a:pt x="3" y="5574"/>
                  <a:pt x="8" y="5574"/>
                </a:cubicBezTo>
                <a:cubicBezTo>
                  <a:pt x="12" y="5574"/>
                  <a:pt x="16" y="5577"/>
                  <a:pt x="16" y="5582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700713" y="2193925"/>
            <a:ext cx="677863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711440" y="2193925"/>
            <a:ext cx="677863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843588" y="2247900"/>
            <a:ext cx="49688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Client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10255250" y="2193925"/>
            <a:ext cx="676275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0379075" y="2247900"/>
            <a:ext cx="5270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Server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0479088" y="1814513"/>
            <a:ext cx="228600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0479088" y="1814513"/>
            <a:ext cx="228600" cy="341313"/>
          </a:xfrm>
          <a:prstGeom prst="rect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10650538" y="1984375"/>
            <a:ext cx="26988" cy="2540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10650538" y="1984375"/>
            <a:ext cx="26988" cy="25400"/>
          </a:xfrm>
          <a:prstGeom prst="ellips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6" name="Freeform 23"/>
          <p:cNvSpPr>
            <a:spLocks noEditPoints="1"/>
          </p:cNvSpPr>
          <p:nvPr/>
        </p:nvSpPr>
        <p:spPr bwMode="auto">
          <a:xfrm>
            <a:off x="10566400" y="2039938"/>
            <a:ext cx="111125" cy="60325"/>
          </a:xfrm>
          <a:custGeom>
            <a:avLst/>
            <a:gdLst>
              <a:gd name="T0" fmla="*/ 0 w 70"/>
              <a:gd name="T1" fmla="*/ 38 h 38"/>
              <a:gd name="T2" fmla="*/ 70 w 70"/>
              <a:gd name="T3" fmla="*/ 38 h 38"/>
              <a:gd name="T4" fmla="*/ 70 w 70"/>
              <a:gd name="T5" fmla="*/ 32 h 38"/>
              <a:gd name="T6" fmla="*/ 0 w 70"/>
              <a:gd name="T7" fmla="*/ 32 h 38"/>
              <a:gd name="T8" fmla="*/ 0 w 70"/>
              <a:gd name="T9" fmla="*/ 38 h 38"/>
              <a:gd name="T10" fmla="*/ 0 w 70"/>
              <a:gd name="T11" fmla="*/ 22 h 38"/>
              <a:gd name="T12" fmla="*/ 70 w 70"/>
              <a:gd name="T13" fmla="*/ 22 h 38"/>
              <a:gd name="T14" fmla="*/ 70 w 70"/>
              <a:gd name="T15" fmla="*/ 16 h 38"/>
              <a:gd name="T16" fmla="*/ 0 w 70"/>
              <a:gd name="T17" fmla="*/ 16 h 38"/>
              <a:gd name="T18" fmla="*/ 0 w 70"/>
              <a:gd name="T19" fmla="*/ 22 h 38"/>
              <a:gd name="T20" fmla="*/ 0 w 70"/>
              <a:gd name="T21" fmla="*/ 5 h 38"/>
              <a:gd name="T22" fmla="*/ 70 w 70"/>
              <a:gd name="T23" fmla="*/ 5 h 38"/>
              <a:gd name="T24" fmla="*/ 70 w 70"/>
              <a:gd name="T25" fmla="*/ 0 h 38"/>
              <a:gd name="T26" fmla="*/ 0 w 70"/>
              <a:gd name="T27" fmla="*/ 0 h 38"/>
              <a:gd name="T28" fmla="*/ 0 w 70"/>
              <a:gd name="T29" fmla="*/ 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0" h="38">
                <a:moveTo>
                  <a:pt x="0" y="38"/>
                </a:moveTo>
                <a:lnTo>
                  <a:pt x="70" y="38"/>
                </a:lnTo>
                <a:lnTo>
                  <a:pt x="70" y="32"/>
                </a:lnTo>
                <a:lnTo>
                  <a:pt x="0" y="32"/>
                </a:lnTo>
                <a:lnTo>
                  <a:pt x="0" y="38"/>
                </a:lnTo>
                <a:close/>
                <a:moveTo>
                  <a:pt x="0" y="22"/>
                </a:moveTo>
                <a:lnTo>
                  <a:pt x="70" y="22"/>
                </a:lnTo>
                <a:lnTo>
                  <a:pt x="70" y="16"/>
                </a:lnTo>
                <a:lnTo>
                  <a:pt x="0" y="16"/>
                </a:lnTo>
                <a:lnTo>
                  <a:pt x="0" y="22"/>
                </a:lnTo>
                <a:close/>
                <a:moveTo>
                  <a:pt x="0" y="5"/>
                </a:moveTo>
                <a:lnTo>
                  <a:pt x="70" y="5"/>
                </a:lnTo>
                <a:lnTo>
                  <a:pt x="70" y="0"/>
                </a:lnTo>
                <a:lnTo>
                  <a:pt x="0" y="0"/>
                </a:lnTo>
                <a:lnTo>
                  <a:pt x="0" y="5"/>
                </a:lnTo>
                <a:close/>
              </a:path>
            </a:pathLst>
          </a:custGeom>
          <a:solidFill>
            <a:srgbClr val="3185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7" name="Freeform 24"/>
          <p:cNvSpPr>
            <a:spLocks noEditPoints="1"/>
          </p:cNvSpPr>
          <p:nvPr/>
        </p:nvSpPr>
        <p:spPr bwMode="auto">
          <a:xfrm>
            <a:off x="6022975" y="3363913"/>
            <a:ext cx="4562475" cy="9525"/>
          </a:xfrm>
          <a:custGeom>
            <a:avLst/>
            <a:gdLst>
              <a:gd name="T0" fmla="*/ 7325 w 7333"/>
              <a:gd name="T1" fmla="*/ 0 h 16"/>
              <a:gd name="T2" fmla="*/ 7013 w 7333"/>
              <a:gd name="T3" fmla="*/ 8 h 16"/>
              <a:gd name="T4" fmla="*/ 6940 w 7333"/>
              <a:gd name="T5" fmla="*/ 16 h 16"/>
              <a:gd name="T6" fmla="*/ 6949 w 7333"/>
              <a:gd name="T7" fmla="*/ 8 h 16"/>
              <a:gd name="T8" fmla="*/ 6636 w 7333"/>
              <a:gd name="T9" fmla="*/ 0 h 16"/>
              <a:gd name="T10" fmla="*/ 6444 w 7333"/>
              <a:gd name="T11" fmla="*/ 16 h 16"/>
              <a:gd name="T12" fmla="*/ 6556 w 7333"/>
              <a:gd name="T13" fmla="*/ 16 h 16"/>
              <a:gd name="T14" fmla="*/ 6364 w 7333"/>
              <a:gd name="T15" fmla="*/ 0 h 16"/>
              <a:gd name="T16" fmla="*/ 6052 w 7333"/>
              <a:gd name="T17" fmla="*/ 8 h 16"/>
              <a:gd name="T18" fmla="*/ 5980 w 7333"/>
              <a:gd name="T19" fmla="*/ 16 h 16"/>
              <a:gd name="T20" fmla="*/ 5988 w 7333"/>
              <a:gd name="T21" fmla="*/ 8 h 16"/>
              <a:gd name="T22" fmla="*/ 5675 w 7333"/>
              <a:gd name="T23" fmla="*/ 0 h 16"/>
              <a:gd name="T24" fmla="*/ 5483 w 7333"/>
              <a:gd name="T25" fmla="*/ 16 h 16"/>
              <a:gd name="T26" fmla="*/ 5595 w 7333"/>
              <a:gd name="T27" fmla="*/ 16 h 16"/>
              <a:gd name="T28" fmla="*/ 5403 w 7333"/>
              <a:gd name="T29" fmla="*/ 0 h 16"/>
              <a:gd name="T30" fmla="*/ 5091 w 7333"/>
              <a:gd name="T31" fmla="*/ 8 h 16"/>
              <a:gd name="T32" fmla="*/ 5019 w 7333"/>
              <a:gd name="T33" fmla="*/ 16 h 16"/>
              <a:gd name="T34" fmla="*/ 5027 w 7333"/>
              <a:gd name="T35" fmla="*/ 8 h 16"/>
              <a:gd name="T36" fmla="*/ 4714 w 7333"/>
              <a:gd name="T37" fmla="*/ 0 h 16"/>
              <a:gd name="T38" fmla="*/ 4522 w 7333"/>
              <a:gd name="T39" fmla="*/ 16 h 16"/>
              <a:gd name="T40" fmla="*/ 4634 w 7333"/>
              <a:gd name="T41" fmla="*/ 16 h 16"/>
              <a:gd name="T42" fmla="*/ 4442 w 7333"/>
              <a:gd name="T43" fmla="*/ 0 h 16"/>
              <a:gd name="T44" fmla="*/ 4130 w 7333"/>
              <a:gd name="T45" fmla="*/ 8 h 16"/>
              <a:gd name="T46" fmla="*/ 4058 w 7333"/>
              <a:gd name="T47" fmla="*/ 16 h 16"/>
              <a:gd name="T48" fmla="*/ 4066 w 7333"/>
              <a:gd name="T49" fmla="*/ 8 h 16"/>
              <a:gd name="T50" fmla="*/ 3753 w 7333"/>
              <a:gd name="T51" fmla="*/ 0 h 16"/>
              <a:gd name="T52" fmla="*/ 3561 w 7333"/>
              <a:gd name="T53" fmla="*/ 16 h 16"/>
              <a:gd name="T54" fmla="*/ 3673 w 7333"/>
              <a:gd name="T55" fmla="*/ 16 h 16"/>
              <a:gd name="T56" fmla="*/ 3481 w 7333"/>
              <a:gd name="T57" fmla="*/ 0 h 16"/>
              <a:gd name="T58" fmla="*/ 3169 w 7333"/>
              <a:gd name="T59" fmla="*/ 8 h 16"/>
              <a:gd name="T60" fmla="*/ 3097 w 7333"/>
              <a:gd name="T61" fmla="*/ 16 h 16"/>
              <a:gd name="T62" fmla="*/ 3105 w 7333"/>
              <a:gd name="T63" fmla="*/ 8 h 16"/>
              <a:gd name="T64" fmla="*/ 2792 w 7333"/>
              <a:gd name="T65" fmla="*/ 0 h 16"/>
              <a:gd name="T66" fmla="*/ 2600 w 7333"/>
              <a:gd name="T67" fmla="*/ 16 h 16"/>
              <a:gd name="T68" fmla="*/ 2712 w 7333"/>
              <a:gd name="T69" fmla="*/ 16 h 16"/>
              <a:gd name="T70" fmla="*/ 2520 w 7333"/>
              <a:gd name="T71" fmla="*/ 0 h 16"/>
              <a:gd name="T72" fmla="*/ 2208 w 7333"/>
              <a:gd name="T73" fmla="*/ 8 h 16"/>
              <a:gd name="T74" fmla="*/ 2136 w 7333"/>
              <a:gd name="T75" fmla="*/ 16 h 16"/>
              <a:gd name="T76" fmla="*/ 2144 w 7333"/>
              <a:gd name="T77" fmla="*/ 8 h 16"/>
              <a:gd name="T78" fmla="*/ 1831 w 7333"/>
              <a:gd name="T79" fmla="*/ 0 h 16"/>
              <a:gd name="T80" fmla="*/ 1639 w 7333"/>
              <a:gd name="T81" fmla="*/ 16 h 16"/>
              <a:gd name="T82" fmla="*/ 1751 w 7333"/>
              <a:gd name="T83" fmla="*/ 16 h 16"/>
              <a:gd name="T84" fmla="*/ 1559 w 7333"/>
              <a:gd name="T85" fmla="*/ 0 h 16"/>
              <a:gd name="T86" fmla="*/ 1247 w 7333"/>
              <a:gd name="T87" fmla="*/ 8 h 16"/>
              <a:gd name="T88" fmla="*/ 1175 w 7333"/>
              <a:gd name="T89" fmla="*/ 16 h 16"/>
              <a:gd name="T90" fmla="*/ 1183 w 7333"/>
              <a:gd name="T91" fmla="*/ 8 h 16"/>
              <a:gd name="T92" fmla="*/ 870 w 7333"/>
              <a:gd name="T93" fmla="*/ 0 h 16"/>
              <a:gd name="T94" fmla="*/ 678 w 7333"/>
              <a:gd name="T95" fmla="*/ 16 h 16"/>
              <a:gd name="T96" fmla="*/ 790 w 7333"/>
              <a:gd name="T97" fmla="*/ 16 h 16"/>
              <a:gd name="T98" fmla="*/ 598 w 7333"/>
              <a:gd name="T99" fmla="*/ 0 h 16"/>
              <a:gd name="T100" fmla="*/ 286 w 7333"/>
              <a:gd name="T101" fmla="*/ 8 h 16"/>
              <a:gd name="T102" fmla="*/ 214 w 7333"/>
              <a:gd name="T103" fmla="*/ 16 h 16"/>
              <a:gd name="T104" fmla="*/ 222 w 7333"/>
              <a:gd name="T105" fmla="*/ 8 h 16"/>
              <a:gd name="T106" fmla="*/ 8 w 7333"/>
              <a:gd name="T10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33" h="16">
                <a:moveTo>
                  <a:pt x="7325" y="16"/>
                </a:moveTo>
                <a:lnTo>
                  <a:pt x="7213" y="16"/>
                </a:lnTo>
                <a:cubicBezTo>
                  <a:pt x="7208" y="16"/>
                  <a:pt x="7205" y="12"/>
                  <a:pt x="7205" y="8"/>
                </a:cubicBezTo>
                <a:cubicBezTo>
                  <a:pt x="7205" y="3"/>
                  <a:pt x="7208" y="0"/>
                  <a:pt x="7213" y="0"/>
                </a:cubicBezTo>
                <a:lnTo>
                  <a:pt x="7325" y="0"/>
                </a:lnTo>
                <a:cubicBezTo>
                  <a:pt x="7329" y="0"/>
                  <a:pt x="7333" y="3"/>
                  <a:pt x="7333" y="8"/>
                </a:cubicBezTo>
                <a:cubicBezTo>
                  <a:pt x="7333" y="12"/>
                  <a:pt x="7329" y="16"/>
                  <a:pt x="7325" y="16"/>
                </a:cubicBezTo>
                <a:close/>
                <a:moveTo>
                  <a:pt x="7133" y="16"/>
                </a:moveTo>
                <a:lnTo>
                  <a:pt x="7021" y="16"/>
                </a:lnTo>
                <a:cubicBezTo>
                  <a:pt x="7016" y="16"/>
                  <a:pt x="7013" y="12"/>
                  <a:pt x="7013" y="8"/>
                </a:cubicBezTo>
                <a:cubicBezTo>
                  <a:pt x="7013" y="3"/>
                  <a:pt x="7016" y="0"/>
                  <a:pt x="7021" y="0"/>
                </a:cubicBezTo>
                <a:lnTo>
                  <a:pt x="7133" y="0"/>
                </a:lnTo>
                <a:cubicBezTo>
                  <a:pt x="7137" y="0"/>
                  <a:pt x="7141" y="3"/>
                  <a:pt x="7141" y="8"/>
                </a:cubicBezTo>
                <a:cubicBezTo>
                  <a:pt x="7141" y="12"/>
                  <a:pt x="7137" y="16"/>
                  <a:pt x="7133" y="16"/>
                </a:cubicBezTo>
                <a:close/>
                <a:moveTo>
                  <a:pt x="6940" y="16"/>
                </a:moveTo>
                <a:lnTo>
                  <a:pt x="6828" y="16"/>
                </a:lnTo>
                <a:cubicBezTo>
                  <a:pt x="6824" y="16"/>
                  <a:pt x="6820" y="12"/>
                  <a:pt x="6820" y="8"/>
                </a:cubicBezTo>
                <a:cubicBezTo>
                  <a:pt x="6820" y="3"/>
                  <a:pt x="6824" y="0"/>
                  <a:pt x="6828" y="0"/>
                </a:cubicBezTo>
                <a:lnTo>
                  <a:pt x="6940" y="0"/>
                </a:lnTo>
                <a:cubicBezTo>
                  <a:pt x="6945" y="0"/>
                  <a:pt x="6949" y="3"/>
                  <a:pt x="6949" y="8"/>
                </a:cubicBezTo>
                <a:cubicBezTo>
                  <a:pt x="6949" y="12"/>
                  <a:pt x="6945" y="16"/>
                  <a:pt x="6940" y="16"/>
                </a:cubicBezTo>
                <a:close/>
                <a:moveTo>
                  <a:pt x="6748" y="16"/>
                </a:moveTo>
                <a:lnTo>
                  <a:pt x="6636" y="16"/>
                </a:lnTo>
                <a:cubicBezTo>
                  <a:pt x="6632" y="16"/>
                  <a:pt x="6628" y="12"/>
                  <a:pt x="6628" y="8"/>
                </a:cubicBezTo>
                <a:cubicBezTo>
                  <a:pt x="6628" y="3"/>
                  <a:pt x="6632" y="0"/>
                  <a:pt x="6636" y="0"/>
                </a:cubicBezTo>
                <a:lnTo>
                  <a:pt x="6748" y="0"/>
                </a:lnTo>
                <a:cubicBezTo>
                  <a:pt x="6753" y="0"/>
                  <a:pt x="6756" y="3"/>
                  <a:pt x="6756" y="8"/>
                </a:cubicBezTo>
                <a:cubicBezTo>
                  <a:pt x="6756" y="12"/>
                  <a:pt x="6753" y="16"/>
                  <a:pt x="6748" y="16"/>
                </a:cubicBezTo>
                <a:close/>
                <a:moveTo>
                  <a:pt x="6556" y="16"/>
                </a:moveTo>
                <a:lnTo>
                  <a:pt x="6444" y="16"/>
                </a:lnTo>
                <a:cubicBezTo>
                  <a:pt x="6440" y="16"/>
                  <a:pt x="6436" y="12"/>
                  <a:pt x="6436" y="8"/>
                </a:cubicBezTo>
                <a:cubicBezTo>
                  <a:pt x="6436" y="3"/>
                  <a:pt x="6440" y="0"/>
                  <a:pt x="6444" y="0"/>
                </a:cubicBezTo>
                <a:lnTo>
                  <a:pt x="6556" y="0"/>
                </a:lnTo>
                <a:cubicBezTo>
                  <a:pt x="6561" y="0"/>
                  <a:pt x="6564" y="3"/>
                  <a:pt x="6564" y="8"/>
                </a:cubicBezTo>
                <a:cubicBezTo>
                  <a:pt x="6564" y="12"/>
                  <a:pt x="6561" y="16"/>
                  <a:pt x="6556" y="16"/>
                </a:cubicBezTo>
                <a:close/>
                <a:moveTo>
                  <a:pt x="6364" y="16"/>
                </a:moveTo>
                <a:lnTo>
                  <a:pt x="6252" y="16"/>
                </a:lnTo>
                <a:cubicBezTo>
                  <a:pt x="6247" y="16"/>
                  <a:pt x="6244" y="12"/>
                  <a:pt x="6244" y="8"/>
                </a:cubicBezTo>
                <a:cubicBezTo>
                  <a:pt x="6244" y="3"/>
                  <a:pt x="6247" y="0"/>
                  <a:pt x="6252" y="0"/>
                </a:cubicBezTo>
                <a:lnTo>
                  <a:pt x="6364" y="0"/>
                </a:lnTo>
                <a:cubicBezTo>
                  <a:pt x="6368" y="0"/>
                  <a:pt x="6372" y="3"/>
                  <a:pt x="6372" y="8"/>
                </a:cubicBezTo>
                <a:cubicBezTo>
                  <a:pt x="6372" y="12"/>
                  <a:pt x="6368" y="16"/>
                  <a:pt x="6364" y="16"/>
                </a:cubicBezTo>
                <a:close/>
                <a:moveTo>
                  <a:pt x="6172" y="16"/>
                </a:moveTo>
                <a:lnTo>
                  <a:pt x="6060" y="16"/>
                </a:lnTo>
                <a:cubicBezTo>
                  <a:pt x="6055" y="16"/>
                  <a:pt x="6052" y="12"/>
                  <a:pt x="6052" y="8"/>
                </a:cubicBezTo>
                <a:cubicBezTo>
                  <a:pt x="6052" y="3"/>
                  <a:pt x="6055" y="0"/>
                  <a:pt x="6060" y="0"/>
                </a:cubicBezTo>
                <a:lnTo>
                  <a:pt x="6172" y="0"/>
                </a:lnTo>
                <a:cubicBezTo>
                  <a:pt x="6176" y="0"/>
                  <a:pt x="6180" y="3"/>
                  <a:pt x="6180" y="8"/>
                </a:cubicBezTo>
                <a:cubicBezTo>
                  <a:pt x="6180" y="12"/>
                  <a:pt x="6176" y="16"/>
                  <a:pt x="6172" y="16"/>
                </a:cubicBezTo>
                <a:close/>
                <a:moveTo>
                  <a:pt x="5980" y="16"/>
                </a:moveTo>
                <a:lnTo>
                  <a:pt x="5867" y="16"/>
                </a:lnTo>
                <a:cubicBezTo>
                  <a:pt x="5863" y="16"/>
                  <a:pt x="5859" y="12"/>
                  <a:pt x="5859" y="8"/>
                </a:cubicBezTo>
                <a:cubicBezTo>
                  <a:pt x="5859" y="3"/>
                  <a:pt x="5863" y="0"/>
                  <a:pt x="5867" y="0"/>
                </a:cubicBezTo>
                <a:lnTo>
                  <a:pt x="5980" y="0"/>
                </a:lnTo>
                <a:cubicBezTo>
                  <a:pt x="5984" y="0"/>
                  <a:pt x="5988" y="3"/>
                  <a:pt x="5988" y="8"/>
                </a:cubicBezTo>
                <a:cubicBezTo>
                  <a:pt x="5988" y="12"/>
                  <a:pt x="5984" y="16"/>
                  <a:pt x="5980" y="16"/>
                </a:cubicBezTo>
                <a:close/>
                <a:moveTo>
                  <a:pt x="5787" y="16"/>
                </a:moveTo>
                <a:lnTo>
                  <a:pt x="5675" y="16"/>
                </a:lnTo>
                <a:cubicBezTo>
                  <a:pt x="5671" y="16"/>
                  <a:pt x="5667" y="12"/>
                  <a:pt x="5667" y="8"/>
                </a:cubicBezTo>
                <a:cubicBezTo>
                  <a:pt x="5667" y="3"/>
                  <a:pt x="5671" y="0"/>
                  <a:pt x="5675" y="0"/>
                </a:cubicBezTo>
                <a:lnTo>
                  <a:pt x="5787" y="0"/>
                </a:lnTo>
                <a:cubicBezTo>
                  <a:pt x="5792" y="0"/>
                  <a:pt x="5795" y="3"/>
                  <a:pt x="5795" y="8"/>
                </a:cubicBezTo>
                <a:cubicBezTo>
                  <a:pt x="5795" y="12"/>
                  <a:pt x="5792" y="16"/>
                  <a:pt x="5787" y="16"/>
                </a:cubicBezTo>
                <a:close/>
                <a:moveTo>
                  <a:pt x="5595" y="16"/>
                </a:moveTo>
                <a:lnTo>
                  <a:pt x="5483" y="16"/>
                </a:lnTo>
                <a:cubicBezTo>
                  <a:pt x="5479" y="16"/>
                  <a:pt x="5475" y="12"/>
                  <a:pt x="5475" y="8"/>
                </a:cubicBezTo>
                <a:cubicBezTo>
                  <a:pt x="5475" y="3"/>
                  <a:pt x="5479" y="0"/>
                  <a:pt x="5483" y="0"/>
                </a:cubicBezTo>
                <a:lnTo>
                  <a:pt x="5595" y="0"/>
                </a:lnTo>
                <a:cubicBezTo>
                  <a:pt x="5600" y="0"/>
                  <a:pt x="5603" y="3"/>
                  <a:pt x="5603" y="8"/>
                </a:cubicBezTo>
                <a:cubicBezTo>
                  <a:pt x="5603" y="12"/>
                  <a:pt x="5600" y="16"/>
                  <a:pt x="5595" y="16"/>
                </a:cubicBezTo>
                <a:close/>
                <a:moveTo>
                  <a:pt x="5403" y="16"/>
                </a:moveTo>
                <a:lnTo>
                  <a:pt x="5291" y="16"/>
                </a:lnTo>
                <a:cubicBezTo>
                  <a:pt x="5286" y="16"/>
                  <a:pt x="5283" y="12"/>
                  <a:pt x="5283" y="8"/>
                </a:cubicBezTo>
                <a:cubicBezTo>
                  <a:pt x="5283" y="3"/>
                  <a:pt x="5286" y="0"/>
                  <a:pt x="5291" y="0"/>
                </a:cubicBezTo>
                <a:lnTo>
                  <a:pt x="5403" y="0"/>
                </a:lnTo>
                <a:cubicBezTo>
                  <a:pt x="5407" y="0"/>
                  <a:pt x="5411" y="3"/>
                  <a:pt x="5411" y="8"/>
                </a:cubicBezTo>
                <a:cubicBezTo>
                  <a:pt x="5411" y="12"/>
                  <a:pt x="5407" y="16"/>
                  <a:pt x="5403" y="16"/>
                </a:cubicBezTo>
                <a:close/>
                <a:moveTo>
                  <a:pt x="5211" y="16"/>
                </a:moveTo>
                <a:lnTo>
                  <a:pt x="5099" y="16"/>
                </a:lnTo>
                <a:cubicBezTo>
                  <a:pt x="5094" y="16"/>
                  <a:pt x="5091" y="12"/>
                  <a:pt x="5091" y="8"/>
                </a:cubicBezTo>
                <a:cubicBezTo>
                  <a:pt x="5091" y="3"/>
                  <a:pt x="5094" y="0"/>
                  <a:pt x="5099" y="0"/>
                </a:cubicBezTo>
                <a:lnTo>
                  <a:pt x="5211" y="0"/>
                </a:lnTo>
                <a:cubicBezTo>
                  <a:pt x="5215" y="0"/>
                  <a:pt x="5219" y="3"/>
                  <a:pt x="5219" y="8"/>
                </a:cubicBezTo>
                <a:cubicBezTo>
                  <a:pt x="5219" y="12"/>
                  <a:pt x="5215" y="16"/>
                  <a:pt x="5211" y="16"/>
                </a:cubicBezTo>
                <a:close/>
                <a:moveTo>
                  <a:pt x="5019" y="16"/>
                </a:moveTo>
                <a:lnTo>
                  <a:pt x="4906" y="16"/>
                </a:lnTo>
                <a:cubicBezTo>
                  <a:pt x="4902" y="16"/>
                  <a:pt x="4898" y="12"/>
                  <a:pt x="4898" y="8"/>
                </a:cubicBezTo>
                <a:cubicBezTo>
                  <a:pt x="4898" y="3"/>
                  <a:pt x="4902" y="0"/>
                  <a:pt x="4906" y="0"/>
                </a:cubicBezTo>
                <a:lnTo>
                  <a:pt x="5019" y="0"/>
                </a:lnTo>
                <a:cubicBezTo>
                  <a:pt x="5023" y="0"/>
                  <a:pt x="5027" y="3"/>
                  <a:pt x="5027" y="8"/>
                </a:cubicBezTo>
                <a:cubicBezTo>
                  <a:pt x="5027" y="12"/>
                  <a:pt x="5023" y="16"/>
                  <a:pt x="5019" y="16"/>
                </a:cubicBezTo>
                <a:close/>
                <a:moveTo>
                  <a:pt x="4826" y="16"/>
                </a:moveTo>
                <a:lnTo>
                  <a:pt x="4714" y="16"/>
                </a:lnTo>
                <a:cubicBezTo>
                  <a:pt x="4710" y="16"/>
                  <a:pt x="4706" y="12"/>
                  <a:pt x="4706" y="8"/>
                </a:cubicBezTo>
                <a:cubicBezTo>
                  <a:pt x="4706" y="3"/>
                  <a:pt x="4710" y="0"/>
                  <a:pt x="4714" y="0"/>
                </a:cubicBezTo>
                <a:lnTo>
                  <a:pt x="4826" y="0"/>
                </a:lnTo>
                <a:cubicBezTo>
                  <a:pt x="4831" y="0"/>
                  <a:pt x="4834" y="3"/>
                  <a:pt x="4834" y="8"/>
                </a:cubicBezTo>
                <a:cubicBezTo>
                  <a:pt x="4834" y="12"/>
                  <a:pt x="4831" y="16"/>
                  <a:pt x="4826" y="16"/>
                </a:cubicBezTo>
                <a:close/>
                <a:moveTo>
                  <a:pt x="4634" y="16"/>
                </a:moveTo>
                <a:lnTo>
                  <a:pt x="4522" y="16"/>
                </a:lnTo>
                <a:cubicBezTo>
                  <a:pt x="4518" y="16"/>
                  <a:pt x="4514" y="12"/>
                  <a:pt x="4514" y="8"/>
                </a:cubicBezTo>
                <a:cubicBezTo>
                  <a:pt x="4514" y="3"/>
                  <a:pt x="4518" y="0"/>
                  <a:pt x="4522" y="0"/>
                </a:cubicBezTo>
                <a:lnTo>
                  <a:pt x="4634" y="0"/>
                </a:lnTo>
                <a:cubicBezTo>
                  <a:pt x="4639" y="0"/>
                  <a:pt x="4642" y="3"/>
                  <a:pt x="4642" y="8"/>
                </a:cubicBezTo>
                <a:cubicBezTo>
                  <a:pt x="4642" y="12"/>
                  <a:pt x="4639" y="16"/>
                  <a:pt x="4634" y="16"/>
                </a:cubicBezTo>
                <a:close/>
                <a:moveTo>
                  <a:pt x="4442" y="16"/>
                </a:moveTo>
                <a:lnTo>
                  <a:pt x="4330" y="16"/>
                </a:lnTo>
                <a:cubicBezTo>
                  <a:pt x="4325" y="16"/>
                  <a:pt x="4322" y="12"/>
                  <a:pt x="4322" y="8"/>
                </a:cubicBezTo>
                <a:cubicBezTo>
                  <a:pt x="4322" y="3"/>
                  <a:pt x="4325" y="0"/>
                  <a:pt x="4330" y="0"/>
                </a:cubicBezTo>
                <a:lnTo>
                  <a:pt x="4442" y="0"/>
                </a:lnTo>
                <a:cubicBezTo>
                  <a:pt x="4446" y="0"/>
                  <a:pt x="4450" y="3"/>
                  <a:pt x="4450" y="8"/>
                </a:cubicBezTo>
                <a:cubicBezTo>
                  <a:pt x="4450" y="12"/>
                  <a:pt x="4446" y="16"/>
                  <a:pt x="4442" y="16"/>
                </a:cubicBezTo>
                <a:close/>
                <a:moveTo>
                  <a:pt x="4250" y="16"/>
                </a:moveTo>
                <a:lnTo>
                  <a:pt x="4138" y="16"/>
                </a:lnTo>
                <a:cubicBezTo>
                  <a:pt x="4133" y="16"/>
                  <a:pt x="4130" y="12"/>
                  <a:pt x="4130" y="8"/>
                </a:cubicBezTo>
                <a:cubicBezTo>
                  <a:pt x="4130" y="3"/>
                  <a:pt x="4133" y="0"/>
                  <a:pt x="4138" y="0"/>
                </a:cubicBezTo>
                <a:lnTo>
                  <a:pt x="4250" y="0"/>
                </a:lnTo>
                <a:cubicBezTo>
                  <a:pt x="4254" y="0"/>
                  <a:pt x="4258" y="3"/>
                  <a:pt x="4258" y="8"/>
                </a:cubicBezTo>
                <a:cubicBezTo>
                  <a:pt x="4258" y="12"/>
                  <a:pt x="4254" y="16"/>
                  <a:pt x="4250" y="16"/>
                </a:cubicBezTo>
                <a:close/>
                <a:moveTo>
                  <a:pt x="4058" y="16"/>
                </a:moveTo>
                <a:lnTo>
                  <a:pt x="3946" y="16"/>
                </a:lnTo>
                <a:cubicBezTo>
                  <a:pt x="3941" y="16"/>
                  <a:pt x="3937" y="12"/>
                  <a:pt x="3937" y="8"/>
                </a:cubicBezTo>
                <a:cubicBezTo>
                  <a:pt x="3937" y="3"/>
                  <a:pt x="3941" y="0"/>
                  <a:pt x="3946" y="0"/>
                </a:cubicBezTo>
                <a:lnTo>
                  <a:pt x="4058" y="0"/>
                </a:lnTo>
                <a:cubicBezTo>
                  <a:pt x="4062" y="0"/>
                  <a:pt x="4066" y="3"/>
                  <a:pt x="4066" y="8"/>
                </a:cubicBezTo>
                <a:cubicBezTo>
                  <a:pt x="4066" y="12"/>
                  <a:pt x="4062" y="16"/>
                  <a:pt x="4058" y="16"/>
                </a:cubicBezTo>
                <a:close/>
                <a:moveTo>
                  <a:pt x="3865" y="16"/>
                </a:moveTo>
                <a:lnTo>
                  <a:pt x="3753" y="16"/>
                </a:lnTo>
                <a:cubicBezTo>
                  <a:pt x="3749" y="16"/>
                  <a:pt x="3745" y="12"/>
                  <a:pt x="3745" y="8"/>
                </a:cubicBezTo>
                <a:cubicBezTo>
                  <a:pt x="3745" y="3"/>
                  <a:pt x="3749" y="0"/>
                  <a:pt x="3753" y="0"/>
                </a:cubicBezTo>
                <a:lnTo>
                  <a:pt x="3865" y="0"/>
                </a:lnTo>
                <a:cubicBezTo>
                  <a:pt x="3870" y="0"/>
                  <a:pt x="3873" y="3"/>
                  <a:pt x="3873" y="8"/>
                </a:cubicBezTo>
                <a:cubicBezTo>
                  <a:pt x="3873" y="12"/>
                  <a:pt x="3870" y="16"/>
                  <a:pt x="3865" y="16"/>
                </a:cubicBezTo>
                <a:close/>
                <a:moveTo>
                  <a:pt x="3673" y="16"/>
                </a:moveTo>
                <a:lnTo>
                  <a:pt x="3561" y="16"/>
                </a:lnTo>
                <a:cubicBezTo>
                  <a:pt x="3557" y="16"/>
                  <a:pt x="3553" y="12"/>
                  <a:pt x="3553" y="8"/>
                </a:cubicBezTo>
                <a:cubicBezTo>
                  <a:pt x="3553" y="3"/>
                  <a:pt x="3557" y="0"/>
                  <a:pt x="3561" y="0"/>
                </a:cubicBezTo>
                <a:lnTo>
                  <a:pt x="3673" y="0"/>
                </a:lnTo>
                <a:cubicBezTo>
                  <a:pt x="3678" y="0"/>
                  <a:pt x="3681" y="3"/>
                  <a:pt x="3681" y="8"/>
                </a:cubicBezTo>
                <a:cubicBezTo>
                  <a:pt x="3681" y="12"/>
                  <a:pt x="3678" y="16"/>
                  <a:pt x="3673" y="16"/>
                </a:cubicBezTo>
                <a:close/>
                <a:moveTo>
                  <a:pt x="3481" y="16"/>
                </a:moveTo>
                <a:lnTo>
                  <a:pt x="3369" y="16"/>
                </a:lnTo>
                <a:cubicBezTo>
                  <a:pt x="3365" y="16"/>
                  <a:pt x="3361" y="12"/>
                  <a:pt x="3361" y="8"/>
                </a:cubicBezTo>
                <a:cubicBezTo>
                  <a:pt x="3361" y="3"/>
                  <a:pt x="3365" y="0"/>
                  <a:pt x="3369" y="0"/>
                </a:cubicBezTo>
                <a:lnTo>
                  <a:pt x="3481" y="0"/>
                </a:lnTo>
                <a:cubicBezTo>
                  <a:pt x="3485" y="0"/>
                  <a:pt x="3489" y="3"/>
                  <a:pt x="3489" y="8"/>
                </a:cubicBezTo>
                <a:cubicBezTo>
                  <a:pt x="3489" y="12"/>
                  <a:pt x="3485" y="16"/>
                  <a:pt x="3481" y="16"/>
                </a:cubicBezTo>
                <a:close/>
                <a:moveTo>
                  <a:pt x="3289" y="16"/>
                </a:moveTo>
                <a:lnTo>
                  <a:pt x="3177" y="16"/>
                </a:lnTo>
                <a:cubicBezTo>
                  <a:pt x="3172" y="16"/>
                  <a:pt x="3169" y="12"/>
                  <a:pt x="3169" y="8"/>
                </a:cubicBezTo>
                <a:cubicBezTo>
                  <a:pt x="3169" y="3"/>
                  <a:pt x="3172" y="0"/>
                  <a:pt x="3177" y="0"/>
                </a:cubicBezTo>
                <a:lnTo>
                  <a:pt x="3289" y="0"/>
                </a:lnTo>
                <a:cubicBezTo>
                  <a:pt x="3293" y="0"/>
                  <a:pt x="3297" y="3"/>
                  <a:pt x="3297" y="8"/>
                </a:cubicBezTo>
                <a:cubicBezTo>
                  <a:pt x="3297" y="12"/>
                  <a:pt x="3293" y="16"/>
                  <a:pt x="3289" y="16"/>
                </a:cubicBezTo>
                <a:close/>
                <a:moveTo>
                  <a:pt x="3097" y="16"/>
                </a:moveTo>
                <a:lnTo>
                  <a:pt x="2985" y="16"/>
                </a:lnTo>
                <a:cubicBezTo>
                  <a:pt x="2980" y="16"/>
                  <a:pt x="2977" y="12"/>
                  <a:pt x="2977" y="8"/>
                </a:cubicBezTo>
                <a:cubicBezTo>
                  <a:pt x="2977" y="3"/>
                  <a:pt x="2980" y="0"/>
                  <a:pt x="2985" y="0"/>
                </a:cubicBezTo>
                <a:lnTo>
                  <a:pt x="3097" y="0"/>
                </a:lnTo>
                <a:cubicBezTo>
                  <a:pt x="3101" y="0"/>
                  <a:pt x="3105" y="3"/>
                  <a:pt x="3105" y="8"/>
                </a:cubicBezTo>
                <a:cubicBezTo>
                  <a:pt x="3105" y="12"/>
                  <a:pt x="3101" y="16"/>
                  <a:pt x="3097" y="16"/>
                </a:cubicBezTo>
                <a:close/>
                <a:moveTo>
                  <a:pt x="2904" y="16"/>
                </a:moveTo>
                <a:lnTo>
                  <a:pt x="2792" y="16"/>
                </a:lnTo>
                <a:cubicBezTo>
                  <a:pt x="2788" y="16"/>
                  <a:pt x="2784" y="12"/>
                  <a:pt x="2784" y="8"/>
                </a:cubicBezTo>
                <a:cubicBezTo>
                  <a:pt x="2784" y="3"/>
                  <a:pt x="2788" y="0"/>
                  <a:pt x="2792" y="0"/>
                </a:cubicBezTo>
                <a:lnTo>
                  <a:pt x="2904" y="0"/>
                </a:lnTo>
                <a:cubicBezTo>
                  <a:pt x="2909" y="0"/>
                  <a:pt x="2912" y="3"/>
                  <a:pt x="2912" y="8"/>
                </a:cubicBezTo>
                <a:cubicBezTo>
                  <a:pt x="2912" y="12"/>
                  <a:pt x="2909" y="16"/>
                  <a:pt x="2904" y="16"/>
                </a:cubicBezTo>
                <a:close/>
                <a:moveTo>
                  <a:pt x="2712" y="16"/>
                </a:moveTo>
                <a:lnTo>
                  <a:pt x="2600" y="16"/>
                </a:lnTo>
                <a:cubicBezTo>
                  <a:pt x="2596" y="16"/>
                  <a:pt x="2592" y="12"/>
                  <a:pt x="2592" y="8"/>
                </a:cubicBezTo>
                <a:cubicBezTo>
                  <a:pt x="2592" y="3"/>
                  <a:pt x="2596" y="0"/>
                  <a:pt x="2600" y="0"/>
                </a:cubicBezTo>
                <a:lnTo>
                  <a:pt x="2712" y="0"/>
                </a:lnTo>
                <a:cubicBezTo>
                  <a:pt x="2717" y="0"/>
                  <a:pt x="2720" y="3"/>
                  <a:pt x="2720" y="8"/>
                </a:cubicBezTo>
                <a:cubicBezTo>
                  <a:pt x="2720" y="12"/>
                  <a:pt x="2717" y="16"/>
                  <a:pt x="2712" y="16"/>
                </a:cubicBezTo>
                <a:close/>
                <a:moveTo>
                  <a:pt x="2520" y="16"/>
                </a:moveTo>
                <a:lnTo>
                  <a:pt x="2408" y="16"/>
                </a:lnTo>
                <a:cubicBezTo>
                  <a:pt x="2404" y="16"/>
                  <a:pt x="2400" y="12"/>
                  <a:pt x="2400" y="8"/>
                </a:cubicBezTo>
                <a:cubicBezTo>
                  <a:pt x="2400" y="3"/>
                  <a:pt x="2404" y="0"/>
                  <a:pt x="2408" y="0"/>
                </a:cubicBezTo>
                <a:lnTo>
                  <a:pt x="2520" y="0"/>
                </a:lnTo>
                <a:cubicBezTo>
                  <a:pt x="2524" y="0"/>
                  <a:pt x="2528" y="3"/>
                  <a:pt x="2528" y="8"/>
                </a:cubicBezTo>
                <a:cubicBezTo>
                  <a:pt x="2528" y="12"/>
                  <a:pt x="2524" y="16"/>
                  <a:pt x="2520" y="16"/>
                </a:cubicBezTo>
                <a:close/>
                <a:moveTo>
                  <a:pt x="2328" y="16"/>
                </a:moveTo>
                <a:lnTo>
                  <a:pt x="2216" y="16"/>
                </a:lnTo>
                <a:cubicBezTo>
                  <a:pt x="2211" y="16"/>
                  <a:pt x="2208" y="12"/>
                  <a:pt x="2208" y="8"/>
                </a:cubicBezTo>
                <a:cubicBezTo>
                  <a:pt x="2208" y="3"/>
                  <a:pt x="2211" y="0"/>
                  <a:pt x="2216" y="0"/>
                </a:cubicBezTo>
                <a:lnTo>
                  <a:pt x="2328" y="0"/>
                </a:lnTo>
                <a:cubicBezTo>
                  <a:pt x="2332" y="0"/>
                  <a:pt x="2336" y="3"/>
                  <a:pt x="2336" y="8"/>
                </a:cubicBezTo>
                <a:cubicBezTo>
                  <a:pt x="2336" y="12"/>
                  <a:pt x="2332" y="16"/>
                  <a:pt x="2328" y="16"/>
                </a:cubicBezTo>
                <a:close/>
                <a:moveTo>
                  <a:pt x="2136" y="16"/>
                </a:moveTo>
                <a:lnTo>
                  <a:pt x="2024" y="16"/>
                </a:lnTo>
                <a:cubicBezTo>
                  <a:pt x="2019" y="16"/>
                  <a:pt x="2016" y="12"/>
                  <a:pt x="2016" y="8"/>
                </a:cubicBezTo>
                <a:cubicBezTo>
                  <a:pt x="2016" y="3"/>
                  <a:pt x="2019" y="0"/>
                  <a:pt x="2024" y="0"/>
                </a:cubicBezTo>
                <a:lnTo>
                  <a:pt x="2136" y="0"/>
                </a:lnTo>
                <a:cubicBezTo>
                  <a:pt x="2140" y="0"/>
                  <a:pt x="2144" y="3"/>
                  <a:pt x="2144" y="8"/>
                </a:cubicBezTo>
                <a:cubicBezTo>
                  <a:pt x="2144" y="12"/>
                  <a:pt x="2140" y="16"/>
                  <a:pt x="2136" y="16"/>
                </a:cubicBezTo>
                <a:close/>
                <a:moveTo>
                  <a:pt x="1944" y="16"/>
                </a:moveTo>
                <a:lnTo>
                  <a:pt x="1831" y="16"/>
                </a:lnTo>
                <a:cubicBezTo>
                  <a:pt x="1827" y="16"/>
                  <a:pt x="1823" y="12"/>
                  <a:pt x="1823" y="8"/>
                </a:cubicBezTo>
                <a:cubicBezTo>
                  <a:pt x="1823" y="3"/>
                  <a:pt x="1827" y="0"/>
                  <a:pt x="1831" y="0"/>
                </a:cubicBezTo>
                <a:lnTo>
                  <a:pt x="1944" y="0"/>
                </a:lnTo>
                <a:cubicBezTo>
                  <a:pt x="1948" y="0"/>
                  <a:pt x="1952" y="3"/>
                  <a:pt x="1952" y="8"/>
                </a:cubicBezTo>
                <a:cubicBezTo>
                  <a:pt x="1952" y="12"/>
                  <a:pt x="1948" y="16"/>
                  <a:pt x="1944" y="16"/>
                </a:cubicBezTo>
                <a:close/>
                <a:moveTo>
                  <a:pt x="1751" y="16"/>
                </a:moveTo>
                <a:lnTo>
                  <a:pt x="1639" y="16"/>
                </a:lnTo>
                <a:cubicBezTo>
                  <a:pt x="1635" y="16"/>
                  <a:pt x="1631" y="12"/>
                  <a:pt x="1631" y="8"/>
                </a:cubicBezTo>
                <a:cubicBezTo>
                  <a:pt x="1631" y="3"/>
                  <a:pt x="1635" y="0"/>
                  <a:pt x="1639" y="0"/>
                </a:cubicBezTo>
                <a:lnTo>
                  <a:pt x="1751" y="0"/>
                </a:lnTo>
                <a:cubicBezTo>
                  <a:pt x="1756" y="0"/>
                  <a:pt x="1759" y="3"/>
                  <a:pt x="1759" y="8"/>
                </a:cubicBezTo>
                <a:cubicBezTo>
                  <a:pt x="1759" y="12"/>
                  <a:pt x="1756" y="16"/>
                  <a:pt x="1751" y="16"/>
                </a:cubicBezTo>
                <a:close/>
                <a:moveTo>
                  <a:pt x="1559" y="16"/>
                </a:moveTo>
                <a:lnTo>
                  <a:pt x="1447" y="16"/>
                </a:lnTo>
                <a:cubicBezTo>
                  <a:pt x="1443" y="16"/>
                  <a:pt x="1439" y="12"/>
                  <a:pt x="1439" y="8"/>
                </a:cubicBezTo>
                <a:cubicBezTo>
                  <a:pt x="1439" y="3"/>
                  <a:pt x="1443" y="0"/>
                  <a:pt x="1447" y="0"/>
                </a:cubicBezTo>
                <a:lnTo>
                  <a:pt x="1559" y="0"/>
                </a:lnTo>
                <a:cubicBezTo>
                  <a:pt x="1564" y="0"/>
                  <a:pt x="1567" y="3"/>
                  <a:pt x="1567" y="8"/>
                </a:cubicBezTo>
                <a:cubicBezTo>
                  <a:pt x="1567" y="12"/>
                  <a:pt x="1564" y="16"/>
                  <a:pt x="1559" y="16"/>
                </a:cubicBezTo>
                <a:close/>
                <a:moveTo>
                  <a:pt x="1367" y="16"/>
                </a:moveTo>
                <a:lnTo>
                  <a:pt x="1255" y="16"/>
                </a:lnTo>
                <a:cubicBezTo>
                  <a:pt x="1250" y="16"/>
                  <a:pt x="1247" y="12"/>
                  <a:pt x="1247" y="8"/>
                </a:cubicBezTo>
                <a:cubicBezTo>
                  <a:pt x="1247" y="3"/>
                  <a:pt x="1250" y="0"/>
                  <a:pt x="1255" y="0"/>
                </a:cubicBezTo>
                <a:lnTo>
                  <a:pt x="1367" y="0"/>
                </a:lnTo>
                <a:cubicBezTo>
                  <a:pt x="1371" y="0"/>
                  <a:pt x="1375" y="3"/>
                  <a:pt x="1375" y="8"/>
                </a:cubicBezTo>
                <a:cubicBezTo>
                  <a:pt x="1375" y="12"/>
                  <a:pt x="1371" y="16"/>
                  <a:pt x="1367" y="16"/>
                </a:cubicBezTo>
                <a:close/>
                <a:moveTo>
                  <a:pt x="1175" y="16"/>
                </a:moveTo>
                <a:lnTo>
                  <a:pt x="1063" y="16"/>
                </a:lnTo>
                <a:cubicBezTo>
                  <a:pt x="1058" y="16"/>
                  <a:pt x="1055" y="12"/>
                  <a:pt x="1055" y="8"/>
                </a:cubicBezTo>
                <a:cubicBezTo>
                  <a:pt x="1055" y="3"/>
                  <a:pt x="1058" y="0"/>
                  <a:pt x="1063" y="0"/>
                </a:cubicBezTo>
                <a:lnTo>
                  <a:pt x="1175" y="0"/>
                </a:lnTo>
                <a:cubicBezTo>
                  <a:pt x="1179" y="0"/>
                  <a:pt x="1183" y="3"/>
                  <a:pt x="1183" y="8"/>
                </a:cubicBezTo>
                <a:cubicBezTo>
                  <a:pt x="1183" y="12"/>
                  <a:pt x="1179" y="16"/>
                  <a:pt x="1175" y="16"/>
                </a:cubicBezTo>
                <a:close/>
                <a:moveTo>
                  <a:pt x="983" y="16"/>
                </a:moveTo>
                <a:lnTo>
                  <a:pt x="870" y="16"/>
                </a:lnTo>
                <a:cubicBezTo>
                  <a:pt x="866" y="16"/>
                  <a:pt x="862" y="12"/>
                  <a:pt x="862" y="8"/>
                </a:cubicBezTo>
                <a:cubicBezTo>
                  <a:pt x="862" y="3"/>
                  <a:pt x="866" y="0"/>
                  <a:pt x="870" y="0"/>
                </a:cubicBezTo>
                <a:lnTo>
                  <a:pt x="983" y="0"/>
                </a:lnTo>
                <a:cubicBezTo>
                  <a:pt x="987" y="0"/>
                  <a:pt x="991" y="3"/>
                  <a:pt x="991" y="8"/>
                </a:cubicBezTo>
                <a:cubicBezTo>
                  <a:pt x="991" y="12"/>
                  <a:pt x="987" y="16"/>
                  <a:pt x="983" y="16"/>
                </a:cubicBezTo>
                <a:close/>
                <a:moveTo>
                  <a:pt x="790" y="16"/>
                </a:moveTo>
                <a:lnTo>
                  <a:pt x="678" y="16"/>
                </a:lnTo>
                <a:cubicBezTo>
                  <a:pt x="674" y="16"/>
                  <a:pt x="670" y="12"/>
                  <a:pt x="670" y="8"/>
                </a:cubicBezTo>
                <a:cubicBezTo>
                  <a:pt x="670" y="3"/>
                  <a:pt x="674" y="0"/>
                  <a:pt x="678" y="0"/>
                </a:cubicBezTo>
                <a:lnTo>
                  <a:pt x="790" y="0"/>
                </a:lnTo>
                <a:cubicBezTo>
                  <a:pt x="795" y="0"/>
                  <a:pt x="798" y="3"/>
                  <a:pt x="798" y="8"/>
                </a:cubicBezTo>
                <a:cubicBezTo>
                  <a:pt x="798" y="12"/>
                  <a:pt x="795" y="16"/>
                  <a:pt x="790" y="16"/>
                </a:cubicBezTo>
                <a:close/>
                <a:moveTo>
                  <a:pt x="598" y="16"/>
                </a:moveTo>
                <a:lnTo>
                  <a:pt x="486" y="16"/>
                </a:lnTo>
                <a:cubicBezTo>
                  <a:pt x="482" y="16"/>
                  <a:pt x="478" y="12"/>
                  <a:pt x="478" y="8"/>
                </a:cubicBezTo>
                <a:cubicBezTo>
                  <a:pt x="478" y="3"/>
                  <a:pt x="482" y="0"/>
                  <a:pt x="486" y="0"/>
                </a:cubicBezTo>
                <a:lnTo>
                  <a:pt x="598" y="0"/>
                </a:lnTo>
                <a:cubicBezTo>
                  <a:pt x="603" y="0"/>
                  <a:pt x="606" y="3"/>
                  <a:pt x="606" y="8"/>
                </a:cubicBezTo>
                <a:cubicBezTo>
                  <a:pt x="606" y="12"/>
                  <a:pt x="603" y="16"/>
                  <a:pt x="598" y="16"/>
                </a:cubicBezTo>
                <a:close/>
                <a:moveTo>
                  <a:pt x="406" y="16"/>
                </a:moveTo>
                <a:lnTo>
                  <a:pt x="294" y="16"/>
                </a:lnTo>
                <a:cubicBezTo>
                  <a:pt x="289" y="16"/>
                  <a:pt x="286" y="12"/>
                  <a:pt x="286" y="8"/>
                </a:cubicBezTo>
                <a:cubicBezTo>
                  <a:pt x="286" y="3"/>
                  <a:pt x="289" y="0"/>
                  <a:pt x="294" y="0"/>
                </a:cubicBezTo>
                <a:lnTo>
                  <a:pt x="406" y="0"/>
                </a:lnTo>
                <a:cubicBezTo>
                  <a:pt x="410" y="0"/>
                  <a:pt x="414" y="3"/>
                  <a:pt x="414" y="8"/>
                </a:cubicBezTo>
                <a:cubicBezTo>
                  <a:pt x="414" y="12"/>
                  <a:pt x="410" y="16"/>
                  <a:pt x="406" y="16"/>
                </a:cubicBezTo>
                <a:close/>
                <a:moveTo>
                  <a:pt x="214" y="16"/>
                </a:moveTo>
                <a:lnTo>
                  <a:pt x="102" y="16"/>
                </a:lnTo>
                <a:cubicBezTo>
                  <a:pt x="97" y="16"/>
                  <a:pt x="94" y="12"/>
                  <a:pt x="94" y="8"/>
                </a:cubicBezTo>
                <a:cubicBezTo>
                  <a:pt x="94" y="3"/>
                  <a:pt x="97" y="0"/>
                  <a:pt x="102" y="0"/>
                </a:cubicBezTo>
                <a:lnTo>
                  <a:pt x="214" y="0"/>
                </a:lnTo>
                <a:cubicBezTo>
                  <a:pt x="218" y="0"/>
                  <a:pt x="222" y="3"/>
                  <a:pt x="222" y="8"/>
                </a:cubicBezTo>
                <a:cubicBezTo>
                  <a:pt x="222" y="12"/>
                  <a:pt x="218" y="16"/>
                  <a:pt x="214" y="16"/>
                </a:cubicBezTo>
                <a:close/>
                <a:moveTo>
                  <a:pt x="22" y="16"/>
                </a:move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lnTo>
                  <a:pt x="22" y="0"/>
                </a:lnTo>
                <a:cubicBezTo>
                  <a:pt x="26" y="0"/>
                  <a:pt x="30" y="3"/>
                  <a:pt x="30" y="8"/>
                </a:cubicBezTo>
                <a:cubicBezTo>
                  <a:pt x="30" y="12"/>
                  <a:pt x="26" y="16"/>
                  <a:pt x="22" y="16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8" name="Freeform 25"/>
          <p:cNvSpPr>
            <a:spLocks/>
          </p:cNvSpPr>
          <p:nvPr/>
        </p:nvSpPr>
        <p:spPr bwMode="auto">
          <a:xfrm>
            <a:off x="6040438" y="3314700"/>
            <a:ext cx="106363" cy="107950"/>
          </a:xfrm>
          <a:custGeom>
            <a:avLst/>
            <a:gdLst>
              <a:gd name="T0" fmla="*/ 67 w 67"/>
              <a:gd name="T1" fmla="*/ 0 h 68"/>
              <a:gd name="T2" fmla="*/ 0 w 67"/>
              <a:gd name="T3" fmla="*/ 34 h 68"/>
              <a:gd name="T4" fmla="*/ 67 w 67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67" y="0"/>
                </a:moveTo>
                <a:lnTo>
                  <a:pt x="0" y="34"/>
                </a:lnTo>
                <a:lnTo>
                  <a:pt x="67" y="68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0536238" y="3103563"/>
            <a:ext cx="114300" cy="1325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6040438" y="2989263"/>
            <a:ext cx="4552950" cy="0"/>
          </a:xfrm>
          <a:prstGeom prst="line">
            <a:avLst/>
          </a:pr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2" name="Freeform 29"/>
          <p:cNvSpPr>
            <a:spLocks/>
          </p:cNvSpPr>
          <p:nvPr/>
        </p:nvSpPr>
        <p:spPr bwMode="auto">
          <a:xfrm>
            <a:off x="10487025" y="2936875"/>
            <a:ext cx="106363" cy="106363"/>
          </a:xfrm>
          <a:custGeom>
            <a:avLst/>
            <a:gdLst>
              <a:gd name="T0" fmla="*/ 0 w 67"/>
              <a:gd name="T1" fmla="*/ 67 h 67"/>
              <a:gd name="T2" fmla="*/ 67 w 67"/>
              <a:gd name="T3" fmla="*/ 33 h 67"/>
              <a:gd name="T4" fmla="*/ 0 w 67"/>
              <a:gd name="T5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7">
                <a:moveTo>
                  <a:pt x="0" y="67"/>
                </a:moveTo>
                <a:lnTo>
                  <a:pt x="67" y="33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4" name="Freeform 31"/>
          <p:cNvSpPr>
            <a:spLocks noEditPoints="1"/>
          </p:cNvSpPr>
          <p:nvPr/>
        </p:nvSpPr>
        <p:spPr bwMode="auto">
          <a:xfrm>
            <a:off x="10701338" y="4125913"/>
            <a:ext cx="358775" cy="274638"/>
          </a:xfrm>
          <a:custGeom>
            <a:avLst/>
            <a:gdLst>
              <a:gd name="T0" fmla="*/ 0 w 575"/>
              <a:gd name="T1" fmla="*/ 0 h 438"/>
              <a:gd name="T2" fmla="*/ 0 w 575"/>
              <a:gd name="T3" fmla="*/ 438 h 438"/>
              <a:gd name="T4" fmla="*/ 575 w 575"/>
              <a:gd name="T5" fmla="*/ 438 h 438"/>
              <a:gd name="T6" fmla="*/ 575 w 575"/>
              <a:gd name="T7" fmla="*/ 0 h 438"/>
              <a:gd name="T8" fmla="*/ 0 w 575"/>
              <a:gd name="T9" fmla="*/ 0 h 438"/>
              <a:gd name="T10" fmla="*/ 40 w 575"/>
              <a:gd name="T11" fmla="*/ 401 h 438"/>
              <a:gd name="T12" fmla="*/ 205 w 575"/>
              <a:gd name="T13" fmla="*/ 217 h 438"/>
              <a:gd name="T14" fmla="*/ 256 w 575"/>
              <a:gd name="T15" fmla="*/ 269 h 438"/>
              <a:gd name="T16" fmla="*/ 319 w 575"/>
              <a:gd name="T17" fmla="*/ 269 h 438"/>
              <a:gd name="T18" fmla="*/ 370 w 575"/>
              <a:gd name="T19" fmla="*/ 217 h 438"/>
              <a:gd name="T20" fmla="*/ 535 w 575"/>
              <a:gd name="T21" fmla="*/ 401 h 438"/>
              <a:gd name="T22" fmla="*/ 40 w 575"/>
              <a:gd name="T23" fmla="*/ 401 h 438"/>
              <a:gd name="T24" fmla="*/ 539 w 575"/>
              <a:gd name="T25" fmla="*/ 376 h 438"/>
              <a:gd name="T26" fmla="*/ 385 w 575"/>
              <a:gd name="T27" fmla="*/ 202 h 438"/>
              <a:gd name="T28" fmla="*/ 539 w 575"/>
              <a:gd name="T29" fmla="*/ 46 h 438"/>
              <a:gd name="T30" fmla="*/ 539 w 575"/>
              <a:gd name="T31" fmla="*/ 376 h 438"/>
              <a:gd name="T32" fmla="*/ 523 w 575"/>
              <a:gd name="T33" fmla="*/ 36 h 438"/>
              <a:gd name="T34" fmla="*/ 307 w 575"/>
              <a:gd name="T35" fmla="*/ 256 h 438"/>
              <a:gd name="T36" fmla="*/ 268 w 575"/>
              <a:gd name="T37" fmla="*/ 256 h 438"/>
              <a:gd name="T38" fmla="*/ 52 w 575"/>
              <a:gd name="T39" fmla="*/ 36 h 438"/>
              <a:gd name="T40" fmla="*/ 523 w 575"/>
              <a:gd name="T41" fmla="*/ 36 h 438"/>
              <a:gd name="T42" fmla="*/ 190 w 575"/>
              <a:gd name="T43" fmla="*/ 202 h 438"/>
              <a:gd name="T44" fmla="*/ 36 w 575"/>
              <a:gd name="T45" fmla="*/ 376 h 438"/>
              <a:gd name="T46" fmla="*/ 36 w 575"/>
              <a:gd name="T47" fmla="*/ 46 h 438"/>
              <a:gd name="T48" fmla="*/ 190 w 575"/>
              <a:gd name="T49" fmla="*/ 202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5" h="438">
                <a:moveTo>
                  <a:pt x="0" y="0"/>
                </a:moveTo>
                <a:lnTo>
                  <a:pt x="0" y="438"/>
                </a:lnTo>
                <a:lnTo>
                  <a:pt x="575" y="438"/>
                </a:lnTo>
                <a:lnTo>
                  <a:pt x="575" y="0"/>
                </a:lnTo>
                <a:lnTo>
                  <a:pt x="0" y="0"/>
                </a:lnTo>
                <a:close/>
                <a:moveTo>
                  <a:pt x="40" y="401"/>
                </a:moveTo>
                <a:lnTo>
                  <a:pt x="205" y="217"/>
                </a:lnTo>
                <a:lnTo>
                  <a:pt x="256" y="269"/>
                </a:lnTo>
                <a:cubicBezTo>
                  <a:pt x="273" y="287"/>
                  <a:pt x="302" y="287"/>
                  <a:pt x="319" y="269"/>
                </a:cubicBezTo>
                <a:lnTo>
                  <a:pt x="370" y="217"/>
                </a:lnTo>
                <a:lnTo>
                  <a:pt x="535" y="401"/>
                </a:lnTo>
                <a:lnTo>
                  <a:pt x="40" y="401"/>
                </a:lnTo>
                <a:close/>
                <a:moveTo>
                  <a:pt x="539" y="376"/>
                </a:moveTo>
                <a:lnTo>
                  <a:pt x="385" y="202"/>
                </a:lnTo>
                <a:lnTo>
                  <a:pt x="539" y="46"/>
                </a:lnTo>
                <a:lnTo>
                  <a:pt x="539" y="376"/>
                </a:lnTo>
                <a:close/>
                <a:moveTo>
                  <a:pt x="523" y="36"/>
                </a:moveTo>
                <a:lnTo>
                  <a:pt x="307" y="256"/>
                </a:lnTo>
                <a:cubicBezTo>
                  <a:pt x="296" y="267"/>
                  <a:pt x="279" y="267"/>
                  <a:pt x="268" y="256"/>
                </a:cubicBezTo>
                <a:lnTo>
                  <a:pt x="52" y="36"/>
                </a:lnTo>
                <a:lnTo>
                  <a:pt x="523" y="36"/>
                </a:lnTo>
                <a:close/>
                <a:moveTo>
                  <a:pt x="190" y="202"/>
                </a:moveTo>
                <a:lnTo>
                  <a:pt x="36" y="376"/>
                </a:lnTo>
                <a:lnTo>
                  <a:pt x="36" y="46"/>
                </a:lnTo>
                <a:lnTo>
                  <a:pt x="190" y="202"/>
                </a:lnTo>
                <a:close/>
              </a:path>
            </a:pathLst>
          </a:custGeom>
          <a:noFill/>
          <a:ln w="9525" cap="flat">
            <a:solidFill>
              <a:srgbClr val="31859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10536238" y="4845050"/>
            <a:ext cx="114300" cy="1203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8107363" y="2719388"/>
            <a:ext cx="6064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Request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7669220" y="3071783"/>
            <a:ext cx="159312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101 Web Socket</a:t>
            </a:r>
            <a:r>
              <a:rPr kumimoji="0" lang="en-US" sz="13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Accept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Freeform 9"/>
          <p:cNvSpPr>
            <a:spLocks noEditPoints="1"/>
          </p:cNvSpPr>
          <p:nvPr/>
        </p:nvSpPr>
        <p:spPr bwMode="auto">
          <a:xfrm>
            <a:off x="10593387" y="2549059"/>
            <a:ext cx="9525" cy="3517900"/>
          </a:xfrm>
          <a:custGeom>
            <a:avLst/>
            <a:gdLst>
              <a:gd name="T0" fmla="*/ 0 w 16"/>
              <a:gd name="T1" fmla="*/ 120 h 5616"/>
              <a:gd name="T2" fmla="*/ 16 w 16"/>
              <a:gd name="T3" fmla="*/ 200 h 5616"/>
              <a:gd name="T4" fmla="*/ 0 w 16"/>
              <a:gd name="T5" fmla="*/ 200 h 5616"/>
              <a:gd name="T6" fmla="*/ 16 w 16"/>
              <a:gd name="T7" fmla="*/ 504 h 5616"/>
              <a:gd name="T8" fmla="*/ 8 w 16"/>
              <a:gd name="T9" fmla="*/ 384 h 5616"/>
              <a:gd name="T10" fmla="*/ 8 w 16"/>
              <a:gd name="T11" fmla="*/ 705 h 5616"/>
              <a:gd name="T12" fmla="*/ 16 w 16"/>
              <a:gd name="T13" fmla="*/ 585 h 5616"/>
              <a:gd name="T14" fmla="*/ 0 w 16"/>
              <a:gd name="T15" fmla="*/ 889 h 5616"/>
              <a:gd name="T16" fmla="*/ 16 w 16"/>
              <a:gd name="T17" fmla="*/ 969 h 5616"/>
              <a:gd name="T18" fmla="*/ 0 w 16"/>
              <a:gd name="T19" fmla="*/ 969 h 5616"/>
              <a:gd name="T20" fmla="*/ 16 w 16"/>
              <a:gd name="T21" fmla="*/ 1273 h 5616"/>
              <a:gd name="T22" fmla="*/ 8 w 16"/>
              <a:gd name="T23" fmla="*/ 1153 h 5616"/>
              <a:gd name="T24" fmla="*/ 8 w 16"/>
              <a:gd name="T25" fmla="*/ 1473 h 5616"/>
              <a:gd name="T26" fmla="*/ 16 w 16"/>
              <a:gd name="T27" fmla="*/ 1353 h 5616"/>
              <a:gd name="T28" fmla="*/ 0 w 16"/>
              <a:gd name="T29" fmla="*/ 1658 h 5616"/>
              <a:gd name="T30" fmla="*/ 16 w 16"/>
              <a:gd name="T31" fmla="*/ 1738 h 5616"/>
              <a:gd name="T32" fmla="*/ 0 w 16"/>
              <a:gd name="T33" fmla="*/ 1738 h 5616"/>
              <a:gd name="T34" fmla="*/ 16 w 16"/>
              <a:gd name="T35" fmla="*/ 2042 h 5616"/>
              <a:gd name="T36" fmla="*/ 8 w 16"/>
              <a:gd name="T37" fmla="*/ 1922 h 5616"/>
              <a:gd name="T38" fmla="*/ 8 w 16"/>
              <a:gd name="T39" fmla="*/ 2242 h 5616"/>
              <a:gd name="T40" fmla="*/ 16 w 16"/>
              <a:gd name="T41" fmla="*/ 2122 h 5616"/>
              <a:gd name="T42" fmla="*/ 0 w 16"/>
              <a:gd name="T43" fmla="*/ 2426 h 5616"/>
              <a:gd name="T44" fmla="*/ 16 w 16"/>
              <a:gd name="T45" fmla="*/ 2506 h 5616"/>
              <a:gd name="T46" fmla="*/ 0 w 16"/>
              <a:gd name="T47" fmla="*/ 2506 h 5616"/>
              <a:gd name="T48" fmla="*/ 16 w 16"/>
              <a:gd name="T49" fmla="*/ 2811 h 5616"/>
              <a:gd name="T50" fmla="*/ 8 w 16"/>
              <a:gd name="T51" fmla="*/ 2691 h 5616"/>
              <a:gd name="T52" fmla="*/ 8 w 16"/>
              <a:gd name="T53" fmla="*/ 3011 h 5616"/>
              <a:gd name="T54" fmla="*/ 16 w 16"/>
              <a:gd name="T55" fmla="*/ 2891 h 5616"/>
              <a:gd name="T56" fmla="*/ 0 w 16"/>
              <a:gd name="T57" fmla="*/ 3195 h 5616"/>
              <a:gd name="T58" fmla="*/ 16 w 16"/>
              <a:gd name="T59" fmla="*/ 3275 h 5616"/>
              <a:gd name="T60" fmla="*/ 0 w 16"/>
              <a:gd name="T61" fmla="*/ 3275 h 5616"/>
              <a:gd name="T62" fmla="*/ 16 w 16"/>
              <a:gd name="T63" fmla="*/ 3580 h 5616"/>
              <a:gd name="T64" fmla="*/ 8 w 16"/>
              <a:gd name="T65" fmla="*/ 3459 h 5616"/>
              <a:gd name="T66" fmla="*/ 8 w 16"/>
              <a:gd name="T67" fmla="*/ 3780 h 5616"/>
              <a:gd name="T68" fmla="*/ 16 w 16"/>
              <a:gd name="T69" fmla="*/ 3660 h 5616"/>
              <a:gd name="T70" fmla="*/ 0 w 16"/>
              <a:gd name="T71" fmla="*/ 3964 h 5616"/>
              <a:gd name="T72" fmla="*/ 16 w 16"/>
              <a:gd name="T73" fmla="*/ 4044 h 5616"/>
              <a:gd name="T74" fmla="*/ 0 w 16"/>
              <a:gd name="T75" fmla="*/ 4044 h 5616"/>
              <a:gd name="T76" fmla="*/ 16 w 16"/>
              <a:gd name="T77" fmla="*/ 4348 h 5616"/>
              <a:gd name="T78" fmla="*/ 8 w 16"/>
              <a:gd name="T79" fmla="*/ 4228 h 5616"/>
              <a:gd name="T80" fmla="*/ 8 w 16"/>
              <a:gd name="T81" fmla="*/ 4549 h 5616"/>
              <a:gd name="T82" fmla="*/ 16 w 16"/>
              <a:gd name="T83" fmla="*/ 4428 h 5616"/>
              <a:gd name="T84" fmla="*/ 0 w 16"/>
              <a:gd name="T85" fmla="*/ 4733 h 5616"/>
              <a:gd name="T86" fmla="*/ 16 w 16"/>
              <a:gd name="T87" fmla="*/ 4813 h 5616"/>
              <a:gd name="T88" fmla="*/ 0 w 16"/>
              <a:gd name="T89" fmla="*/ 4813 h 5616"/>
              <a:gd name="T90" fmla="*/ 16 w 16"/>
              <a:gd name="T91" fmla="*/ 5117 h 5616"/>
              <a:gd name="T92" fmla="*/ 8 w 16"/>
              <a:gd name="T93" fmla="*/ 4997 h 5616"/>
              <a:gd name="T94" fmla="*/ 8 w 16"/>
              <a:gd name="T95" fmla="*/ 5317 h 5616"/>
              <a:gd name="T96" fmla="*/ 16 w 16"/>
              <a:gd name="T97" fmla="*/ 5197 h 5616"/>
              <a:gd name="T98" fmla="*/ 0 w 16"/>
              <a:gd name="T99" fmla="*/ 5501 h 5616"/>
              <a:gd name="T100" fmla="*/ 16 w 16"/>
              <a:gd name="T101" fmla="*/ 5582 h 5616"/>
              <a:gd name="T102" fmla="*/ 0 w 16"/>
              <a:gd name="T103" fmla="*/ 5582 h 5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" h="5616">
                <a:moveTo>
                  <a:pt x="16" y="8"/>
                </a:moveTo>
                <a:lnTo>
                  <a:pt x="16" y="120"/>
                </a:lnTo>
                <a:cubicBezTo>
                  <a:pt x="16" y="125"/>
                  <a:pt x="12" y="128"/>
                  <a:pt x="8" y="128"/>
                </a:cubicBezTo>
                <a:cubicBezTo>
                  <a:pt x="3" y="128"/>
                  <a:pt x="0" y="125"/>
                  <a:pt x="0" y="12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lose/>
                <a:moveTo>
                  <a:pt x="16" y="200"/>
                </a:moveTo>
                <a:lnTo>
                  <a:pt x="16" y="312"/>
                </a:lnTo>
                <a:cubicBezTo>
                  <a:pt x="16" y="317"/>
                  <a:pt x="12" y="320"/>
                  <a:pt x="8" y="320"/>
                </a:cubicBezTo>
                <a:cubicBezTo>
                  <a:pt x="3" y="320"/>
                  <a:pt x="0" y="317"/>
                  <a:pt x="0" y="312"/>
                </a:cubicBezTo>
                <a:lnTo>
                  <a:pt x="0" y="200"/>
                </a:lnTo>
                <a:cubicBezTo>
                  <a:pt x="0" y="196"/>
                  <a:pt x="3" y="192"/>
                  <a:pt x="8" y="192"/>
                </a:cubicBezTo>
                <a:cubicBezTo>
                  <a:pt x="12" y="192"/>
                  <a:pt x="16" y="196"/>
                  <a:pt x="16" y="200"/>
                </a:cubicBezTo>
                <a:close/>
                <a:moveTo>
                  <a:pt x="16" y="392"/>
                </a:moveTo>
                <a:lnTo>
                  <a:pt x="16" y="504"/>
                </a:lnTo>
                <a:cubicBezTo>
                  <a:pt x="16" y="509"/>
                  <a:pt x="12" y="512"/>
                  <a:pt x="8" y="512"/>
                </a:cubicBezTo>
                <a:cubicBezTo>
                  <a:pt x="3" y="512"/>
                  <a:pt x="0" y="509"/>
                  <a:pt x="0" y="504"/>
                </a:cubicBezTo>
                <a:lnTo>
                  <a:pt x="0" y="392"/>
                </a:lnTo>
                <a:cubicBezTo>
                  <a:pt x="0" y="388"/>
                  <a:pt x="3" y="384"/>
                  <a:pt x="8" y="384"/>
                </a:cubicBezTo>
                <a:cubicBezTo>
                  <a:pt x="12" y="384"/>
                  <a:pt x="16" y="388"/>
                  <a:pt x="16" y="392"/>
                </a:cubicBezTo>
                <a:close/>
                <a:moveTo>
                  <a:pt x="16" y="585"/>
                </a:moveTo>
                <a:lnTo>
                  <a:pt x="16" y="697"/>
                </a:lnTo>
                <a:cubicBezTo>
                  <a:pt x="16" y="701"/>
                  <a:pt x="12" y="705"/>
                  <a:pt x="8" y="705"/>
                </a:cubicBezTo>
                <a:cubicBezTo>
                  <a:pt x="3" y="705"/>
                  <a:pt x="0" y="701"/>
                  <a:pt x="0" y="697"/>
                </a:cubicBezTo>
                <a:lnTo>
                  <a:pt x="0" y="585"/>
                </a:lnTo>
                <a:cubicBezTo>
                  <a:pt x="0" y="580"/>
                  <a:pt x="3" y="577"/>
                  <a:pt x="8" y="577"/>
                </a:cubicBezTo>
                <a:cubicBezTo>
                  <a:pt x="12" y="577"/>
                  <a:pt x="16" y="580"/>
                  <a:pt x="16" y="585"/>
                </a:cubicBezTo>
                <a:close/>
                <a:moveTo>
                  <a:pt x="16" y="777"/>
                </a:moveTo>
                <a:lnTo>
                  <a:pt x="16" y="889"/>
                </a:lnTo>
                <a:cubicBezTo>
                  <a:pt x="16" y="893"/>
                  <a:pt x="12" y="897"/>
                  <a:pt x="8" y="897"/>
                </a:cubicBezTo>
                <a:cubicBezTo>
                  <a:pt x="3" y="897"/>
                  <a:pt x="0" y="893"/>
                  <a:pt x="0" y="889"/>
                </a:cubicBezTo>
                <a:lnTo>
                  <a:pt x="0" y="777"/>
                </a:lnTo>
                <a:cubicBezTo>
                  <a:pt x="0" y="772"/>
                  <a:pt x="3" y="769"/>
                  <a:pt x="8" y="769"/>
                </a:cubicBezTo>
                <a:cubicBezTo>
                  <a:pt x="12" y="769"/>
                  <a:pt x="16" y="772"/>
                  <a:pt x="16" y="777"/>
                </a:cubicBezTo>
                <a:close/>
                <a:moveTo>
                  <a:pt x="16" y="969"/>
                </a:moveTo>
                <a:lnTo>
                  <a:pt x="16" y="1081"/>
                </a:lnTo>
                <a:cubicBezTo>
                  <a:pt x="16" y="1085"/>
                  <a:pt x="12" y="1089"/>
                  <a:pt x="8" y="1089"/>
                </a:cubicBezTo>
                <a:cubicBezTo>
                  <a:pt x="3" y="1089"/>
                  <a:pt x="0" y="1085"/>
                  <a:pt x="0" y="1081"/>
                </a:cubicBezTo>
                <a:lnTo>
                  <a:pt x="0" y="969"/>
                </a:lnTo>
                <a:cubicBezTo>
                  <a:pt x="0" y="965"/>
                  <a:pt x="3" y="961"/>
                  <a:pt x="8" y="961"/>
                </a:cubicBezTo>
                <a:cubicBezTo>
                  <a:pt x="12" y="961"/>
                  <a:pt x="16" y="965"/>
                  <a:pt x="16" y="969"/>
                </a:cubicBezTo>
                <a:close/>
                <a:moveTo>
                  <a:pt x="16" y="1161"/>
                </a:moveTo>
                <a:lnTo>
                  <a:pt x="16" y="1273"/>
                </a:lnTo>
                <a:cubicBezTo>
                  <a:pt x="16" y="1278"/>
                  <a:pt x="12" y="1281"/>
                  <a:pt x="8" y="1281"/>
                </a:cubicBezTo>
                <a:cubicBezTo>
                  <a:pt x="3" y="1281"/>
                  <a:pt x="0" y="1278"/>
                  <a:pt x="0" y="1273"/>
                </a:cubicBezTo>
                <a:lnTo>
                  <a:pt x="0" y="1161"/>
                </a:lnTo>
                <a:cubicBezTo>
                  <a:pt x="0" y="1157"/>
                  <a:pt x="3" y="1153"/>
                  <a:pt x="8" y="1153"/>
                </a:cubicBezTo>
                <a:cubicBezTo>
                  <a:pt x="12" y="1153"/>
                  <a:pt x="16" y="1157"/>
                  <a:pt x="16" y="1161"/>
                </a:cubicBezTo>
                <a:close/>
                <a:moveTo>
                  <a:pt x="16" y="1353"/>
                </a:moveTo>
                <a:lnTo>
                  <a:pt x="16" y="1465"/>
                </a:lnTo>
                <a:cubicBezTo>
                  <a:pt x="16" y="1470"/>
                  <a:pt x="12" y="1473"/>
                  <a:pt x="8" y="1473"/>
                </a:cubicBezTo>
                <a:cubicBezTo>
                  <a:pt x="3" y="1473"/>
                  <a:pt x="0" y="1470"/>
                  <a:pt x="0" y="1465"/>
                </a:cubicBezTo>
                <a:lnTo>
                  <a:pt x="0" y="1353"/>
                </a:lnTo>
                <a:cubicBezTo>
                  <a:pt x="0" y="1349"/>
                  <a:pt x="3" y="1345"/>
                  <a:pt x="8" y="1345"/>
                </a:cubicBezTo>
                <a:cubicBezTo>
                  <a:pt x="12" y="1345"/>
                  <a:pt x="16" y="1349"/>
                  <a:pt x="16" y="1353"/>
                </a:cubicBezTo>
                <a:close/>
                <a:moveTo>
                  <a:pt x="16" y="1546"/>
                </a:moveTo>
                <a:lnTo>
                  <a:pt x="16" y="1658"/>
                </a:lnTo>
                <a:cubicBezTo>
                  <a:pt x="16" y="1662"/>
                  <a:pt x="12" y="1666"/>
                  <a:pt x="8" y="1666"/>
                </a:cubicBezTo>
                <a:cubicBezTo>
                  <a:pt x="3" y="1666"/>
                  <a:pt x="0" y="1662"/>
                  <a:pt x="0" y="1658"/>
                </a:cubicBezTo>
                <a:lnTo>
                  <a:pt x="0" y="1546"/>
                </a:lnTo>
                <a:cubicBezTo>
                  <a:pt x="0" y="1541"/>
                  <a:pt x="3" y="1538"/>
                  <a:pt x="8" y="1538"/>
                </a:cubicBezTo>
                <a:cubicBezTo>
                  <a:pt x="12" y="1538"/>
                  <a:pt x="16" y="1541"/>
                  <a:pt x="16" y="1546"/>
                </a:cubicBezTo>
                <a:close/>
                <a:moveTo>
                  <a:pt x="16" y="1738"/>
                </a:moveTo>
                <a:lnTo>
                  <a:pt x="16" y="1850"/>
                </a:lnTo>
                <a:cubicBezTo>
                  <a:pt x="16" y="1854"/>
                  <a:pt x="12" y="1858"/>
                  <a:pt x="8" y="1858"/>
                </a:cubicBezTo>
                <a:cubicBezTo>
                  <a:pt x="3" y="1858"/>
                  <a:pt x="0" y="1854"/>
                  <a:pt x="0" y="1850"/>
                </a:cubicBezTo>
                <a:lnTo>
                  <a:pt x="0" y="1738"/>
                </a:lnTo>
                <a:cubicBezTo>
                  <a:pt x="0" y="1733"/>
                  <a:pt x="3" y="1730"/>
                  <a:pt x="8" y="1730"/>
                </a:cubicBezTo>
                <a:cubicBezTo>
                  <a:pt x="12" y="1730"/>
                  <a:pt x="16" y="1733"/>
                  <a:pt x="16" y="1738"/>
                </a:cubicBezTo>
                <a:close/>
                <a:moveTo>
                  <a:pt x="16" y="1930"/>
                </a:moveTo>
                <a:lnTo>
                  <a:pt x="16" y="2042"/>
                </a:lnTo>
                <a:cubicBezTo>
                  <a:pt x="16" y="2046"/>
                  <a:pt x="12" y="2050"/>
                  <a:pt x="8" y="2050"/>
                </a:cubicBezTo>
                <a:cubicBezTo>
                  <a:pt x="3" y="2050"/>
                  <a:pt x="0" y="2046"/>
                  <a:pt x="0" y="2042"/>
                </a:cubicBezTo>
                <a:lnTo>
                  <a:pt x="0" y="1930"/>
                </a:lnTo>
                <a:cubicBezTo>
                  <a:pt x="0" y="1925"/>
                  <a:pt x="3" y="1922"/>
                  <a:pt x="8" y="1922"/>
                </a:cubicBezTo>
                <a:cubicBezTo>
                  <a:pt x="12" y="1922"/>
                  <a:pt x="16" y="1925"/>
                  <a:pt x="16" y="1930"/>
                </a:cubicBezTo>
                <a:close/>
                <a:moveTo>
                  <a:pt x="16" y="2122"/>
                </a:moveTo>
                <a:lnTo>
                  <a:pt x="16" y="2234"/>
                </a:lnTo>
                <a:cubicBezTo>
                  <a:pt x="16" y="2239"/>
                  <a:pt x="12" y="2242"/>
                  <a:pt x="8" y="2242"/>
                </a:cubicBezTo>
                <a:cubicBezTo>
                  <a:pt x="3" y="2242"/>
                  <a:pt x="0" y="2239"/>
                  <a:pt x="0" y="2234"/>
                </a:cubicBezTo>
                <a:lnTo>
                  <a:pt x="0" y="2122"/>
                </a:lnTo>
                <a:cubicBezTo>
                  <a:pt x="0" y="2118"/>
                  <a:pt x="3" y="2114"/>
                  <a:pt x="8" y="2114"/>
                </a:cubicBezTo>
                <a:cubicBezTo>
                  <a:pt x="12" y="2114"/>
                  <a:pt x="16" y="2118"/>
                  <a:pt x="16" y="2122"/>
                </a:cubicBezTo>
                <a:close/>
                <a:moveTo>
                  <a:pt x="16" y="2314"/>
                </a:moveTo>
                <a:lnTo>
                  <a:pt x="16" y="2426"/>
                </a:lnTo>
                <a:cubicBezTo>
                  <a:pt x="16" y="2431"/>
                  <a:pt x="12" y="2434"/>
                  <a:pt x="8" y="2434"/>
                </a:cubicBezTo>
                <a:cubicBezTo>
                  <a:pt x="3" y="2434"/>
                  <a:pt x="0" y="2431"/>
                  <a:pt x="0" y="2426"/>
                </a:cubicBezTo>
                <a:lnTo>
                  <a:pt x="0" y="2314"/>
                </a:lnTo>
                <a:cubicBezTo>
                  <a:pt x="0" y="2310"/>
                  <a:pt x="3" y="2306"/>
                  <a:pt x="8" y="2306"/>
                </a:cubicBezTo>
                <a:cubicBezTo>
                  <a:pt x="12" y="2306"/>
                  <a:pt x="16" y="2310"/>
                  <a:pt x="16" y="2314"/>
                </a:cubicBezTo>
                <a:close/>
                <a:moveTo>
                  <a:pt x="16" y="2506"/>
                </a:moveTo>
                <a:lnTo>
                  <a:pt x="16" y="2619"/>
                </a:lnTo>
                <a:cubicBezTo>
                  <a:pt x="16" y="2623"/>
                  <a:pt x="12" y="2627"/>
                  <a:pt x="8" y="2627"/>
                </a:cubicBezTo>
                <a:cubicBezTo>
                  <a:pt x="3" y="2627"/>
                  <a:pt x="0" y="2623"/>
                  <a:pt x="0" y="2619"/>
                </a:cubicBezTo>
                <a:lnTo>
                  <a:pt x="0" y="2506"/>
                </a:lnTo>
                <a:cubicBezTo>
                  <a:pt x="0" y="2502"/>
                  <a:pt x="3" y="2498"/>
                  <a:pt x="8" y="2498"/>
                </a:cubicBezTo>
                <a:cubicBezTo>
                  <a:pt x="12" y="2498"/>
                  <a:pt x="16" y="2502"/>
                  <a:pt x="16" y="2506"/>
                </a:cubicBezTo>
                <a:close/>
                <a:moveTo>
                  <a:pt x="16" y="2699"/>
                </a:moveTo>
                <a:lnTo>
                  <a:pt x="16" y="2811"/>
                </a:lnTo>
                <a:cubicBezTo>
                  <a:pt x="16" y="2815"/>
                  <a:pt x="12" y="2819"/>
                  <a:pt x="8" y="2819"/>
                </a:cubicBezTo>
                <a:cubicBezTo>
                  <a:pt x="3" y="2819"/>
                  <a:pt x="0" y="2815"/>
                  <a:pt x="0" y="2811"/>
                </a:cubicBezTo>
                <a:lnTo>
                  <a:pt x="0" y="2699"/>
                </a:lnTo>
                <a:cubicBezTo>
                  <a:pt x="0" y="2694"/>
                  <a:pt x="3" y="2691"/>
                  <a:pt x="8" y="2691"/>
                </a:cubicBezTo>
                <a:cubicBezTo>
                  <a:pt x="12" y="2691"/>
                  <a:pt x="16" y="2694"/>
                  <a:pt x="16" y="2699"/>
                </a:cubicBezTo>
                <a:close/>
                <a:moveTo>
                  <a:pt x="16" y="2891"/>
                </a:moveTo>
                <a:lnTo>
                  <a:pt x="16" y="3003"/>
                </a:lnTo>
                <a:cubicBezTo>
                  <a:pt x="16" y="3007"/>
                  <a:pt x="12" y="3011"/>
                  <a:pt x="8" y="3011"/>
                </a:cubicBezTo>
                <a:cubicBezTo>
                  <a:pt x="3" y="3011"/>
                  <a:pt x="0" y="3007"/>
                  <a:pt x="0" y="3003"/>
                </a:cubicBezTo>
                <a:lnTo>
                  <a:pt x="0" y="2891"/>
                </a:lnTo>
                <a:cubicBezTo>
                  <a:pt x="0" y="2886"/>
                  <a:pt x="3" y="2883"/>
                  <a:pt x="8" y="2883"/>
                </a:cubicBezTo>
                <a:cubicBezTo>
                  <a:pt x="12" y="2883"/>
                  <a:pt x="16" y="2886"/>
                  <a:pt x="16" y="2891"/>
                </a:cubicBezTo>
                <a:close/>
                <a:moveTo>
                  <a:pt x="16" y="3083"/>
                </a:moveTo>
                <a:lnTo>
                  <a:pt x="16" y="3195"/>
                </a:lnTo>
                <a:cubicBezTo>
                  <a:pt x="16" y="3200"/>
                  <a:pt x="12" y="3203"/>
                  <a:pt x="8" y="3203"/>
                </a:cubicBezTo>
                <a:cubicBezTo>
                  <a:pt x="3" y="3203"/>
                  <a:pt x="0" y="3200"/>
                  <a:pt x="0" y="3195"/>
                </a:cubicBezTo>
                <a:lnTo>
                  <a:pt x="0" y="3083"/>
                </a:lnTo>
                <a:cubicBezTo>
                  <a:pt x="0" y="3079"/>
                  <a:pt x="3" y="3075"/>
                  <a:pt x="8" y="3075"/>
                </a:cubicBezTo>
                <a:cubicBezTo>
                  <a:pt x="12" y="3075"/>
                  <a:pt x="16" y="3079"/>
                  <a:pt x="16" y="3083"/>
                </a:cubicBezTo>
                <a:close/>
                <a:moveTo>
                  <a:pt x="16" y="3275"/>
                </a:moveTo>
                <a:lnTo>
                  <a:pt x="16" y="3387"/>
                </a:lnTo>
                <a:cubicBezTo>
                  <a:pt x="16" y="3392"/>
                  <a:pt x="12" y="3395"/>
                  <a:pt x="8" y="3395"/>
                </a:cubicBezTo>
                <a:cubicBezTo>
                  <a:pt x="3" y="3395"/>
                  <a:pt x="0" y="3392"/>
                  <a:pt x="0" y="3387"/>
                </a:cubicBezTo>
                <a:lnTo>
                  <a:pt x="0" y="3275"/>
                </a:lnTo>
                <a:cubicBezTo>
                  <a:pt x="0" y="3271"/>
                  <a:pt x="3" y="3267"/>
                  <a:pt x="8" y="3267"/>
                </a:cubicBezTo>
                <a:cubicBezTo>
                  <a:pt x="12" y="3267"/>
                  <a:pt x="16" y="3271"/>
                  <a:pt x="16" y="3275"/>
                </a:cubicBezTo>
                <a:close/>
                <a:moveTo>
                  <a:pt x="16" y="3467"/>
                </a:moveTo>
                <a:lnTo>
                  <a:pt x="16" y="3580"/>
                </a:lnTo>
                <a:cubicBezTo>
                  <a:pt x="16" y="3584"/>
                  <a:pt x="12" y="3588"/>
                  <a:pt x="8" y="3588"/>
                </a:cubicBezTo>
                <a:cubicBezTo>
                  <a:pt x="3" y="3588"/>
                  <a:pt x="0" y="3584"/>
                  <a:pt x="0" y="3580"/>
                </a:cubicBezTo>
                <a:lnTo>
                  <a:pt x="0" y="3467"/>
                </a:lnTo>
                <a:cubicBezTo>
                  <a:pt x="0" y="3463"/>
                  <a:pt x="3" y="3459"/>
                  <a:pt x="8" y="3459"/>
                </a:cubicBezTo>
                <a:cubicBezTo>
                  <a:pt x="12" y="3459"/>
                  <a:pt x="16" y="3463"/>
                  <a:pt x="16" y="3467"/>
                </a:cubicBezTo>
                <a:close/>
                <a:moveTo>
                  <a:pt x="16" y="3660"/>
                </a:moveTo>
                <a:lnTo>
                  <a:pt x="16" y="3772"/>
                </a:lnTo>
                <a:cubicBezTo>
                  <a:pt x="16" y="3776"/>
                  <a:pt x="12" y="3780"/>
                  <a:pt x="8" y="3780"/>
                </a:cubicBezTo>
                <a:cubicBezTo>
                  <a:pt x="3" y="3780"/>
                  <a:pt x="0" y="3776"/>
                  <a:pt x="0" y="3772"/>
                </a:cubicBezTo>
                <a:lnTo>
                  <a:pt x="0" y="3660"/>
                </a:lnTo>
                <a:cubicBezTo>
                  <a:pt x="0" y="3655"/>
                  <a:pt x="3" y="3652"/>
                  <a:pt x="8" y="3652"/>
                </a:cubicBezTo>
                <a:cubicBezTo>
                  <a:pt x="12" y="3652"/>
                  <a:pt x="16" y="3655"/>
                  <a:pt x="16" y="3660"/>
                </a:cubicBezTo>
                <a:close/>
                <a:moveTo>
                  <a:pt x="16" y="3852"/>
                </a:moveTo>
                <a:lnTo>
                  <a:pt x="16" y="3964"/>
                </a:lnTo>
                <a:cubicBezTo>
                  <a:pt x="16" y="3968"/>
                  <a:pt x="12" y="3972"/>
                  <a:pt x="8" y="3972"/>
                </a:cubicBezTo>
                <a:cubicBezTo>
                  <a:pt x="3" y="3972"/>
                  <a:pt x="0" y="3968"/>
                  <a:pt x="0" y="3964"/>
                </a:cubicBezTo>
                <a:lnTo>
                  <a:pt x="0" y="3852"/>
                </a:lnTo>
                <a:cubicBezTo>
                  <a:pt x="0" y="3847"/>
                  <a:pt x="3" y="3844"/>
                  <a:pt x="8" y="3844"/>
                </a:cubicBezTo>
                <a:cubicBezTo>
                  <a:pt x="12" y="3844"/>
                  <a:pt x="16" y="3847"/>
                  <a:pt x="16" y="3852"/>
                </a:cubicBezTo>
                <a:close/>
                <a:moveTo>
                  <a:pt x="16" y="4044"/>
                </a:moveTo>
                <a:lnTo>
                  <a:pt x="16" y="4156"/>
                </a:lnTo>
                <a:cubicBezTo>
                  <a:pt x="16" y="4161"/>
                  <a:pt x="12" y="4164"/>
                  <a:pt x="8" y="4164"/>
                </a:cubicBezTo>
                <a:cubicBezTo>
                  <a:pt x="3" y="4164"/>
                  <a:pt x="0" y="4161"/>
                  <a:pt x="0" y="4156"/>
                </a:cubicBezTo>
                <a:lnTo>
                  <a:pt x="0" y="4044"/>
                </a:lnTo>
                <a:cubicBezTo>
                  <a:pt x="0" y="4040"/>
                  <a:pt x="3" y="4036"/>
                  <a:pt x="8" y="4036"/>
                </a:cubicBezTo>
                <a:cubicBezTo>
                  <a:pt x="12" y="4036"/>
                  <a:pt x="16" y="4040"/>
                  <a:pt x="16" y="4044"/>
                </a:cubicBezTo>
                <a:close/>
                <a:moveTo>
                  <a:pt x="16" y="4236"/>
                </a:moveTo>
                <a:lnTo>
                  <a:pt x="16" y="4348"/>
                </a:lnTo>
                <a:cubicBezTo>
                  <a:pt x="16" y="4353"/>
                  <a:pt x="12" y="4356"/>
                  <a:pt x="8" y="4356"/>
                </a:cubicBezTo>
                <a:cubicBezTo>
                  <a:pt x="3" y="4356"/>
                  <a:pt x="0" y="4353"/>
                  <a:pt x="0" y="4348"/>
                </a:cubicBezTo>
                <a:lnTo>
                  <a:pt x="0" y="4236"/>
                </a:lnTo>
                <a:cubicBezTo>
                  <a:pt x="0" y="4232"/>
                  <a:pt x="3" y="4228"/>
                  <a:pt x="8" y="4228"/>
                </a:cubicBezTo>
                <a:cubicBezTo>
                  <a:pt x="12" y="4228"/>
                  <a:pt x="16" y="4232"/>
                  <a:pt x="16" y="4236"/>
                </a:cubicBezTo>
                <a:close/>
                <a:moveTo>
                  <a:pt x="16" y="4428"/>
                </a:moveTo>
                <a:lnTo>
                  <a:pt x="16" y="4541"/>
                </a:lnTo>
                <a:cubicBezTo>
                  <a:pt x="16" y="4545"/>
                  <a:pt x="12" y="4549"/>
                  <a:pt x="8" y="4549"/>
                </a:cubicBezTo>
                <a:cubicBezTo>
                  <a:pt x="3" y="4549"/>
                  <a:pt x="0" y="4545"/>
                  <a:pt x="0" y="4541"/>
                </a:cubicBezTo>
                <a:lnTo>
                  <a:pt x="0" y="4428"/>
                </a:lnTo>
                <a:cubicBezTo>
                  <a:pt x="0" y="4424"/>
                  <a:pt x="3" y="4420"/>
                  <a:pt x="8" y="4420"/>
                </a:cubicBezTo>
                <a:cubicBezTo>
                  <a:pt x="12" y="4420"/>
                  <a:pt x="16" y="4424"/>
                  <a:pt x="16" y="4428"/>
                </a:cubicBezTo>
                <a:close/>
                <a:moveTo>
                  <a:pt x="16" y="4621"/>
                </a:moveTo>
                <a:lnTo>
                  <a:pt x="16" y="4733"/>
                </a:lnTo>
                <a:cubicBezTo>
                  <a:pt x="16" y="4737"/>
                  <a:pt x="12" y="4741"/>
                  <a:pt x="8" y="4741"/>
                </a:cubicBezTo>
                <a:cubicBezTo>
                  <a:pt x="3" y="4741"/>
                  <a:pt x="0" y="4737"/>
                  <a:pt x="0" y="4733"/>
                </a:cubicBezTo>
                <a:lnTo>
                  <a:pt x="0" y="4621"/>
                </a:lnTo>
                <a:cubicBezTo>
                  <a:pt x="0" y="4616"/>
                  <a:pt x="3" y="4613"/>
                  <a:pt x="8" y="4613"/>
                </a:cubicBezTo>
                <a:cubicBezTo>
                  <a:pt x="12" y="4613"/>
                  <a:pt x="16" y="4616"/>
                  <a:pt x="16" y="4621"/>
                </a:cubicBezTo>
                <a:close/>
                <a:moveTo>
                  <a:pt x="16" y="4813"/>
                </a:moveTo>
                <a:lnTo>
                  <a:pt x="16" y="4925"/>
                </a:lnTo>
                <a:cubicBezTo>
                  <a:pt x="16" y="4929"/>
                  <a:pt x="12" y="4933"/>
                  <a:pt x="8" y="4933"/>
                </a:cubicBezTo>
                <a:cubicBezTo>
                  <a:pt x="3" y="4933"/>
                  <a:pt x="0" y="4929"/>
                  <a:pt x="0" y="4925"/>
                </a:cubicBezTo>
                <a:lnTo>
                  <a:pt x="0" y="4813"/>
                </a:lnTo>
                <a:cubicBezTo>
                  <a:pt x="0" y="4808"/>
                  <a:pt x="3" y="4805"/>
                  <a:pt x="8" y="4805"/>
                </a:cubicBezTo>
                <a:cubicBezTo>
                  <a:pt x="12" y="4805"/>
                  <a:pt x="16" y="4808"/>
                  <a:pt x="16" y="4813"/>
                </a:cubicBezTo>
                <a:close/>
                <a:moveTo>
                  <a:pt x="16" y="5005"/>
                </a:moveTo>
                <a:lnTo>
                  <a:pt x="16" y="5117"/>
                </a:lnTo>
                <a:cubicBezTo>
                  <a:pt x="16" y="5122"/>
                  <a:pt x="12" y="5125"/>
                  <a:pt x="8" y="5125"/>
                </a:cubicBezTo>
                <a:cubicBezTo>
                  <a:pt x="3" y="5125"/>
                  <a:pt x="0" y="5122"/>
                  <a:pt x="0" y="5117"/>
                </a:cubicBezTo>
                <a:lnTo>
                  <a:pt x="0" y="5005"/>
                </a:lnTo>
                <a:cubicBezTo>
                  <a:pt x="0" y="5001"/>
                  <a:pt x="3" y="4997"/>
                  <a:pt x="8" y="4997"/>
                </a:cubicBezTo>
                <a:cubicBezTo>
                  <a:pt x="12" y="4997"/>
                  <a:pt x="16" y="5001"/>
                  <a:pt x="16" y="5005"/>
                </a:cubicBezTo>
                <a:close/>
                <a:moveTo>
                  <a:pt x="16" y="5197"/>
                </a:moveTo>
                <a:lnTo>
                  <a:pt x="16" y="5309"/>
                </a:lnTo>
                <a:cubicBezTo>
                  <a:pt x="16" y="5314"/>
                  <a:pt x="12" y="5317"/>
                  <a:pt x="8" y="5317"/>
                </a:cubicBezTo>
                <a:cubicBezTo>
                  <a:pt x="3" y="5317"/>
                  <a:pt x="0" y="5314"/>
                  <a:pt x="0" y="5309"/>
                </a:cubicBezTo>
                <a:lnTo>
                  <a:pt x="0" y="5197"/>
                </a:lnTo>
                <a:cubicBezTo>
                  <a:pt x="0" y="5193"/>
                  <a:pt x="3" y="5189"/>
                  <a:pt x="8" y="5189"/>
                </a:cubicBezTo>
                <a:cubicBezTo>
                  <a:pt x="12" y="5189"/>
                  <a:pt x="16" y="5193"/>
                  <a:pt x="16" y="5197"/>
                </a:cubicBezTo>
                <a:close/>
                <a:moveTo>
                  <a:pt x="16" y="5389"/>
                </a:moveTo>
                <a:lnTo>
                  <a:pt x="16" y="5501"/>
                </a:lnTo>
                <a:cubicBezTo>
                  <a:pt x="16" y="5506"/>
                  <a:pt x="12" y="5509"/>
                  <a:pt x="8" y="5509"/>
                </a:cubicBezTo>
                <a:cubicBezTo>
                  <a:pt x="3" y="5509"/>
                  <a:pt x="0" y="5506"/>
                  <a:pt x="0" y="5501"/>
                </a:cubicBezTo>
                <a:lnTo>
                  <a:pt x="0" y="5389"/>
                </a:lnTo>
                <a:cubicBezTo>
                  <a:pt x="0" y="5385"/>
                  <a:pt x="3" y="5381"/>
                  <a:pt x="8" y="5381"/>
                </a:cubicBezTo>
                <a:cubicBezTo>
                  <a:pt x="12" y="5381"/>
                  <a:pt x="16" y="5385"/>
                  <a:pt x="16" y="5389"/>
                </a:cubicBezTo>
                <a:close/>
                <a:moveTo>
                  <a:pt x="16" y="5582"/>
                </a:moveTo>
                <a:lnTo>
                  <a:pt x="16" y="5608"/>
                </a:lnTo>
                <a:cubicBezTo>
                  <a:pt x="16" y="5612"/>
                  <a:pt x="12" y="5616"/>
                  <a:pt x="8" y="5616"/>
                </a:cubicBezTo>
                <a:cubicBezTo>
                  <a:pt x="3" y="5616"/>
                  <a:pt x="0" y="5612"/>
                  <a:pt x="0" y="5608"/>
                </a:cubicBezTo>
                <a:lnTo>
                  <a:pt x="0" y="5582"/>
                </a:lnTo>
                <a:cubicBezTo>
                  <a:pt x="0" y="5577"/>
                  <a:pt x="3" y="5574"/>
                  <a:pt x="8" y="5574"/>
                </a:cubicBezTo>
                <a:cubicBezTo>
                  <a:pt x="12" y="5574"/>
                  <a:pt x="16" y="5577"/>
                  <a:pt x="16" y="5582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grpSp>
        <p:nvGrpSpPr>
          <p:cNvPr id="42" name="Group 44"/>
          <p:cNvGrpSpPr>
            <a:grpSpLocks noChangeAspect="1"/>
          </p:cNvGrpSpPr>
          <p:nvPr/>
        </p:nvGrpSpPr>
        <p:grpSpPr bwMode="auto">
          <a:xfrm>
            <a:off x="10711884" y="3486587"/>
            <a:ext cx="348229" cy="343587"/>
            <a:chOff x="3884" y="2351"/>
            <a:chExt cx="300" cy="296"/>
          </a:xfrm>
        </p:grpSpPr>
        <p:sp>
          <p:nvSpPr>
            <p:cNvPr id="43" name="AutoShape 43"/>
            <p:cNvSpPr>
              <a:spLocks noChangeAspect="1" noChangeArrowheads="1" noTextEdit="1"/>
            </p:cNvSpPr>
            <p:nvPr/>
          </p:nvSpPr>
          <p:spPr bwMode="auto">
            <a:xfrm>
              <a:off x="3884" y="2351"/>
              <a:ext cx="30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44" name="Freeform 45"/>
            <p:cNvSpPr>
              <a:spLocks noEditPoints="1"/>
            </p:cNvSpPr>
            <p:nvPr/>
          </p:nvSpPr>
          <p:spPr bwMode="auto">
            <a:xfrm>
              <a:off x="3890" y="2357"/>
              <a:ext cx="291" cy="289"/>
            </a:xfrm>
            <a:custGeom>
              <a:avLst/>
              <a:gdLst>
                <a:gd name="T0" fmla="*/ 364 w 728"/>
                <a:gd name="T1" fmla="*/ 0 h 717"/>
                <a:gd name="T2" fmla="*/ 0 w 728"/>
                <a:gd name="T3" fmla="*/ 359 h 717"/>
                <a:gd name="T4" fmla="*/ 364 w 728"/>
                <a:gd name="T5" fmla="*/ 717 h 717"/>
                <a:gd name="T6" fmla="*/ 728 w 728"/>
                <a:gd name="T7" fmla="*/ 359 h 717"/>
                <a:gd name="T8" fmla="*/ 728 w 728"/>
                <a:gd name="T9" fmla="*/ 359 h 717"/>
                <a:gd name="T10" fmla="*/ 364 w 728"/>
                <a:gd name="T11" fmla="*/ 0 h 717"/>
                <a:gd name="T12" fmla="*/ 364 w 728"/>
                <a:gd name="T13" fmla="*/ 649 h 717"/>
                <a:gd name="T14" fmla="*/ 69 w 728"/>
                <a:gd name="T15" fmla="*/ 359 h 717"/>
                <a:gd name="T16" fmla="*/ 364 w 728"/>
                <a:gd name="T17" fmla="*/ 68 h 717"/>
                <a:gd name="T18" fmla="*/ 660 w 728"/>
                <a:gd name="T19" fmla="*/ 359 h 717"/>
                <a:gd name="T20" fmla="*/ 364 w 728"/>
                <a:gd name="T21" fmla="*/ 649 h 717"/>
                <a:gd name="T22" fmla="*/ 364 w 728"/>
                <a:gd name="T23" fmla="*/ 112 h 717"/>
                <a:gd name="T24" fmla="*/ 319 w 728"/>
                <a:gd name="T25" fmla="*/ 291 h 717"/>
                <a:gd name="T26" fmla="*/ 364 w 728"/>
                <a:gd name="T27" fmla="*/ 359 h 717"/>
                <a:gd name="T28" fmla="*/ 410 w 728"/>
                <a:gd name="T29" fmla="*/ 291 h 717"/>
                <a:gd name="T30" fmla="*/ 364 w 728"/>
                <a:gd name="T31" fmla="*/ 112 h 717"/>
                <a:gd name="T32" fmla="*/ 364 w 728"/>
                <a:gd name="T33" fmla="*/ 359 h 717"/>
                <a:gd name="T34" fmla="*/ 410 w 728"/>
                <a:gd name="T35" fmla="*/ 426 h 717"/>
                <a:gd name="T36" fmla="*/ 614 w 728"/>
                <a:gd name="T37" fmla="*/ 493 h 717"/>
                <a:gd name="T38" fmla="*/ 444 w 728"/>
                <a:gd name="T39" fmla="*/ 359 h 717"/>
                <a:gd name="T40" fmla="*/ 364 w 728"/>
                <a:gd name="T41" fmla="*/ 35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8" h="717">
                  <a:moveTo>
                    <a:pt x="364" y="0"/>
                  </a:moveTo>
                  <a:cubicBezTo>
                    <a:pt x="163" y="0"/>
                    <a:pt x="0" y="161"/>
                    <a:pt x="0" y="359"/>
                  </a:cubicBezTo>
                  <a:cubicBezTo>
                    <a:pt x="0" y="556"/>
                    <a:pt x="163" y="717"/>
                    <a:pt x="364" y="717"/>
                  </a:cubicBezTo>
                  <a:cubicBezTo>
                    <a:pt x="565" y="717"/>
                    <a:pt x="728" y="556"/>
                    <a:pt x="728" y="359"/>
                  </a:cubicBezTo>
                  <a:cubicBezTo>
                    <a:pt x="728" y="359"/>
                    <a:pt x="728" y="359"/>
                    <a:pt x="728" y="359"/>
                  </a:cubicBezTo>
                  <a:cubicBezTo>
                    <a:pt x="728" y="161"/>
                    <a:pt x="565" y="0"/>
                    <a:pt x="364" y="0"/>
                  </a:cubicBezTo>
                  <a:close/>
                  <a:moveTo>
                    <a:pt x="364" y="649"/>
                  </a:moveTo>
                  <a:cubicBezTo>
                    <a:pt x="201" y="649"/>
                    <a:pt x="69" y="519"/>
                    <a:pt x="69" y="359"/>
                  </a:cubicBezTo>
                  <a:cubicBezTo>
                    <a:pt x="69" y="198"/>
                    <a:pt x="201" y="68"/>
                    <a:pt x="364" y="68"/>
                  </a:cubicBezTo>
                  <a:cubicBezTo>
                    <a:pt x="527" y="68"/>
                    <a:pt x="660" y="198"/>
                    <a:pt x="660" y="359"/>
                  </a:cubicBezTo>
                  <a:cubicBezTo>
                    <a:pt x="660" y="519"/>
                    <a:pt x="527" y="649"/>
                    <a:pt x="364" y="649"/>
                  </a:cubicBezTo>
                  <a:close/>
                  <a:moveTo>
                    <a:pt x="364" y="112"/>
                  </a:moveTo>
                  <a:lnTo>
                    <a:pt x="319" y="291"/>
                  </a:lnTo>
                  <a:lnTo>
                    <a:pt x="364" y="359"/>
                  </a:lnTo>
                  <a:lnTo>
                    <a:pt x="410" y="291"/>
                  </a:lnTo>
                  <a:lnTo>
                    <a:pt x="364" y="112"/>
                  </a:lnTo>
                  <a:close/>
                  <a:moveTo>
                    <a:pt x="364" y="359"/>
                  </a:moveTo>
                  <a:lnTo>
                    <a:pt x="410" y="426"/>
                  </a:lnTo>
                  <a:lnTo>
                    <a:pt x="614" y="493"/>
                  </a:lnTo>
                  <a:lnTo>
                    <a:pt x="444" y="359"/>
                  </a:lnTo>
                  <a:lnTo>
                    <a:pt x="364" y="359"/>
                  </a:lnTo>
                  <a:close/>
                </a:path>
              </a:pathLst>
            </a:custGeom>
            <a:solidFill>
              <a:srgbClr val="3185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sp>
        <p:nvSpPr>
          <p:cNvPr id="45" name="Freeform 24"/>
          <p:cNvSpPr>
            <a:spLocks noEditPoints="1"/>
          </p:cNvSpPr>
          <p:nvPr/>
        </p:nvSpPr>
        <p:spPr bwMode="auto">
          <a:xfrm>
            <a:off x="6016625" y="5599113"/>
            <a:ext cx="4562475" cy="9525"/>
          </a:xfrm>
          <a:custGeom>
            <a:avLst/>
            <a:gdLst>
              <a:gd name="T0" fmla="*/ 7325 w 7333"/>
              <a:gd name="T1" fmla="*/ 0 h 16"/>
              <a:gd name="T2" fmla="*/ 7013 w 7333"/>
              <a:gd name="T3" fmla="*/ 8 h 16"/>
              <a:gd name="T4" fmla="*/ 6940 w 7333"/>
              <a:gd name="T5" fmla="*/ 16 h 16"/>
              <a:gd name="T6" fmla="*/ 6949 w 7333"/>
              <a:gd name="T7" fmla="*/ 8 h 16"/>
              <a:gd name="T8" fmla="*/ 6636 w 7333"/>
              <a:gd name="T9" fmla="*/ 0 h 16"/>
              <a:gd name="T10" fmla="*/ 6444 w 7333"/>
              <a:gd name="T11" fmla="*/ 16 h 16"/>
              <a:gd name="T12" fmla="*/ 6556 w 7333"/>
              <a:gd name="T13" fmla="*/ 16 h 16"/>
              <a:gd name="T14" fmla="*/ 6364 w 7333"/>
              <a:gd name="T15" fmla="*/ 0 h 16"/>
              <a:gd name="T16" fmla="*/ 6052 w 7333"/>
              <a:gd name="T17" fmla="*/ 8 h 16"/>
              <a:gd name="T18" fmla="*/ 5980 w 7333"/>
              <a:gd name="T19" fmla="*/ 16 h 16"/>
              <a:gd name="T20" fmla="*/ 5988 w 7333"/>
              <a:gd name="T21" fmla="*/ 8 h 16"/>
              <a:gd name="T22" fmla="*/ 5675 w 7333"/>
              <a:gd name="T23" fmla="*/ 0 h 16"/>
              <a:gd name="T24" fmla="*/ 5483 w 7333"/>
              <a:gd name="T25" fmla="*/ 16 h 16"/>
              <a:gd name="T26" fmla="*/ 5595 w 7333"/>
              <a:gd name="T27" fmla="*/ 16 h 16"/>
              <a:gd name="T28" fmla="*/ 5403 w 7333"/>
              <a:gd name="T29" fmla="*/ 0 h 16"/>
              <a:gd name="T30" fmla="*/ 5091 w 7333"/>
              <a:gd name="T31" fmla="*/ 8 h 16"/>
              <a:gd name="T32" fmla="*/ 5019 w 7333"/>
              <a:gd name="T33" fmla="*/ 16 h 16"/>
              <a:gd name="T34" fmla="*/ 5027 w 7333"/>
              <a:gd name="T35" fmla="*/ 8 h 16"/>
              <a:gd name="T36" fmla="*/ 4714 w 7333"/>
              <a:gd name="T37" fmla="*/ 0 h 16"/>
              <a:gd name="T38" fmla="*/ 4522 w 7333"/>
              <a:gd name="T39" fmla="*/ 16 h 16"/>
              <a:gd name="T40" fmla="*/ 4634 w 7333"/>
              <a:gd name="T41" fmla="*/ 16 h 16"/>
              <a:gd name="T42" fmla="*/ 4442 w 7333"/>
              <a:gd name="T43" fmla="*/ 0 h 16"/>
              <a:gd name="T44" fmla="*/ 4130 w 7333"/>
              <a:gd name="T45" fmla="*/ 8 h 16"/>
              <a:gd name="T46" fmla="*/ 4058 w 7333"/>
              <a:gd name="T47" fmla="*/ 16 h 16"/>
              <a:gd name="T48" fmla="*/ 4066 w 7333"/>
              <a:gd name="T49" fmla="*/ 8 h 16"/>
              <a:gd name="T50" fmla="*/ 3753 w 7333"/>
              <a:gd name="T51" fmla="*/ 0 h 16"/>
              <a:gd name="T52" fmla="*/ 3561 w 7333"/>
              <a:gd name="T53" fmla="*/ 16 h 16"/>
              <a:gd name="T54" fmla="*/ 3673 w 7333"/>
              <a:gd name="T55" fmla="*/ 16 h 16"/>
              <a:gd name="T56" fmla="*/ 3481 w 7333"/>
              <a:gd name="T57" fmla="*/ 0 h 16"/>
              <a:gd name="T58" fmla="*/ 3169 w 7333"/>
              <a:gd name="T59" fmla="*/ 8 h 16"/>
              <a:gd name="T60" fmla="*/ 3097 w 7333"/>
              <a:gd name="T61" fmla="*/ 16 h 16"/>
              <a:gd name="T62" fmla="*/ 3105 w 7333"/>
              <a:gd name="T63" fmla="*/ 8 h 16"/>
              <a:gd name="T64" fmla="*/ 2792 w 7333"/>
              <a:gd name="T65" fmla="*/ 0 h 16"/>
              <a:gd name="T66" fmla="*/ 2600 w 7333"/>
              <a:gd name="T67" fmla="*/ 16 h 16"/>
              <a:gd name="T68" fmla="*/ 2712 w 7333"/>
              <a:gd name="T69" fmla="*/ 16 h 16"/>
              <a:gd name="T70" fmla="*/ 2520 w 7333"/>
              <a:gd name="T71" fmla="*/ 0 h 16"/>
              <a:gd name="T72" fmla="*/ 2208 w 7333"/>
              <a:gd name="T73" fmla="*/ 8 h 16"/>
              <a:gd name="T74" fmla="*/ 2136 w 7333"/>
              <a:gd name="T75" fmla="*/ 16 h 16"/>
              <a:gd name="T76" fmla="*/ 2144 w 7333"/>
              <a:gd name="T77" fmla="*/ 8 h 16"/>
              <a:gd name="T78" fmla="*/ 1831 w 7333"/>
              <a:gd name="T79" fmla="*/ 0 h 16"/>
              <a:gd name="T80" fmla="*/ 1639 w 7333"/>
              <a:gd name="T81" fmla="*/ 16 h 16"/>
              <a:gd name="T82" fmla="*/ 1751 w 7333"/>
              <a:gd name="T83" fmla="*/ 16 h 16"/>
              <a:gd name="T84" fmla="*/ 1559 w 7333"/>
              <a:gd name="T85" fmla="*/ 0 h 16"/>
              <a:gd name="T86" fmla="*/ 1247 w 7333"/>
              <a:gd name="T87" fmla="*/ 8 h 16"/>
              <a:gd name="T88" fmla="*/ 1175 w 7333"/>
              <a:gd name="T89" fmla="*/ 16 h 16"/>
              <a:gd name="T90" fmla="*/ 1183 w 7333"/>
              <a:gd name="T91" fmla="*/ 8 h 16"/>
              <a:gd name="T92" fmla="*/ 870 w 7333"/>
              <a:gd name="T93" fmla="*/ 0 h 16"/>
              <a:gd name="T94" fmla="*/ 678 w 7333"/>
              <a:gd name="T95" fmla="*/ 16 h 16"/>
              <a:gd name="T96" fmla="*/ 790 w 7333"/>
              <a:gd name="T97" fmla="*/ 16 h 16"/>
              <a:gd name="T98" fmla="*/ 598 w 7333"/>
              <a:gd name="T99" fmla="*/ 0 h 16"/>
              <a:gd name="T100" fmla="*/ 286 w 7333"/>
              <a:gd name="T101" fmla="*/ 8 h 16"/>
              <a:gd name="T102" fmla="*/ 214 w 7333"/>
              <a:gd name="T103" fmla="*/ 16 h 16"/>
              <a:gd name="T104" fmla="*/ 222 w 7333"/>
              <a:gd name="T105" fmla="*/ 8 h 16"/>
              <a:gd name="T106" fmla="*/ 8 w 7333"/>
              <a:gd name="T10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33" h="16">
                <a:moveTo>
                  <a:pt x="7325" y="16"/>
                </a:moveTo>
                <a:lnTo>
                  <a:pt x="7213" y="16"/>
                </a:lnTo>
                <a:cubicBezTo>
                  <a:pt x="7208" y="16"/>
                  <a:pt x="7205" y="12"/>
                  <a:pt x="7205" y="8"/>
                </a:cubicBezTo>
                <a:cubicBezTo>
                  <a:pt x="7205" y="3"/>
                  <a:pt x="7208" y="0"/>
                  <a:pt x="7213" y="0"/>
                </a:cubicBezTo>
                <a:lnTo>
                  <a:pt x="7325" y="0"/>
                </a:lnTo>
                <a:cubicBezTo>
                  <a:pt x="7329" y="0"/>
                  <a:pt x="7333" y="3"/>
                  <a:pt x="7333" y="8"/>
                </a:cubicBezTo>
                <a:cubicBezTo>
                  <a:pt x="7333" y="12"/>
                  <a:pt x="7329" y="16"/>
                  <a:pt x="7325" y="16"/>
                </a:cubicBezTo>
                <a:close/>
                <a:moveTo>
                  <a:pt x="7133" y="16"/>
                </a:moveTo>
                <a:lnTo>
                  <a:pt x="7021" y="16"/>
                </a:lnTo>
                <a:cubicBezTo>
                  <a:pt x="7016" y="16"/>
                  <a:pt x="7013" y="12"/>
                  <a:pt x="7013" y="8"/>
                </a:cubicBezTo>
                <a:cubicBezTo>
                  <a:pt x="7013" y="3"/>
                  <a:pt x="7016" y="0"/>
                  <a:pt x="7021" y="0"/>
                </a:cubicBezTo>
                <a:lnTo>
                  <a:pt x="7133" y="0"/>
                </a:lnTo>
                <a:cubicBezTo>
                  <a:pt x="7137" y="0"/>
                  <a:pt x="7141" y="3"/>
                  <a:pt x="7141" y="8"/>
                </a:cubicBezTo>
                <a:cubicBezTo>
                  <a:pt x="7141" y="12"/>
                  <a:pt x="7137" y="16"/>
                  <a:pt x="7133" y="16"/>
                </a:cubicBezTo>
                <a:close/>
                <a:moveTo>
                  <a:pt x="6940" y="16"/>
                </a:moveTo>
                <a:lnTo>
                  <a:pt x="6828" y="16"/>
                </a:lnTo>
                <a:cubicBezTo>
                  <a:pt x="6824" y="16"/>
                  <a:pt x="6820" y="12"/>
                  <a:pt x="6820" y="8"/>
                </a:cubicBezTo>
                <a:cubicBezTo>
                  <a:pt x="6820" y="3"/>
                  <a:pt x="6824" y="0"/>
                  <a:pt x="6828" y="0"/>
                </a:cubicBezTo>
                <a:lnTo>
                  <a:pt x="6940" y="0"/>
                </a:lnTo>
                <a:cubicBezTo>
                  <a:pt x="6945" y="0"/>
                  <a:pt x="6949" y="3"/>
                  <a:pt x="6949" y="8"/>
                </a:cubicBezTo>
                <a:cubicBezTo>
                  <a:pt x="6949" y="12"/>
                  <a:pt x="6945" y="16"/>
                  <a:pt x="6940" y="16"/>
                </a:cubicBezTo>
                <a:close/>
                <a:moveTo>
                  <a:pt x="6748" y="16"/>
                </a:moveTo>
                <a:lnTo>
                  <a:pt x="6636" y="16"/>
                </a:lnTo>
                <a:cubicBezTo>
                  <a:pt x="6632" y="16"/>
                  <a:pt x="6628" y="12"/>
                  <a:pt x="6628" y="8"/>
                </a:cubicBezTo>
                <a:cubicBezTo>
                  <a:pt x="6628" y="3"/>
                  <a:pt x="6632" y="0"/>
                  <a:pt x="6636" y="0"/>
                </a:cubicBezTo>
                <a:lnTo>
                  <a:pt x="6748" y="0"/>
                </a:lnTo>
                <a:cubicBezTo>
                  <a:pt x="6753" y="0"/>
                  <a:pt x="6756" y="3"/>
                  <a:pt x="6756" y="8"/>
                </a:cubicBezTo>
                <a:cubicBezTo>
                  <a:pt x="6756" y="12"/>
                  <a:pt x="6753" y="16"/>
                  <a:pt x="6748" y="16"/>
                </a:cubicBezTo>
                <a:close/>
                <a:moveTo>
                  <a:pt x="6556" y="16"/>
                </a:moveTo>
                <a:lnTo>
                  <a:pt x="6444" y="16"/>
                </a:lnTo>
                <a:cubicBezTo>
                  <a:pt x="6440" y="16"/>
                  <a:pt x="6436" y="12"/>
                  <a:pt x="6436" y="8"/>
                </a:cubicBezTo>
                <a:cubicBezTo>
                  <a:pt x="6436" y="3"/>
                  <a:pt x="6440" y="0"/>
                  <a:pt x="6444" y="0"/>
                </a:cubicBezTo>
                <a:lnTo>
                  <a:pt x="6556" y="0"/>
                </a:lnTo>
                <a:cubicBezTo>
                  <a:pt x="6561" y="0"/>
                  <a:pt x="6564" y="3"/>
                  <a:pt x="6564" y="8"/>
                </a:cubicBezTo>
                <a:cubicBezTo>
                  <a:pt x="6564" y="12"/>
                  <a:pt x="6561" y="16"/>
                  <a:pt x="6556" y="16"/>
                </a:cubicBezTo>
                <a:close/>
                <a:moveTo>
                  <a:pt x="6364" y="16"/>
                </a:moveTo>
                <a:lnTo>
                  <a:pt x="6252" y="16"/>
                </a:lnTo>
                <a:cubicBezTo>
                  <a:pt x="6247" y="16"/>
                  <a:pt x="6244" y="12"/>
                  <a:pt x="6244" y="8"/>
                </a:cubicBezTo>
                <a:cubicBezTo>
                  <a:pt x="6244" y="3"/>
                  <a:pt x="6247" y="0"/>
                  <a:pt x="6252" y="0"/>
                </a:cubicBezTo>
                <a:lnTo>
                  <a:pt x="6364" y="0"/>
                </a:lnTo>
                <a:cubicBezTo>
                  <a:pt x="6368" y="0"/>
                  <a:pt x="6372" y="3"/>
                  <a:pt x="6372" y="8"/>
                </a:cubicBezTo>
                <a:cubicBezTo>
                  <a:pt x="6372" y="12"/>
                  <a:pt x="6368" y="16"/>
                  <a:pt x="6364" y="16"/>
                </a:cubicBezTo>
                <a:close/>
                <a:moveTo>
                  <a:pt x="6172" y="16"/>
                </a:moveTo>
                <a:lnTo>
                  <a:pt x="6060" y="16"/>
                </a:lnTo>
                <a:cubicBezTo>
                  <a:pt x="6055" y="16"/>
                  <a:pt x="6052" y="12"/>
                  <a:pt x="6052" y="8"/>
                </a:cubicBezTo>
                <a:cubicBezTo>
                  <a:pt x="6052" y="3"/>
                  <a:pt x="6055" y="0"/>
                  <a:pt x="6060" y="0"/>
                </a:cubicBezTo>
                <a:lnTo>
                  <a:pt x="6172" y="0"/>
                </a:lnTo>
                <a:cubicBezTo>
                  <a:pt x="6176" y="0"/>
                  <a:pt x="6180" y="3"/>
                  <a:pt x="6180" y="8"/>
                </a:cubicBezTo>
                <a:cubicBezTo>
                  <a:pt x="6180" y="12"/>
                  <a:pt x="6176" y="16"/>
                  <a:pt x="6172" y="16"/>
                </a:cubicBezTo>
                <a:close/>
                <a:moveTo>
                  <a:pt x="5980" y="16"/>
                </a:moveTo>
                <a:lnTo>
                  <a:pt x="5867" y="16"/>
                </a:lnTo>
                <a:cubicBezTo>
                  <a:pt x="5863" y="16"/>
                  <a:pt x="5859" y="12"/>
                  <a:pt x="5859" y="8"/>
                </a:cubicBezTo>
                <a:cubicBezTo>
                  <a:pt x="5859" y="3"/>
                  <a:pt x="5863" y="0"/>
                  <a:pt x="5867" y="0"/>
                </a:cubicBezTo>
                <a:lnTo>
                  <a:pt x="5980" y="0"/>
                </a:lnTo>
                <a:cubicBezTo>
                  <a:pt x="5984" y="0"/>
                  <a:pt x="5988" y="3"/>
                  <a:pt x="5988" y="8"/>
                </a:cubicBezTo>
                <a:cubicBezTo>
                  <a:pt x="5988" y="12"/>
                  <a:pt x="5984" y="16"/>
                  <a:pt x="5980" y="16"/>
                </a:cubicBezTo>
                <a:close/>
                <a:moveTo>
                  <a:pt x="5787" y="16"/>
                </a:moveTo>
                <a:lnTo>
                  <a:pt x="5675" y="16"/>
                </a:lnTo>
                <a:cubicBezTo>
                  <a:pt x="5671" y="16"/>
                  <a:pt x="5667" y="12"/>
                  <a:pt x="5667" y="8"/>
                </a:cubicBezTo>
                <a:cubicBezTo>
                  <a:pt x="5667" y="3"/>
                  <a:pt x="5671" y="0"/>
                  <a:pt x="5675" y="0"/>
                </a:cubicBezTo>
                <a:lnTo>
                  <a:pt x="5787" y="0"/>
                </a:lnTo>
                <a:cubicBezTo>
                  <a:pt x="5792" y="0"/>
                  <a:pt x="5795" y="3"/>
                  <a:pt x="5795" y="8"/>
                </a:cubicBezTo>
                <a:cubicBezTo>
                  <a:pt x="5795" y="12"/>
                  <a:pt x="5792" y="16"/>
                  <a:pt x="5787" y="16"/>
                </a:cubicBezTo>
                <a:close/>
                <a:moveTo>
                  <a:pt x="5595" y="16"/>
                </a:moveTo>
                <a:lnTo>
                  <a:pt x="5483" y="16"/>
                </a:lnTo>
                <a:cubicBezTo>
                  <a:pt x="5479" y="16"/>
                  <a:pt x="5475" y="12"/>
                  <a:pt x="5475" y="8"/>
                </a:cubicBezTo>
                <a:cubicBezTo>
                  <a:pt x="5475" y="3"/>
                  <a:pt x="5479" y="0"/>
                  <a:pt x="5483" y="0"/>
                </a:cubicBezTo>
                <a:lnTo>
                  <a:pt x="5595" y="0"/>
                </a:lnTo>
                <a:cubicBezTo>
                  <a:pt x="5600" y="0"/>
                  <a:pt x="5603" y="3"/>
                  <a:pt x="5603" y="8"/>
                </a:cubicBezTo>
                <a:cubicBezTo>
                  <a:pt x="5603" y="12"/>
                  <a:pt x="5600" y="16"/>
                  <a:pt x="5595" y="16"/>
                </a:cubicBezTo>
                <a:close/>
                <a:moveTo>
                  <a:pt x="5403" y="16"/>
                </a:moveTo>
                <a:lnTo>
                  <a:pt x="5291" y="16"/>
                </a:lnTo>
                <a:cubicBezTo>
                  <a:pt x="5286" y="16"/>
                  <a:pt x="5283" y="12"/>
                  <a:pt x="5283" y="8"/>
                </a:cubicBezTo>
                <a:cubicBezTo>
                  <a:pt x="5283" y="3"/>
                  <a:pt x="5286" y="0"/>
                  <a:pt x="5291" y="0"/>
                </a:cubicBezTo>
                <a:lnTo>
                  <a:pt x="5403" y="0"/>
                </a:lnTo>
                <a:cubicBezTo>
                  <a:pt x="5407" y="0"/>
                  <a:pt x="5411" y="3"/>
                  <a:pt x="5411" y="8"/>
                </a:cubicBezTo>
                <a:cubicBezTo>
                  <a:pt x="5411" y="12"/>
                  <a:pt x="5407" y="16"/>
                  <a:pt x="5403" y="16"/>
                </a:cubicBezTo>
                <a:close/>
                <a:moveTo>
                  <a:pt x="5211" y="16"/>
                </a:moveTo>
                <a:lnTo>
                  <a:pt x="5099" y="16"/>
                </a:lnTo>
                <a:cubicBezTo>
                  <a:pt x="5094" y="16"/>
                  <a:pt x="5091" y="12"/>
                  <a:pt x="5091" y="8"/>
                </a:cubicBezTo>
                <a:cubicBezTo>
                  <a:pt x="5091" y="3"/>
                  <a:pt x="5094" y="0"/>
                  <a:pt x="5099" y="0"/>
                </a:cubicBezTo>
                <a:lnTo>
                  <a:pt x="5211" y="0"/>
                </a:lnTo>
                <a:cubicBezTo>
                  <a:pt x="5215" y="0"/>
                  <a:pt x="5219" y="3"/>
                  <a:pt x="5219" y="8"/>
                </a:cubicBezTo>
                <a:cubicBezTo>
                  <a:pt x="5219" y="12"/>
                  <a:pt x="5215" y="16"/>
                  <a:pt x="5211" y="16"/>
                </a:cubicBezTo>
                <a:close/>
                <a:moveTo>
                  <a:pt x="5019" y="16"/>
                </a:moveTo>
                <a:lnTo>
                  <a:pt x="4906" y="16"/>
                </a:lnTo>
                <a:cubicBezTo>
                  <a:pt x="4902" y="16"/>
                  <a:pt x="4898" y="12"/>
                  <a:pt x="4898" y="8"/>
                </a:cubicBezTo>
                <a:cubicBezTo>
                  <a:pt x="4898" y="3"/>
                  <a:pt x="4902" y="0"/>
                  <a:pt x="4906" y="0"/>
                </a:cubicBezTo>
                <a:lnTo>
                  <a:pt x="5019" y="0"/>
                </a:lnTo>
                <a:cubicBezTo>
                  <a:pt x="5023" y="0"/>
                  <a:pt x="5027" y="3"/>
                  <a:pt x="5027" y="8"/>
                </a:cubicBezTo>
                <a:cubicBezTo>
                  <a:pt x="5027" y="12"/>
                  <a:pt x="5023" y="16"/>
                  <a:pt x="5019" y="16"/>
                </a:cubicBezTo>
                <a:close/>
                <a:moveTo>
                  <a:pt x="4826" y="16"/>
                </a:moveTo>
                <a:lnTo>
                  <a:pt x="4714" y="16"/>
                </a:lnTo>
                <a:cubicBezTo>
                  <a:pt x="4710" y="16"/>
                  <a:pt x="4706" y="12"/>
                  <a:pt x="4706" y="8"/>
                </a:cubicBezTo>
                <a:cubicBezTo>
                  <a:pt x="4706" y="3"/>
                  <a:pt x="4710" y="0"/>
                  <a:pt x="4714" y="0"/>
                </a:cubicBezTo>
                <a:lnTo>
                  <a:pt x="4826" y="0"/>
                </a:lnTo>
                <a:cubicBezTo>
                  <a:pt x="4831" y="0"/>
                  <a:pt x="4834" y="3"/>
                  <a:pt x="4834" y="8"/>
                </a:cubicBezTo>
                <a:cubicBezTo>
                  <a:pt x="4834" y="12"/>
                  <a:pt x="4831" y="16"/>
                  <a:pt x="4826" y="16"/>
                </a:cubicBezTo>
                <a:close/>
                <a:moveTo>
                  <a:pt x="4634" y="16"/>
                </a:moveTo>
                <a:lnTo>
                  <a:pt x="4522" y="16"/>
                </a:lnTo>
                <a:cubicBezTo>
                  <a:pt x="4518" y="16"/>
                  <a:pt x="4514" y="12"/>
                  <a:pt x="4514" y="8"/>
                </a:cubicBezTo>
                <a:cubicBezTo>
                  <a:pt x="4514" y="3"/>
                  <a:pt x="4518" y="0"/>
                  <a:pt x="4522" y="0"/>
                </a:cubicBezTo>
                <a:lnTo>
                  <a:pt x="4634" y="0"/>
                </a:lnTo>
                <a:cubicBezTo>
                  <a:pt x="4639" y="0"/>
                  <a:pt x="4642" y="3"/>
                  <a:pt x="4642" y="8"/>
                </a:cubicBezTo>
                <a:cubicBezTo>
                  <a:pt x="4642" y="12"/>
                  <a:pt x="4639" y="16"/>
                  <a:pt x="4634" y="16"/>
                </a:cubicBezTo>
                <a:close/>
                <a:moveTo>
                  <a:pt x="4442" y="16"/>
                </a:moveTo>
                <a:lnTo>
                  <a:pt x="4330" y="16"/>
                </a:lnTo>
                <a:cubicBezTo>
                  <a:pt x="4325" y="16"/>
                  <a:pt x="4322" y="12"/>
                  <a:pt x="4322" y="8"/>
                </a:cubicBezTo>
                <a:cubicBezTo>
                  <a:pt x="4322" y="3"/>
                  <a:pt x="4325" y="0"/>
                  <a:pt x="4330" y="0"/>
                </a:cubicBezTo>
                <a:lnTo>
                  <a:pt x="4442" y="0"/>
                </a:lnTo>
                <a:cubicBezTo>
                  <a:pt x="4446" y="0"/>
                  <a:pt x="4450" y="3"/>
                  <a:pt x="4450" y="8"/>
                </a:cubicBezTo>
                <a:cubicBezTo>
                  <a:pt x="4450" y="12"/>
                  <a:pt x="4446" y="16"/>
                  <a:pt x="4442" y="16"/>
                </a:cubicBezTo>
                <a:close/>
                <a:moveTo>
                  <a:pt x="4250" y="16"/>
                </a:moveTo>
                <a:lnTo>
                  <a:pt x="4138" y="16"/>
                </a:lnTo>
                <a:cubicBezTo>
                  <a:pt x="4133" y="16"/>
                  <a:pt x="4130" y="12"/>
                  <a:pt x="4130" y="8"/>
                </a:cubicBezTo>
                <a:cubicBezTo>
                  <a:pt x="4130" y="3"/>
                  <a:pt x="4133" y="0"/>
                  <a:pt x="4138" y="0"/>
                </a:cubicBezTo>
                <a:lnTo>
                  <a:pt x="4250" y="0"/>
                </a:lnTo>
                <a:cubicBezTo>
                  <a:pt x="4254" y="0"/>
                  <a:pt x="4258" y="3"/>
                  <a:pt x="4258" y="8"/>
                </a:cubicBezTo>
                <a:cubicBezTo>
                  <a:pt x="4258" y="12"/>
                  <a:pt x="4254" y="16"/>
                  <a:pt x="4250" y="16"/>
                </a:cubicBezTo>
                <a:close/>
                <a:moveTo>
                  <a:pt x="4058" y="16"/>
                </a:moveTo>
                <a:lnTo>
                  <a:pt x="3946" y="16"/>
                </a:lnTo>
                <a:cubicBezTo>
                  <a:pt x="3941" y="16"/>
                  <a:pt x="3937" y="12"/>
                  <a:pt x="3937" y="8"/>
                </a:cubicBezTo>
                <a:cubicBezTo>
                  <a:pt x="3937" y="3"/>
                  <a:pt x="3941" y="0"/>
                  <a:pt x="3946" y="0"/>
                </a:cubicBezTo>
                <a:lnTo>
                  <a:pt x="4058" y="0"/>
                </a:lnTo>
                <a:cubicBezTo>
                  <a:pt x="4062" y="0"/>
                  <a:pt x="4066" y="3"/>
                  <a:pt x="4066" y="8"/>
                </a:cubicBezTo>
                <a:cubicBezTo>
                  <a:pt x="4066" y="12"/>
                  <a:pt x="4062" y="16"/>
                  <a:pt x="4058" y="16"/>
                </a:cubicBezTo>
                <a:close/>
                <a:moveTo>
                  <a:pt x="3865" y="16"/>
                </a:moveTo>
                <a:lnTo>
                  <a:pt x="3753" y="16"/>
                </a:lnTo>
                <a:cubicBezTo>
                  <a:pt x="3749" y="16"/>
                  <a:pt x="3745" y="12"/>
                  <a:pt x="3745" y="8"/>
                </a:cubicBezTo>
                <a:cubicBezTo>
                  <a:pt x="3745" y="3"/>
                  <a:pt x="3749" y="0"/>
                  <a:pt x="3753" y="0"/>
                </a:cubicBezTo>
                <a:lnTo>
                  <a:pt x="3865" y="0"/>
                </a:lnTo>
                <a:cubicBezTo>
                  <a:pt x="3870" y="0"/>
                  <a:pt x="3873" y="3"/>
                  <a:pt x="3873" y="8"/>
                </a:cubicBezTo>
                <a:cubicBezTo>
                  <a:pt x="3873" y="12"/>
                  <a:pt x="3870" y="16"/>
                  <a:pt x="3865" y="16"/>
                </a:cubicBezTo>
                <a:close/>
                <a:moveTo>
                  <a:pt x="3673" y="16"/>
                </a:moveTo>
                <a:lnTo>
                  <a:pt x="3561" y="16"/>
                </a:lnTo>
                <a:cubicBezTo>
                  <a:pt x="3557" y="16"/>
                  <a:pt x="3553" y="12"/>
                  <a:pt x="3553" y="8"/>
                </a:cubicBezTo>
                <a:cubicBezTo>
                  <a:pt x="3553" y="3"/>
                  <a:pt x="3557" y="0"/>
                  <a:pt x="3561" y="0"/>
                </a:cubicBezTo>
                <a:lnTo>
                  <a:pt x="3673" y="0"/>
                </a:lnTo>
                <a:cubicBezTo>
                  <a:pt x="3678" y="0"/>
                  <a:pt x="3681" y="3"/>
                  <a:pt x="3681" y="8"/>
                </a:cubicBezTo>
                <a:cubicBezTo>
                  <a:pt x="3681" y="12"/>
                  <a:pt x="3678" y="16"/>
                  <a:pt x="3673" y="16"/>
                </a:cubicBezTo>
                <a:close/>
                <a:moveTo>
                  <a:pt x="3481" y="16"/>
                </a:moveTo>
                <a:lnTo>
                  <a:pt x="3369" y="16"/>
                </a:lnTo>
                <a:cubicBezTo>
                  <a:pt x="3365" y="16"/>
                  <a:pt x="3361" y="12"/>
                  <a:pt x="3361" y="8"/>
                </a:cubicBezTo>
                <a:cubicBezTo>
                  <a:pt x="3361" y="3"/>
                  <a:pt x="3365" y="0"/>
                  <a:pt x="3369" y="0"/>
                </a:cubicBezTo>
                <a:lnTo>
                  <a:pt x="3481" y="0"/>
                </a:lnTo>
                <a:cubicBezTo>
                  <a:pt x="3485" y="0"/>
                  <a:pt x="3489" y="3"/>
                  <a:pt x="3489" y="8"/>
                </a:cubicBezTo>
                <a:cubicBezTo>
                  <a:pt x="3489" y="12"/>
                  <a:pt x="3485" y="16"/>
                  <a:pt x="3481" y="16"/>
                </a:cubicBezTo>
                <a:close/>
                <a:moveTo>
                  <a:pt x="3289" y="16"/>
                </a:moveTo>
                <a:lnTo>
                  <a:pt x="3177" y="16"/>
                </a:lnTo>
                <a:cubicBezTo>
                  <a:pt x="3172" y="16"/>
                  <a:pt x="3169" y="12"/>
                  <a:pt x="3169" y="8"/>
                </a:cubicBezTo>
                <a:cubicBezTo>
                  <a:pt x="3169" y="3"/>
                  <a:pt x="3172" y="0"/>
                  <a:pt x="3177" y="0"/>
                </a:cubicBezTo>
                <a:lnTo>
                  <a:pt x="3289" y="0"/>
                </a:lnTo>
                <a:cubicBezTo>
                  <a:pt x="3293" y="0"/>
                  <a:pt x="3297" y="3"/>
                  <a:pt x="3297" y="8"/>
                </a:cubicBezTo>
                <a:cubicBezTo>
                  <a:pt x="3297" y="12"/>
                  <a:pt x="3293" y="16"/>
                  <a:pt x="3289" y="16"/>
                </a:cubicBezTo>
                <a:close/>
                <a:moveTo>
                  <a:pt x="3097" y="16"/>
                </a:moveTo>
                <a:lnTo>
                  <a:pt x="2985" y="16"/>
                </a:lnTo>
                <a:cubicBezTo>
                  <a:pt x="2980" y="16"/>
                  <a:pt x="2977" y="12"/>
                  <a:pt x="2977" y="8"/>
                </a:cubicBezTo>
                <a:cubicBezTo>
                  <a:pt x="2977" y="3"/>
                  <a:pt x="2980" y="0"/>
                  <a:pt x="2985" y="0"/>
                </a:cubicBezTo>
                <a:lnTo>
                  <a:pt x="3097" y="0"/>
                </a:lnTo>
                <a:cubicBezTo>
                  <a:pt x="3101" y="0"/>
                  <a:pt x="3105" y="3"/>
                  <a:pt x="3105" y="8"/>
                </a:cubicBezTo>
                <a:cubicBezTo>
                  <a:pt x="3105" y="12"/>
                  <a:pt x="3101" y="16"/>
                  <a:pt x="3097" y="16"/>
                </a:cubicBezTo>
                <a:close/>
                <a:moveTo>
                  <a:pt x="2904" y="16"/>
                </a:moveTo>
                <a:lnTo>
                  <a:pt x="2792" y="16"/>
                </a:lnTo>
                <a:cubicBezTo>
                  <a:pt x="2788" y="16"/>
                  <a:pt x="2784" y="12"/>
                  <a:pt x="2784" y="8"/>
                </a:cubicBezTo>
                <a:cubicBezTo>
                  <a:pt x="2784" y="3"/>
                  <a:pt x="2788" y="0"/>
                  <a:pt x="2792" y="0"/>
                </a:cubicBezTo>
                <a:lnTo>
                  <a:pt x="2904" y="0"/>
                </a:lnTo>
                <a:cubicBezTo>
                  <a:pt x="2909" y="0"/>
                  <a:pt x="2912" y="3"/>
                  <a:pt x="2912" y="8"/>
                </a:cubicBezTo>
                <a:cubicBezTo>
                  <a:pt x="2912" y="12"/>
                  <a:pt x="2909" y="16"/>
                  <a:pt x="2904" y="16"/>
                </a:cubicBezTo>
                <a:close/>
                <a:moveTo>
                  <a:pt x="2712" y="16"/>
                </a:moveTo>
                <a:lnTo>
                  <a:pt x="2600" y="16"/>
                </a:lnTo>
                <a:cubicBezTo>
                  <a:pt x="2596" y="16"/>
                  <a:pt x="2592" y="12"/>
                  <a:pt x="2592" y="8"/>
                </a:cubicBezTo>
                <a:cubicBezTo>
                  <a:pt x="2592" y="3"/>
                  <a:pt x="2596" y="0"/>
                  <a:pt x="2600" y="0"/>
                </a:cubicBezTo>
                <a:lnTo>
                  <a:pt x="2712" y="0"/>
                </a:lnTo>
                <a:cubicBezTo>
                  <a:pt x="2717" y="0"/>
                  <a:pt x="2720" y="3"/>
                  <a:pt x="2720" y="8"/>
                </a:cubicBezTo>
                <a:cubicBezTo>
                  <a:pt x="2720" y="12"/>
                  <a:pt x="2717" y="16"/>
                  <a:pt x="2712" y="16"/>
                </a:cubicBezTo>
                <a:close/>
                <a:moveTo>
                  <a:pt x="2520" y="16"/>
                </a:moveTo>
                <a:lnTo>
                  <a:pt x="2408" y="16"/>
                </a:lnTo>
                <a:cubicBezTo>
                  <a:pt x="2404" y="16"/>
                  <a:pt x="2400" y="12"/>
                  <a:pt x="2400" y="8"/>
                </a:cubicBezTo>
                <a:cubicBezTo>
                  <a:pt x="2400" y="3"/>
                  <a:pt x="2404" y="0"/>
                  <a:pt x="2408" y="0"/>
                </a:cubicBezTo>
                <a:lnTo>
                  <a:pt x="2520" y="0"/>
                </a:lnTo>
                <a:cubicBezTo>
                  <a:pt x="2524" y="0"/>
                  <a:pt x="2528" y="3"/>
                  <a:pt x="2528" y="8"/>
                </a:cubicBezTo>
                <a:cubicBezTo>
                  <a:pt x="2528" y="12"/>
                  <a:pt x="2524" y="16"/>
                  <a:pt x="2520" y="16"/>
                </a:cubicBezTo>
                <a:close/>
                <a:moveTo>
                  <a:pt x="2328" y="16"/>
                </a:moveTo>
                <a:lnTo>
                  <a:pt x="2216" y="16"/>
                </a:lnTo>
                <a:cubicBezTo>
                  <a:pt x="2211" y="16"/>
                  <a:pt x="2208" y="12"/>
                  <a:pt x="2208" y="8"/>
                </a:cubicBezTo>
                <a:cubicBezTo>
                  <a:pt x="2208" y="3"/>
                  <a:pt x="2211" y="0"/>
                  <a:pt x="2216" y="0"/>
                </a:cubicBezTo>
                <a:lnTo>
                  <a:pt x="2328" y="0"/>
                </a:lnTo>
                <a:cubicBezTo>
                  <a:pt x="2332" y="0"/>
                  <a:pt x="2336" y="3"/>
                  <a:pt x="2336" y="8"/>
                </a:cubicBezTo>
                <a:cubicBezTo>
                  <a:pt x="2336" y="12"/>
                  <a:pt x="2332" y="16"/>
                  <a:pt x="2328" y="16"/>
                </a:cubicBezTo>
                <a:close/>
                <a:moveTo>
                  <a:pt x="2136" y="16"/>
                </a:moveTo>
                <a:lnTo>
                  <a:pt x="2024" y="16"/>
                </a:lnTo>
                <a:cubicBezTo>
                  <a:pt x="2019" y="16"/>
                  <a:pt x="2016" y="12"/>
                  <a:pt x="2016" y="8"/>
                </a:cubicBezTo>
                <a:cubicBezTo>
                  <a:pt x="2016" y="3"/>
                  <a:pt x="2019" y="0"/>
                  <a:pt x="2024" y="0"/>
                </a:cubicBezTo>
                <a:lnTo>
                  <a:pt x="2136" y="0"/>
                </a:lnTo>
                <a:cubicBezTo>
                  <a:pt x="2140" y="0"/>
                  <a:pt x="2144" y="3"/>
                  <a:pt x="2144" y="8"/>
                </a:cubicBezTo>
                <a:cubicBezTo>
                  <a:pt x="2144" y="12"/>
                  <a:pt x="2140" y="16"/>
                  <a:pt x="2136" y="16"/>
                </a:cubicBezTo>
                <a:close/>
                <a:moveTo>
                  <a:pt x="1944" y="16"/>
                </a:moveTo>
                <a:lnTo>
                  <a:pt x="1831" y="16"/>
                </a:lnTo>
                <a:cubicBezTo>
                  <a:pt x="1827" y="16"/>
                  <a:pt x="1823" y="12"/>
                  <a:pt x="1823" y="8"/>
                </a:cubicBezTo>
                <a:cubicBezTo>
                  <a:pt x="1823" y="3"/>
                  <a:pt x="1827" y="0"/>
                  <a:pt x="1831" y="0"/>
                </a:cubicBezTo>
                <a:lnTo>
                  <a:pt x="1944" y="0"/>
                </a:lnTo>
                <a:cubicBezTo>
                  <a:pt x="1948" y="0"/>
                  <a:pt x="1952" y="3"/>
                  <a:pt x="1952" y="8"/>
                </a:cubicBezTo>
                <a:cubicBezTo>
                  <a:pt x="1952" y="12"/>
                  <a:pt x="1948" y="16"/>
                  <a:pt x="1944" y="16"/>
                </a:cubicBezTo>
                <a:close/>
                <a:moveTo>
                  <a:pt x="1751" y="16"/>
                </a:moveTo>
                <a:lnTo>
                  <a:pt x="1639" y="16"/>
                </a:lnTo>
                <a:cubicBezTo>
                  <a:pt x="1635" y="16"/>
                  <a:pt x="1631" y="12"/>
                  <a:pt x="1631" y="8"/>
                </a:cubicBezTo>
                <a:cubicBezTo>
                  <a:pt x="1631" y="3"/>
                  <a:pt x="1635" y="0"/>
                  <a:pt x="1639" y="0"/>
                </a:cubicBezTo>
                <a:lnTo>
                  <a:pt x="1751" y="0"/>
                </a:lnTo>
                <a:cubicBezTo>
                  <a:pt x="1756" y="0"/>
                  <a:pt x="1759" y="3"/>
                  <a:pt x="1759" y="8"/>
                </a:cubicBezTo>
                <a:cubicBezTo>
                  <a:pt x="1759" y="12"/>
                  <a:pt x="1756" y="16"/>
                  <a:pt x="1751" y="16"/>
                </a:cubicBezTo>
                <a:close/>
                <a:moveTo>
                  <a:pt x="1559" y="16"/>
                </a:moveTo>
                <a:lnTo>
                  <a:pt x="1447" y="16"/>
                </a:lnTo>
                <a:cubicBezTo>
                  <a:pt x="1443" y="16"/>
                  <a:pt x="1439" y="12"/>
                  <a:pt x="1439" y="8"/>
                </a:cubicBezTo>
                <a:cubicBezTo>
                  <a:pt x="1439" y="3"/>
                  <a:pt x="1443" y="0"/>
                  <a:pt x="1447" y="0"/>
                </a:cubicBezTo>
                <a:lnTo>
                  <a:pt x="1559" y="0"/>
                </a:lnTo>
                <a:cubicBezTo>
                  <a:pt x="1564" y="0"/>
                  <a:pt x="1567" y="3"/>
                  <a:pt x="1567" y="8"/>
                </a:cubicBezTo>
                <a:cubicBezTo>
                  <a:pt x="1567" y="12"/>
                  <a:pt x="1564" y="16"/>
                  <a:pt x="1559" y="16"/>
                </a:cubicBezTo>
                <a:close/>
                <a:moveTo>
                  <a:pt x="1367" y="16"/>
                </a:moveTo>
                <a:lnTo>
                  <a:pt x="1255" y="16"/>
                </a:lnTo>
                <a:cubicBezTo>
                  <a:pt x="1250" y="16"/>
                  <a:pt x="1247" y="12"/>
                  <a:pt x="1247" y="8"/>
                </a:cubicBezTo>
                <a:cubicBezTo>
                  <a:pt x="1247" y="3"/>
                  <a:pt x="1250" y="0"/>
                  <a:pt x="1255" y="0"/>
                </a:cubicBezTo>
                <a:lnTo>
                  <a:pt x="1367" y="0"/>
                </a:lnTo>
                <a:cubicBezTo>
                  <a:pt x="1371" y="0"/>
                  <a:pt x="1375" y="3"/>
                  <a:pt x="1375" y="8"/>
                </a:cubicBezTo>
                <a:cubicBezTo>
                  <a:pt x="1375" y="12"/>
                  <a:pt x="1371" y="16"/>
                  <a:pt x="1367" y="16"/>
                </a:cubicBezTo>
                <a:close/>
                <a:moveTo>
                  <a:pt x="1175" y="16"/>
                </a:moveTo>
                <a:lnTo>
                  <a:pt x="1063" y="16"/>
                </a:lnTo>
                <a:cubicBezTo>
                  <a:pt x="1058" y="16"/>
                  <a:pt x="1055" y="12"/>
                  <a:pt x="1055" y="8"/>
                </a:cubicBezTo>
                <a:cubicBezTo>
                  <a:pt x="1055" y="3"/>
                  <a:pt x="1058" y="0"/>
                  <a:pt x="1063" y="0"/>
                </a:cubicBezTo>
                <a:lnTo>
                  <a:pt x="1175" y="0"/>
                </a:lnTo>
                <a:cubicBezTo>
                  <a:pt x="1179" y="0"/>
                  <a:pt x="1183" y="3"/>
                  <a:pt x="1183" y="8"/>
                </a:cubicBezTo>
                <a:cubicBezTo>
                  <a:pt x="1183" y="12"/>
                  <a:pt x="1179" y="16"/>
                  <a:pt x="1175" y="16"/>
                </a:cubicBezTo>
                <a:close/>
                <a:moveTo>
                  <a:pt x="983" y="16"/>
                </a:moveTo>
                <a:lnTo>
                  <a:pt x="870" y="16"/>
                </a:lnTo>
                <a:cubicBezTo>
                  <a:pt x="866" y="16"/>
                  <a:pt x="862" y="12"/>
                  <a:pt x="862" y="8"/>
                </a:cubicBezTo>
                <a:cubicBezTo>
                  <a:pt x="862" y="3"/>
                  <a:pt x="866" y="0"/>
                  <a:pt x="870" y="0"/>
                </a:cubicBezTo>
                <a:lnTo>
                  <a:pt x="983" y="0"/>
                </a:lnTo>
                <a:cubicBezTo>
                  <a:pt x="987" y="0"/>
                  <a:pt x="991" y="3"/>
                  <a:pt x="991" y="8"/>
                </a:cubicBezTo>
                <a:cubicBezTo>
                  <a:pt x="991" y="12"/>
                  <a:pt x="987" y="16"/>
                  <a:pt x="983" y="16"/>
                </a:cubicBezTo>
                <a:close/>
                <a:moveTo>
                  <a:pt x="790" y="16"/>
                </a:moveTo>
                <a:lnTo>
                  <a:pt x="678" y="16"/>
                </a:lnTo>
                <a:cubicBezTo>
                  <a:pt x="674" y="16"/>
                  <a:pt x="670" y="12"/>
                  <a:pt x="670" y="8"/>
                </a:cubicBezTo>
                <a:cubicBezTo>
                  <a:pt x="670" y="3"/>
                  <a:pt x="674" y="0"/>
                  <a:pt x="678" y="0"/>
                </a:cubicBezTo>
                <a:lnTo>
                  <a:pt x="790" y="0"/>
                </a:lnTo>
                <a:cubicBezTo>
                  <a:pt x="795" y="0"/>
                  <a:pt x="798" y="3"/>
                  <a:pt x="798" y="8"/>
                </a:cubicBezTo>
                <a:cubicBezTo>
                  <a:pt x="798" y="12"/>
                  <a:pt x="795" y="16"/>
                  <a:pt x="790" y="16"/>
                </a:cubicBezTo>
                <a:close/>
                <a:moveTo>
                  <a:pt x="598" y="16"/>
                </a:moveTo>
                <a:lnTo>
                  <a:pt x="486" y="16"/>
                </a:lnTo>
                <a:cubicBezTo>
                  <a:pt x="482" y="16"/>
                  <a:pt x="478" y="12"/>
                  <a:pt x="478" y="8"/>
                </a:cubicBezTo>
                <a:cubicBezTo>
                  <a:pt x="478" y="3"/>
                  <a:pt x="482" y="0"/>
                  <a:pt x="486" y="0"/>
                </a:cubicBezTo>
                <a:lnTo>
                  <a:pt x="598" y="0"/>
                </a:lnTo>
                <a:cubicBezTo>
                  <a:pt x="603" y="0"/>
                  <a:pt x="606" y="3"/>
                  <a:pt x="606" y="8"/>
                </a:cubicBezTo>
                <a:cubicBezTo>
                  <a:pt x="606" y="12"/>
                  <a:pt x="603" y="16"/>
                  <a:pt x="598" y="16"/>
                </a:cubicBezTo>
                <a:close/>
                <a:moveTo>
                  <a:pt x="406" y="16"/>
                </a:moveTo>
                <a:lnTo>
                  <a:pt x="294" y="16"/>
                </a:lnTo>
                <a:cubicBezTo>
                  <a:pt x="289" y="16"/>
                  <a:pt x="286" y="12"/>
                  <a:pt x="286" y="8"/>
                </a:cubicBezTo>
                <a:cubicBezTo>
                  <a:pt x="286" y="3"/>
                  <a:pt x="289" y="0"/>
                  <a:pt x="294" y="0"/>
                </a:cubicBezTo>
                <a:lnTo>
                  <a:pt x="406" y="0"/>
                </a:lnTo>
                <a:cubicBezTo>
                  <a:pt x="410" y="0"/>
                  <a:pt x="414" y="3"/>
                  <a:pt x="414" y="8"/>
                </a:cubicBezTo>
                <a:cubicBezTo>
                  <a:pt x="414" y="12"/>
                  <a:pt x="410" y="16"/>
                  <a:pt x="406" y="16"/>
                </a:cubicBezTo>
                <a:close/>
                <a:moveTo>
                  <a:pt x="214" y="16"/>
                </a:moveTo>
                <a:lnTo>
                  <a:pt x="102" y="16"/>
                </a:lnTo>
                <a:cubicBezTo>
                  <a:pt x="97" y="16"/>
                  <a:pt x="94" y="12"/>
                  <a:pt x="94" y="8"/>
                </a:cubicBezTo>
                <a:cubicBezTo>
                  <a:pt x="94" y="3"/>
                  <a:pt x="97" y="0"/>
                  <a:pt x="102" y="0"/>
                </a:cubicBezTo>
                <a:lnTo>
                  <a:pt x="214" y="0"/>
                </a:lnTo>
                <a:cubicBezTo>
                  <a:pt x="218" y="0"/>
                  <a:pt x="222" y="3"/>
                  <a:pt x="222" y="8"/>
                </a:cubicBezTo>
                <a:cubicBezTo>
                  <a:pt x="222" y="12"/>
                  <a:pt x="218" y="16"/>
                  <a:pt x="214" y="16"/>
                </a:cubicBezTo>
                <a:close/>
                <a:moveTo>
                  <a:pt x="22" y="16"/>
                </a:move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lnTo>
                  <a:pt x="22" y="0"/>
                </a:lnTo>
                <a:cubicBezTo>
                  <a:pt x="26" y="0"/>
                  <a:pt x="30" y="3"/>
                  <a:pt x="30" y="8"/>
                </a:cubicBezTo>
                <a:cubicBezTo>
                  <a:pt x="30" y="12"/>
                  <a:pt x="26" y="16"/>
                  <a:pt x="22" y="16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6" name="Freeform 25"/>
          <p:cNvSpPr>
            <a:spLocks/>
          </p:cNvSpPr>
          <p:nvPr/>
        </p:nvSpPr>
        <p:spPr bwMode="auto">
          <a:xfrm>
            <a:off x="6034088" y="5549900"/>
            <a:ext cx="106363" cy="107950"/>
          </a:xfrm>
          <a:custGeom>
            <a:avLst/>
            <a:gdLst>
              <a:gd name="T0" fmla="*/ 67 w 67"/>
              <a:gd name="T1" fmla="*/ 0 h 68"/>
              <a:gd name="T2" fmla="*/ 0 w 67"/>
              <a:gd name="T3" fmla="*/ 34 h 68"/>
              <a:gd name="T4" fmla="*/ 67 w 67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67" y="0"/>
                </a:moveTo>
                <a:lnTo>
                  <a:pt x="0" y="34"/>
                </a:lnTo>
                <a:lnTo>
                  <a:pt x="67" y="68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7" name="Freeform 31"/>
          <p:cNvSpPr>
            <a:spLocks noEditPoints="1"/>
          </p:cNvSpPr>
          <p:nvPr/>
        </p:nvSpPr>
        <p:spPr bwMode="auto">
          <a:xfrm>
            <a:off x="10694988" y="5300663"/>
            <a:ext cx="358775" cy="274638"/>
          </a:xfrm>
          <a:custGeom>
            <a:avLst/>
            <a:gdLst>
              <a:gd name="T0" fmla="*/ 0 w 575"/>
              <a:gd name="T1" fmla="*/ 0 h 438"/>
              <a:gd name="T2" fmla="*/ 0 w 575"/>
              <a:gd name="T3" fmla="*/ 438 h 438"/>
              <a:gd name="T4" fmla="*/ 575 w 575"/>
              <a:gd name="T5" fmla="*/ 438 h 438"/>
              <a:gd name="T6" fmla="*/ 575 w 575"/>
              <a:gd name="T7" fmla="*/ 0 h 438"/>
              <a:gd name="T8" fmla="*/ 0 w 575"/>
              <a:gd name="T9" fmla="*/ 0 h 438"/>
              <a:gd name="T10" fmla="*/ 40 w 575"/>
              <a:gd name="T11" fmla="*/ 401 h 438"/>
              <a:gd name="T12" fmla="*/ 205 w 575"/>
              <a:gd name="T13" fmla="*/ 217 h 438"/>
              <a:gd name="T14" fmla="*/ 256 w 575"/>
              <a:gd name="T15" fmla="*/ 269 h 438"/>
              <a:gd name="T16" fmla="*/ 319 w 575"/>
              <a:gd name="T17" fmla="*/ 269 h 438"/>
              <a:gd name="T18" fmla="*/ 370 w 575"/>
              <a:gd name="T19" fmla="*/ 217 h 438"/>
              <a:gd name="T20" fmla="*/ 535 w 575"/>
              <a:gd name="T21" fmla="*/ 401 h 438"/>
              <a:gd name="T22" fmla="*/ 40 w 575"/>
              <a:gd name="T23" fmla="*/ 401 h 438"/>
              <a:gd name="T24" fmla="*/ 539 w 575"/>
              <a:gd name="T25" fmla="*/ 376 h 438"/>
              <a:gd name="T26" fmla="*/ 385 w 575"/>
              <a:gd name="T27" fmla="*/ 202 h 438"/>
              <a:gd name="T28" fmla="*/ 539 w 575"/>
              <a:gd name="T29" fmla="*/ 46 h 438"/>
              <a:gd name="T30" fmla="*/ 539 w 575"/>
              <a:gd name="T31" fmla="*/ 376 h 438"/>
              <a:gd name="T32" fmla="*/ 523 w 575"/>
              <a:gd name="T33" fmla="*/ 36 h 438"/>
              <a:gd name="T34" fmla="*/ 307 w 575"/>
              <a:gd name="T35" fmla="*/ 256 h 438"/>
              <a:gd name="T36" fmla="*/ 268 w 575"/>
              <a:gd name="T37" fmla="*/ 256 h 438"/>
              <a:gd name="T38" fmla="*/ 52 w 575"/>
              <a:gd name="T39" fmla="*/ 36 h 438"/>
              <a:gd name="T40" fmla="*/ 523 w 575"/>
              <a:gd name="T41" fmla="*/ 36 h 438"/>
              <a:gd name="T42" fmla="*/ 190 w 575"/>
              <a:gd name="T43" fmla="*/ 202 h 438"/>
              <a:gd name="T44" fmla="*/ 36 w 575"/>
              <a:gd name="T45" fmla="*/ 376 h 438"/>
              <a:gd name="T46" fmla="*/ 36 w 575"/>
              <a:gd name="T47" fmla="*/ 46 h 438"/>
              <a:gd name="T48" fmla="*/ 190 w 575"/>
              <a:gd name="T49" fmla="*/ 202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5" h="438">
                <a:moveTo>
                  <a:pt x="0" y="0"/>
                </a:moveTo>
                <a:lnTo>
                  <a:pt x="0" y="438"/>
                </a:lnTo>
                <a:lnTo>
                  <a:pt x="575" y="438"/>
                </a:lnTo>
                <a:lnTo>
                  <a:pt x="575" y="0"/>
                </a:lnTo>
                <a:lnTo>
                  <a:pt x="0" y="0"/>
                </a:lnTo>
                <a:close/>
                <a:moveTo>
                  <a:pt x="40" y="401"/>
                </a:moveTo>
                <a:lnTo>
                  <a:pt x="205" y="217"/>
                </a:lnTo>
                <a:lnTo>
                  <a:pt x="256" y="269"/>
                </a:lnTo>
                <a:cubicBezTo>
                  <a:pt x="273" y="287"/>
                  <a:pt x="302" y="287"/>
                  <a:pt x="319" y="269"/>
                </a:cubicBezTo>
                <a:lnTo>
                  <a:pt x="370" y="217"/>
                </a:lnTo>
                <a:lnTo>
                  <a:pt x="535" y="401"/>
                </a:lnTo>
                <a:lnTo>
                  <a:pt x="40" y="401"/>
                </a:lnTo>
                <a:close/>
                <a:moveTo>
                  <a:pt x="539" y="376"/>
                </a:moveTo>
                <a:lnTo>
                  <a:pt x="385" y="202"/>
                </a:lnTo>
                <a:lnTo>
                  <a:pt x="539" y="46"/>
                </a:lnTo>
                <a:lnTo>
                  <a:pt x="539" y="376"/>
                </a:lnTo>
                <a:close/>
                <a:moveTo>
                  <a:pt x="523" y="36"/>
                </a:moveTo>
                <a:lnTo>
                  <a:pt x="307" y="256"/>
                </a:lnTo>
                <a:cubicBezTo>
                  <a:pt x="296" y="267"/>
                  <a:pt x="279" y="267"/>
                  <a:pt x="268" y="256"/>
                </a:cubicBezTo>
                <a:lnTo>
                  <a:pt x="52" y="36"/>
                </a:lnTo>
                <a:lnTo>
                  <a:pt x="523" y="36"/>
                </a:lnTo>
                <a:close/>
                <a:moveTo>
                  <a:pt x="190" y="202"/>
                </a:moveTo>
                <a:lnTo>
                  <a:pt x="36" y="376"/>
                </a:lnTo>
                <a:lnTo>
                  <a:pt x="36" y="46"/>
                </a:lnTo>
                <a:lnTo>
                  <a:pt x="190" y="202"/>
                </a:lnTo>
                <a:close/>
              </a:path>
            </a:pathLst>
          </a:custGeom>
          <a:noFill/>
          <a:ln w="9525" cap="flat">
            <a:solidFill>
              <a:srgbClr val="31859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669220" y="5274424"/>
            <a:ext cx="14337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Web Socket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9" name="Group 44"/>
          <p:cNvGrpSpPr>
            <a:grpSpLocks noChangeAspect="1"/>
          </p:cNvGrpSpPr>
          <p:nvPr/>
        </p:nvGrpSpPr>
        <p:grpSpPr bwMode="auto">
          <a:xfrm>
            <a:off x="10705534" y="4661337"/>
            <a:ext cx="348229" cy="343587"/>
            <a:chOff x="3884" y="2351"/>
            <a:chExt cx="300" cy="296"/>
          </a:xfrm>
        </p:grpSpPr>
        <p:sp>
          <p:nvSpPr>
            <p:cNvPr id="50" name="AutoShape 43"/>
            <p:cNvSpPr>
              <a:spLocks noChangeAspect="1" noChangeArrowheads="1" noTextEdit="1"/>
            </p:cNvSpPr>
            <p:nvPr/>
          </p:nvSpPr>
          <p:spPr bwMode="auto">
            <a:xfrm>
              <a:off x="3884" y="2351"/>
              <a:ext cx="300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  <p:sp>
          <p:nvSpPr>
            <p:cNvPr id="51" name="Freeform 45"/>
            <p:cNvSpPr>
              <a:spLocks noEditPoints="1"/>
            </p:cNvSpPr>
            <p:nvPr/>
          </p:nvSpPr>
          <p:spPr bwMode="auto">
            <a:xfrm>
              <a:off x="3890" y="2357"/>
              <a:ext cx="291" cy="289"/>
            </a:xfrm>
            <a:custGeom>
              <a:avLst/>
              <a:gdLst>
                <a:gd name="T0" fmla="*/ 364 w 728"/>
                <a:gd name="T1" fmla="*/ 0 h 717"/>
                <a:gd name="T2" fmla="*/ 0 w 728"/>
                <a:gd name="T3" fmla="*/ 359 h 717"/>
                <a:gd name="T4" fmla="*/ 364 w 728"/>
                <a:gd name="T5" fmla="*/ 717 h 717"/>
                <a:gd name="T6" fmla="*/ 728 w 728"/>
                <a:gd name="T7" fmla="*/ 359 h 717"/>
                <a:gd name="T8" fmla="*/ 728 w 728"/>
                <a:gd name="T9" fmla="*/ 359 h 717"/>
                <a:gd name="T10" fmla="*/ 364 w 728"/>
                <a:gd name="T11" fmla="*/ 0 h 717"/>
                <a:gd name="T12" fmla="*/ 364 w 728"/>
                <a:gd name="T13" fmla="*/ 649 h 717"/>
                <a:gd name="T14" fmla="*/ 69 w 728"/>
                <a:gd name="T15" fmla="*/ 359 h 717"/>
                <a:gd name="T16" fmla="*/ 364 w 728"/>
                <a:gd name="T17" fmla="*/ 68 h 717"/>
                <a:gd name="T18" fmla="*/ 660 w 728"/>
                <a:gd name="T19" fmla="*/ 359 h 717"/>
                <a:gd name="T20" fmla="*/ 364 w 728"/>
                <a:gd name="T21" fmla="*/ 649 h 717"/>
                <a:gd name="T22" fmla="*/ 364 w 728"/>
                <a:gd name="T23" fmla="*/ 112 h 717"/>
                <a:gd name="T24" fmla="*/ 319 w 728"/>
                <a:gd name="T25" fmla="*/ 291 h 717"/>
                <a:gd name="T26" fmla="*/ 364 w 728"/>
                <a:gd name="T27" fmla="*/ 359 h 717"/>
                <a:gd name="T28" fmla="*/ 410 w 728"/>
                <a:gd name="T29" fmla="*/ 291 h 717"/>
                <a:gd name="T30" fmla="*/ 364 w 728"/>
                <a:gd name="T31" fmla="*/ 112 h 717"/>
                <a:gd name="T32" fmla="*/ 364 w 728"/>
                <a:gd name="T33" fmla="*/ 359 h 717"/>
                <a:gd name="T34" fmla="*/ 410 w 728"/>
                <a:gd name="T35" fmla="*/ 426 h 717"/>
                <a:gd name="T36" fmla="*/ 614 w 728"/>
                <a:gd name="T37" fmla="*/ 493 h 717"/>
                <a:gd name="T38" fmla="*/ 444 w 728"/>
                <a:gd name="T39" fmla="*/ 359 h 717"/>
                <a:gd name="T40" fmla="*/ 364 w 728"/>
                <a:gd name="T41" fmla="*/ 359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8" h="717">
                  <a:moveTo>
                    <a:pt x="364" y="0"/>
                  </a:moveTo>
                  <a:cubicBezTo>
                    <a:pt x="163" y="0"/>
                    <a:pt x="0" y="161"/>
                    <a:pt x="0" y="359"/>
                  </a:cubicBezTo>
                  <a:cubicBezTo>
                    <a:pt x="0" y="556"/>
                    <a:pt x="163" y="717"/>
                    <a:pt x="364" y="717"/>
                  </a:cubicBezTo>
                  <a:cubicBezTo>
                    <a:pt x="565" y="717"/>
                    <a:pt x="728" y="556"/>
                    <a:pt x="728" y="359"/>
                  </a:cubicBezTo>
                  <a:cubicBezTo>
                    <a:pt x="728" y="359"/>
                    <a:pt x="728" y="359"/>
                    <a:pt x="728" y="359"/>
                  </a:cubicBezTo>
                  <a:cubicBezTo>
                    <a:pt x="728" y="161"/>
                    <a:pt x="565" y="0"/>
                    <a:pt x="364" y="0"/>
                  </a:cubicBezTo>
                  <a:close/>
                  <a:moveTo>
                    <a:pt x="364" y="649"/>
                  </a:moveTo>
                  <a:cubicBezTo>
                    <a:pt x="201" y="649"/>
                    <a:pt x="69" y="519"/>
                    <a:pt x="69" y="359"/>
                  </a:cubicBezTo>
                  <a:cubicBezTo>
                    <a:pt x="69" y="198"/>
                    <a:pt x="201" y="68"/>
                    <a:pt x="364" y="68"/>
                  </a:cubicBezTo>
                  <a:cubicBezTo>
                    <a:pt x="527" y="68"/>
                    <a:pt x="660" y="198"/>
                    <a:pt x="660" y="359"/>
                  </a:cubicBezTo>
                  <a:cubicBezTo>
                    <a:pt x="660" y="519"/>
                    <a:pt x="527" y="649"/>
                    <a:pt x="364" y="649"/>
                  </a:cubicBezTo>
                  <a:close/>
                  <a:moveTo>
                    <a:pt x="364" y="112"/>
                  </a:moveTo>
                  <a:lnTo>
                    <a:pt x="319" y="291"/>
                  </a:lnTo>
                  <a:lnTo>
                    <a:pt x="364" y="359"/>
                  </a:lnTo>
                  <a:lnTo>
                    <a:pt x="410" y="291"/>
                  </a:lnTo>
                  <a:lnTo>
                    <a:pt x="364" y="112"/>
                  </a:lnTo>
                  <a:close/>
                  <a:moveTo>
                    <a:pt x="364" y="359"/>
                  </a:moveTo>
                  <a:lnTo>
                    <a:pt x="410" y="426"/>
                  </a:lnTo>
                  <a:lnTo>
                    <a:pt x="614" y="493"/>
                  </a:lnTo>
                  <a:lnTo>
                    <a:pt x="444" y="359"/>
                  </a:lnTo>
                  <a:lnTo>
                    <a:pt x="364" y="359"/>
                  </a:lnTo>
                  <a:close/>
                </a:path>
              </a:pathLst>
            </a:custGeom>
            <a:solidFill>
              <a:srgbClr val="3185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NZ"/>
            </a:p>
          </p:txBody>
        </p:sp>
      </p:grp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0536237" y="3103564"/>
            <a:ext cx="141288" cy="204788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3" name="Freeform 24"/>
          <p:cNvSpPr>
            <a:spLocks noEditPoints="1"/>
          </p:cNvSpPr>
          <p:nvPr/>
        </p:nvSpPr>
        <p:spPr bwMode="auto">
          <a:xfrm>
            <a:off x="6030911" y="4414006"/>
            <a:ext cx="4562475" cy="9525"/>
          </a:xfrm>
          <a:custGeom>
            <a:avLst/>
            <a:gdLst>
              <a:gd name="T0" fmla="*/ 7325 w 7333"/>
              <a:gd name="T1" fmla="*/ 0 h 16"/>
              <a:gd name="T2" fmla="*/ 7013 w 7333"/>
              <a:gd name="T3" fmla="*/ 8 h 16"/>
              <a:gd name="T4" fmla="*/ 6940 w 7333"/>
              <a:gd name="T5" fmla="*/ 16 h 16"/>
              <a:gd name="T6" fmla="*/ 6949 w 7333"/>
              <a:gd name="T7" fmla="*/ 8 h 16"/>
              <a:gd name="T8" fmla="*/ 6636 w 7333"/>
              <a:gd name="T9" fmla="*/ 0 h 16"/>
              <a:gd name="T10" fmla="*/ 6444 w 7333"/>
              <a:gd name="T11" fmla="*/ 16 h 16"/>
              <a:gd name="T12" fmla="*/ 6556 w 7333"/>
              <a:gd name="T13" fmla="*/ 16 h 16"/>
              <a:gd name="T14" fmla="*/ 6364 w 7333"/>
              <a:gd name="T15" fmla="*/ 0 h 16"/>
              <a:gd name="T16" fmla="*/ 6052 w 7333"/>
              <a:gd name="T17" fmla="*/ 8 h 16"/>
              <a:gd name="T18" fmla="*/ 5980 w 7333"/>
              <a:gd name="T19" fmla="*/ 16 h 16"/>
              <a:gd name="T20" fmla="*/ 5988 w 7333"/>
              <a:gd name="T21" fmla="*/ 8 h 16"/>
              <a:gd name="T22" fmla="*/ 5675 w 7333"/>
              <a:gd name="T23" fmla="*/ 0 h 16"/>
              <a:gd name="T24" fmla="*/ 5483 w 7333"/>
              <a:gd name="T25" fmla="*/ 16 h 16"/>
              <a:gd name="T26" fmla="*/ 5595 w 7333"/>
              <a:gd name="T27" fmla="*/ 16 h 16"/>
              <a:gd name="T28" fmla="*/ 5403 w 7333"/>
              <a:gd name="T29" fmla="*/ 0 h 16"/>
              <a:gd name="T30" fmla="*/ 5091 w 7333"/>
              <a:gd name="T31" fmla="*/ 8 h 16"/>
              <a:gd name="T32" fmla="*/ 5019 w 7333"/>
              <a:gd name="T33" fmla="*/ 16 h 16"/>
              <a:gd name="T34" fmla="*/ 5027 w 7333"/>
              <a:gd name="T35" fmla="*/ 8 h 16"/>
              <a:gd name="T36" fmla="*/ 4714 w 7333"/>
              <a:gd name="T37" fmla="*/ 0 h 16"/>
              <a:gd name="T38" fmla="*/ 4522 w 7333"/>
              <a:gd name="T39" fmla="*/ 16 h 16"/>
              <a:gd name="T40" fmla="*/ 4634 w 7333"/>
              <a:gd name="T41" fmla="*/ 16 h 16"/>
              <a:gd name="T42" fmla="*/ 4442 w 7333"/>
              <a:gd name="T43" fmla="*/ 0 h 16"/>
              <a:gd name="T44" fmla="*/ 4130 w 7333"/>
              <a:gd name="T45" fmla="*/ 8 h 16"/>
              <a:gd name="T46" fmla="*/ 4058 w 7333"/>
              <a:gd name="T47" fmla="*/ 16 h 16"/>
              <a:gd name="T48" fmla="*/ 4066 w 7333"/>
              <a:gd name="T49" fmla="*/ 8 h 16"/>
              <a:gd name="T50" fmla="*/ 3753 w 7333"/>
              <a:gd name="T51" fmla="*/ 0 h 16"/>
              <a:gd name="T52" fmla="*/ 3561 w 7333"/>
              <a:gd name="T53" fmla="*/ 16 h 16"/>
              <a:gd name="T54" fmla="*/ 3673 w 7333"/>
              <a:gd name="T55" fmla="*/ 16 h 16"/>
              <a:gd name="T56" fmla="*/ 3481 w 7333"/>
              <a:gd name="T57" fmla="*/ 0 h 16"/>
              <a:gd name="T58" fmla="*/ 3169 w 7333"/>
              <a:gd name="T59" fmla="*/ 8 h 16"/>
              <a:gd name="T60" fmla="*/ 3097 w 7333"/>
              <a:gd name="T61" fmla="*/ 16 h 16"/>
              <a:gd name="T62" fmla="*/ 3105 w 7333"/>
              <a:gd name="T63" fmla="*/ 8 h 16"/>
              <a:gd name="T64" fmla="*/ 2792 w 7333"/>
              <a:gd name="T65" fmla="*/ 0 h 16"/>
              <a:gd name="T66" fmla="*/ 2600 w 7333"/>
              <a:gd name="T67" fmla="*/ 16 h 16"/>
              <a:gd name="T68" fmla="*/ 2712 w 7333"/>
              <a:gd name="T69" fmla="*/ 16 h 16"/>
              <a:gd name="T70" fmla="*/ 2520 w 7333"/>
              <a:gd name="T71" fmla="*/ 0 h 16"/>
              <a:gd name="T72" fmla="*/ 2208 w 7333"/>
              <a:gd name="T73" fmla="*/ 8 h 16"/>
              <a:gd name="T74" fmla="*/ 2136 w 7333"/>
              <a:gd name="T75" fmla="*/ 16 h 16"/>
              <a:gd name="T76" fmla="*/ 2144 w 7333"/>
              <a:gd name="T77" fmla="*/ 8 h 16"/>
              <a:gd name="T78" fmla="*/ 1831 w 7333"/>
              <a:gd name="T79" fmla="*/ 0 h 16"/>
              <a:gd name="T80" fmla="*/ 1639 w 7333"/>
              <a:gd name="T81" fmla="*/ 16 h 16"/>
              <a:gd name="T82" fmla="*/ 1751 w 7333"/>
              <a:gd name="T83" fmla="*/ 16 h 16"/>
              <a:gd name="T84" fmla="*/ 1559 w 7333"/>
              <a:gd name="T85" fmla="*/ 0 h 16"/>
              <a:gd name="T86" fmla="*/ 1247 w 7333"/>
              <a:gd name="T87" fmla="*/ 8 h 16"/>
              <a:gd name="T88" fmla="*/ 1175 w 7333"/>
              <a:gd name="T89" fmla="*/ 16 h 16"/>
              <a:gd name="T90" fmla="*/ 1183 w 7333"/>
              <a:gd name="T91" fmla="*/ 8 h 16"/>
              <a:gd name="T92" fmla="*/ 870 w 7333"/>
              <a:gd name="T93" fmla="*/ 0 h 16"/>
              <a:gd name="T94" fmla="*/ 678 w 7333"/>
              <a:gd name="T95" fmla="*/ 16 h 16"/>
              <a:gd name="T96" fmla="*/ 790 w 7333"/>
              <a:gd name="T97" fmla="*/ 16 h 16"/>
              <a:gd name="T98" fmla="*/ 598 w 7333"/>
              <a:gd name="T99" fmla="*/ 0 h 16"/>
              <a:gd name="T100" fmla="*/ 286 w 7333"/>
              <a:gd name="T101" fmla="*/ 8 h 16"/>
              <a:gd name="T102" fmla="*/ 214 w 7333"/>
              <a:gd name="T103" fmla="*/ 16 h 16"/>
              <a:gd name="T104" fmla="*/ 222 w 7333"/>
              <a:gd name="T105" fmla="*/ 8 h 16"/>
              <a:gd name="T106" fmla="*/ 8 w 7333"/>
              <a:gd name="T107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33" h="16">
                <a:moveTo>
                  <a:pt x="7325" y="16"/>
                </a:moveTo>
                <a:lnTo>
                  <a:pt x="7213" y="16"/>
                </a:lnTo>
                <a:cubicBezTo>
                  <a:pt x="7208" y="16"/>
                  <a:pt x="7205" y="12"/>
                  <a:pt x="7205" y="8"/>
                </a:cubicBezTo>
                <a:cubicBezTo>
                  <a:pt x="7205" y="3"/>
                  <a:pt x="7208" y="0"/>
                  <a:pt x="7213" y="0"/>
                </a:cubicBezTo>
                <a:lnTo>
                  <a:pt x="7325" y="0"/>
                </a:lnTo>
                <a:cubicBezTo>
                  <a:pt x="7329" y="0"/>
                  <a:pt x="7333" y="3"/>
                  <a:pt x="7333" y="8"/>
                </a:cubicBezTo>
                <a:cubicBezTo>
                  <a:pt x="7333" y="12"/>
                  <a:pt x="7329" y="16"/>
                  <a:pt x="7325" y="16"/>
                </a:cubicBezTo>
                <a:close/>
                <a:moveTo>
                  <a:pt x="7133" y="16"/>
                </a:moveTo>
                <a:lnTo>
                  <a:pt x="7021" y="16"/>
                </a:lnTo>
                <a:cubicBezTo>
                  <a:pt x="7016" y="16"/>
                  <a:pt x="7013" y="12"/>
                  <a:pt x="7013" y="8"/>
                </a:cubicBezTo>
                <a:cubicBezTo>
                  <a:pt x="7013" y="3"/>
                  <a:pt x="7016" y="0"/>
                  <a:pt x="7021" y="0"/>
                </a:cubicBezTo>
                <a:lnTo>
                  <a:pt x="7133" y="0"/>
                </a:lnTo>
                <a:cubicBezTo>
                  <a:pt x="7137" y="0"/>
                  <a:pt x="7141" y="3"/>
                  <a:pt x="7141" y="8"/>
                </a:cubicBezTo>
                <a:cubicBezTo>
                  <a:pt x="7141" y="12"/>
                  <a:pt x="7137" y="16"/>
                  <a:pt x="7133" y="16"/>
                </a:cubicBezTo>
                <a:close/>
                <a:moveTo>
                  <a:pt x="6940" y="16"/>
                </a:moveTo>
                <a:lnTo>
                  <a:pt x="6828" y="16"/>
                </a:lnTo>
                <a:cubicBezTo>
                  <a:pt x="6824" y="16"/>
                  <a:pt x="6820" y="12"/>
                  <a:pt x="6820" y="8"/>
                </a:cubicBezTo>
                <a:cubicBezTo>
                  <a:pt x="6820" y="3"/>
                  <a:pt x="6824" y="0"/>
                  <a:pt x="6828" y="0"/>
                </a:cubicBezTo>
                <a:lnTo>
                  <a:pt x="6940" y="0"/>
                </a:lnTo>
                <a:cubicBezTo>
                  <a:pt x="6945" y="0"/>
                  <a:pt x="6949" y="3"/>
                  <a:pt x="6949" y="8"/>
                </a:cubicBezTo>
                <a:cubicBezTo>
                  <a:pt x="6949" y="12"/>
                  <a:pt x="6945" y="16"/>
                  <a:pt x="6940" y="16"/>
                </a:cubicBezTo>
                <a:close/>
                <a:moveTo>
                  <a:pt x="6748" y="16"/>
                </a:moveTo>
                <a:lnTo>
                  <a:pt x="6636" y="16"/>
                </a:lnTo>
                <a:cubicBezTo>
                  <a:pt x="6632" y="16"/>
                  <a:pt x="6628" y="12"/>
                  <a:pt x="6628" y="8"/>
                </a:cubicBezTo>
                <a:cubicBezTo>
                  <a:pt x="6628" y="3"/>
                  <a:pt x="6632" y="0"/>
                  <a:pt x="6636" y="0"/>
                </a:cubicBezTo>
                <a:lnTo>
                  <a:pt x="6748" y="0"/>
                </a:lnTo>
                <a:cubicBezTo>
                  <a:pt x="6753" y="0"/>
                  <a:pt x="6756" y="3"/>
                  <a:pt x="6756" y="8"/>
                </a:cubicBezTo>
                <a:cubicBezTo>
                  <a:pt x="6756" y="12"/>
                  <a:pt x="6753" y="16"/>
                  <a:pt x="6748" y="16"/>
                </a:cubicBezTo>
                <a:close/>
                <a:moveTo>
                  <a:pt x="6556" y="16"/>
                </a:moveTo>
                <a:lnTo>
                  <a:pt x="6444" y="16"/>
                </a:lnTo>
                <a:cubicBezTo>
                  <a:pt x="6440" y="16"/>
                  <a:pt x="6436" y="12"/>
                  <a:pt x="6436" y="8"/>
                </a:cubicBezTo>
                <a:cubicBezTo>
                  <a:pt x="6436" y="3"/>
                  <a:pt x="6440" y="0"/>
                  <a:pt x="6444" y="0"/>
                </a:cubicBezTo>
                <a:lnTo>
                  <a:pt x="6556" y="0"/>
                </a:lnTo>
                <a:cubicBezTo>
                  <a:pt x="6561" y="0"/>
                  <a:pt x="6564" y="3"/>
                  <a:pt x="6564" y="8"/>
                </a:cubicBezTo>
                <a:cubicBezTo>
                  <a:pt x="6564" y="12"/>
                  <a:pt x="6561" y="16"/>
                  <a:pt x="6556" y="16"/>
                </a:cubicBezTo>
                <a:close/>
                <a:moveTo>
                  <a:pt x="6364" y="16"/>
                </a:moveTo>
                <a:lnTo>
                  <a:pt x="6252" y="16"/>
                </a:lnTo>
                <a:cubicBezTo>
                  <a:pt x="6247" y="16"/>
                  <a:pt x="6244" y="12"/>
                  <a:pt x="6244" y="8"/>
                </a:cubicBezTo>
                <a:cubicBezTo>
                  <a:pt x="6244" y="3"/>
                  <a:pt x="6247" y="0"/>
                  <a:pt x="6252" y="0"/>
                </a:cubicBezTo>
                <a:lnTo>
                  <a:pt x="6364" y="0"/>
                </a:lnTo>
                <a:cubicBezTo>
                  <a:pt x="6368" y="0"/>
                  <a:pt x="6372" y="3"/>
                  <a:pt x="6372" y="8"/>
                </a:cubicBezTo>
                <a:cubicBezTo>
                  <a:pt x="6372" y="12"/>
                  <a:pt x="6368" y="16"/>
                  <a:pt x="6364" y="16"/>
                </a:cubicBezTo>
                <a:close/>
                <a:moveTo>
                  <a:pt x="6172" y="16"/>
                </a:moveTo>
                <a:lnTo>
                  <a:pt x="6060" y="16"/>
                </a:lnTo>
                <a:cubicBezTo>
                  <a:pt x="6055" y="16"/>
                  <a:pt x="6052" y="12"/>
                  <a:pt x="6052" y="8"/>
                </a:cubicBezTo>
                <a:cubicBezTo>
                  <a:pt x="6052" y="3"/>
                  <a:pt x="6055" y="0"/>
                  <a:pt x="6060" y="0"/>
                </a:cubicBezTo>
                <a:lnTo>
                  <a:pt x="6172" y="0"/>
                </a:lnTo>
                <a:cubicBezTo>
                  <a:pt x="6176" y="0"/>
                  <a:pt x="6180" y="3"/>
                  <a:pt x="6180" y="8"/>
                </a:cubicBezTo>
                <a:cubicBezTo>
                  <a:pt x="6180" y="12"/>
                  <a:pt x="6176" y="16"/>
                  <a:pt x="6172" y="16"/>
                </a:cubicBezTo>
                <a:close/>
                <a:moveTo>
                  <a:pt x="5980" y="16"/>
                </a:moveTo>
                <a:lnTo>
                  <a:pt x="5867" y="16"/>
                </a:lnTo>
                <a:cubicBezTo>
                  <a:pt x="5863" y="16"/>
                  <a:pt x="5859" y="12"/>
                  <a:pt x="5859" y="8"/>
                </a:cubicBezTo>
                <a:cubicBezTo>
                  <a:pt x="5859" y="3"/>
                  <a:pt x="5863" y="0"/>
                  <a:pt x="5867" y="0"/>
                </a:cubicBezTo>
                <a:lnTo>
                  <a:pt x="5980" y="0"/>
                </a:lnTo>
                <a:cubicBezTo>
                  <a:pt x="5984" y="0"/>
                  <a:pt x="5988" y="3"/>
                  <a:pt x="5988" y="8"/>
                </a:cubicBezTo>
                <a:cubicBezTo>
                  <a:pt x="5988" y="12"/>
                  <a:pt x="5984" y="16"/>
                  <a:pt x="5980" y="16"/>
                </a:cubicBezTo>
                <a:close/>
                <a:moveTo>
                  <a:pt x="5787" y="16"/>
                </a:moveTo>
                <a:lnTo>
                  <a:pt x="5675" y="16"/>
                </a:lnTo>
                <a:cubicBezTo>
                  <a:pt x="5671" y="16"/>
                  <a:pt x="5667" y="12"/>
                  <a:pt x="5667" y="8"/>
                </a:cubicBezTo>
                <a:cubicBezTo>
                  <a:pt x="5667" y="3"/>
                  <a:pt x="5671" y="0"/>
                  <a:pt x="5675" y="0"/>
                </a:cubicBezTo>
                <a:lnTo>
                  <a:pt x="5787" y="0"/>
                </a:lnTo>
                <a:cubicBezTo>
                  <a:pt x="5792" y="0"/>
                  <a:pt x="5795" y="3"/>
                  <a:pt x="5795" y="8"/>
                </a:cubicBezTo>
                <a:cubicBezTo>
                  <a:pt x="5795" y="12"/>
                  <a:pt x="5792" y="16"/>
                  <a:pt x="5787" y="16"/>
                </a:cubicBezTo>
                <a:close/>
                <a:moveTo>
                  <a:pt x="5595" y="16"/>
                </a:moveTo>
                <a:lnTo>
                  <a:pt x="5483" y="16"/>
                </a:lnTo>
                <a:cubicBezTo>
                  <a:pt x="5479" y="16"/>
                  <a:pt x="5475" y="12"/>
                  <a:pt x="5475" y="8"/>
                </a:cubicBezTo>
                <a:cubicBezTo>
                  <a:pt x="5475" y="3"/>
                  <a:pt x="5479" y="0"/>
                  <a:pt x="5483" y="0"/>
                </a:cubicBezTo>
                <a:lnTo>
                  <a:pt x="5595" y="0"/>
                </a:lnTo>
                <a:cubicBezTo>
                  <a:pt x="5600" y="0"/>
                  <a:pt x="5603" y="3"/>
                  <a:pt x="5603" y="8"/>
                </a:cubicBezTo>
                <a:cubicBezTo>
                  <a:pt x="5603" y="12"/>
                  <a:pt x="5600" y="16"/>
                  <a:pt x="5595" y="16"/>
                </a:cubicBezTo>
                <a:close/>
                <a:moveTo>
                  <a:pt x="5403" y="16"/>
                </a:moveTo>
                <a:lnTo>
                  <a:pt x="5291" y="16"/>
                </a:lnTo>
                <a:cubicBezTo>
                  <a:pt x="5286" y="16"/>
                  <a:pt x="5283" y="12"/>
                  <a:pt x="5283" y="8"/>
                </a:cubicBezTo>
                <a:cubicBezTo>
                  <a:pt x="5283" y="3"/>
                  <a:pt x="5286" y="0"/>
                  <a:pt x="5291" y="0"/>
                </a:cubicBezTo>
                <a:lnTo>
                  <a:pt x="5403" y="0"/>
                </a:lnTo>
                <a:cubicBezTo>
                  <a:pt x="5407" y="0"/>
                  <a:pt x="5411" y="3"/>
                  <a:pt x="5411" y="8"/>
                </a:cubicBezTo>
                <a:cubicBezTo>
                  <a:pt x="5411" y="12"/>
                  <a:pt x="5407" y="16"/>
                  <a:pt x="5403" y="16"/>
                </a:cubicBezTo>
                <a:close/>
                <a:moveTo>
                  <a:pt x="5211" y="16"/>
                </a:moveTo>
                <a:lnTo>
                  <a:pt x="5099" y="16"/>
                </a:lnTo>
                <a:cubicBezTo>
                  <a:pt x="5094" y="16"/>
                  <a:pt x="5091" y="12"/>
                  <a:pt x="5091" y="8"/>
                </a:cubicBezTo>
                <a:cubicBezTo>
                  <a:pt x="5091" y="3"/>
                  <a:pt x="5094" y="0"/>
                  <a:pt x="5099" y="0"/>
                </a:cubicBezTo>
                <a:lnTo>
                  <a:pt x="5211" y="0"/>
                </a:lnTo>
                <a:cubicBezTo>
                  <a:pt x="5215" y="0"/>
                  <a:pt x="5219" y="3"/>
                  <a:pt x="5219" y="8"/>
                </a:cubicBezTo>
                <a:cubicBezTo>
                  <a:pt x="5219" y="12"/>
                  <a:pt x="5215" y="16"/>
                  <a:pt x="5211" y="16"/>
                </a:cubicBezTo>
                <a:close/>
                <a:moveTo>
                  <a:pt x="5019" y="16"/>
                </a:moveTo>
                <a:lnTo>
                  <a:pt x="4906" y="16"/>
                </a:lnTo>
                <a:cubicBezTo>
                  <a:pt x="4902" y="16"/>
                  <a:pt x="4898" y="12"/>
                  <a:pt x="4898" y="8"/>
                </a:cubicBezTo>
                <a:cubicBezTo>
                  <a:pt x="4898" y="3"/>
                  <a:pt x="4902" y="0"/>
                  <a:pt x="4906" y="0"/>
                </a:cubicBezTo>
                <a:lnTo>
                  <a:pt x="5019" y="0"/>
                </a:lnTo>
                <a:cubicBezTo>
                  <a:pt x="5023" y="0"/>
                  <a:pt x="5027" y="3"/>
                  <a:pt x="5027" y="8"/>
                </a:cubicBezTo>
                <a:cubicBezTo>
                  <a:pt x="5027" y="12"/>
                  <a:pt x="5023" y="16"/>
                  <a:pt x="5019" y="16"/>
                </a:cubicBezTo>
                <a:close/>
                <a:moveTo>
                  <a:pt x="4826" y="16"/>
                </a:moveTo>
                <a:lnTo>
                  <a:pt x="4714" y="16"/>
                </a:lnTo>
                <a:cubicBezTo>
                  <a:pt x="4710" y="16"/>
                  <a:pt x="4706" y="12"/>
                  <a:pt x="4706" y="8"/>
                </a:cubicBezTo>
                <a:cubicBezTo>
                  <a:pt x="4706" y="3"/>
                  <a:pt x="4710" y="0"/>
                  <a:pt x="4714" y="0"/>
                </a:cubicBezTo>
                <a:lnTo>
                  <a:pt x="4826" y="0"/>
                </a:lnTo>
                <a:cubicBezTo>
                  <a:pt x="4831" y="0"/>
                  <a:pt x="4834" y="3"/>
                  <a:pt x="4834" y="8"/>
                </a:cubicBezTo>
                <a:cubicBezTo>
                  <a:pt x="4834" y="12"/>
                  <a:pt x="4831" y="16"/>
                  <a:pt x="4826" y="16"/>
                </a:cubicBezTo>
                <a:close/>
                <a:moveTo>
                  <a:pt x="4634" y="16"/>
                </a:moveTo>
                <a:lnTo>
                  <a:pt x="4522" y="16"/>
                </a:lnTo>
                <a:cubicBezTo>
                  <a:pt x="4518" y="16"/>
                  <a:pt x="4514" y="12"/>
                  <a:pt x="4514" y="8"/>
                </a:cubicBezTo>
                <a:cubicBezTo>
                  <a:pt x="4514" y="3"/>
                  <a:pt x="4518" y="0"/>
                  <a:pt x="4522" y="0"/>
                </a:cubicBezTo>
                <a:lnTo>
                  <a:pt x="4634" y="0"/>
                </a:lnTo>
                <a:cubicBezTo>
                  <a:pt x="4639" y="0"/>
                  <a:pt x="4642" y="3"/>
                  <a:pt x="4642" y="8"/>
                </a:cubicBezTo>
                <a:cubicBezTo>
                  <a:pt x="4642" y="12"/>
                  <a:pt x="4639" y="16"/>
                  <a:pt x="4634" y="16"/>
                </a:cubicBezTo>
                <a:close/>
                <a:moveTo>
                  <a:pt x="4442" y="16"/>
                </a:moveTo>
                <a:lnTo>
                  <a:pt x="4330" y="16"/>
                </a:lnTo>
                <a:cubicBezTo>
                  <a:pt x="4325" y="16"/>
                  <a:pt x="4322" y="12"/>
                  <a:pt x="4322" y="8"/>
                </a:cubicBezTo>
                <a:cubicBezTo>
                  <a:pt x="4322" y="3"/>
                  <a:pt x="4325" y="0"/>
                  <a:pt x="4330" y="0"/>
                </a:cubicBezTo>
                <a:lnTo>
                  <a:pt x="4442" y="0"/>
                </a:lnTo>
                <a:cubicBezTo>
                  <a:pt x="4446" y="0"/>
                  <a:pt x="4450" y="3"/>
                  <a:pt x="4450" y="8"/>
                </a:cubicBezTo>
                <a:cubicBezTo>
                  <a:pt x="4450" y="12"/>
                  <a:pt x="4446" y="16"/>
                  <a:pt x="4442" y="16"/>
                </a:cubicBezTo>
                <a:close/>
                <a:moveTo>
                  <a:pt x="4250" y="16"/>
                </a:moveTo>
                <a:lnTo>
                  <a:pt x="4138" y="16"/>
                </a:lnTo>
                <a:cubicBezTo>
                  <a:pt x="4133" y="16"/>
                  <a:pt x="4130" y="12"/>
                  <a:pt x="4130" y="8"/>
                </a:cubicBezTo>
                <a:cubicBezTo>
                  <a:pt x="4130" y="3"/>
                  <a:pt x="4133" y="0"/>
                  <a:pt x="4138" y="0"/>
                </a:cubicBezTo>
                <a:lnTo>
                  <a:pt x="4250" y="0"/>
                </a:lnTo>
                <a:cubicBezTo>
                  <a:pt x="4254" y="0"/>
                  <a:pt x="4258" y="3"/>
                  <a:pt x="4258" y="8"/>
                </a:cubicBezTo>
                <a:cubicBezTo>
                  <a:pt x="4258" y="12"/>
                  <a:pt x="4254" y="16"/>
                  <a:pt x="4250" y="16"/>
                </a:cubicBezTo>
                <a:close/>
                <a:moveTo>
                  <a:pt x="4058" y="16"/>
                </a:moveTo>
                <a:lnTo>
                  <a:pt x="3946" y="16"/>
                </a:lnTo>
                <a:cubicBezTo>
                  <a:pt x="3941" y="16"/>
                  <a:pt x="3937" y="12"/>
                  <a:pt x="3937" y="8"/>
                </a:cubicBezTo>
                <a:cubicBezTo>
                  <a:pt x="3937" y="3"/>
                  <a:pt x="3941" y="0"/>
                  <a:pt x="3946" y="0"/>
                </a:cubicBezTo>
                <a:lnTo>
                  <a:pt x="4058" y="0"/>
                </a:lnTo>
                <a:cubicBezTo>
                  <a:pt x="4062" y="0"/>
                  <a:pt x="4066" y="3"/>
                  <a:pt x="4066" y="8"/>
                </a:cubicBezTo>
                <a:cubicBezTo>
                  <a:pt x="4066" y="12"/>
                  <a:pt x="4062" y="16"/>
                  <a:pt x="4058" y="16"/>
                </a:cubicBezTo>
                <a:close/>
                <a:moveTo>
                  <a:pt x="3865" y="16"/>
                </a:moveTo>
                <a:lnTo>
                  <a:pt x="3753" y="16"/>
                </a:lnTo>
                <a:cubicBezTo>
                  <a:pt x="3749" y="16"/>
                  <a:pt x="3745" y="12"/>
                  <a:pt x="3745" y="8"/>
                </a:cubicBezTo>
                <a:cubicBezTo>
                  <a:pt x="3745" y="3"/>
                  <a:pt x="3749" y="0"/>
                  <a:pt x="3753" y="0"/>
                </a:cubicBezTo>
                <a:lnTo>
                  <a:pt x="3865" y="0"/>
                </a:lnTo>
                <a:cubicBezTo>
                  <a:pt x="3870" y="0"/>
                  <a:pt x="3873" y="3"/>
                  <a:pt x="3873" y="8"/>
                </a:cubicBezTo>
                <a:cubicBezTo>
                  <a:pt x="3873" y="12"/>
                  <a:pt x="3870" y="16"/>
                  <a:pt x="3865" y="16"/>
                </a:cubicBezTo>
                <a:close/>
                <a:moveTo>
                  <a:pt x="3673" y="16"/>
                </a:moveTo>
                <a:lnTo>
                  <a:pt x="3561" y="16"/>
                </a:lnTo>
                <a:cubicBezTo>
                  <a:pt x="3557" y="16"/>
                  <a:pt x="3553" y="12"/>
                  <a:pt x="3553" y="8"/>
                </a:cubicBezTo>
                <a:cubicBezTo>
                  <a:pt x="3553" y="3"/>
                  <a:pt x="3557" y="0"/>
                  <a:pt x="3561" y="0"/>
                </a:cubicBezTo>
                <a:lnTo>
                  <a:pt x="3673" y="0"/>
                </a:lnTo>
                <a:cubicBezTo>
                  <a:pt x="3678" y="0"/>
                  <a:pt x="3681" y="3"/>
                  <a:pt x="3681" y="8"/>
                </a:cubicBezTo>
                <a:cubicBezTo>
                  <a:pt x="3681" y="12"/>
                  <a:pt x="3678" y="16"/>
                  <a:pt x="3673" y="16"/>
                </a:cubicBezTo>
                <a:close/>
                <a:moveTo>
                  <a:pt x="3481" y="16"/>
                </a:moveTo>
                <a:lnTo>
                  <a:pt x="3369" y="16"/>
                </a:lnTo>
                <a:cubicBezTo>
                  <a:pt x="3365" y="16"/>
                  <a:pt x="3361" y="12"/>
                  <a:pt x="3361" y="8"/>
                </a:cubicBezTo>
                <a:cubicBezTo>
                  <a:pt x="3361" y="3"/>
                  <a:pt x="3365" y="0"/>
                  <a:pt x="3369" y="0"/>
                </a:cubicBezTo>
                <a:lnTo>
                  <a:pt x="3481" y="0"/>
                </a:lnTo>
                <a:cubicBezTo>
                  <a:pt x="3485" y="0"/>
                  <a:pt x="3489" y="3"/>
                  <a:pt x="3489" y="8"/>
                </a:cubicBezTo>
                <a:cubicBezTo>
                  <a:pt x="3489" y="12"/>
                  <a:pt x="3485" y="16"/>
                  <a:pt x="3481" y="16"/>
                </a:cubicBezTo>
                <a:close/>
                <a:moveTo>
                  <a:pt x="3289" y="16"/>
                </a:moveTo>
                <a:lnTo>
                  <a:pt x="3177" y="16"/>
                </a:lnTo>
                <a:cubicBezTo>
                  <a:pt x="3172" y="16"/>
                  <a:pt x="3169" y="12"/>
                  <a:pt x="3169" y="8"/>
                </a:cubicBezTo>
                <a:cubicBezTo>
                  <a:pt x="3169" y="3"/>
                  <a:pt x="3172" y="0"/>
                  <a:pt x="3177" y="0"/>
                </a:cubicBezTo>
                <a:lnTo>
                  <a:pt x="3289" y="0"/>
                </a:lnTo>
                <a:cubicBezTo>
                  <a:pt x="3293" y="0"/>
                  <a:pt x="3297" y="3"/>
                  <a:pt x="3297" y="8"/>
                </a:cubicBezTo>
                <a:cubicBezTo>
                  <a:pt x="3297" y="12"/>
                  <a:pt x="3293" y="16"/>
                  <a:pt x="3289" y="16"/>
                </a:cubicBezTo>
                <a:close/>
                <a:moveTo>
                  <a:pt x="3097" y="16"/>
                </a:moveTo>
                <a:lnTo>
                  <a:pt x="2985" y="16"/>
                </a:lnTo>
                <a:cubicBezTo>
                  <a:pt x="2980" y="16"/>
                  <a:pt x="2977" y="12"/>
                  <a:pt x="2977" y="8"/>
                </a:cubicBezTo>
                <a:cubicBezTo>
                  <a:pt x="2977" y="3"/>
                  <a:pt x="2980" y="0"/>
                  <a:pt x="2985" y="0"/>
                </a:cubicBezTo>
                <a:lnTo>
                  <a:pt x="3097" y="0"/>
                </a:lnTo>
                <a:cubicBezTo>
                  <a:pt x="3101" y="0"/>
                  <a:pt x="3105" y="3"/>
                  <a:pt x="3105" y="8"/>
                </a:cubicBezTo>
                <a:cubicBezTo>
                  <a:pt x="3105" y="12"/>
                  <a:pt x="3101" y="16"/>
                  <a:pt x="3097" y="16"/>
                </a:cubicBezTo>
                <a:close/>
                <a:moveTo>
                  <a:pt x="2904" y="16"/>
                </a:moveTo>
                <a:lnTo>
                  <a:pt x="2792" y="16"/>
                </a:lnTo>
                <a:cubicBezTo>
                  <a:pt x="2788" y="16"/>
                  <a:pt x="2784" y="12"/>
                  <a:pt x="2784" y="8"/>
                </a:cubicBezTo>
                <a:cubicBezTo>
                  <a:pt x="2784" y="3"/>
                  <a:pt x="2788" y="0"/>
                  <a:pt x="2792" y="0"/>
                </a:cubicBezTo>
                <a:lnTo>
                  <a:pt x="2904" y="0"/>
                </a:lnTo>
                <a:cubicBezTo>
                  <a:pt x="2909" y="0"/>
                  <a:pt x="2912" y="3"/>
                  <a:pt x="2912" y="8"/>
                </a:cubicBezTo>
                <a:cubicBezTo>
                  <a:pt x="2912" y="12"/>
                  <a:pt x="2909" y="16"/>
                  <a:pt x="2904" y="16"/>
                </a:cubicBezTo>
                <a:close/>
                <a:moveTo>
                  <a:pt x="2712" y="16"/>
                </a:moveTo>
                <a:lnTo>
                  <a:pt x="2600" y="16"/>
                </a:lnTo>
                <a:cubicBezTo>
                  <a:pt x="2596" y="16"/>
                  <a:pt x="2592" y="12"/>
                  <a:pt x="2592" y="8"/>
                </a:cubicBezTo>
                <a:cubicBezTo>
                  <a:pt x="2592" y="3"/>
                  <a:pt x="2596" y="0"/>
                  <a:pt x="2600" y="0"/>
                </a:cubicBezTo>
                <a:lnTo>
                  <a:pt x="2712" y="0"/>
                </a:lnTo>
                <a:cubicBezTo>
                  <a:pt x="2717" y="0"/>
                  <a:pt x="2720" y="3"/>
                  <a:pt x="2720" y="8"/>
                </a:cubicBezTo>
                <a:cubicBezTo>
                  <a:pt x="2720" y="12"/>
                  <a:pt x="2717" y="16"/>
                  <a:pt x="2712" y="16"/>
                </a:cubicBezTo>
                <a:close/>
                <a:moveTo>
                  <a:pt x="2520" y="16"/>
                </a:moveTo>
                <a:lnTo>
                  <a:pt x="2408" y="16"/>
                </a:lnTo>
                <a:cubicBezTo>
                  <a:pt x="2404" y="16"/>
                  <a:pt x="2400" y="12"/>
                  <a:pt x="2400" y="8"/>
                </a:cubicBezTo>
                <a:cubicBezTo>
                  <a:pt x="2400" y="3"/>
                  <a:pt x="2404" y="0"/>
                  <a:pt x="2408" y="0"/>
                </a:cubicBezTo>
                <a:lnTo>
                  <a:pt x="2520" y="0"/>
                </a:lnTo>
                <a:cubicBezTo>
                  <a:pt x="2524" y="0"/>
                  <a:pt x="2528" y="3"/>
                  <a:pt x="2528" y="8"/>
                </a:cubicBezTo>
                <a:cubicBezTo>
                  <a:pt x="2528" y="12"/>
                  <a:pt x="2524" y="16"/>
                  <a:pt x="2520" y="16"/>
                </a:cubicBezTo>
                <a:close/>
                <a:moveTo>
                  <a:pt x="2328" y="16"/>
                </a:moveTo>
                <a:lnTo>
                  <a:pt x="2216" y="16"/>
                </a:lnTo>
                <a:cubicBezTo>
                  <a:pt x="2211" y="16"/>
                  <a:pt x="2208" y="12"/>
                  <a:pt x="2208" y="8"/>
                </a:cubicBezTo>
                <a:cubicBezTo>
                  <a:pt x="2208" y="3"/>
                  <a:pt x="2211" y="0"/>
                  <a:pt x="2216" y="0"/>
                </a:cubicBezTo>
                <a:lnTo>
                  <a:pt x="2328" y="0"/>
                </a:lnTo>
                <a:cubicBezTo>
                  <a:pt x="2332" y="0"/>
                  <a:pt x="2336" y="3"/>
                  <a:pt x="2336" y="8"/>
                </a:cubicBezTo>
                <a:cubicBezTo>
                  <a:pt x="2336" y="12"/>
                  <a:pt x="2332" y="16"/>
                  <a:pt x="2328" y="16"/>
                </a:cubicBezTo>
                <a:close/>
                <a:moveTo>
                  <a:pt x="2136" y="16"/>
                </a:moveTo>
                <a:lnTo>
                  <a:pt x="2024" y="16"/>
                </a:lnTo>
                <a:cubicBezTo>
                  <a:pt x="2019" y="16"/>
                  <a:pt x="2016" y="12"/>
                  <a:pt x="2016" y="8"/>
                </a:cubicBezTo>
                <a:cubicBezTo>
                  <a:pt x="2016" y="3"/>
                  <a:pt x="2019" y="0"/>
                  <a:pt x="2024" y="0"/>
                </a:cubicBezTo>
                <a:lnTo>
                  <a:pt x="2136" y="0"/>
                </a:lnTo>
                <a:cubicBezTo>
                  <a:pt x="2140" y="0"/>
                  <a:pt x="2144" y="3"/>
                  <a:pt x="2144" y="8"/>
                </a:cubicBezTo>
                <a:cubicBezTo>
                  <a:pt x="2144" y="12"/>
                  <a:pt x="2140" y="16"/>
                  <a:pt x="2136" y="16"/>
                </a:cubicBezTo>
                <a:close/>
                <a:moveTo>
                  <a:pt x="1944" y="16"/>
                </a:moveTo>
                <a:lnTo>
                  <a:pt x="1831" y="16"/>
                </a:lnTo>
                <a:cubicBezTo>
                  <a:pt x="1827" y="16"/>
                  <a:pt x="1823" y="12"/>
                  <a:pt x="1823" y="8"/>
                </a:cubicBezTo>
                <a:cubicBezTo>
                  <a:pt x="1823" y="3"/>
                  <a:pt x="1827" y="0"/>
                  <a:pt x="1831" y="0"/>
                </a:cubicBezTo>
                <a:lnTo>
                  <a:pt x="1944" y="0"/>
                </a:lnTo>
                <a:cubicBezTo>
                  <a:pt x="1948" y="0"/>
                  <a:pt x="1952" y="3"/>
                  <a:pt x="1952" y="8"/>
                </a:cubicBezTo>
                <a:cubicBezTo>
                  <a:pt x="1952" y="12"/>
                  <a:pt x="1948" y="16"/>
                  <a:pt x="1944" y="16"/>
                </a:cubicBezTo>
                <a:close/>
                <a:moveTo>
                  <a:pt x="1751" y="16"/>
                </a:moveTo>
                <a:lnTo>
                  <a:pt x="1639" y="16"/>
                </a:lnTo>
                <a:cubicBezTo>
                  <a:pt x="1635" y="16"/>
                  <a:pt x="1631" y="12"/>
                  <a:pt x="1631" y="8"/>
                </a:cubicBezTo>
                <a:cubicBezTo>
                  <a:pt x="1631" y="3"/>
                  <a:pt x="1635" y="0"/>
                  <a:pt x="1639" y="0"/>
                </a:cubicBezTo>
                <a:lnTo>
                  <a:pt x="1751" y="0"/>
                </a:lnTo>
                <a:cubicBezTo>
                  <a:pt x="1756" y="0"/>
                  <a:pt x="1759" y="3"/>
                  <a:pt x="1759" y="8"/>
                </a:cubicBezTo>
                <a:cubicBezTo>
                  <a:pt x="1759" y="12"/>
                  <a:pt x="1756" y="16"/>
                  <a:pt x="1751" y="16"/>
                </a:cubicBezTo>
                <a:close/>
                <a:moveTo>
                  <a:pt x="1559" y="16"/>
                </a:moveTo>
                <a:lnTo>
                  <a:pt x="1447" y="16"/>
                </a:lnTo>
                <a:cubicBezTo>
                  <a:pt x="1443" y="16"/>
                  <a:pt x="1439" y="12"/>
                  <a:pt x="1439" y="8"/>
                </a:cubicBezTo>
                <a:cubicBezTo>
                  <a:pt x="1439" y="3"/>
                  <a:pt x="1443" y="0"/>
                  <a:pt x="1447" y="0"/>
                </a:cubicBezTo>
                <a:lnTo>
                  <a:pt x="1559" y="0"/>
                </a:lnTo>
                <a:cubicBezTo>
                  <a:pt x="1564" y="0"/>
                  <a:pt x="1567" y="3"/>
                  <a:pt x="1567" y="8"/>
                </a:cubicBezTo>
                <a:cubicBezTo>
                  <a:pt x="1567" y="12"/>
                  <a:pt x="1564" y="16"/>
                  <a:pt x="1559" y="16"/>
                </a:cubicBezTo>
                <a:close/>
                <a:moveTo>
                  <a:pt x="1367" y="16"/>
                </a:moveTo>
                <a:lnTo>
                  <a:pt x="1255" y="16"/>
                </a:lnTo>
                <a:cubicBezTo>
                  <a:pt x="1250" y="16"/>
                  <a:pt x="1247" y="12"/>
                  <a:pt x="1247" y="8"/>
                </a:cubicBezTo>
                <a:cubicBezTo>
                  <a:pt x="1247" y="3"/>
                  <a:pt x="1250" y="0"/>
                  <a:pt x="1255" y="0"/>
                </a:cubicBezTo>
                <a:lnTo>
                  <a:pt x="1367" y="0"/>
                </a:lnTo>
                <a:cubicBezTo>
                  <a:pt x="1371" y="0"/>
                  <a:pt x="1375" y="3"/>
                  <a:pt x="1375" y="8"/>
                </a:cubicBezTo>
                <a:cubicBezTo>
                  <a:pt x="1375" y="12"/>
                  <a:pt x="1371" y="16"/>
                  <a:pt x="1367" y="16"/>
                </a:cubicBezTo>
                <a:close/>
                <a:moveTo>
                  <a:pt x="1175" y="16"/>
                </a:moveTo>
                <a:lnTo>
                  <a:pt x="1063" y="16"/>
                </a:lnTo>
                <a:cubicBezTo>
                  <a:pt x="1058" y="16"/>
                  <a:pt x="1055" y="12"/>
                  <a:pt x="1055" y="8"/>
                </a:cubicBezTo>
                <a:cubicBezTo>
                  <a:pt x="1055" y="3"/>
                  <a:pt x="1058" y="0"/>
                  <a:pt x="1063" y="0"/>
                </a:cubicBezTo>
                <a:lnTo>
                  <a:pt x="1175" y="0"/>
                </a:lnTo>
                <a:cubicBezTo>
                  <a:pt x="1179" y="0"/>
                  <a:pt x="1183" y="3"/>
                  <a:pt x="1183" y="8"/>
                </a:cubicBezTo>
                <a:cubicBezTo>
                  <a:pt x="1183" y="12"/>
                  <a:pt x="1179" y="16"/>
                  <a:pt x="1175" y="16"/>
                </a:cubicBezTo>
                <a:close/>
                <a:moveTo>
                  <a:pt x="983" y="16"/>
                </a:moveTo>
                <a:lnTo>
                  <a:pt x="870" y="16"/>
                </a:lnTo>
                <a:cubicBezTo>
                  <a:pt x="866" y="16"/>
                  <a:pt x="862" y="12"/>
                  <a:pt x="862" y="8"/>
                </a:cubicBezTo>
                <a:cubicBezTo>
                  <a:pt x="862" y="3"/>
                  <a:pt x="866" y="0"/>
                  <a:pt x="870" y="0"/>
                </a:cubicBezTo>
                <a:lnTo>
                  <a:pt x="983" y="0"/>
                </a:lnTo>
                <a:cubicBezTo>
                  <a:pt x="987" y="0"/>
                  <a:pt x="991" y="3"/>
                  <a:pt x="991" y="8"/>
                </a:cubicBezTo>
                <a:cubicBezTo>
                  <a:pt x="991" y="12"/>
                  <a:pt x="987" y="16"/>
                  <a:pt x="983" y="16"/>
                </a:cubicBezTo>
                <a:close/>
                <a:moveTo>
                  <a:pt x="790" y="16"/>
                </a:moveTo>
                <a:lnTo>
                  <a:pt x="678" y="16"/>
                </a:lnTo>
                <a:cubicBezTo>
                  <a:pt x="674" y="16"/>
                  <a:pt x="670" y="12"/>
                  <a:pt x="670" y="8"/>
                </a:cubicBezTo>
                <a:cubicBezTo>
                  <a:pt x="670" y="3"/>
                  <a:pt x="674" y="0"/>
                  <a:pt x="678" y="0"/>
                </a:cubicBezTo>
                <a:lnTo>
                  <a:pt x="790" y="0"/>
                </a:lnTo>
                <a:cubicBezTo>
                  <a:pt x="795" y="0"/>
                  <a:pt x="798" y="3"/>
                  <a:pt x="798" y="8"/>
                </a:cubicBezTo>
                <a:cubicBezTo>
                  <a:pt x="798" y="12"/>
                  <a:pt x="795" y="16"/>
                  <a:pt x="790" y="16"/>
                </a:cubicBezTo>
                <a:close/>
                <a:moveTo>
                  <a:pt x="598" y="16"/>
                </a:moveTo>
                <a:lnTo>
                  <a:pt x="486" y="16"/>
                </a:lnTo>
                <a:cubicBezTo>
                  <a:pt x="482" y="16"/>
                  <a:pt x="478" y="12"/>
                  <a:pt x="478" y="8"/>
                </a:cubicBezTo>
                <a:cubicBezTo>
                  <a:pt x="478" y="3"/>
                  <a:pt x="482" y="0"/>
                  <a:pt x="486" y="0"/>
                </a:cubicBezTo>
                <a:lnTo>
                  <a:pt x="598" y="0"/>
                </a:lnTo>
                <a:cubicBezTo>
                  <a:pt x="603" y="0"/>
                  <a:pt x="606" y="3"/>
                  <a:pt x="606" y="8"/>
                </a:cubicBezTo>
                <a:cubicBezTo>
                  <a:pt x="606" y="12"/>
                  <a:pt x="603" y="16"/>
                  <a:pt x="598" y="16"/>
                </a:cubicBezTo>
                <a:close/>
                <a:moveTo>
                  <a:pt x="406" y="16"/>
                </a:moveTo>
                <a:lnTo>
                  <a:pt x="294" y="16"/>
                </a:lnTo>
                <a:cubicBezTo>
                  <a:pt x="289" y="16"/>
                  <a:pt x="286" y="12"/>
                  <a:pt x="286" y="8"/>
                </a:cubicBezTo>
                <a:cubicBezTo>
                  <a:pt x="286" y="3"/>
                  <a:pt x="289" y="0"/>
                  <a:pt x="294" y="0"/>
                </a:cubicBezTo>
                <a:lnTo>
                  <a:pt x="406" y="0"/>
                </a:lnTo>
                <a:cubicBezTo>
                  <a:pt x="410" y="0"/>
                  <a:pt x="414" y="3"/>
                  <a:pt x="414" y="8"/>
                </a:cubicBezTo>
                <a:cubicBezTo>
                  <a:pt x="414" y="12"/>
                  <a:pt x="410" y="16"/>
                  <a:pt x="406" y="16"/>
                </a:cubicBezTo>
                <a:close/>
                <a:moveTo>
                  <a:pt x="214" y="16"/>
                </a:moveTo>
                <a:lnTo>
                  <a:pt x="102" y="16"/>
                </a:lnTo>
                <a:cubicBezTo>
                  <a:pt x="97" y="16"/>
                  <a:pt x="94" y="12"/>
                  <a:pt x="94" y="8"/>
                </a:cubicBezTo>
                <a:cubicBezTo>
                  <a:pt x="94" y="3"/>
                  <a:pt x="97" y="0"/>
                  <a:pt x="102" y="0"/>
                </a:cubicBezTo>
                <a:lnTo>
                  <a:pt x="214" y="0"/>
                </a:lnTo>
                <a:cubicBezTo>
                  <a:pt x="218" y="0"/>
                  <a:pt x="222" y="3"/>
                  <a:pt x="222" y="8"/>
                </a:cubicBezTo>
                <a:cubicBezTo>
                  <a:pt x="222" y="12"/>
                  <a:pt x="218" y="16"/>
                  <a:pt x="214" y="16"/>
                </a:cubicBezTo>
                <a:close/>
                <a:moveTo>
                  <a:pt x="22" y="16"/>
                </a:moveTo>
                <a:lnTo>
                  <a:pt x="8" y="16"/>
                </a:lnTo>
                <a:cubicBezTo>
                  <a:pt x="3" y="16"/>
                  <a:pt x="0" y="12"/>
                  <a:pt x="0" y="8"/>
                </a:cubicBezTo>
                <a:cubicBezTo>
                  <a:pt x="0" y="3"/>
                  <a:pt x="3" y="0"/>
                  <a:pt x="8" y="0"/>
                </a:cubicBezTo>
                <a:lnTo>
                  <a:pt x="22" y="0"/>
                </a:lnTo>
                <a:cubicBezTo>
                  <a:pt x="26" y="0"/>
                  <a:pt x="30" y="3"/>
                  <a:pt x="30" y="8"/>
                </a:cubicBezTo>
                <a:cubicBezTo>
                  <a:pt x="30" y="12"/>
                  <a:pt x="26" y="16"/>
                  <a:pt x="22" y="16"/>
                </a:cubicBezTo>
                <a:close/>
              </a:path>
            </a:pathLst>
          </a:custGeom>
          <a:solidFill>
            <a:srgbClr val="31859B"/>
          </a:solidFill>
          <a:ln w="0" cap="flat">
            <a:solidFill>
              <a:srgbClr val="31859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4" name="Freeform 25"/>
          <p:cNvSpPr>
            <a:spLocks/>
          </p:cNvSpPr>
          <p:nvPr/>
        </p:nvSpPr>
        <p:spPr bwMode="auto">
          <a:xfrm>
            <a:off x="6048374" y="4364793"/>
            <a:ext cx="106363" cy="107950"/>
          </a:xfrm>
          <a:custGeom>
            <a:avLst/>
            <a:gdLst>
              <a:gd name="T0" fmla="*/ 67 w 67"/>
              <a:gd name="T1" fmla="*/ 0 h 68"/>
              <a:gd name="T2" fmla="*/ 0 w 67"/>
              <a:gd name="T3" fmla="*/ 34 h 68"/>
              <a:gd name="T4" fmla="*/ 67 w 67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" h="68">
                <a:moveTo>
                  <a:pt x="67" y="0"/>
                </a:moveTo>
                <a:lnTo>
                  <a:pt x="0" y="34"/>
                </a:lnTo>
                <a:lnTo>
                  <a:pt x="67" y="68"/>
                </a:lnTo>
              </a:path>
            </a:pathLst>
          </a:custGeom>
          <a:noFill/>
          <a:ln w="9525" cap="rnd">
            <a:solidFill>
              <a:srgbClr val="31859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7683506" y="4089317"/>
            <a:ext cx="14337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Web Socket Message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27"/>
          <p:cNvSpPr>
            <a:spLocks noChangeArrowheads="1"/>
          </p:cNvSpPr>
          <p:nvPr/>
        </p:nvSpPr>
        <p:spPr bwMode="auto">
          <a:xfrm>
            <a:off x="10532267" y="3432967"/>
            <a:ext cx="145257" cy="2615407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DD462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465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/>
      <p:bldP spid="16" grpId="0" animBg="1"/>
      <p:bldP spid="17" grpId="0" animBg="1"/>
      <p:bldP spid="19" grpId="0" animBg="1"/>
      <p:bldP spid="19" grpId="1" animBg="1"/>
      <p:bldP spid="20" grpId="0" animBg="1"/>
      <p:bldP spid="21" grpId="0"/>
      <p:bldP spid="22" grpId="0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uiExpand="1" animBg="1"/>
      <p:bldP spid="28" grpId="0" uiExpand="1" animBg="1"/>
      <p:bldP spid="29" grpId="0" animBg="1"/>
      <p:bldP spid="31" grpId="0" animBg="1"/>
      <p:bldP spid="32" grpId="0" animBg="1"/>
      <p:bldP spid="34" grpId="0" uiExpand="1" animBg="1"/>
      <p:bldP spid="37" grpId="0" animBg="1"/>
      <p:bldP spid="39" grpId="0"/>
      <p:bldP spid="40" grpId="0" uiExpand="1"/>
      <p:bldP spid="41" grpId="0" animBg="1"/>
      <p:bldP spid="41" grpId="1" animBg="1"/>
      <p:bldP spid="45" grpId="0" uiExpand="1" animBg="1"/>
      <p:bldP spid="46" grpId="0" uiExpand="1" animBg="1"/>
      <p:bldP spid="47" grpId="0" uiExpand="1" animBg="1"/>
      <p:bldP spid="48" grpId="0" uiExpand="1"/>
      <p:bldP spid="30" grpId="0" uiExpand="1" animBg="1"/>
      <p:bldP spid="53" grpId="0" animBg="1"/>
      <p:bldP spid="54" grpId="0" animBg="1"/>
      <p:bldP spid="55" grpId="0"/>
      <p:bldP spid="52" grpId="0" animBg="1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BC4796A-9872-4AA6-868A-E1A52DAE5C9B}" vid="{226865FD-68E7-4897-9C2B-9A00B6BC8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A4849AD-65CA-4CDD-87B0-7F56EA6DF7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499</Words>
  <Application>Microsoft Office PowerPoint</Application>
  <PresentationFormat>Widescreen</PresentationFormat>
  <Paragraphs>124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Segoe UI</vt:lpstr>
      <vt:lpstr>Segoe UI Light</vt:lpstr>
      <vt:lpstr>WelcomeDoc</vt:lpstr>
      <vt:lpstr>SignalR</vt:lpstr>
      <vt:lpstr>Me</vt:lpstr>
      <vt:lpstr>Who is SignalR</vt:lpstr>
      <vt:lpstr>What is SignalR</vt:lpstr>
      <vt:lpstr>Demo</vt:lpstr>
      <vt:lpstr>How Not</vt:lpstr>
      <vt:lpstr>How</vt:lpstr>
      <vt:lpstr>How</vt:lpstr>
      <vt:lpstr>How</vt:lpstr>
      <vt:lpstr>Connection Negotiation</vt:lpstr>
      <vt:lpstr>Demo</vt:lpstr>
      <vt:lpstr>Persistent Connection</vt:lpstr>
      <vt:lpstr>Hubs</vt:lpstr>
      <vt:lpstr>Demo</vt:lpstr>
      <vt:lpstr>Demo</vt:lpstr>
      <vt:lpstr>Clients</vt:lpstr>
      <vt:lpstr>Sending from outside SignalR</vt:lpstr>
      <vt:lpstr>How does it scale?</vt:lpstr>
      <vt:lpstr>What would I use it for</vt:lpstr>
      <vt:lpstr>Demo</vt:lpstr>
      <vt:lpstr>Projects using SignalR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2013-02-19T09:35:50Z</dcterms:created>
  <dcterms:modified xsi:type="dcterms:W3CDTF">2013-02-27T09:06:31Z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