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sldIdLst>
    <p:sldId id="256" r:id="rId3"/>
    <p:sldId id="265" r:id="rId4"/>
    <p:sldId id="262" r:id="rId5"/>
    <p:sldId id="266" r:id="rId6"/>
    <p:sldId id="28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7" r:id="rId16"/>
    <p:sldId id="274" r:id="rId17"/>
    <p:sldId id="281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5"/>
            <p14:sldId id="262"/>
            <p14:sldId id="266"/>
            <p14:sldId id="280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7"/>
            <p14:sldId id="274"/>
            <p14:sldId id="281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ignalr/signal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the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42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890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Chat Web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23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4.0+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659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Client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88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scale?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requests are </a:t>
            </a:r>
            <a:r>
              <a:rPr lang="en-US" dirty="0" err="1" smtClean="0"/>
              <a:t>async</a:t>
            </a:r>
            <a:r>
              <a:rPr lang="en-US" dirty="0" smtClean="0"/>
              <a:t>, no thread pool hogging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to …..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Combined with a backplane or persistent message store can scale horizontally.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75801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it for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smtClean="0"/>
              <a:t>Anywhere you need real time updates over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running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Thick client toast notifications (Pre-Win8)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Notification / Cache Eviction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87065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time change notification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8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using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err="1" smtClean="0"/>
              <a:t>JabbR</a:t>
            </a:r>
            <a:r>
              <a:rPr lang="en-US" dirty="0" smtClean="0"/>
              <a:t> – Real time chat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err="1" smtClean="0"/>
              <a:t>LoggR</a:t>
            </a:r>
            <a:r>
              <a:rPr lang="en-NZ" dirty="0" smtClean="0"/>
              <a:t> – Real time web app monitoring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Complify.net –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r>
              <a:rPr lang="en-US" dirty="0" smtClean="0"/>
              <a:t> in the browser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Workflow Tracking Viewer – Real time WF monitoring</a:t>
            </a:r>
            <a:br>
              <a:rPr lang="en-US" dirty="0" smtClean="0"/>
            </a:br>
            <a:r>
              <a:rPr lang="en-US" dirty="0" err="1" smtClean="0"/>
              <a:t>Pushqa</a:t>
            </a:r>
            <a:r>
              <a:rPr lang="en-US" dirty="0" smtClean="0"/>
              <a:t> – Rx </a:t>
            </a:r>
            <a:r>
              <a:rPr lang="en-US" dirty="0" err="1" smtClean="0"/>
              <a:t>Queryable</a:t>
            </a:r>
            <a:r>
              <a:rPr lang="en-US" dirty="0" smtClean="0"/>
              <a:t> Pub/Sub</a:t>
            </a:r>
          </a:p>
          <a:p>
            <a:endParaRPr lang="en-NZ" dirty="0" smtClean="0"/>
          </a:p>
        </p:txBody>
      </p:sp>
      <p:pic>
        <p:nvPicPr>
          <p:cNvPr id="3074" name="Picture 2" descr="http://loggr.net/content/images/public/screenshot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45" y="1713469"/>
            <a:ext cx="5656651" cy="424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6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NZ" dirty="0"/>
          </a:p>
        </p:txBody>
      </p:sp>
      <p:pic>
        <p:nvPicPr>
          <p:cNvPr id="1026" name="Picture 2" descr="the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29" y="4575830"/>
            <a:ext cx="1171451" cy="1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2122" y="4654378"/>
            <a:ext cx="53322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github.com/</a:t>
            </a:r>
            <a:r>
              <a:rPr lang="en-US" sz="4400" dirty="0" err="1"/>
              <a:t>petegoo</a:t>
            </a:r>
            <a:endParaRPr lang="en-NZ" sz="4400" dirty="0"/>
          </a:p>
        </p:txBody>
      </p:sp>
      <p:pic>
        <p:nvPicPr>
          <p:cNvPr id="1030" name="Picture 6" descr="https://si0.twimg.com/a/1360875635/images/resources/twitter-bird-call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2" y="3318933"/>
            <a:ext cx="1099059" cy="8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02122" y="3348270"/>
            <a:ext cx="28235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@</a:t>
            </a:r>
            <a:r>
              <a:rPr lang="en-US" sz="4400" dirty="0" err="1" smtClean="0"/>
              <a:t>petegoo</a:t>
            </a:r>
            <a:endParaRPr lang="en-NZ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794" y="1841156"/>
            <a:ext cx="982227" cy="10057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03092" y="1893418"/>
            <a:ext cx="34840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petegoo.com</a:t>
            </a:r>
            <a:endParaRPr lang="en-NZ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7" y="2443786"/>
            <a:ext cx="2210592" cy="2210592"/>
          </a:xfrm>
        </p:spPr>
      </p:pic>
    </p:spTree>
    <p:extLst>
      <p:ext uri="{BB962C8B-B14F-4D97-AF65-F5344CB8AC3E}">
        <p14:creationId xmlns:p14="http://schemas.microsoft.com/office/powerpoint/2010/main" val="27386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by two guys from the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as an open source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Taken on by Microsoft as part of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(2012.2)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Shipped 19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 February 2013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twimg0-a.akamaihd.net/profile_images/1286162852/Surpri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54" y="1569394"/>
            <a:ext cx="1874023" cy="18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3554" y="3480777"/>
            <a:ext cx="161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Damian Edwards</a:t>
            </a:r>
            <a:endParaRPr lang="en-NZ" dirty="0"/>
          </a:p>
        </p:txBody>
      </p:sp>
      <p:pic>
        <p:nvPicPr>
          <p:cNvPr id="2052" name="Picture 4" descr="https://twimg0-a.akamaihd.net/profile_images/1353722939/13933_530246180615_37402958_31149766_4230712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96" y="1569394"/>
            <a:ext cx="1368425" cy="18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96635" y="3491637"/>
            <a:ext cx="136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 Fowler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062681" y="1869989"/>
            <a:ext cx="105361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i="1" dirty="0"/>
              <a:t>ASP.NET </a:t>
            </a:r>
            <a:r>
              <a:rPr lang="en-NZ" sz="2800" i="1" dirty="0" err="1"/>
              <a:t>SignalR</a:t>
            </a:r>
            <a:r>
              <a:rPr lang="en-NZ" sz="2800" i="1" dirty="0"/>
              <a:t> is a new library for ASP.NET developers that makes it incredibly simple to add real-time web functionality to your applications. </a:t>
            </a:r>
            <a:endParaRPr lang="en-NZ" sz="2800" i="1" dirty="0" smtClean="0"/>
          </a:p>
          <a:p>
            <a:endParaRPr lang="en-NZ" sz="2800" i="1" dirty="0"/>
          </a:p>
          <a:p>
            <a:endParaRPr lang="en-NZ" sz="2800" i="1" dirty="0" smtClean="0"/>
          </a:p>
          <a:p>
            <a:r>
              <a:rPr lang="en-NZ" sz="2800" i="1" dirty="0" smtClean="0"/>
              <a:t>What </a:t>
            </a:r>
            <a:r>
              <a:rPr lang="en-NZ" sz="2800" i="1" dirty="0"/>
              <a:t>is "real-time web" functionality? It's the ability to have your server-side code push content to the connected clients as it happens, in real-time.</a:t>
            </a:r>
          </a:p>
          <a:p>
            <a:r>
              <a:rPr lang="en-NZ" sz="2800" b="1" dirty="0"/>
              <a:t/>
            </a:r>
            <a:br>
              <a:rPr lang="en-NZ" sz="2800" b="1" dirty="0"/>
            </a:br>
            <a:r>
              <a:rPr lang="en-NZ" sz="1600" b="1" dirty="0" smtClean="0"/>
              <a:t>from </a:t>
            </a:r>
            <a:r>
              <a:rPr lang="en-NZ" sz="1600" b="1" dirty="0" smtClean="0">
                <a:hlinkClick r:id="rId2"/>
              </a:rPr>
              <a:t>github.com/</a:t>
            </a:r>
            <a:r>
              <a:rPr lang="en-NZ" sz="1600" b="1" dirty="0" err="1" smtClean="0">
                <a:hlinkClick r:id="rId2"/>
              </a:rPr>
              <a:t>signalr</a:t>
            </a:r>
            <a:r>
              <a:rPr lang="en-NZ" sz="1600" b="1" dirty="0" smtClean="0">
                <a:hlinkClick r:id="rId2"/>
              </a:rPr>
              <a:t>/</a:t>
            </a:r>
            <a:r>
              <a:rPr lang="en-NZ" sz="1600" b="1" dirty="0" err="1" smtClean="0">
                <a:hlinkClick r:id="rId2"/>
              </a:rPr>
              <a:t>signalr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335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Stock Ticker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8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Polling</a:t>
            </a:r>
          </a:p>
        </p:txBody>
      </p:sp>
    </p:spTree>
    <p:extLst>
      <p:ext uri="{BB962C8B-B14F-4D97-AF65-F5344CB8AC3E}">
        <p14:creationId xmlns:p14="http://schemas.microsoft.com/office/powerpoint/2010/main" val="30831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Sent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Forever Frame in IE</a:t>
            </a:r>
          </a:p>
        </p:txBody>
      </p:sp>
    </p:spTree>
    <p:extLst>
      <p:ext uri="{BB962C8B-B14F-4D97-AF65-F5344CB8AC3E}">
        <p14:creationId xmlns:p14="http://schemas.microsoft.com/office/powerpoint/2010/main" val="36285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Sockets</a:t>
            </a:r>
          </a:p>
        </p:txBody>
      </p:sp>
    </p:spTree>
    <p:extLst>
      <p:ext uri="{BB962C8B-B14F-4D97-AF65-F5344CB8AC3E}">
        <p14:creationId xmlns:p14="http://schemas.microsoft.com/office/powerpoint/2010/main" val="21608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SignalR</a:t>
            </a:r>
            <a:r>
              <a:rPr lang="en-US" dirty="0" smtClean="0"/>
              <a:t> RPC Hub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11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218</Words>
  <Application>Microsoft Office PowerPoint</Application>
  <PresentationFormat>Widescreen</PresentationFormat>
  <Paragraphs>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WelcomeDoc</vt:lpstr>
      <vt:lpstr>SignalR</vt:lpstr>
      <vt:lpstr>Me</vt:lpstr>
      <vt:lpstr>Who is SignalR</vt:lpstr>
      <vt:lpstr>What is SignalR</vt:lpstr>
      <vt:lpstr>Demo</vt:lpstr>
      <vt:lpstr>How</vt:lpstr>
      <vt:lpstr>How</vt:lpstr>
      <vt:lpstr>How</vt:lpstr>
      <vt:lpstr>Demo</vt:lpstr>
      <vt:lpstr>Hubs</vt:lpstr>
      <vt:lpstr>Persistent Connection</vt:lpstr>
      <vt:lpstr>Demo</vt:lpstr>
      <vt:lpstr>Clients</vt:lpstr>
      <vt:lpstr>Demo</vt:lpstr>
      <vt:lpstr>How does it scale?</vt:lpstr>
      <vt:lpstr>What would I use it for</vt:lpstr>
      <vt:lpstr>Demo</vt:lpstr>
      <vt:lpstr>Projects using SignalR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2013-02-19T09:35:50Z</dcterms:created>
  <dcterms:modified xsi:type="dcterms:W3CDTF">2013-02-19T10:37:03Z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