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3" r:id="rId2"/>
    <p:sldMasterId id="2147483733" r:id="rId3"/>
    <p:sldMasterId id="2147483749" r:id="rId4"/>
  </p:sldMasterIdLst>
  <p:notesMasterIdLst>
    <p:notesMasterId r:id="rId59"/>
  </p:notesMasterIdLst>
  <p:handoutMasterIdLst>
    <p:handoutMasterId r:id="rId60"/>
  </p:handoutMasterIdLst>
  <p:sldIdLst>
    <p:sldId id="277" r:id="rId5"/>
    <p:sldId id="996" r:id="rId6"/>
    <p:sldId id="1011" r:id="rId7"/>
    <p:sldId id="1009" r:id="rId8"/>
    <p:sldId id="1051" r:id="rId9"/>
    <p:sldId id="998" r:id="rId10"/>
    <p:sldId id="1059" r:id="rId11"/>
    <p:sldId id="1053" r:id="rId12"/>
    <p:sldId id="1010" r:id="rId13"/>
    <p:sldId id="1005" r:id="rId14"/>
    <p:sldId id="1061" r:id="rId15"/>
    <p:sldId id="1062" r:id="rId16"/>
    <p:sldId id="1063" r:id="rId17"/>
    <p:sldId id="1064" r:id="rId18"/>
    <p:sldId id="1065" r:id="rId19"/>
    <p:sldId id="1066" r:id="rId20"/>
    <p:sldId id="1012" r:id="rId21"/>
    <p:sldId id="1000" r:id="rId22"/>
    <p:sldId id="1056" r:id="rId23"/>
    <p:sldId id="1057" r:id="rId24"/>
    <p:sldId id="1015" r:id="rId25"/>
    <p:sldId id="1016" r:id="rId26"/>
    <p:sldId id="1017" r:id="rId27"/>
    <p:sldId id="1018" r:id="rId28"/>
    <p:sldId id="1019" r:id="rId29"/>
    <p:sldId id="1040" r:id="rId30"/>
    <p:sldId id="1067" r:id="rId31"/>
    <p:sldId id="1022" r:id="rId32"/>
    <p:sldId id="1023" r:id="rId33"/>
    <p:sldId id="1024" r:id="rId34"/>
    <p:sldId id="1025" r:id="rId35"/>
    <p:sldId id="1028" r:id="rId36"/>
    <p:sldId id="1026" r:id="rId37"/>
    <p:sldId id="1029" r:id="rId38"/>
    <p:sldId id="1030" r:id="rId39"/>
    <p:sldId id="1031" r:id="rId40"/>
    <p:sldId id="1032" r:id="rId41"/>
    <p:sldId id="1033" r:id="rId42"/>
    <p:sldId id="1034" r:id="rId43"/>
    <p:sldId id="1035" r:id="rId44"/>
    <p:sldId id="1036" r:id="rId45"/>
    <p:sldId id="1037" r:id="rId46"/>
    <p:sldId id="1068" r:id="rId47"/>
    <p:sldId id="1069" r:id="rId48"/>
    <p:sldId id="1070" r:id="rId49"/>
    <p:sldId id="1071" r:id="rId50"/>
    <p:sldId id="1072" r:id="rId51"/>
    <p:sldId id="1054" r:id="rId52"/>
    <p:sldId id="1055" r:id="rId53"/>
    <p:sldId id="1050" r:id="rId54"/>
    <p:sldId id="1044" r:id="rId55"/>
    <p:sldId id="999" r:id="rId56"/>
    <p:sldId id="1042" r:id="rId57"/>
    <p:sldId id="1045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660" userDrawn="1">
          <p15:clr>
            <a:srgbClr val="A4A3A4"/>
          </p15:clr>
        </p15:guide>
        <p15:guide id="4" pos="2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C38821"/>
    <a:srgbClr val="176D9D"/>
    <a:srgbClr val="4472C4"/>
    <a:srgbClr val="BF9000"/>
    <a:srgbClr val="000F7E"/>
    <a:srgbClr val="176D9C"/>
    <a:srgbClr val="45C98C"/>
    <a:srgbClr val="72B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7550"/>
  </p:normalViewPr>
  <p:slideViewPr>
    <p:cSldViewPr snapToGrid="0" snapToObjects="1" showGuides="1">
      <p:cViewPr varScale="1">
        <p:scale>
          <a:sx n="185" d="100"/>
          <a:sy n="185" d="100"/>
        </p:scale>
        <p:origin x="1488" y="176"/>
      </p:cViewPr>
      <p:guideLst>
        <p:guide orient="horz" pos="660"/>
        <p:guide pos="2832"/>
      </p:guideLst>
    </p:cSldViewPr>
  </p:slideViewPr>
  <p:outlineViewPr>
    <p:cViewPr>
      <p:scale>
        <a:sx n="33" d="100"/>
        <a:sy n="33" d="100"/>
      </p:scale>
      <p:origin x="0" y="-38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38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E6B804-3E45-364D-A045-BB358CB8E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BAC92-B99D-FF4D-A990-D686745CA7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749E-04CE-F245-A958-C4F030697BC8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A46C-39E5-FF4C-9921-815AC4BE94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FC7B7-2133-5C4A-AC28-C1AA9FF1A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CEA21-F2A0-454B-B622-7D3A8835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264E-8066-E947-B6B5-B5BD434D7B6B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D52D-A3F1-4B43-9554-93E4358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FF30C-2752-5CB2-6176-A539B4BB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1FC3D9-F2AA-5ACF-9CE4-6D45BAF6A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A1983-5C07-2D7B-B754-44278D4D4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B2E8-A8A0-3677-908D-E0FEF9C041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0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3A6D1-83FE-106B-9942-21173224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37975B-982D-BCA4-1537-1899B6D150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BD9146-EFDB-A2CB-EF98-F9FAD3080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4853E-13B1-E412-5486-1E11922704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7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4EAC6-E61E-476E-563E-803184A51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72B557-3731-B7CF-8972-D2A94DA16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182E3-ED9B-98E8-41A8-D82C27B7C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1F2C1-8041-52A9-D1BD-08D0825B6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C2EF2-DF96-4466-ED1B-4AC02623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D86FA-2100-289E-2C1E-B9845C035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778E3F-B033-20D2-D9B6-A9C311E98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2AD13-B5D2-362C-E259-2AD81856A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8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39A10-6AE2-13D0-678A-C4F4FDFF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B63FC-B9FE-86B1-9D1C-7B9F5C93A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78885-D73C-5218-B367-D7ABECEA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BCEA-A409-B781-2816-AE683951E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2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A78BC-1354-A10C-7AD4-F6809C9F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F7F01-5B69-CBF3-DF5C-155884865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4F6B6-102C-6AE6-A547-EC21FE228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AED76-0136-E92D-BFE8-FC7CFEEE1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1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81306-7687-5702-6EF7-63DF37B5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EC63D-14D2-43F6-9FF8-FAFDE3C13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2C2461-BFE5-1A2A-25E3-694EED35B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7EE1-58BC-90B7-2AF0-D69F19B35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2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CC44-CF32-ADDF-A162-9416B8EC7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9D0138-1B3D-1B1E-CCD2-D401F6EC1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A2EA3-DAA5-6B88-F885-825BB2C2D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9C34-3202-35A4-F646-9504C8033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1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37121-01FC-BD4C-BCAD-3D71CE80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2882E-8D01-A741-5326-CD8C56E62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9D0F3-AB3B-F8E5-FF47-789A91D05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E136F-F317-A1BB-0677-16EE2A896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CCB1C-ADAE-7CF8-2BDE-8F9CCCD1B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BEAD3-E895-C77A-C495-D8A7B8881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D8700-8995-564F-FFBB-402474C22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272B-060E-5409-2C47-9B67E8CC1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2050E-1330-68F6-6D67-D30C9E37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C2574-2E32-9295-40EB-7CB23EE4F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CF83F-8EE0-B6F2-CACE-38A1C7C6B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SOMETHING LIKE PURE NI, WE FIND 1 VAC POSITION AND 1 BARRIER AND WE’RE DONE.</a:t>
            </a:r>
          </a:p>
          <a:p>
            <a:endParaRPr lang="en-US" dirty="0"/>
          </a:p>
          <a:p>
            <a:r>
              <a:rPr lang="en-US" dirty="0"/>
              <a:t>Can just do MSD and get the D tensor</a:t>
            </a:r>
          </a:p>
          <a:p>
            <a:endParaRPr lang="en-US" dirty="0"/>
          </a:p>
          <a:p>
            <a:r>
              <a:rPr lang="en-US" dirty="0"/>
              <a:t>IN SOMETHJING LIKE NI20CR WE HAVE TO FIND ~ X VACANCY POSTIIONS AND ~Y BARRIERS…</a:t>
            </a:r>
          </a:p>
          <a:p>
            <a:r>
              <a:rPr lang="en-US" dirty="0"/>
              <a:t>Current methodologies are not sufficient – it’s a sampling issue…</a:t>
            </a: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trajectory will be the sum of many such hops over a multitude of environments</a:t>
            </a: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can’t </a:t>
            </a:r>
            <a:r>
              <a:rPr lang="en-US" i="1" dirty="0"/>
              <a:t>a priori </a:t>
            </a:r>
            <a:r>
              <a:rPr lang="en-US" dirty="0"/>
              <a:t>enumerate all hops… what do we do???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A94DE-9817-62FB-DEB6-A6087ADBB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ABE2A-FFD1-B97F-0167-60CC7C89F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31F8D-A61B-ACEC-159F-51BC93F956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3D4C7C-0699-D8AF-7261-FFD01B516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CB722-5047-BD0F-E500-ED00F0B4C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6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259F3-0B91-3F00-286D-6F435CF0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8C7C93-E21A-3F0A-52DD-A82F73C6F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D64EB-5A41-46F5-56A5-767261924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F02D-2976-2E2C-0B0B-3259C7F5BB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8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CF8EB-A537-B5CD-DAB8-2FC45AD23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F7991-DC1C-33E6-6283-F838D95F1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100771-CEDE-8FC5-9300-5C8DF0B6A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AEF10-9C88-905D-9BB1-B19F42A8F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4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92A16-35D0-DD3F-D88F-891896D0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B6843-F25A-6DBA-60AA-001E1C7333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47924-0CB3-F8AD-0494-67EDE93DA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F195C-9DE7-C52C-4BA3-17A7DAF5F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5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AC28-8672-36D0-A510-B2859A88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428FB0-ACE7-54E0-7731-AB4B88B0CA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0903C-1879-2080-2BA4-9412CA766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10D8-B19A-1463-DAE6-E2F134326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7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419C-3154-325A-459A-252EDB715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8B0F0-E76B-0101-7ADE-2802E99B9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C46DF-E0DB-FD44-9BC1-48FE3EBA8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6FEC4-D40D-9E98-2664-02D1CF3F6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7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48C8-F485-8869-0E30-B2A51FA49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C22D82-E6FA-D025-5F24-2357572357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5CF846-FCC0-C68C-C234-7B6C1BBA8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78607-A954-E5C3-62CA-961B64500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0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SOMETHING LIKE PURE NI, WE FIND 1 VAC POSITION AND 1 BARRIER AND WE’RE DONE.</a:t>
            </a:r>
          </a:p>
          <a:p>
            <a:endParaRPr lang="en-US" dirty="0"/>
          </a:p>
          <a:p>
            <a:r>
              <a:rPr lang="en-US" dirty="0"/>
              <a:t>Can just do MSD and get the D tensor</a:t>
            </a:r>
          </a:p>
          <a:p>
            <a:endParaRPr lang="en-US" dirty="0"/>
          </a:p>
          <a:p>
            <a:r>
              <a:rPr lang="en-US" dirty="0"/>
              <a:t>IN SOMETHJING LIKE NI20CR WE HAVE TO FIND ~ X VACANCY POSTIIONS AND ~Y BARRIERS…</a:t>
            </a:r>
          </a:p>
          <a:p>
            <a:r>
              <a:rPr lang="en-US" dirty="0"/>
              <a:t>Current methodologies are not sufficient – it’s a sampling issue…</a:t>
            </a: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trajectory will be the sum of many such hops over a multitude of environments</a:t>
            </a: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can’t </a:t>
            </a:r>
            <a:r>
              <a:rPr lang="en-US" i="1" dirty="0"/>
              <a:t>a priori </a:t>
            </a:r>
            <a:r>
              <a:rPr lang="en-US" dirty="0"/>
              <a:t>enumerate all hops… what do we do???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64E48-09D3-1EAE-6F68-AE21F20A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B99EF5-E05E-AB99-FDEC-E5828A3DE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E3503-4C55-580A-0605-DEF80C7E1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SOMETHING LIKE PURE NI, WE FIND 1 VAC POSITION AND 1 BARRIER AND WE’RE DONE.</a:t>
            </a:r>
          </a:p>
          <a:p>
            <a:endParaRPr lang="en-US" dirty="0"/>
          </a:p>
          <a:p>
            <a:r>
              <a:rPr lang="en-US" dirty="0"/>
              <a:t>Can just do MSD and get the D tensor</a:t>
            </a:r>
          </a:p>
          <a:p>
            <a:endParaRPr lang="en-US" dirty="0"/>
          </a:p>
          <a:p>
            <a:r>
              <a:rPr lang="en-US" dirty="0"/>
              <a:t>IN SOMETHJING LIKE NI20CR WE HAVE TO FIND ~ X VACANCY POSTIIONS AND ~Y BARRIERS…</a:t>
            </a:r>
          </a:p>
          <a:p>
            <a:r>
              <a:rPr lang="en-US" dirty="0"/>
              <a:t>Current methodologies are not sufficient – it’s a sampling issue…</a:t>
            </a: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trajectory will be the sum of many such hops over a multitude of environments</a:t>
            </a: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can’t </a:t>
            </a:r>
            <a:r>
              <a:rPr lang="en-US" i="1" dirty="0"/>
              <a:t>a priori </a:t>
            </a:r>
            <a:r>
              <a:rPr lang="en-US" dirty="0"/>
              <a:t>enumerate all hops… what do we do???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401A-5594-5EC1-D093-913089571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1B36F-3304-85D4-8362-1C08716AF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5F4D2E-1179-982D-4E81-32AF17A9C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6C0F2-62F1-3E7D-409F-2DC02AB0A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SOMETHING LIKE PURE NI, WE FIND 1 VAC POSITION AND 1 BARRIER AND WE’RE DONE.</a:t>
            </a:r>
          </a:p>
          <a:p>
            <a:endParaRPr lang="en-US" dirty="0"/>
          </a:p>
          <a:p>
            <a:r>
              <a:rPr lang="en-US" dirty="0"/>
              <a:t>Can just do MSD and get the D tensor</a:t>
            </a:r>
          </a:p>
          <a:p>
            <a:endParaRPr lang="en-US" dirty="0"/>
          </a:p>
          <a:p>
            <a:r>
              <a:rPr lang="en-US" dirty="0"/>
              <a:t>IN SOMETHJING LIKE NI20CR WE HAVE TO FIND ~ X VACANCY POSTIIONS AND ~Y BARRIERS…</a:t>
            </a:r>
          </a:p>
          <a:p>
            <a:r>
              <a:rPr lang="en-US" dirty="0"/>
              <a:t>Current methodologies are not sufficient – it’s a sampling issue…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can’t </a:t>
            </a:r>
            <a:r>
              <a:rPr lang="en-US" i="1" dirty="0"/>
              <a:t>a priori </a:t>
            </a:r>
            <a:r>
              <a:rPr lang="en-US" dirty="0"/>
              <a:t>enumerate all hops… what do we do???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5B541-3A0A-4C26-AFE7-46DBDD036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7F300-A1A3-89DB-DDFB-91FBCACE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42B6B2-6AA1-6259-5EB1-351ADA1F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8667C-052D-DB70-9224-70129EA63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SOMETHING LIKE PURE NI, WE FIND 1 VAC POSITION AND 1 BARRIER AND WE’RE DONE.</a:t>
            </a:r>
          </a:p>
          <a:p>
            <a:endParaRPr lang="en-US" dirty="0"/>
          </a:p>
          <a:p>
            <a:r>
              <a:rPr lang="en-US" dirty="0"/>
              <a:t>Can just do MSD and get the D tensor</a:t>
            </a:r>
          </a:p>
          <a:p>
            <a:endParaRPr lang="en-US" dirty="0"/>
          </a:p>
          <a:p>
            <a:r>
              <a:rPr lang="en-US" dirty="0"/>
              <a:t>IN SOMETHJING LIKE NI20CR WE HAVE TO FIND ~ X VACANCY POSTIIONS AND ~Y BARRIERS…</a:t>
            </a:r>
          </a:p>
          <a:p>
            <a:r>
              <a:rPr lang="en-US" dirty="0"/>
              <a:t>Current methodologies are not sufficient – it’s a sampling issue…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can’t </a:t>
            </a:r>
            <a:r>
              <a:rPr lang="en-US" i="1" dirty="0"/>
              <a:t>a priori </a:t>
            </a:r>
            <a:r>
              <a:rPr lang="en-US" dirty="0"/>
              <a:t>enumerate all hops… what do we do???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4BFB-F645-9F84-F580-2FA6AE0C2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4802-BDCC-A83D-A7F7-2669CF963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0AE0E6-A0ED-407F-96BD-BF6833F1D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4EF7B-4489-6F41-6AF2-13F9DE834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9529-AAC3-DFD9-2DDC-01F2DAAE9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8253-1389-CEC8-21B9-36FD23CF8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C8B46-E81A-BF16-5697-5ACACC26BA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E9789-FA06-185E-032E-C51D2C18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E7545-3BCA-8314-1EC0-1780058D3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13417-9FD2-62B8-DC2C-F9214D3A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F2529-ECA3-E947-3147-04810857C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CB1AA-B882-1102-6366-D11BBBAEF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label and </a:t>
            </a:r>
            <a:r>
              <a:rPr lang="en-US" dirty="0" err="1"/>
              <a:t>centrosymmetry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contains info.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9AE9-A288-6058-54BA-80344512C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78D693-BA62-1E4A-A3D2-53CDC72AA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60" y="190440"/>
            <a:ext cx="8805439" cy="49530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74" y="1486403"/>
            <a:ext cx="3830320" cy="1169551"/>
          </a:xfrm>
        </p:spPr>
        <p:txBody>
          <a:bodyPr lIns="0" tIns="0" rIns="0" bIns="0" anchor="t" anchorCtr="0">
            <a:normAutofit/>
          </a:bodyPr>
          <a:lstStyle>
            <a:lvl1pPr algn="l" fontAlgn="t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671309"/>
            <a:ext cx="3830320" cy="485140"/>
          </a:xfrm>
        </p:spPr>
        <p:txBody>
          <a:bodyPr lIns="0" tIns="0" rIns="0" bIns="0"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presenter or presenting org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D57AE5-8F4A-FA4E-90E4-E2EE525E9D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373"/>
            <a:ext cx="3331464" cy="152975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000446-DC24-2642-A21F-0BEA007314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97127"/>
            <a:ext cx="2714105" cy="243609"/>
          </a:xfrm>
        </p:spPr>
        <p:txBody>
          <a:bodyPr lIns="0" tIns="0" rIns="0" bIns="0"/>
          <a:lstStyle>
            <a:lvl1pPr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the date of the presentation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5AE9854-7A76-C34E-9D7F-DE749A698C73}"/>
              </a:ext>
            </a:extLst>
          </p:cNvPr>
          <p:cNvSpPr txBox="1">
            <a:spLocks/>
          </p:cNvSpPr>
          <p:nvPr userDrawn="1"/>
        </p:nvSpPr>
        <p:spPr>
          <a:xfrm>
            <a:off x="8705088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807415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15BFA-90C1-0F46-AAA7-8C67D48F46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40122"/>
            <a:ext cx="2597150" cy="379412"/>
          </a:xfrm>
        </p:spPr>
        <p:txBody>
          <a:bodyPr lIns="0" tIns="0" rIns="0" bIns="0" anchor="t" anchorCtr="0"/>
          <a:lstStyle>
            <a:lvl1pPr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LA-UR number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14CA33-8F7C-674C-8C40-9D83B5A1C5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01" y="4751400"/>
            <a:ext cx="598099" cy="2746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5E8F88-2F04-A24D-B64D-D31A64C16106}"/>
              </a:ext>
            </a:extLst>
          </p:cNvPr>
          <p:cNvSpPr txBox="1"/>
          <p:nvPr userDrawn="1"/>
        </p:nvSpPr>
        <p:spPr>
          <a:xfrm>
            <a:off x="918682" y="4859907"/>
            <a:ext cx="3888259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by Triad National Security, LLC, for the U.S. Department of Energy’s NNSA.</a:t>
            </a:r>
          </a:p>
        </p:txBody>
      </p:sp>
    </p:spTree>
    <p:extLst>
      <p:ext uri="{BB962C8B-B14F-4D97-AF65-F5344CB8AC3E}">
        <p14:creationId xmlns:p14="http://schemas.microsoft.com/office/powerpoint/2010/main" val="113205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Area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46214E2-32D4-424B-9DE1-4EDE442968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43000"/>
            <a:ext cx="3840480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40E4E95-1B27-5348-9471-7BB69800ED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1B65E676-959E-0E41-8EAD-45D6F7E076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320" y="1143000"/>
            <a:ext cx="3840480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1900B1-3D44-764E-9A42-70386E05E5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08760"/>
            <a:ext cx="3840480" cy="303476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8685422-C0F4-174C-BFA6-015246A3D4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6320" y="1508760"/>
            <a:ext cx="3840480" cy="303476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78109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and Tex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4D7D689-7F2D-0348-816C-97C77A8DA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B2A39F7-5A62-2B4C-A657-BD57B5768EF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57200" y="1143000"/>
            <a:ext cx="368503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CCEB416-B433-8F46-8DFF-FFAC7ACCA5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520440"/>
            <a:ext cx="3685032" cy="18108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66B16311-DD9F-7D43-964B-E92B217DC3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3840480"/>
            <a:ext cx="368503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023AA45D-8199-F644-847B-E64A5EC3FB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246120"/>
            <a:ext cx="368503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2652C890-3579-2E47-9AB6-1D78A5E4764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001768" y="1143000"/>
            <a:ext cx="368503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DD1D0C09-D811-144F-BEBD-275B6A1207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1768" y="3520440"/>
            <a:ext cx="3685032" cy="18108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2213ED2D-D77F-7D49-9E2D-96B09A5A75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1768" y="3840480"/>
            <a:ext cx="368503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5AA83665-F240-0345-B903-C8950DEFAF0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01768" y="3246120"/>
            <a:ext cx="368503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3352064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13F276B-7B5E-4A45-AB9F-2B475F2AE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249328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F0E9DEE-404F-3B49-8159-94FE1CD373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7A3DBA4-BE0E-254D-B5C0-8A64DDD66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41D2BBC2-2746-3640-A719-673E2A8446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89502A4B-C79D-094E-AB5C-63DF6E12EF8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27400" y="1143000"/>
            <a:ext cx="249631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EAC29D9-3DBA-0242-8290-359D5CA84B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35992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3F9A309D-AA80-C54C-9A92-012D53D91C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35992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3EA5BB2-66F6-4F44-964B-E9F9D73F21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35991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98309A4-718B-084E-8229-17E4D40AE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88617" y="1143000"/>
            <a:ext cx="249631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36A0BC0D-8996-364B-A361-13CBBB9B478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8777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8D60D97D-2394-F140-9FBA-975ED64074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9632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5AA90BFA-AE15-3049-88D8-EA2FDB94E71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98067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929323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" userDrawn="1">
          <p15:clr>
            <a:srgbClr val="FBAE40"/>
          </p15:clr>
        </p15:guide>
        <p15:guide id="2" pos="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61FE822B-AC64-EF4D-8FBA-F5A67DA6075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5720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55F05C8A-25A6-8743-93FA-19E18F32CEE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FCE87CD-A10E-D049-9E39-8C800BEF41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7B382B21-A741-2447-9794-C4BAAA2A34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19E2C4F-8306-5F45-9827-3921D5E3E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D4247F89-81E5-374A-93B4-95F0EBEEB19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60096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F7F65FAA-0013-D547-8E1C-08509B0C97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60096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0CC8275-50BB-9D46-8CBD-03E17397C17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0096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657B4D06-BD92-7545-B5A7-8502A75042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60096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CF4ED884-6C25-824B-BDBF-AF0431A6640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3456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A0BC496-BA6C-7C4D-AC5E-A59885AE42A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456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07D1AADA-118E-BE41-B80B-51BBD18F65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3456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4E11C2-3904-B24A-8E60-8EA03D6D30B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73456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17E6B775-F183-E24D-B8C8-C5A9D75E35BE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85800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BA052C5-1320-4341-BC7F-17F881F3CCB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85800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BD7FEF4-B67E-064E-B1C5-49DA8EA6851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85800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F1030E4-D0AC-614F-A18A-38721222865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85800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619495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C70A86-A745-E949-B1D0-41B5D2173B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374AFBB-4A85-9144-9EB0-15F9294B61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1143000"/>
            <a:ext cx="8229600" cy="3106216"/>
          </a:xfrm>
        </p:spPr>
        <p:txBody>
          <a:bodyPr/>
          <a:lstStyle>
            <a:lvl1pPr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graph, photo, or data visualization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0B3C679-22DF-8940-B381-273549871C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396742"/>
            <a:ext cx="82296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71237F-D7E9-904A-BC33-1E69BDE7303D}"/>
              </a:ext>
            </a:extLst>
          </p:cNvPr>
          <p:cNvSpPr/>
          <p:nvPr userDrawn="1"/>
        </p:nvSpPr>
        <p:spPr>
          <a:xfrm>
            <a:off x="-832136" y="0"/>
            <a:ext cx="565609" cy="565609"/>
          </a:xfrm>
          <a:prstGeom prst="rect">
            <a:avLst/>
          </a:prstGeom>
          <a:solidFill>
            <a:srgbClr val="0A19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7B0030-82A1-3149-AAC5-8B912D85AC60}"/>
              </a:ext>
            </a:extLst>
          </p:cNvPr>
          <p:cNvSpPr/>
          <p:nvPr userDrawn="1"/>
        </p:nvSpPr>
        <p:spPr>
          <a:xfrm>
            <a:off x="-832136" y="999242"/>
            <a:ext cx="565609" cy="565609"/>
          </a:xfrm>
          <a:prstGeom prst="rect">
            <a:avLst/>
          </a:prstGeom>
          <a:solidFill>
            <a:srgbClr val="1A7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678108-D8E6-6F48-9E71-79B4060AB9EF}"/>
              </a:ext>
            </a:extLst>
          </p:cNvPr>
          <p:cNvSpPr/>
          <p:nvPr userDrawn="1"/>
        </p:nvSpPr>
        <p:spPr>
          <a:xfrm>
            <a:off x="-832136" y="2036191"/>
            <a:ext cx="565609" cy="565609"/>
          </a:xfrm>
          <a:prstGeom prst="rect">
            <a:avLst/>
          </a:prstGeom>
          <a:solidFill>
            <a:srgbClr val="00A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500438-DFE5-1541-A57C-CCDAE308867C}"/>
              </a:ext>
            </a:extLst>
          </p:cNvPr>
          <p:cNvSpPr/>
          <p:nvPr userDrawn="1"/>
        </p:nvSpPr>
        <p:spPr>
          <a:xfrm>
            <a:off x="-832136" y="3073140"/>
            <a:ext cx="565609" cy="565609"/>
          </a:xfrm>
          <a:prstGeom prst="rect">
            <a:avLst/>
          </a:prstGeom>
          <a:solidFill>
            <a:srgbClr val="FF91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0A870-4CCE-B041-ADAA-FFD498F6B5DE}"/>
              </a:ext>
            </a:extLst>
          </p:cNvPr>
          <p:cNvSpPr txBox="1"/>
          <p:nvPr userDrawn="1"/>
        </p:nvSpPr>
        <p:spPr>
          <a:xfrm>
            <a:off x="-1784645" y="-715416"/>
            <a:ext cx="151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LANL-APPROVED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AD157-F0FF-E841-B877-5FF726EE6DB4}"/>
              </a:ext>
            </a:extLst>
          </p:cNvPr>
          <p:cNvSpPr txBox="1"/>
          <p:nvPr userDrawn="1"/>
        </p:nvSpPr>
        <p:spPr>
          <a:xfrm>
            <a:off x="-2109430" y="-2497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COLOR: ULTRAMARINE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F9DA1-1206-D94F-936A-8C56D3FA0437}"/>
              </a:ext>
            </a:extLst>
          </p:cNvPr>
          <p:cNvSpPr txBox="1"/>
          <p:nvPr userDrawn="1"/>
        </p:nvSpPr>
        <p:spPr>
          <a:xfrm>
            <a:off x="-2109430" y="987317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COLOR: BLUE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18CEFD-1271-3F43-A3DB-664C3A2A6F61}"/>
              </a:ext>
            </a:extLst>
          </p:cNvPr>
          <p:cNvSpPr txBox="1"/>
          <p:nvPr userDrawn="1"/>
        </p:nvSpPr>
        <p:spPr>
          <a:xfrm>
            <a:off x="-2109430" y="2033693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GREEN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C2957-98B7-7447-A979-8F5F9439F931}"/>
              </a:ext>
            </a:extLst>
          </p:cNvPr>
          <p:cNvSpPr txBox="1"/>
          <p:nvPr userDrawn="1"/>
        </p:nvSpPr>
        <p:spPr>
          <a:xfrm>
            <a:off x="-2109430" y="3080068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ORANGE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7D5F0D-5C60-5143-BF1E-4A0546C4287F}"/>
              </a:ext>
            </a:extLst>
          </p:cNvPr>
          <p:cNvSpPr/>
          <p:nvPr userDrawn="1"/>
        </p:nvSpPr>
        <p:spPr>
          <a:xfrm>
            <a:off x="-832136" y="4156183"/>
            <a:ext cx="565609" cy="565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A6A2F-D5F2-CB4B-A618-B3021CB6FE30}"/>
              </a:ext>
            </a:extLst>
          </p:cNvPr>
          <p:cNvSpPr txBox="1"/>
          <p:nvPr userDrawn="1"/>
        </p:nvSpPr>
        <p:spPr>
          <a:xfrm>
            <a:off x="-2109430" y="4163111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MONOCHROMATIC: GREY</a:t>
            </a:r>
          </a:p>
        </p:txBody>
      </p:sp>
    </p:spTree>
    <p:extLst>
      <p:ext uri="{BB962C8B-B14F-4D97-AF65-F5344CB8AC3E}">
        <p14:creationId xmlns:p14="http://schemas.microsoft.com/office/powerpoint/2010/main" val="4163876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17488">
              <a:buClr>
                <a:srgbClr val="3296DC"/>
              </a:buClr>
              <a:buFont typeface="+mj-lt"/>
              <a:buAutoNum type="arabicPeriod"/>
              <a:tabLst/>
              <a:defRPr/>
            </a:lvl1pPr>
            <a:lvl2pPr marL="458788" indent="-230188">
              <a:buClr>
                <a:srgbClr val="3296DC"/>
              </a:buClr>
              <a:buFont typeface="+mj-lt"/>
              <a:buAutoNum type="arabicPeriod"/>
              <a:tabLst/>
              <a:defRPr/>
            </a:lvl2pPr>
            <a:lvl3pPr marL="687388" indent="-228600">
              <a:buClr>
                <a:srgbClr val="3296DC"/>
              </a:buClr>
              <a:buFont typeface="+mj-lt"/>
              <a:buAutoNum type="arabicPeriod"/>
              <a:tabLst/>
              <a:defRPr/>
            </a:lvl3pPr>
            <a:lvl4pPr marL="1546225" indent="-1746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28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517651"/>
            <a:ext cx="9144000" cy="34124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1500" dirty="0">
              <a:solidFill>
                <a:srgbClr val="3C3C3B"/>
              </a:solidFill>
              <a:latin typeface="Arial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15761"/>
            <a:ext cx="7772400" cy="1102519"/>
          </a:xfrm>
          <a:prstGeom prst="rect">
            <a:avLst/>
          </a:prstGeom>
        </p:spPr>
        <p:txBody>
          <a:bodyPr lIns="91433" tIns="45717" rIns="91433" bIns="45717"/>
          <a:lstStyle>
            <a:lvl1pPr algn="r">
              <a:defRPr sz="2700" b="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2979740"/>
            <a:ext cx="3543300" cy="491595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873" indent="0">
              <a:buNone/>
              <a:defRPr sz="1800" b="1">
                <a:solidFill>
                  <a:schemeClr val="tx1"/>
                </a:solidFill>
              </a:defRPr>
            </a:lvl2pPr>
            <a:lvl3pPr marL="685745" indent="0">
              <a:buNone/>
              <a:defRPr sz="1800" b="1">
                <a:solidFill>
                  <a:schemeClr val="tx1"/>
                </a:solidFill>
              </a:defRPr>
            </a:lvl3pPr>
            <a:lvl4pPr marL="1028618" indent="0">
              <a:buNone/>
              <a:defRPr sz="1800" b="1">
                <a:solidFill>
                  <a:schemeClr val="tx1"/>
                </a:solidFill>
              </a:defRPr>
            </a:lvl4pPr>
            <a:lvl5pPr marL="1371491" indent="0">
              <a:buNone/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471864"/>
            <a:ext cx="3543300" cy="50800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517653"/>
            <a:ext cx="7772400" cy="73501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342873" indent="0" algn="r">
              <a:buNone/>
              <a:defRPr sz="2700"/>
            </a:lvl2pPr>
            <a:lvl3pPr marL="685745" indent="0" algn="r">
              <a:buNone/>
              <a:defRPr sz="2700"/>
            </a:lvl3pPr>
            <a:lvl4pPr marL="1028618" indent="0" algn="r">
              <a:buNone/>
              <a:defRPr sz="2700"/>
            </a:lvl4pPr>
            <a:lvl5pPr marL="1371491" indent="0" algn="r">
              <a:buNone/>
              <a:defRPr sz="27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432560" y="0"/>
            <a:ext cx="1432560" cy="3254733"/>
          </a:xfrm>
          <a:prstGeom prst="rect">
            <a:avLst/>
          </a:prstGeom>
          <a:noFill/>
        </p:spPr>
        <p:txBody>
          <a:bodyPr wrap="square" lIns="68575" tIns="34288" rIns="68575" bIns="34288" rtlCol="0">
            <a:spAutoFit/>
          </a:bodyPr>
          <a:lstStyle/>
          <a:p>
            <a:pPr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r>
              <a:rPr lang="en-US" sz="900" b="1" dirty="0">
                <a:solidFill>
                  <a:srgbClr val="000000"/>
                </a:solidFill>
                <a:latin typeface="Arial" pitchFamily="-110" charset="0"/>
              </a:rPr>
              <a:t>NOTE</a:t>
            </a:r>
            <a:r>
              <a:rPr lang="en-US" sz="900" dirty="0">
                <a:solidFill>
                  <a:srgbClr val="000000"/>
                </a:solidFill>
                <a:latin typeface="Arial" pitchFamily="-110" charset="0"/>
              </a:rPr>
              <a:t>: THIS IS YOUR TITLE SLIDE. </a:t>
            </a:r>
          </a:p>
          <a:p>
            <a:pPr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900" dirty="0">
              <a:solidFill>
                <a:srgbClr val="000000"/>
              </a:solidFill>
              <a:latin typeface="Arial"/>
            </a:endParaRPr>
          </a:p>
          <a:p>
            <a:pPr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r>
              <a:rPr lang="en-US" sz="900" dirty="0">
                <a:solidFill>
                  <a:srgbClr val="3C3C3B"/>
                </a:solidFill>
                <a:latin typeface="Arial"/>
              </a:rPr>
              <a:t>If you use the Walk-in Slide, you may replace the gray LANL logo on the Title Slide with your organization’s logo and delete the NNSA logo/management statement. </a:t>
            </a:r>
          </a:p>
          <a:p>
            <a:pPr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900" dirty="0">
              <a:solidFill>
                <a:srgbClr val="3C3C3B"/>
              </a:solidFill>
              <a:latin typeface="Arial"/>
            </a:endParaRPr>
          </a:p>
          <a:p>
            <a:pPr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r>
              <a:rPr lang="en-US" sz="900" dirty="0">
                <a:solidFill>
                  <a:srgbClr val="3C3C3B"/>
                </a:solidFill>
                <a:latin typeface="Arial"/>
              </a:rPr>
              <a:t>If you DO NOT use one of the two the Walk-in Slide options, you MUST keep the LANL and NNSA logos and management statement on this Title Slide.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9" y="0"/>
            <a:ext cx="1947333" cy="31289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054087" cy="161579"/>
          </a:xfrm>
          <a:prstGeom prst="rect">
            <a:avLst/>
          </a:prstGeom>
          <a:noFill/>
        </p:spPr>
        <p:txBody>
          <a:bodyPr wrap="square" lIns="68575" tIns="34288" rIns="68575" bIns="34288" rtlCol="0">
            <a:spAutoFit/>
          </a:bodyPr>
          <a:lstStyle/>
          <a:p>
            <a:pPr defTabSz="342873">
              <a:defRPr/>
            </a:pPr>
            <a:r>
              <a:rPr lang="en-US" sz="600" dirty="0">
                <a:solidFill>
                  <a:srgbClr val="FFFFFF"/>
                </a:solidFill>
                <a:latin typeface="Arial" pitchFamily="-110" charset="0"/>
              </a:rPr>
              <a:t>Los Alamos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38071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205980"/>
            <a:ext cx="9144000" cy="47216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1500" dirty="0">
              <a:solidFill>
                <a:srgbClr val="3C3C3B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3" tIns="45717" rIns="91433" bIns="45717"/>
          <a:lstStyle>
            <a:lvl1pPr algn="l">
              <a:defRPr sz="1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57200" y="1200151"/>
            <a:ext cx="8229600" cy="342265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173831" indent="-173831"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350" b="1"/>
            </a:lvl1pPr>
            <a:lvl2pPr marL="339329" indent="-165497" defTabSz="431006"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350"/>
            </a:lvl2pPr>
            <a:lvl3pPr marL="515541" indent="-170260"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050"/>
            </a:lvl3pPr>
            <a:lvl4pPr marL="684610" indent="-170260"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050"/>
            </a:lvl4pPr>
            <a:lvl5pPr marL="691753" indent="0">
              <a:spcBef>
                <a:spcPts val="0"/>
              </a:spcBef>
              <a:spcAft>
                <a:spcPts val="450"/>
              </a:spcAft>
              <a:buFont typeface="Arial"/>
              <a:buNone/>
              <a:defRPr sz="825"/>
            </a:lvl5pPr>
            <a:lvl6pPr marL="1027510" indent="-170260">
              <a:tabLst/>
              <a:defRPr sz="825"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-117070" y="1003383"/>
            <a:ext cx="101168" cy="302329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1500" dirty="0">
              <a:solidFill>
                <a:srgbClr val="3C3C3B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117070" y="1305712"/>
            <a:ext cx="101168" cy="302329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1500" dirty="0">
              <a:solidFill>
                <a:srgbClr val="3C3C3B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7070" y="1608040"/>
            <a:ext cx="101168" cy="302329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1500" dirty="0">
              <a:solidFill>
                <a:srgbClr val="3C3C3B"/>
              </a:solidFill>
              <a:latin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17070" y="1910369"/>
            <a:ext cx="101168" cy="302329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1500" dirty="0">
              <a:solidFill>
                <a:srgbClr val="3C3C3B"/>
              </a:solidFill>
              <a:latin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117070" y="1"/>
            <a:ext cx="101168" cy="302329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1500" dirty="0">
              <a:solidFill>
                <a:srgbClr val="3C3C3B"/>
              </a:solidFill>
              <a:latin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17070" y="302329"/>
            <a:ext cx="101168" cy="302329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1500" dirty="0">
              <a:solidFill>
                <a:srgbClr val="3C3C3B"/>
              </a:solidFill>
              <a:latin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17070" y="654578"/>
            <a:ext cx="101168" cy="302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1500" dirty="0">
              <a:solidFill>
                <a:srgbClr val="3C3C3B"/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046480" y="-2"/>
            <a:ext cx="9294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r>
              <a:rPr lang="en-US" sz="900" b="1" dirty="0">
                <a:solidFill>
                  <a:srgbClr val="0D0C2E"/>
                </a:solidFill>
                <a:latin typeface="Arial" pitchFamily="-110" charset="0"/>
              </a:rPr>
              <a:t>NOTE:</a:t>
            </a:r>
          </a:p>
          <a:p>
            <a:pPr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r>
              <a:rPr lang="en-US" sz="900" dirty="0">
                <a:solidFill>
                  <a:srgbClr val="0D0C2E"/>
                </a:solidFill>
                <a:latin typeface="Arial" pitchFamily="-110" charset="0"/>
              </a:rPr>
              <a:t>This is the lab color palette. </a:t>
            </a:r>
            <a:r>
              <a:rPr lang="en-US" sz="900" dirty="0">
                <a:solidFill>
                  <a:srgbClr val="0D0C2E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</a:p>
        </p:txBody>
      </p:sp>
    </p:spTree>
    <p:extLst>
      <p:ext uri="{BB962C8B-B14F-4D97-AF65-F5344CB8AC3E}">
        <p14:creationId xmlns:p14="http://schemas.microsoft.com/office/powerpoint/2010/main" val="29024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5980"/>
            <a:ext cx="9144000" cy="47216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base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10" charset="2"/>
              <a:buChar char="§"/>
            </a:pPr>
            <a:endParaRPr lang="en-US" sz="1500" dirty="0">
              <a:solidFill>
                <a:srgbClr val="3C3C3B"/>
              </a:solidFill>
              <a:latin typeface="Arial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474874" y="439741"/>
            <a:ext cx="8136043" cy="728662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>
              <a:buNone/>
              <a:defRPr sz="1800" b="1">
                <a:solidFill>
                  <a:srgbClr val="3C3C3B"/>
                </a:solidFill>
              </a:defRPr>
            </a:lvl1pPr>
            <a:lvl2pPr marL="342873" indent="0">
              <a:buNone/>
              <a:defRPr sz="2700" b="1">
                <a:solidFill>
                  <a:srgbClr val="FFFFFF"/>
                </a:solidFill>
              </a:defRPr>
            </a:lvl2pPr>
            <a:lvl3pPr marL="685745" indent="0">
              <a:buNone/>
              <a:defRPr sz="2700" b="1">
                <a:solidFill>
                  <a:srgbClr val="FFFFFF"/>
                </a:solidFill>
              </a:defRPr>
            </a:lvl3pPr>
            <a:lvl4pPr marL="1028618" indent="0">
              <a:buNone/>
              <a:defRPr sz="2700" b="1">
                <a:solidFill>
                  <a:srgbClr val="FFFFFF"/>
                </a:solidFill>
              </a:defRPr>
            </a:lvl4pPr>
            <a:lvl5pPr marL="1371491" indent="0">
              <a:buNone/>
              <a:defRPr sz="27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74874" y="1185864"/>
            <a:ext cx="8136043" cy="3741737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171450" indent="-171450">
              <a:buFont typeface="Arial"/>
              <a:buChar char="•"/>
              <a:defRPr lang="en-US" sz="1350" b="1" smtClean="0"/>
            </a:lvl1pPr>
            <a:lvl2pPr marL="342900" indent="-171450">
              <a:buFont typeface="Arial"/>
              <a:buChar char="•"/>
              <a:defRPr sz="1350"/>
            </a:lvl2pPr>
            <a:lvl3pPr marL="520304" indent="-170260">
              <a:defRPr sz="1350"/>
            </a:lvl3pPr>
          </a:lstStyle>
          <a:p>
            <a:pPr lvl="0"/>
            <a:r>
              <a:rPr lang="en-US" dirty="0"/>
              <a:t>Click to add agenda items</a:t>
            </a:r>
          </a:p>
          <a:p>
            <a:pPr lvl="1"/>
            <a:r>
              <a:rPr lang="en-US" dirty="0"/>
              <a:t>Tab to indent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66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Statemen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7" cy="5143500"/>
          </a:xfrm>
          <a:noFill/>
          <a:ln>
            <a:noFill/>
          </a:ln>
        </p:spPr>
        <p:txBody>
          <a:bodyPr/>
          <a:lstStyle>
            <a:lvl1pPr>
              <a:buFontTx/>
              <a:buNone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3296A8-807F-5647-9E27-81056A808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628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6E7E14-724D-564D-8C8A-AA19AF322B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71609" y="4420821"/>
            <a:ext cx="1505063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50A1-C470-5C48-B92A-282D2269A9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5949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E8C9-7EA8-7A94-6640-66F30685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E5965-9903-61A3-F6EA-9CBD088F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54CD-423A-6435-E8CF-2A6B4B75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C680-C8A1-DE43-A03F-B7D8656191C6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22A3-DD85-6C1A-E142-5FB123D1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DFA9-2519-E338-3A2C-40771D4D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76-0F49-7B4B-BE97-A665C8B2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7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5BDFE-288F-694A-8F3E-5EA7C70FB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43AE689-5E80-EF4B-BEB2-12EB7E2E75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671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F08DEE9-E8E9-294E-AFDB-272348017E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97816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5D795-953A-8047-83C7-D0752DBDB0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11063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C01086B-B4A6-8A48-849F-4A810C93B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51419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E775BD-5F42-B44F-98CB-85BE7A979F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6589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266F9AF-0547-674E-8536-FB560908A4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603643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F14FC34-4139-5E42-8B4C-3D14628AB15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671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C51006D-405B-1540-844A-A08EDAFBA8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17717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B91A61BE-01BD-F145-9B92-D20E78E3DA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21193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D5F2828C-B1EF-364B-8D48-33FAC26A311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45412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0D5B74BE-11D4-3E4C-AA8A-16543EABA1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0883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A61A0372-A989-7542-8743-212304AD19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00235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F70A5-083D-2649-B16E-E603A2ACAC1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519" y="3042072"/>
            <a:ext cx="1097280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60BD62F-9DEA-AD47-9777-0410E222A0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68606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20748F-3B1C-7D44-9F74-07C77A95BD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98553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1F05B3B-46BF-E34A-B6EB-3B5C40F9DF4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3305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70A64131-E697-7142-892C-FECA1AF2C56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72200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F72F97E-E60E-FB4D-82AA-CB9ACA474A8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96233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2133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nly-No Subhead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12463272" cy="3195638"/>
          </a:xfrm>
        </p:spPr>
        <p:txBody>
          <a:bodyPr wrap="square"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bg1"/>
                </a:solidFill>
              </a:defRPr>
            </a:lvl1pPr>
            <a:lvl2pPr marL="460375" indent="-230188">
              <a:tabLst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914400" indent="-227013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8955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_TOC or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28600">
              <a:buClr>
                <a:schemeClr val="bg1"/>
              </a:buClr>
              <a:tabLst/>
              <a:defRPr/>
            </a:lvl1pPr>
            <a:lvl2pPr marL="458788" indent="-230188">
              <a:buClr>
                <a:schemeClr val="bg1"/>
              </a:buClr>
              <a:buFont typeface="System Font Regular"/>
              <a:buChar char="⁃"/>
              <a:tabLst/>
              <a:defRPr/>
            </a:lvl2pPr>
            <a:lvl3pPr marL="687388" indent="-228600">
              <a:buClr>
                <a:schemeClr val="bg1"/>
              </a:buClr>
              <a:tabLst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02086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17488">
              <a:buClr>
                <a:srgbClr val="3296DC"/>
              </a:buClr>
              <a:buFont typeface="+mj-lt"/>
              <a:buAutoNum type="arabicPeriod"/>
              <a:tabLst/>
              <a:defRPr/>
            </a:lvl1pPr>
            <a:lvl2pPr marL="458788" indent="-230188">
              <a:buClr>
                <a:srgbClr val="3296DC"/>
              </a:buClr>
              <a:buFont typeface="+mj-lt"/>
              <a:buAutoNum type="arabicPeriod"/>
              <a:tabLst/>
              <a:defRPr/>
            </a:lvl2pPr>
            <a:lvl3pPr marL="687388" indent="-228600">
              <a:buClr>
                <a:srgbClr val="3296DC"/>
              </a:buClr>
              <a:buFont typeface="+mj-lt"/>
              <a:buAutoNum type="arabicPeriod"/>
              <a:tabLst/>
              <a:defRPr/>
            </a:lvl3pPr>
            <a:lvl4pPr marL="1546225" indent="-1746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2987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0209B-88E3-BF46-9F95-91064F8028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74" y="1486403"/>
            <a:ext cx="3830320" cy="1169551"/>
          </a:xfrm>
        </p:spPr>
        <p:txBody>
          <a:bodyPr lIns="0" tIns="0" rIns="0" bIns="0" anchor="t" anchorCtr="0">
            <a:normAutofit/>
          </a:bodyPr>
          <a:lstStyle>
            <a:lvl1pPr algn="l" fontAlgn="t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671309"/>
            <a:ext cx="3830320" cy="485140"/>
          </a:xfrm>
        </p:spPr>
        <p:txBody>
          <a:bodyPr lIns="0" tIns="0" rIns="0" bIns="0"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presenter or presenting org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D57AE5-8F4A-FA4E-90E4-E2EE525E9D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373"/>
            <a:ext cx="3331464" cy="152975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000446-DC24-2642-A21F-0BEA007314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97127"/>
            <a:ext cx="2714105" cy="243609"/>
          </a:xfrm>
        </p:spPr>
        <p:txBody>
          <a:bodyPr lIns="0" tIns="0" rIns="0" bIns="0"/>
          <a:lstStyle>
            <a:lvl1pPr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the date of the presentation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5AE9854-7A76-C34E-9D7F-DE749A698C73}"/>
              </a:ext>
            </a:extLst>
          </p:cNvPr>
          <p:cNvSpPr txBox="1">
            <a:spLocks/>
          </p:cNvSpPr>
          <p:nvPr userDrawn="1"/>
        </p:nvSpPr>
        <p:spPr>
          <a:xfrm>
            <a:off x="8741134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770839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15BFA-90C1-0F46-AAA7-8C67D48F46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40122"/>
            <a:ext cx="2597150" cy="379412"/>
          </a:xfrm>
        </p:spPr>
        <p:txBody>
          <a:bodyPr lIns="0" tIns="0" rIns="0" bIns="0" anchor="t" anchorCtr="0"/>
          <a:lstStyle>
            <a:lvl1pPr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LA-UR number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14CA33-8F7C-674C-8C40-9D83B5A1C5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21" y="4751400"/>
            <a:ext cx="598099" cy="2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62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Statemen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7" cy="5143500"/>
          </a:xfrm>
          <a:noFill/>
          <a:ln>
            <a:noFill/>
          </a:ln>
        </p:spPr>
        <p:txBody>
          <a:bodyPr/>
          <a:lstStyle>
            <a:lvl1pPr>
              <a:buFontTx/>
              <a:buNone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3296A8-807F-5647-9E27-81056A808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628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16383-F938-0C4F-8A6E-698428B70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6E7E14-724D-564D-8C8A-AA19AF322B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71609" y="4420821"/>
            <a:ext cx="1505063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50A1-C470-5C48-B92A-282D2269A9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99359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-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3207C3C-A2F8-9743-BB53-40A9B905E2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8229600" cy="3195638"/>
          </a:xfrm>
        </p:spPr>
        <p:txBody>
          <a:bodyPr wrap="square"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17393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43000"/>
            <a:ext cx="8226055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207C3C-A2F8-9743-BB53-40A9B905E2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6054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508760"/>
            <a:ext cx="8226054" cy="2906613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288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33A5F4-4B8C-E24E-A945-D0CF5E42F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39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-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8229600" cy="3195638"/>
          </a:xfrm>
        </p:spPr>
        <p:txBody>
          <a:bodyPr wrap="square"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 marL="460375" indent="-230188">
              <a:tabLst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914400" indent="-227013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76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Text and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7" cy="514350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588F3D-C3FA-9E48-8758-4B1C37426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61" y="4738426"/>
            <a:ext cx="256079" cy="256079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F54824-3A03-A745-AD49-C744B2A2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709C09F-8C0C-7248-AEB2-1C7859F51F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94CDEA-D510-9F45-84BD-82CAA8464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7452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hoto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6673" y="2571750"/>
            <a:ext cx="3767327" cy="2571750"/>
          </a:xfrm>
          <a:noFill/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8" cy="257175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B45068-AF7C-AD4F-B69A-E94A7B442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B4117486-5C49-E242-8CBE-03C8F87112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E409C5D-AFD1-7745-A713-F12280BE81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46F9CE-9C02-284E-A17F-0C31F82B2F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6238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2 Photos and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6673" y="2571750"/>
            <a:ext cx="3767328" cy="2571750"/>
          </a:xfrm>
          <a:noFill/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8" cy="257175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7A152A-9C21-0D44-8A36-C5AF5536E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61" y="4738426"/>
            <a:ext cx="256079" cy="256079"/>
          </a:xfrm>
          <a:prstGeom prst="rect">
            <a:avLst/>
          </a:prstGeom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25C079B-5F34-5149-9937-5E0A7D1910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2C113B2A-25B6-4D4F-BE66-8FD128DADF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511911-ADCF-3F4A-9C7A-1469A5E074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1218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Area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4C81F0B-8618-5048-B4DE-BD368EF15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46214E2-32D4-424B-9DE1-4EDE442968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43000"/>
            <a:ext cx="3840480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40E4E95-1B27-5348-9471-7BB69800ED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1B65E676-959E-0E41-8EAD-45D6F7E076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320" y="1143000"/>
            <a:ext cx="3840480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1900B1-3D44-764E-9A42-70386E05E5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08760"/>
            <a:ext cx="3840480" cy="303476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8685422-C0F4-174C-BFA6-015246A3D4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6320" y="1508760"/>
            <a:ext cx="3840480" cy="303476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14932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and Tex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4D7D689-7F2D-0348-816C-97C77A8DA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B2A39F7-5A62-2B4C-A657-BD57B5768EF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57200" y="1143000"/>
            <a:ext cx="368503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CCEB416-B433-8F46-8DFF-FFAC7ACCA5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520440"/>
            <a:ext cx="3685032" cy="18108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66B16311-DD9F-7D43-964B-E92B217DC3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3840480"/>
            <a:ext cx="368503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0CF37B-5EB6-BB4B-B71C-92850D6AD9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023AA45D-8199-F644-847B-E64A5EC3FB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246120"/>
            <a:ext cx="368503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2652C890-3579-2E47-9AB6-1D78A5E4764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001768" y="1143000"/>
            <a:ext cx="368503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DD1D0C09-D811-144F-BEBD-275B6A1207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1768" y="3520440"/>
            <a:ext cx="3685032" cy="18108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2213ED2D-D77F-7D49-9E2D-96B09A5A75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1768" y="3840480"/>
            <a:ext cx="368503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5AA83665-F240-0345-B903-C8950DEFAF0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01768" y="3246120"/>
            <a:ext cx="368503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4235170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13F276B-7B5E-4A45-AB9F-2B475F2AE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249328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F0E9DEE-404F-3B49-8159-94FE1CD373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7A3DBA4-BE0E-254D-B5C0-8A64DDD66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81D3D8-EF53-B742-9503-445BBEA0B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41D2BBC2-2746-3640-A719-673E2A8446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89502A4B-C79D-094E-AB5C-63DF6E12EF8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27400" y="1143000"/>
            <a:ext cx="249631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EAC29D9-3DBA-0242-8290-359D5CA84B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35992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3F9A309D-AA80-C54C-9A92-012D53D91C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35992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3EA5BB2-66F6-4F44-964B-E9F9D73F21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35991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98309A4-718B-084E-8229-17E4D40AE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88617" y="1143000"/>
            <a:ext cx="249631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36A0BC0D-8996-364B-A361-13CBBB9B478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8777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8D60D97D-2394-F140-9FBA-975ED64074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9632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5AA90BFA-AE15-3049-88D8-EA2FDB94E71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98067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1781375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">
          <p15:clr>
            <a:srgbClr val="FBAE40"/>
          </p15:clr>
        </p15:guide>
        <p15:guide id="2" pos="4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61FE822B-AC64-EF4D-8FBA-F5A67DA6075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5720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55F05C8A-25A6-8743-93FA-19E18F32CEE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FCE87CD-A10E-D049-9E39-8C800BEF41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7643A51-B237-7547-995A-CDF40F66D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7B382B21-A741-2447-9794-C4BAAA2A34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19E2C4F-8306-5F45-9827-3921D5E3E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D4247F89-81E5-374A-93B4-95F0EBEEB19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60096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F7F65FAA-0013-D547-8E1C-08509B0C97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60096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0CC8275-50BB-9D46-8CBD-03E17397C17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0096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657B4D06-BD92-7545-B5A7-8502A75042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60096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CF4ED884-6C25-824B-BDBF-AF0431A6640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3456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A0BC496-BA6C-7C4D-AC5E-A59885AE42A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456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07D1AADA-118E-BE41-B80B-51BBD18F65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3456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4E11C2-3904-B24A-8E60-8EA03D6D30B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73456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17E6B775-F183-E24D-B8C8-C5A9D75E35BE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85800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BA052C5-1320-4341-BC7F-17F881F3CCB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85800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BD7FEF4-B67E-064E-B1C5-49DA8EA6851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85800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F1030E4-D0AC-614F-A18A-38721222865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85800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649160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C70A86-A745-E949-B1D0-41B5D2173B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374AFBB-4A85-9144-9EB0-15F9294B61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1143000"/>
            <a:ext cx="8229600" cy="3106216"/>
          </a:xfrm>
        </p:spPr>
        <p:txBody>
          <a:bodyPr/>
          <a:lstStyle>
            <a:lvl1pPr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graph, photo, or data visualization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33A5F4-4B8C-E24E-A945-D0CF5E42F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0B3C679-22DF-8940-B381-273549871C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396742"/>
            <a:ext cx="82296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71237F-D7E9-904A-BC33-1E69BDE7303D}"/>
              </a:ext>
            </a:extLst>
          </p:cNvPr>
          <p:cNvSpPr/>
          <p:nvPr userDrawn="1"/>
        </p:nvSpPr>
        <p:spPr>
          <a:xfrm>
            <a:off x="-832136" y="0"/>
            <a:ext cx="565609" cy="565609"/>
          </a:xfrm>
          <a:prstGeom prst="rect">
            <a:avLst/>
          </a:prstGeom>
          <a:solidFill>
            <a:srgbClr val="0A19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7B0030-82A1-3149-AAC5-8B912D85AC60}"/>
              </a:ext>
            </a:extLst>
          </p:cNvPr>
          <p:cNvSpPr/>
          <p:nvPr userDrawn="1"/>
        </p:nvSpPr>
        <p:spPr>
          <a:xfrm>
            <a:off x="-832136" y="999242"/>
            <a:ext cx="565609" cy="565609"/>
          </a:xfrm>
          <a:prstGeom prst="rect">
            <a:avLst/>
          </a:prstGeom>
          <a:solidFill>
            <a:srgbClr val="1A7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678108-D8E6-6F48-9E71-79B4060AB9EF}"/>
              </a:ext>
            </a:extLst>
          </p:cNvPr>
          <p:cNvSpPr/>
          <p:nvPr userDrawn="1"/>
        </p:nvSpPr>
        <p:spPr>
          <a:xfrm>
            <a:off x="-832136" y="2036191"/>
            <a:ext cx="565609" cy="565609"/>
          </a:xfrm>
          <a:prstGeom prst="rect">
            <a:avLst/>
          </a:prstGeom>
          <a:solidFill>
            <a:srgbClr val="00A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500438-DFE5-1541-A57C-CCDAE308867C}"/>
              </a:ext>
            </a:extLst>
          </p:cNvPr>
          <p:cNvSpPr/>
          <p:nvPr userDrawn="1"/>
        </p:nvSpPr>
        <p:spPr>
          <a:xfrm>
            <a:off x="-832136" y="3073140"/>
            <a:ext cx="565609" cy="565609"/>
          </a:xfrm>
          <a:prstGeom prst="rect">
            <a:avLst/>
          </a:prstGeom>
          <a:solidFill>
            <a:srgbClr val="FF91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0A870-4CCE-B041-ADAA-FFD498F6B5DE}"/>
              </a:ext>
            </a:extLst>
          </p:cNvPr>
          <p:cNvSpPr txBox="1"/>
          <p:nvPr userDrawn="1"/>
        </p:nvSpPr>
        <p:spPr>
          <a:xfrm>
            <a:off x="-1784645" y="-715416"/>
            <a:ext cx="151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LANL-APPROVED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AD157-F0FF-E841-B877-5FF726EE6DB4}"/>
              </a:ext>
            </a:extLst>
          </p:cNvPr>
          <p:cNvSpPr txBox="1"/>
          <p:nvPr userDrawn="1"/>
        </p:nvSpPr>
        <p:spPr>
          <a:xfrm>
            <a:off x="-2109430" y="-2497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COLOR: ULTRAMARINE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F9DA1-1206-D94F-936A-8C56D3FA0437}"/>
              </a:ext>
            </a:extLst>
          </p:cNvPr>
          <p:cNvSpPr txBox="1"/>
          <p:nvPr userDrawn="1"/>
        </p:nvSpPr>
        <p:spPr>
          <a:xfrm>
            <a:off x="-2109430" y="987317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COLOR: BLUE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18CEFD-1271-3F43-A3DB-664C3A2A6F61}"/>
              </a:ext>
            </a:extLst>
          </p:cNvPr>
          <p:cNvSpPr txBox="1"/>
          <p:nvPr userDrawn="1"/>
        </p:nvSpPr>
        <p:spPr>
          <a:xfrm>
            <a:off x="-2109430" y="2033693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GREEN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C2957-98B7-7447-A979-8F5F9439F931}"/>
              </a:ext>
            </a:extLst>
          </p:cNvPr>
          <p:cNvSpPr txBox="1"/>
          <p:nvPr userDrawn="1"/>
        </p:nvSpPr>
        <p:spPr>
          <a:xfrm>
            <a:off x="-2109430" y="3080068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ORANGE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7D5F0D-5C60-5143-BF1E-4A0546C4287F}"/>
              </a:ext>
            </a:extLst>
          </p:cNvPr>
          <p:cNvSpPr/>
          <p:nvPr userDrawn="1"/>
        </p:nvSpPr>
        <p:spPr>
          <a:xfrm>
            <a:off x="-832136" y="4156183"/>
            <a:ext cx="565609" cy="565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A6A2F-D5F2-CB4B-A618-B3021CB6FE30}"/>
              </a:ext>
            </a:extLst>
          </p:cNvPr>
          <p:cNvSpPr txBox="1"/>
          <p:nvPr userDrawn="1"/>
        </p:nvSpPr>
        <p:spPr>
          <a:xfrm>
            <a:off x="-2109430" y="4163111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MONOCHROMATIC: GREY</a:t>
            </a:r>
          </a:p>
        </p:txBody>
      </p:sp>
    </p:spTree>
    <p:extLst>
      <p:ext uri="{BB962C8B-B14F-4D97-AF65-F5344CB8AC3E}">
        <p14:creationId xmlns:p14="http://schemas.microsoft.com/office/powerpoint/2010/main" val="3419187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5BDFE-288F-694A-8F3E-5EA7C70FB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43AE689-5E80-EF4B-BEB2-12EB7E2E75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671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F08DEE9-E8E9-294E-AFDB-272348017E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97816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5D795-953A-8047-83C7-D0752DBDB0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11063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C01086B-B4A6-8A48-849F-4A810C93B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51419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E775BD-5F42-B44F-98CB-85BE7A979F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6589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266F9AF-0547-674E-8536-FB560908A4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603643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F14FC34-4139-5E42-8B4C-3D14628AB15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671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C51006D-405B-1540-844A-A08EDAFBA8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17717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B91A61BE-01BD-F145-9B92-D20E78E3DA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21193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D5F2828C-B1EF-364B-8D48-33FAC26A311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45412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0D5B74BE-11D4-3E4C-AA8A-16543EABA1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0883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A61A0372-A989-7542-8743-212304AD19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00235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F027FF86-7DDC-6340-91C6-1FB3ACD79838}"/>
              </a:ext>
            </a:extLst>
          </p:cNvPr>
          <p:cNvSpPr txBox="1">
            <a:spLocks/>
          </p:cNvSpPr>
          <p:nvPr userDrawn="1"/>
        </p:nvSpPr>
        <p:spPr>
          <a:xfrm>
            <a:off x="8741134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770839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F70A5-083D-2649-B16E-E603A2ACAC1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519" y="3042072"/>
            <a:ext cx="1097280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60BD62F-9DEA-AD47-9777-0410E222A0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68606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20748F-3B1C-7D44-9F74-07C77A95BD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98553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1F05B3B-46BF-E34A-B6EB-3B5C40F9DF4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3305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70A64131-E697-7142-892C-FECA1AF2C56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72200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F72F97E-E60E-FB4D-82AA-CB9ACA474A8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96233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671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nly-No Subhead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12463272" cy="3195638"/>
          </a:xfrm>
        </p:spPr>
        <p:txBody>
          <a:bodyPr wrap="square"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bg1"/>
                </a:solidFill>
              </a:defRPr>
            </a:lvl1pPr>
            <a:lvl2pPr marL="460375" indent="-230188">
              <a:tabLst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914400" indent="-227013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11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w logo wtrm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CB73A-3EB2-0F4B-A749-FE602CE5F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4933" y="-141546"/>
            <a:ext cx="6079068" cy="528504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6054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2999"/>
            <a:ext cx="8226054" cy="3200400"/>
          </a:xfrm>
        </p:spPr>
        <p:txBody>
          <a:bodyPr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51EB0E6-A70D-CE45-BB73-DE0110A910ED}"/>
              </a:ext>
            </a:extLst>
          </p:cNvPr>
          <p:cNvSpPr txBox="1">
            <a:spLocks/>
          </p:cNvSpPr>
          <p:nvPr userDrawn="1"/>
        </p:nvSpPr>
        <p:spPr>
          <a:xfrm>
            <a:off x="8705088" y="4846001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7AA508B-E60F-E649-B511-759C564E884D}"/>
              </a:ext>
            </a:extLst>
          </p:cNvPr>
          <p:cNvSpPr txBox="1">
            <a:spLocks/>
          </p:cNvSpPr>
          <p:nvPr userDrawn="1"/>
        </p:nvSpPr>
        <p:spPr>
          <a:xfrm>
            <a:off x="8074152" y="4846320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2/22/24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9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_TOC or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28600">
              <a:buClr>
                <a:schemeClr val="bg1"/>
              </a:buClr>
              <a:tabLst/>
              <a:defRPr/>
            </a:lvl1pPr>
            <a:lvl2pPr marL="458788" indent="-230188">
              <a:buClr>
                <a:schemeClr val="bg1"/>
              </a:buClr>
              <a:buFont typeface="System Font Regular"/>
              <a:buChar char="⁃"/>
              <a:tabLst/>
              <a:defRPr/>
            </a:lvl2pPr>
            <a:lvl3pPr marL="687388" indent="-228600">
              <a:buClr>
                <a:schemeClr val="bg1"/>
              </a:buClr>
              <a:tabLst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936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17488">
              <a:buClr>
                <a:srgbClr val="3296DC"/>
              </a:buClr>
              <a:buFont typeface="+mj-lt"/>
              <a:buAutoNum type="arabicPeriod"/>
              <a:tabLst/>
              <a:defRPr/>
            </a:lvl1pPr>
            <a:lvl2pPr marL="458788" indent="-230188">
              <a:buClr>
                <a:srgbClr val="3296DC"/>
              </a:buClr>
              <a:buFont typeface="+mj-lt"/>
              <a:buAutoNum type="arabicPeriod"/>
              <a:tabLst/>
              <a:defRPr/>
            </a:lvl2pPr>
            <a:lvl3pPr marL="687388" indent="-228600">
              <a:buClr>
                <a:srgbClr val="3296DC"/>
              </a:buClr>
              <a:buFont typeface="+mj-lt"/>
              <a:buAutoNum type="arabicPeriod"/>
              <a:tabLst/>
              <a:defRPr/>
            </a:lvl3pPr>
            <a:lvl4pPr marL="1546225" indent="-1746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58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17070" y="1003383"/>
            <a:ext cx="101168" cy="302329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-117070" y="1305712"/>
            <a:ext cx="101168" cy="302329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>
            <a:off x="-117070" y="1608040"/>
            <a:ext cx="101168" cy="302329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/>
          <p:cNvSpPr/>
          <p:nvPr/>
        </p:nvSpPr>
        <p:spPr>
          <a:xfrm>
            <a:off x="-117070" y="1910369"/>
            <a:ext cx="101168" cy="302329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Rectangle 32"/>
          <p:cNvSpPr/>
          <p:nvPr/>
        </p:nvSpPr>
        <p:spPr>
          <a:xfrm>
            <a:off x="-117070" y="1"/>
            <a:ext cx="101168" cy="302329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/>
          <p:cNvSpPr/>
          <p:nvPr/>
        </p:nvSpPr>
        <p:spPr>
          <a:xfrm>
            <a:off x="-117070" y="302329"/>
            <a:ext cx="101168" cy="302329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/>
          <p:cNvSpPr/>
          <p:nvPr/>
        </p:nvSpPr>
        <p:spPr>
          <a:xfrm>
            <a:off x="-117070" y="654578"/>
            <a:ext cx="101168" cy="302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6350" y="216265"/>
            <a:ext cx="9144000" cy="47216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462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43000"/>
            <a:ext cx="8226055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6054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508760"/>
            <a:ext cx="8226054" cy="2906613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0234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2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Text and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7" cy="514350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F54824-3A03-A745-AD49-C744B2A2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709C09F-8C0C-7248-AEB2-1C7859F51F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94CDEA-D510-9F45-84BD-82CAA8464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44A7A8-335B-174E-9471-7B8989F429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184" y="4809234"/>
            <a:ext cx="1037332" cy="2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5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hoto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6673" y="2571750"/>
            <a:ext cx="3767327" cy="2571750"/>
          </a:xfrm>
          <a:noFill/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8" cy="257175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B4117486-5C49-E242-8CBE-03C8F87112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E409C5D-AFD1-7745-A713-F12280BE81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46F9CE-9C02-284E-A17F-0C31F82B2F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677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2 Photos and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6673" y="2571750"/>
            <a:ext cx="3767328" cy="2571750"/>
          </a:xfrm>
          <a:noFill/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8" cy="257175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25C079B-5F34-5149-9937-5E0A7D1910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2C113B2A-25B6-4D4F-BE66-8FD128DADF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511911-ADCF-3F4A-9C7A-1469A5E074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BC7184-67F4-D44E-A683-638A4BD086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184" y="4809234"/>
            <a:ext cx="1037332" cy="2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2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627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328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C9D7-E9D0-FF4B-A8C0-A88200BA90FB}"/>
              </a:ext>
            </a:extLst>
          </p:cNvPr>
          <p:cNvSpPr txBox="1">
            <a:spLocks/>
          </p:cNvSpPr>
          <p:nvPr userDrawn="1"/>
        </p:nvSpPr>
        <p:spPr>
          <a:xfrm>
            <a:off x="8708182" y="4846001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8076886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2/22/24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DB747-6C5D-1648-A189-AC12B7E17882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184" y="4811397"/>
            <a:ext cx="1033271" cy="2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6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2" r:id="rId3"/>
    <p:sldLayoutId id="2147483707" r:id="rId4"/>
    <p:sldLayoutId id="2147483686" r:id="rId5"/>
    <p:sldLayoutId id="2147483690" r:id="rId6"/>
    <p:sldLayoutId id="2147483667" r:id="rId7"/>
    <p:sldLayoutId id="2147483688" r:id="rId8"/>
    <p:sldLayoutId id="2147483674" r:id="rId9"/>
    <p:sldLayoutId id="2147483684" r:id="rId10"/>
    <p:sldLayoutId id="2147483678" r:id="rId11"/>
    <p:sldLayoutId id="2147483680" r:id="rId12"/>
    <p:sldLayoutId id="2147483682" r:id="rId13"/>
    <p:sldLayoutId id="2147483689" r:id="rId14"/>
    <p:sldLayoutId id="2147483724" r:id="rId15"/>
    <p:sldLayoutId id="2147483725" r:id="rId16"/>
    <p:sldLayoutId id="2147483727" r:id="rId17"/>
    <p:sldLayoutId id="2147483728" r:id="rId18"/>
    <p:sldLayoutId id="2147483731" r:id="rId19"/>
    <p:sldLayoutId id="2147483757" r:id="rId20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F7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0188" indent="-2222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0375" indent="-2301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8975" indent="-231775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70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08365-AEEB-3D48-A287-0A6C23C5D3D6}"/>
              </a:ext>
            </a:extLst>
          </p:cNvPr>
          <p:cNvSpPr txBox="1">
            <a:spLocks/>
          </p:cNvSpPr>
          <p:nvPr userDrawn="1"/>
        </p:nvSpPr>
        <p:spPr>
          <a:xfrm>
            <a:off x="8705088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198D408-451C-7649-B63F-9BB20EE7A64E}"/>
              </a:ext>
            </a:extLst>
          </p:cNvPr>
          <p:cNvSpPr txBox="1">
            <a:spLocks/>
          </p:cNvSpPr>
          <p:nvPr userDrawn="1"/>
        </p:nvSpPr>
        <p:spPr>
          <a:xfrm>
            <a:off x="807415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9391D-1BCF-B249-A015-254233AE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886700" cy="667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BBD0-F847-394A-96EA-C2F6C3D0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886700" cy="32623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0E74A-F632-C648-A3E6-DE91F970873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184" y="4809234"/>
            <a:ext cx="1037332" cy="2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8" r:id="rId2"/>
    <p:sldLayoutId id="2147483694" r:id="rId3"/>
    <p:sldLayoutId id="2147483705" r:id="rId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0663" algn="l" defTabSz="914400" rtl="0" eaLnBrk="1" latinLnBrk="0" hangingPunct="1">
        <a:lnSpc>
          <a:spcPct val="100000"/>
        </a:lnSpc>
        <a:spcBef>
          <a:spcPts val="600"/>
        </a:spcBef>
        <a:buClr>
          <a:schemeClr val="bg1"/>
        </a:buClr>
        <a:buFont typeface="Arial" panose="020B0604020202020204" pitchFamily="34" charset="0"/>
        <a:buChar char="•"/>
        <a:tabLst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8788" indent="-230188" algn="l" defTabSz="914400" rtl="0" eaLnBrk="1" latinLnBrk="0" hangingPunct="1">
        <a:lnSpc>
          <a:spcPct val="90000"/>
        </a:lnSpc>
        <a:spcBef>
          <a:spcPts val="375"/>
        </a:spcBef>
        <a:buClr>
          <a:schemeClr val="bg1"/>
        </a:buClr>
        <a:buSzPct val="100000"/>
        <a:buFont typeface="System Font Regular"/>
        <a:buChar char="–"/>
        <a:tabLst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itchFamily="2" charset="2"/>
        <a:buChar char="§"/>
        <a:tabLst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7575" indent="-230188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Pct val="100000"/>
        <a:buFont typeface="System Font Regular"/>
        <a:buChar char="–"/>
        <a:tabLst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q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627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32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C9D7-E9D0-FF4B-A8C0-A88200BA90FB}"/>
              </a:ext>
            </a:extLst>
          </p:cNvPr>
          <p:cNvSpPr txBox="1">
            <a:spLocks/>
          </p:cNvSpPr>
          <p:nvPr userDrawn="1"/>
        </p:nvSpPr>
        <p:spPr>
          <a:xfrm>
            <a:off x="8741134" y="4846001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770839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2/22/24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A82B3-C28E-1643-B3C3-E4437965478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61" y="4738426"/>
            <a:ext cx="256079" cy="2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7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0F7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1775" indent="-23177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70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8975" indent="-231775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70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81A740-AF18-3546-8642-37928209984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61" y="4738426"/>
            <a:ext cx="256079" cy="25607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08365-AEEB-3D48-A287-0A6C23C5D3D6}"/>
              </a:ext>
            </a:extLst>
          </p:cNvPr>
          <p:cNvSpPr txBox="1">
            <a:spLocks/>
          </p:cNvSpPr>
          <p:nvPr userDrawn="1"/>
        </p:nvSpPr>
        <p:spPr>
          <a:xfrm>
            <a:off x="8741134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198D408-451C-7649-B63F-9BB20EE7A64E}"/>
              </a:ext>
            </a:extLst>
          </p:cNvPr>
          <p:cNvSpPr txBox="1">
            <a:spLocks/>
          </p:cNvSpPr>
          <p:nvPr userDrawn="1"/>
        </p:nvSpPr>
        <p:spPr>
          <a:xfrm>
            <a:off x="770839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9391D-1BCF-B249-A015-254233AE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886700" cy="667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BBD0-F847-394A-96EA-C2F6C3D0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886700" cy="32623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2281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6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0663" algn="l" defTabSz="914400" rtl="0" eaLnBrk="1" latinLnBrk="0" hangingPunct="1">
        <a:lnSpc>
          <a:spcPct val="100000"/>
        </a:lnSpc>
        <a:spcBef>
          <a:spcPts val="600"/>
        </a:spcBef>
        <a:buClr>
          <a:schemeClr val="bg1"/>
        </a:buClr>
        <a:buFont typeface="Arial" panose="020B0604020202020204" pitchFamily="34" charset="0"/>
        <a:buChar char="•"/>
        <a:tabLst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8788" indent="-230188" algn="l" defTabSz="914400" rtl="0" eaLnBrk="1" latinLnBrk="0" hangingPunct="1">
        <a:lnSpc>
          <a:spcPct val="90000"/>
        </a:lnSpc>
        <a:spcBef>
          <a:spcPts val="375"/>
        </a:spcBef>
        <a:buClr>
          <a:schemeClr val="bg1"/>
        </a:buClr>
        <a:buSzPct val="100000"/>
        <a:buFont typeface="System Font Regular"/>
        <a:buChar char="–"/>
        <a:tabLst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itchFamily="2" charset="2"/>
        <a:buChar char="§"/>
        <a:tabLst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7575" indent="-230188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Pct val="100000"/>
        <a:buFont typeface="System Font Regular"/>
        <a:buChar char="–"/>
        <a:tabLst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q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F3B99C6-D0D0-D441-BB88-E3B30F0BF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391" y="1986974"/>
            <a:ext cx="8969829" cy="1169551"/>
          </a:xfrm>
        </p:spPr>
        <p:txBody>
          <a:bodyPr>
            <a:normAutofit/>
          </a:bodyPr>
          <a:lstStyle/>
          <a:p>
            <a:r>
              <a:rPr lang="en-US" sz="2800" dirty="0"/>
              <a:t>Hop-Decorate Tutorial</a:t>
            </a:r>
            <a:br>
              <a:rPr lang="en-US" sz="2800" dirty="0"/>
            </a:br>
            <a:r>
              <a:rPr lang="en-US" sz="2000" b="0" dirty="0"/>
              <a:t>High-throughput Atomistic Workflow for Chemically Complex Materials</a:t>
            </a:r>
            <a:endParaRPr lang="en-US" sz="2800" b="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C56CD1A4-56CE-8B6D-16A5-2BCD3EF1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11" y="2770232"/>
            <a:ext cx="8226398" cy="1670104"/>
          </a:xfrm>
        </p:spPr>
        <p:txBody>
          <a:bodyPr>
            <a:noAutofit/>
          </a:bodyPr>
          <a:lstStyle/>
          <a:p>
            <a:r>
              <a:rPr lang="en-US" dirty="0"/>
              <a:t>Peter Hatton</a:t>
            </a:r>
          </a:p>
          <a:p>
            <a:r>
              <a:rPr lang="en-US" dirty="0"/>
              <a:t>MST-8</a:t>
            </a:r>
          </a:p>
          <a:p>
            <a:endParaRPr lang="en-US" dirty="0"/>
          </a:p>
          <a:p>
            <a:r>
              <a:rPr lang="en-US" dirty="0"/>
              <a:t>In collaboration with the Thrust 1 team of 20220063DR: Accelerated Dynamics Across Computational and Physical Scales </a:t>
            </a:r>
          </a:p>
          <a:p>
            <a:endParaRPr lang="en-US" dirty="0"/>
          </a:p>
          <a:p>
            <a:r>
              <a:rPr lang="en-US" b="1" dirty="0"/>
              <a:t>https://</a:t>
            </a:r>
            <a:r>
              <a:rPr lang="en-US" b="1" dirty="0" err="1"/>
              <a:t>gitlab.lanl.gov</a:t>
            </a:r>
            <a:r>
              <a:rPr lang="en-US" b="1" dirty="0"/>
              <a:t>/</a:t>
            </a:r>
            <a:r>
              <a:rPr lang="en-US" b="1" dirty="0" err="1"/>
              <a:t>peter_hatton</a:t>
            </a:r>
            <a:r>
              <a:rPr lang="en-US" b="1" dirty="0"/>
              <a:t>/</a:t>
            </a:r>
            <a:r>
              <a:rPr lang="en-US" b="1" dirty="0" err="1"/>
              <a:t>hopdecorate</a:t>
            </a:r>
            <a:endParaRPr lang="en-US" b="1" dirty="0"/>
          </a:p>
        </p:txBody>
      </p:sp>
      <p:pic>
        <p:nvPicPr>
          <p:cNvPr id="9" name="Picture 8" descr="A diagram of a line of dots&#10;&#10;Description automatically generated with medium confidence">
            <a:extLst>
              <a:ext uri="{FF2B5EF4-FFF2-40B4-BE49-F238E27FC236}">
                <a16:creationId xmlns:a16="http://schemas.microsoft.com/office/drawing/2014/main" id="{0B124AF5-472C-1E6B-E141-5ADF5D36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564" y="49331"/>
            <a:ext cx="2551954" cy="22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389AB93-3FE0-AE33-DE34-6705863260E1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4564070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The Closed Loop</a:t>
            </a:r>
          </a:p>
        </p:txBody>
      </p:sp>
      <p:pic>
        <p:nvPicPr>
          <p:cNvPr id="26" name="Picture 25" descr="A diagram of a diagram of a closed loop&#10;&#10;Description automatically generated">
            <a:extLst>
              <a:ext uri="{FF2B5EF4-FFF2-40B4-BE49-F238E27FC236}">
                <a16:creationId xmlns:a16="http://schemas.microsoft.com/office/drawing/2014/main" id="{D6DC0A22-7BF5-0983-D532-458380AE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17" y="791778"/>
            <a:ext cx="7241765" cy="43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CDCEB-A3D7-8CFB-9A7E-754631DED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307AE30-9F71-11B9-D5F9-174BEC039B6F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4564070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The Closed Loop</a:t>
            </a:r>
          </a:p>
        </p:txBody>
      </p:sp>
      <p:pic>
        <p:nvPicPr>
          <p:cNvPr id="26" name="Picture 25" descr="A diagram of a diagram of a closed loop&#10;&#10;Description automatically generated">
            <a:extLst>
              <a:ext uri="{FF2B5EF4-FFF2-40B4-BE49-F238E27FC236}">
                <a16:creationId xmlns:a16="http://schemas.microsoft.com/office/drawing/2014/main" id="{8F0EB957-D371-4291-3440-83765E55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951117" y="791778"/>
            <a:ext cx="7241765" cy="4372788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8F0A17F-6334-997F-AA9F-3645054B4E6C}"/>
              </a:ext>
            </a:extLst>
          </p:cNvPr>
          <p:cNvSpPr/>
          <p:nvPr/>
        </p:nvSpPr>
        <p:spPr>
          <a:xfrm>
            <a:off x="951117" y="1038461"/>
            <a:ext cx="1747007" cy="802994"/>
          </a:xfrm>
          <a:prstGeom prst="wedgeRoundRectCallout">
            <a:avLst>
              <a:gd name="adj1" fmla="val 77338"/>
              <a:gd name="adj2" fmla="val 150619"/>
              <a:gd name="adj3" fmla="val 16667"/>
            </a:avLst>
          </a:prstGeom>
          <a:solidFill>
            <a:srgbClr val="72B3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Pathways and barriers for defect migration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14D060F6-B60C-DB36-A4EF-9AB4EB7856BF}"/>
              </a:ext>
            </a:extLst>
          </p:cNvPr>
          <p:cNvSpPr/>
          <p:nvPr/>
        </p:nvSpPr>
        <p:spPr>
          <a:xfrm>
            <a:off x="2435557" y="2271359"/>
            <a:ext cx="1634165" cy="1634165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rgbClr val="72B348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2065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2715" tIns="576925" rIns="502715" bIns="616016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kern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9D5F6-B0E3-2812-0D0B-E709EF6E2854}"/>
              </a:ext>
            </a:extLst>
          </p:cNvPr>
          <p:cNvSpPr txBox="1"/>
          <p:nvPr/>
        </p:nvSpPr>
        <p:spPr>
          <a:xfrm>
            <a:off x="2633327" y="2914143"/>
            <a:ext cx="1264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Atomistics</a:t>
            </a:r>
          </a:p>
        </p:txBody>
      </p:sp>
    </p:spTree>
    <p:extLst>
      <p:ext uri="{BB962C8B-B14F-4D97-AF65-F5344CB8AC3E}">
        <p14:creationId xmlns:p14="http://schemas.microsoft.com/office/powerpoint/2010/main" val="55838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6877-ED22-541C-FA35-2AC9E3C6D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1A89DA-7F47-B967-BA72-831DEE3907A6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937938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State Space in Chemically Complex Materials</a:t>
            </a:r>
          </a:p>
          <a:p>
            <a:pPr marL="7938"/>
            <a:r>
              <a:rPr lang="en-US" b="0" dirty="0"/>
              <a:t>Hop Dec Approach</a:t>
            </a:r>
          </a:p>
          <a:p>
            <a:pPr marL="793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0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33CA4-268A-A5F1-74C7-5BADE34D4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0748B53-BA17-4015-A145-A57F973050CD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937938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State Space in Chemically Complex Materials</a:t>
            </a:r>
          </a:p>
          <a:p>
            <a:pPr marL="7938"/>
            <a:r>
              <a:rPr lang="en-US" b="0" dirty="0"/>
              <a:t>Hop Dec Approach</a:t>
            </a:r>
          </a:p>
          <a:p>
            <a:pPr marL="7938"/>
            <a:endParaRPr lang="en-US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F484F5E-2306-BF6F-0D87-E2C1BC9EFFB1}"/>
              </a:ext>
            </a:extLst>
          </p:cNvPr>
          <p:cNvSpPr txBox="1"/>
          <p:nvPr/>
        </p:nvSpPr>
        <p:spPr>
          <a:xfrm>
            <a:off x="3169768" y="824425"/>
            <a:ext cx="24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Composition of Interest</a:t>
            </a:r>
          </a:p>
        </p:txBody>
      </p:sp>
      <p:pic>
        <p:nvPicPr>
          <p:cNvPr id="289" name="Picture 288" descr="Background pattern&#10;&#10;Description automatically generated">
            <a:extLst>
              <a:ext uri="{FF2B5EF4-FFF2-40B4-BE49-F238E27FC236}">
                <a16:creationId xmlns:a16="http://schemas.microsoft.com/office/drawing/2014/main" id="{FC339898-2D60-A1B4-1595-881D7FCA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47" y="1186479"/>
            <a:ext cx="1795354" cy="17953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3109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2D2EE-AE56-0AFF-D382-1065AF23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4C086F4-72EC-E598-D5D3-37FE4E9ACDAE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937938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State Space in Chemically Complex Materials</a:t>
            </a:r>
          </a:p>
          <a:p>
            <a:pPr marL="7938"/>
            <a:r>
              <a:rPr lang="en-US" b="0" dirty="0"/>
              <a:t>Hop Dec Approach</a:t>
            </a:r>
          </a:p>
          <a:p>
            <a:pPr marL="7938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ABECED-65A5-56D6-373F-D23E363E1C07}"/>
              </a:ext>
            </a:extLst>
          </p:cNvPr>
          <p:cNvGrpSpPr/>
          <p:nvPr/>
        </p:nvGrpSpPr>
        <p:grpSpPr>
          <a:xfrm>
            <a:off x="481762" y="3098534"/>
            <a:ext cx="1593671" cy="1598815"/>
            <a:chOff x="580532" y="1561165"/>
            <a:chExt cx="2148548" cy="21554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022FFF-CFD2-7F17-D640-852AE9E807AA}"/>
                </a:ext>
              </a:extLst>
            </p:cNvPr>
            <p:cNvGrpSpPr/>
            <p:nvPr/>
          </p:nvGrpSpPr>
          <p:grpSpPr>
            <a:xfrm>
              <a:off x="580532" y="1561165"/>
              <a:ext cx="2148548" cy="2155483"/>
              <a:chOff x="7157946" y="161372"/>
              <a:chExt cx="1152165" cy="11558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5482EBF-F781-AB01-3F36-7F48BE82E547}"/>
                  </a:ext>
                </a:extLst>
              </p:cNvPr>
              <p:cNvGrpSpPr/>
              <p:nvPr/>
            </p:nvGrpSpPr>
            <p:grpSpPr>
              <a:xfrm>
                <a:off x="7157946" y="161372"/>
                <a:ext cx="1152164" cy="1155884"/>
                <a:chOff x="4279392" y="521208"/>
                <a:chExt cx="1874520" cy="1880573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76B015C-D15D-D679-FF11-F39F7B2810D3}"/>
                    </a:ext>
                  </a:extLst>
                </p:cNvPr>
                <p:cNvSpPr/>
                <p:nvPr/>
              </p:nvSpPr>
              <p:spPr>
                <a:xfrm>
                  <a:off x="4279392" y="527261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5EF9DB9-A471-33DB-E9FC-A02BFA43BACD}"/>
                    </a:ext>
                  </a:extLst>
                </p:cNvPr>
                <p:cNvSpPr/>
                <p:nvPr/>
              </p:nvSpPr>
              <p:spPr>
                <a:xfrm>
                  <a:off x="4654296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9D9D800-8775-0F2D-AD92-1F883C840E02}"/>
                    </a:ext>
                  </a:extLst>
                </p:cNvPr>
                <p:cNvSpPr/>
                <p:nvPr/>
              </p:nvSpPr>
              <p:spPr>
                <a:xfrm>
                  <a:off x="5029200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603ACA5-5BE1-29D7-B32E-3A9707D101C4}"/>
                    </a:ext>
                  </a:extLst>
                </p:cNvPr>
                <p:cNvSpPr/>
                <p:nvPr/>
              </p:nvSpPr>
              <p:spPr>
                <a:xfrm>
                  <a:off x="5404104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2D6C1CB-7882-F1EA-D85E-D9B80E99C843}"/>
                    </a:ext>
                  </a:extLst>
                </p:cNvPr>
                <p:cNvSpPr/>
                <p:nvPr/>
              </p:nvSpPr>
              <p:spPr>
                <a:xfrm>
                  <a:off x="5779008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CF9E63B-E718-6443-A3F4-EF9ABED176E4}"/>
                    </a:ext>
                  </a:extLst>
                </p:cNvPr>
                <p:cNvSpPr/>
                <p:nvPr/>
              </p:nvSpPr>
              <p:spPr>
                <a:xfrm>
                  <a:off x="4279392" y="902165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E678BB2-6EF7-5AE6-D835-0D7791A83FD5}"/>
                    </a:ext>
                  </a:extLst>
                </p:cNvPr>
                <p:cNvSpPr/>
                <p:nvPr/>
              </p:nvSpPr>
              <p:spPr>
                <a:xfrm>
                  <a:off x="4654296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282DF63-9A41-B0BD-946C-28F895FA1C34}"/>
                    </a:ext>
                  </a:extLst>
                </p:cNvPr>
                <p:cNvSpPr/>
                <p:nvPr/>
              </p:nvSpPr>
              <p:spPr>
                <a:xfrm>
                  <a:off x="5029200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1F69CE0-5B9B-83F9-5663-2DE93FFC36D7}"/>
                    </a:ext>
                  </a:extLst>
                </p:cNvPr>
                <p:cNvSpPr/>
                <p:nvPr/>
              </p:nvSpPr>
              <p:spPr>
                <a:xfrm>
                  <a:off x="5404104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7824BA7-7A40-BE54-775E-506940C646A8}"/>
                    </a:ext>
                  </a:extLst>
                </p:cNvPr>
                <p:cNvSpPr/>
                <p:nvPr/>
              </p:nvSpPr>
              <p:spPr>
                <a:xfrm>
                  <a:off x="4279392" y="1277069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AD4A064-B4D1-CC23-02E1-4B1154A8C2E6}"/>
                    </a:ext>
                  </a:extLst>
                </p:cNvPr>
                <p:cNvSpPr/>
                <p:nvPr/>
              </p:nvSpPr>
              <p:spPr>
                <a:xfrm>
                  <a:off x="4654296" y="1271016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CDB6DAF-E9D0-204C-E9A7-1CD63C1AF3CC}"/>
                    </a:ext>
                  </a:extLst>
                </p:cNvPr>
                <p:cNvSpPr/>
                <p:nvPr/>
              </p:nvSpPr>
              <p:spPr>
                <a:xfrm>
                  <a:off x="4279392" y="1651973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8B337C6-E0B1-5C57-89CF-CC49DD192F4D}"/>
                    </a:ext>
                  </a:extLst>
                </p:cNvPr>
                <p:cNvSpPr/>
                <p:nvPr/>
              </p:nvSpPr>
              <p:spPr>
                <a:xfrm>
                  <a:off x="4654296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1CA102C-F8E7-145C-A798-5E3F7859EBAF}"/>
                    </a:ext>
                  </a:extLst>
                </p:cNvPr>
                <p:cNvSpPr/>
                <p:nvPr/>
              </p:nvSpPr>
              <p:spPr>
                <a:xfrm>
                  <a:off x="5029200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4D1941E-848B-6D3A-CE32-5A4A8C05417E}"/>
                    </a:ext>
                  </a:extLst>
                </p:cNvPr>
                <p:cNvSpPr/>
                <p:nvPr/>
              </p:nvSpPr>
              <p:spPr>
                <a:xfrm>
                  <a:off x="5404104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C5A7E84-7BB8-8DB9-4BDE-48D18167768F}"/>
                    </a:ext>
                  </a:extLst>
                </p:cNvPr>
                <p:cNvSpPr/>
                <p:nvPr/>
              </p:nvSpPr>
              <p:spPr>
                <a:xfrm>
                  <a:off x="4279392" y="2026877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EB31E3E-01BE-69A3-B986-98A9AE84301B}"/>
                    </a:ext>
                  </a:extLst>
                </p:cNvPr>
                <p:cNvSpPr/>
                <p:nvPr/>
              </p:nvSpPr>
              <p:spPr>
                <a:xfrm>
                  <a:off x="4654296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AFF0C05-13AE-0C5C-928C-0A6231C02D9D}"/>
                    </a:ext>
                  </a:extLst>
                </p:cNvPr>
                <p:cNvSpPr/>
                <p:nvPr/>
              </p:nvSpPr>
              <p:spPr>
                <a:xfrm>
                  <a:off x="5029200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CE39895-CFB6-C40A-398E-2D7BE88F7D8E}"/>
                    </a:ext>
                  </a:extLst>
                </p:cNvPr>
                <p:cNvSpPr/>
                <p:nvPr/>
              </p:nvSpPr>
              <p:spPr>
                <a:xfrm>
                  <a:off x="5404104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B32B4FB-662F-9C69-C617-B9B5B0842B56}"/>
                    </a:ext>
                  </a:extLst>
                </p:cNvPr>
                <p:cNvSpPr/>
                <p:nvPr/>
              </p:nvSpPr>
              <p:spPr>
                <a:xfrm>
                  <a:off x="5779008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48913D-5ED4-55F2-D37E-360DD0599EC0}"/>
                  </a:ext>
                </a:extLst>
              </p:cNvPr>
              <p:cNvSpPr/>
              <p:nvPr/>
            </p:nvSpPr>
            <p:spPr>
              <a:xfrm>
                <a:off x="8079678" y="391805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8F34065-7C14-2A80-0C8F-F37679FE5E83}"/>
                  </a:ext>
                </a:extLst>
              </p:cNvPr>
              <p:cNvSpPr/>
              <p:nvPr/>
            </p:nvSpPr>
            <p:spPr>
              <a:xfrm>
                <a:off x="8079678" y="622237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ADED460-CD09-1B67-11F7-C34D910E1298}"/>
                  </a:ext>
                </a:extLst>
              </p:cNvPr>
              <p:cNvSpPr/>
              <p:nvPr/>
            </p:nvSpPr>
            <p:spPr>
              <a:xfrm>
                <a:off x="8079678" y="852670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722E217-B59B-DB2A-8267-D85F0A12BF90}"/>
                  </a:ext>
                </a:extLst>
              </p:cNvPr>
              <p:cNvSpPr/>
              <p:nvPr/>
            </p:nvSpPr>
            <p:spPr>
              <a:xfrm>
                <a:off x="7616298" y="622236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9EBF7B-F95F-6D9D-A23D-CD1CC013C687}"/>
                </a:ext>
              </a:extLst>
            </p:cNvPr>
            <p:cNvCxnSpPr>
              <a:cxnSpLocks/>
            </p:cNvCxnSpPr>
            <p:nvPr/>
          </p:nvCxnSpPr>
          <p:spPr>
            <a:xfrm>
              <a:off x="1649217" y="2648331"/>
              <a:ext cx="470263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F0237253-EC8F-B47E-A3F7-A74CDA723F6F}"/>
              </a:ext>
            </a:extLst>
          </p:cNvPr>
          <p:cNvSpPr txBox="1"/>
          <p:nvPr/>
        </p:nvSpPr>
        <p:spPr>
          <a:xfrm>
            <a:off x="3169768" y="824425"/>
            <a:ext cx="24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Composition of Interest</a:t>
            </a:r>
          </a:p>
        </p:txBody>
      </p:sp>
      <p:pic>
        <p:nvPicPr>
          <p:cNvPr id="289" name="Picture 288" descr="Background pattern&#10;&#10;Description automatically generated">
            <a:extLst>
              <a:ext uri="{FF2B5EF4-FFF2-40B4-BE49-F238E27FC236}">
                <a16:creationId xmlns:a16="http://schemas.microsoft.com/office/drawing/2014/main" id="{E0179E20-568D-0303-0F84-8A83A871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47" y="1186479"/>
            <a:ext cx="1795354" cy="17953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</p:pic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C9FA1B86-BB1D-8DEC-F747-A3F6905882F5}"/>
              </a:ext>
            </a:extLst>
          </p:cNvPr>
          <p:cNvCxnSpPr>
            <a:cxnSpLocks/>
            <a:stCxn id="289" idx="1"/>
          </p:cNvCxnSpPr>
          <p:nvPr/>
        </p:nvCxnSpPr>
        <p:spPr>
          <a:xfrm flipH="1">
            <a:off x="1711372" y="2084156"/>
            <a:ext cx="1709375" cy="99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52A3E647-4592-4BC9-24CB-E84C52402797}"/>
              </a:ext>
            </a:extLst>
          </p:cNvPr>
          <p:cNvSpPr txBox="1"/>
          <p:nvPr/>
        </p:nvSpPr>
        <p:spPr>
          <a:xfrm>
            <a:off x="198714" y="2116172"/>
            <a:ext cx="221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Analogous Structure (“Ansatz</a:t>
            </a:r>
            <a:r>
              <a:rPr lang="en-US" b="1" dirty="0">
                <a:sym typeface="Wingdings" pitchFamily="2" charset="2"/>
              </a:rPr>
              <a:t>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900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D3135-1488-5C7C-70DC-1A1672478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D9B701D-FA6D-8E1B-A133-52638B143EF9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937938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State Space in Chemically Complex Materials</a:t>
            </a:r>
          </a:p>
          <a:p>
            <a:pPr marL="7938"/>
            <a:r>
              <a:rPr lang="en-US" b="0" dirty="0"/>
              <a:t>Hop Dec Approach</a:t>
            </a:r>
          </a:p>
          <a:p>
            <a:pPr marL="7938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546A8B-DF38-49D4-4DB0-2F4AB58721FC}"/>
              </a:ext>
            </a:extLst>
          </p:cNvPr>
          <p:cNvGrpSpPr/>
          <p:nvPr/>
        </p:nvGrpSpPr>
        <p:grpSpPr>
          <a:xfrm>
            <a:off x="3580295" y="3124625"/>
            <a:ext cx="1919746" cy="1532990"/>
            <a:chOff x="3614184" y="329436"/>
            <a:chExt cx="1863737" cy="148826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75A91BF-C1A5-2719-1596-D77661FB89B4}"/>
                </a:ext>
              </a:extLst>
            </p:cNvPr>
            <p:cNvSpPr/>
            <p:nvPr/>
          </p:nvSpPr>
          <p:spPr>
            <a:xfrm>
              <a:off x="3614184" y="329436"/>
              <a:ext cx="1863737" cy="1488264"/>
            </a:xfrm>
            <a:prstGeom prst="roundRect">
              <a:avLst/>
            </a:prstGeom>
            <a:solidFill>
              <a:schemeClr val="tx1">
                <a:alpha val="26774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1B8372-D0CD-C876-8BAB-77D4A5A7428C}"/>
                </a:ext>
              </a:extLst>
            </p:cNvPr>
            <p:cNvSpPr txBox="1"/>
            <p:nvPr/>
          </p:nvSpPr>
          <p:spPr>
            <a:xfrm>
              <a:off x="3872148" y="383231"/>
              <a:ext cx="1543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State Space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47D568-35D3-F210-B5DE-FE6D4D5D613A}"/>
                </a:ext>
              </a:extLst>
            </p:cNvPr>
            <p:cNvSpPr/>
            <p:nvPr/>
          </p:nvSpPr>
          <p:spPr>
            <a:xfrm>
              <a:off x="4304983" y="831687"/>
              <a:ext cx="482138" cy="48376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D8C57C-E00F-EF04-B7A9-EFF24AD2CAFD}"/>
                </a:ext>
              </a:extLst>
            </p:cNvPr>
            <p:cNvSpPr/>
            <p:nvPr/>
          </p:nvSpPr>
          <p:spPr>
            <a:xfrm>
              <a:off x="4213243" y="1101706"/>
              <a:ext cx="214855" cy="214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75DA6E-61EA-4F8B-0E5E-4725578BD6BD}"/>
                </a:ext>
              </a:extLst>
            </p:cNvPr>
            <p:cNvCxnSpPr>
              <a:cxnSpLocks/>
            </p:cNvCxnSpPr>
            <p:nvPr/>
          </p:nvCxnSpPr>
          <p:spPr>
            <a:xfrm>
              <a:off x="4304983" y="1080191"/>
              <a:ext cx="15688" cy="1509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A674D2-F0AD-23DE-387B-D9C4189C58C2}"/>
              </a:ext>
            </a:extLst>
          </p:cNvPr>
          <p:cNvGrpSpPr/>
          <p:nvPr/>
        </p:nvGrpSpPr>
        <p:grpSpPr>
          <a:xfrm>
            <a:off x="481762" y="3098534"/>
            <a:ext cx="1593671" cy="1598815"/>
            <a:chOff x="580532" y="1561165"/>
            <a:chExt cx="2148548" cy="21554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546A575-1CDE-440A-D3B9-4AE3AC9A9635}"/>
                </a:ext>
              </a:extLst>
            </p:cNvPr>
            <p:cNvGrpSpPr/>
            <p:nvPr/>
          </p:nvGrpSpPr>
          <p:grpSpPr>
            <a:xfrm>
              <a:off x="580532" y="1561165"/>
              <a:ext cx="2148548" cy="2155483"/>
              <a:chOff x="7157946" y="161372"/>
              <a:chExt cx="1152165" cy="11558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03D0B53-3E2C-BD0A-9AF7-DA66C6447AB0}"/>
                  </a:ext>
                </a:extLst>
              </p:cNvPr>
              <p:cNvGrpSpPr/>
              <p:nvPr/>
            </p:nvGrpSpPr>
            <p:grpSpPr>
              <a:xfrm>
                <a:off x="7157946" y="161372"/>
                <a:ext cx="1152164" cy="1155884"/>
                <a:chOff x="4279392" y="521208"/>
                <a:chExt cx="1874520" cy="1880573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038DF40-F7B0-7F23-03C8-F59770F5A6A5}"/>
                    </a:ext>
                  </a:extLst>
                </p:cNvPr>
                <p:cNvSpPr/>
                <p:nvPr/>
              </p:nvSpPr>
              <p:spPr>
                <a:xfrm>
                  <a:off x="4279392" y="527261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BC2BEC4-1E7A-DA26-723D-E7FFDF02F145}"/>
                    </a:ext>
                  </a:extLst>
                </p:cNvPr>
                <p:cNvSpPr/>
                <p:nvPr/>
              </p:nvSpPr>
              <p:spPr>
                <a:xfrm>
                  <a:off x="4654296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422E750-7BD2-7AF8-41F7-DD059F4EB2B4}"/>
                    </a:ext>
                  </a:extLst>
                </p:cNvPr>
                <p:cNvSpPr/>
                <p:nvPr/>
              </p:nvSpPr>
              <p:spPr>
                <a:xfrm>
                  <a:off x="5029200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1AC3D2E-A20F-5117-0EE2-A62A4EA94148}"/>
                    </a:ext>
                  </a:extLst>
                </p:cNvPr>
                <p:cNvSpPr/>
                <p:nvPr/>
              </p:nvSpPr>
              <p:spPr>
                <a:xfrm>
                  <a:off x="5404104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914E1B0-B603-842D-11C0-52DA1533CD17}"/>
                    </a:ext>
                  </a:extLst>
                </p:cNvPr>
                <p:cNvSpPr/>
                <p:nvPr/>
              </p:nvSpPr>
              <p:spPr>
                <a:xfrm>
                  <a:off x="5779008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A76D7E-9627-8F44-5E48-4F53CC9C3490}"/>
                    </a:ext>
                  </a:extLst>
                </p:cNvPr>
                <p:cNvSpPr/>
                <p:nvPr/>
              </p:nvSpPr>
              <p:spPr>
                <a:xfrm>
                  <a:off x="4279392" y="902165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74D3D20-E289-B2E9-F11F-54058A38CC7C}"/>
                    </a:ext>
                  </a:extLst>
                </p:cNvPr>
                <p:cNvSpPr/>
                <p:nvPr/>
              </p:nvSpPr>
              <p:spPr>
                <a:xfrm>
                  <a:off x="4654296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476BEF8-5686-49F9-5189-435012DFC825}"/>
                    </a:ext>
                  </a:extLst>
                </p:cNvPr>
                <p:cNvSpPr/>
                <p:nvPr/>
              </p:nvSpPr>
              <p:spPr>
                <a:xfrm>
                  <a:off x="5029200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A568D84-BAB2-6B2C-CA67-CA8868E95BC4}"/>
                    </a:ext>
                  </a:extLst>
                </p:cNvPr>
                <p:cNvSpPr/>
                <p:nvPr/>
              </p:nvSpPr>
              <p:spPr>
                <a:xfrm>
                  <a:off x="5404104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E8F3799-C1BF-17AB-72B5-0AC2D8587AA7}"/>
                    </a:ext>
                  </a:extLst>
                </p:cNvPr>
                <p:cNvSpPr/>
                <p:nvPr/>
              </p:nvSpPr>
              <p:spPr>
                <a:xfrm>
                  <a:off x="4279392" y="1277069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D5C8BE2-417F-1E80-9151-20E3F8FD9421}"/>
                    </a:ext>
                  </a:extLst>
                </p:cNvPr>
                <p:cNvSpPr/>
                <p:nvPr/>
              </p:nvSpPr>
              <p:spPr>
                <a:xfrm>
                  <a:off x="4654296" y="1271016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67F47B-D85F-9C90-9B77-0917AF3B17F6}"/>
                    </a:ext>
                  </a:extLst>
                </p:cNvPr>
                <p:cNvSpPr/>
                <p:nvPr/>
              </p:nvSpPr>
              <p:spPr>
                <a:xfrm>
                  <a:off x="4279392" y="1651973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8F2C50D-4CFC-1028-4625-E13628C31E93}"/>
                    </a:ext>
                  </a:extLst>
                </p:cNvPr>
                <p:cNvSpPr/>
                <p:nvPr/>
              </p:nvSpPr>
              <p:spPr>
                <a:xfrm>
                  <a:off x="4654296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4534C49-7ADE-CD66-6545-08930CDF569B}"/>
                    </a:ext>
                  </a:extLst>
                </p:cNvPr>
                <p:cNvSpPr/>
                <p:nvPr/>
              </p:nvSpPr>
              <p:spPr>
                <a:xfrm>
                  <a:off x="5029200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050D0AF-3FFD-4088-4DA7-5E8C1CA65EAF}"/>
                    </a:ext>
                  </a:extLst>
                </p:cNvPr>
                <p:cNvSpPr/>
                <p:nvPr/>
              </p:nvSpPr>
              <p:spPr>
                <a:xfrm>
                  <a:off x="5404104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07664E6-54E7-3207-CDD4-145184849481}"/>
                    </a:ext>
                  </a:extLst>
                </p:cNvPr>
                <p:cNvSpPr/>
                <p:nvPr/>
              </p:nvSpPr>
              <p:spPr>
                <a:xfrm>
                  <a:off x="4279392" y="2026877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FC7D4EF-0AA8-2CA5-5C61-623408F8C4D1}"/>
                    </a:ext>
                  </a:extLst>
                </p:cNvPr>
                <p:cNvSpPr/>
                <p:nvPr/>
              </p:nvSpPr>
              <p:spPr>
                <a:xfrm>
                  <a:off x="4654296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44F06CF-E21F-9E51-DD27-E5D6D60A8E1C}"/>
                    </a:ext>
                  </a:extLst>
                </p:cNvPr>
                <p:cNvSpPr/>
                <p:nvPr/>
              </p:nvSpPr>
              <p:spPr>
                <a:xfrm>
                  <a:off x="5029200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2513819D-FC8A-189A-5360-145DF6C85F78}"/>
                    </a:ext>
                  </a:extLst>
                </p:cNvPr>
                <p:cNvSpPr/>
                <p:nvPr/>
              </p:nvSpPr>
              <p:spPr>
                <a:xfrm>
                  <a:off x="5404104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FB7FBF6-26F0-B80C-B5B5-D4523A41785D}"/>
                    </a:ext>
                  </a:extLst>
                </p:cNvPr>
                <p:cNvSpPr/>
                <p:nvPr/>
              </p:nvSpPr>
              <p:spPr>
                <a:xfrm>
                  <a:off x="5779008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7B01AFA-1B5C-17EF-24EC-1FE3CAECA308}"/>
                  </a:ext>
                </a:extLst>
              </p:cNvPr>
              <p:cNvSpPr/>
              <p:nvPr/>
            </p:nvSpPr>
            <p:spPr>
              <a:xfrm>
                <a:off x="8079678" y="391805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28D1E8-F032-FC67-0B84-5266A3ABE3CC}"/>
                  </a:ext>
                </a:extLst>
              </p:cNvPr>
              <p:cNvSpPr/>
              <p:nvPr/>
            </p:nvSpPr>
            <p:spPr>
              <a:xfrm>
                <a:off x="8079678" y="622237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309D5D9-3526-AD6F-E011-EF33EFCCAF78}"/>
                  </a:ext>
                </a:extLst>
              </p:cNvPr>
              <p:cNvSpPr/>
              <p:nvPr/>
            </p:nvSpPr>
            <p:spPr>
              <a:xfrm>
                <a:off x="8079678" y="852670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442686D-94BD-C2DF-7556-7C8DD83CC130}"/>
                  </a:ext>
                </a:extLst>
              </p:cNvPr>
              <p:cNvSpPr/>
              <p:nvPr/>
            </p:nvSpPr>
            <p:spPr>
              <a:xfrm>
                <a:off x="7616298" y="622236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F5B0A7E-7BF6-8EFD-5231-29B6C5DAE464}"/>
                </a:ext>
              </a:extLst>
            </p:cNvPr>
            <p:cNvCxnSpPr>
              <a:cxnSpLocks/>
            </p:cNvCxnSpPr>
            <p:nvPr/>
          </p:nvCxnSpPr>
          <p:spPr>
            <a:xfrm>
              <a:off x="1649217" y="2648331"/>
              <a:ext cx="470263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DAC49FDE-CB2D-AAC5-55A3-DB8918B7196C}"/>
              </a:ext>
            </a:extLst>
          </p:cNvPr>
          <p:cNvSpPr txBox="1"/>
          <p:nvPr/>
        </p:nvSpPr>
        <p:spPr>
          <a:xfrm>
            <a:off x="3169768" y="824425"/>
            <a:ext cx="24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Composition of Interest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42EBB50F-A9D5-483A-1C8D-F9D950FD6BFA}"/>
              </a:ext>
            </a:extLst>
          </p:cNvPr>
          <p:cNvCxnSpPr>
            <a:cxnSpLocks/>
          </p:cNvCxnSpPr>
          <p:nvPr/>
        </p:nvCxnSpPr>
        <p:spPr>
          <a:xfrm>
            <a:off x="2171348" y="3975668"/>
            <a:ext cx="1370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Picture 288" descr="Background pattern&#10;&#10;Description automatically generated">
            <a:extLst>
              <a:ext uri="{FF2B5EF4-FFF2-40B4-BE49-F238E27FC236}">
                <a16:creationId xmlns:a16="http://schemas.microsoft.com/office/drawing/2014/main" id="{12E4E597-14B8-9629-849F-74E3B563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47" y="1186479"/>
            <a:ext cx="1795354" cy="17953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</p:pic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59AB8642-F159-AF99-D013-9596216D7ABE}"/>
              </a:ext>
            </a:extLst>
          </p:cNvPr>
          <p:cNvCxnSpPr>
            <a:cxnSpLocks/>
            <a:stCxn id="289" idx="1"/>
          </p:cNvCxnSpPr>
          <p:nvPr/>
        </p:nvCxnSpPr>
        <p:spPr>
          <a:xfrm flipH="1">
            <a:off x="1711372" y="2084156"/>
            <a:ext cx="1709375" cy="99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418DA81F-C202-F92D-C7A2-686EAF249EC1}"/>
              </a:ext>
            </a:extLst>
          </p:cNvPr>
          <p:cNvSpPr txBox="1"/>
          <p:nvPr/>
        </p:nvSpPr>
        <p:spPr>
          <a:xfrm>
            <a:off x="198714" y="2116172"/>
            <a:ext cx="221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Analogous Structure (“Ansatz</a:t>
            </a:r>
            <a:r>
              <a:rPr lang="en-US" b="1" dirty="0">
                <a:sym typeface="Wingdings" pitchFamily="2" charset="2"/>
              </a:rPr>
              <a:t>”)</a:t>
            </a:r>
            <a:endParaRPr lang="en-US" b="1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647A1B8-2732-DF58-8532-E057E64BB478}"/>
              </a:ext>
            </a:extLst>
          </p:cNvPr>
          <p:cNvSpPr txBox="1"/>
          <p:nvPr/>
        </p:nvSpPr>
        <p:spPr>
          <a:xfrm>
            <a:off x="2126765" y="3361008"/>
            <a:ext cx="140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 State Space of Simple Structure</a:t>
            </a:r>
          </a:p>
        </p:txBody>
      </p:sp>
    </p:spTree>
    <p:extLst>
      <p:ext uri="{BB962C8B-B14F-4D97-AF65-F5344CB8AC3E}">
        <p14:creationId xmlns:p14="http://schemas.microsoft.com/office/powerpoint/2010/main" val="127880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95E0A-5294-AC98-5C94-36D0081C9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12E4D47-84DF-434D-50E9-5F38A628BB2B}"/>
              </a:ext>
            </a:extLst>
          </p:cNvPr>
          <p:cNvSpPr/>
          <p:nvPr/>
        </p:nvSpPr>
        <p:spPr>
          <a:xfrm>
            <a:off x="5827690" y="811369"/>
            <a:ext cx="3090930" cy="43162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E8EEC91-16A8-E494-3699-ED2FB88499F2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937938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State Space in Chemically Complex Materials</a:t>
            </a:r>
          </a:p>
          <a:p>
            <a:pPr marL="7938"/>
            <a:r>
              <a:rPr lang="en-US" b="0" dirty="0"/>
              <a:t>Hop Dec Approach</a:t>
            </a:r>
          </a:p>
          <a:p>
            <a:pPr marL="7938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1E9AE3-99BC-3574-3788-C501E3E0CE4C}"/>
              </a:ext>
            </a:extLst>
          </p:cNvPr>
          <p:cNvGrpSpPr/>
          <p:nvPr/>
        </p:nvGrpSpPr>
        <p:grpSpPr>
          <a:xfrm>
            <a:off x="3580295" y="3124625"/>
            <a:ext cx="1919746" cy="1532990"/>
            <a:chOff x="3614184" y="329436"/>
            <a:chExt cx="1863737" cy="148826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48662E8-47AB-1D2A-4E6D-E7A197F316C3}"/>
                </a:ext>
              </a:extLst>
            </p:cNvPr>
            <p:cNvSpPr/>
            <p:nvPr/>
          </p:nvSpPr>
          <p:spPr>
            <a:xfrm>
              <a:off x="3614184" y="329436"/>
              <a:ext cx="1863737" cy="1488264"/>
            </a:xfrm>
            <a:prstGeom prst="roundRect">
              <a:avLst/>
            </a:prstGeom>
            <a:solidFill>
              <a:schemeClr val="tx1">
                <a:alpha val="26774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344CA2-8093-B1CB-5EA6-7E985CEE5C11}"/>
                </a:ext>
              </a:extLst>
            </p:cNvPr>
            <p:cNvSpPr txBox="1"/>
            <p:nvPr/>
          </p:nvSpPr>
          <p:spPr>
            <a:xfrm>
              <a:off x="3872148" y="383231"/>
              <a:ext cx="1543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State Space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A26A78-FF70-0244-FE39-ED995B00B168}"/>
                </a:ext>
              </a:extLst>
            </p:cNvPr>
            <p:cNvSpPr/>
            <p:nvPr/>
          </p:nvSpPr>
          <p:spPr>
            <a:xfrm>
              <a:off x="4304983" y="831687"/>
              <a:ext cx="482138" cy="48376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A615CC-1F3E-0FA2-A5C4-A16B0BA8DC75}"/>
                </a:ext>
              </a:extLst>
            </p:cNvPr>
            <p:cNvSpPr/>
            <p:nvPr/>
          </p:nvSpPr>
          <p:spPr>
            <a:xfrm>
              <a:off x="4213243" y="1101706"/>
              <a:ext cx="214855" cy="214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10E922A-8DA6-8080-F56C-7F41E3AB6E08}"/>
                </a:ext>
              </a:extLst>
            </p:cNvPr>
            <p:cNvCxnSpPr>
              <a:cxnSpLocks/>
            </p:cNvCxnSpPr>
            <p:nvPr/>
          </p:nvCxnSpPr>
          <p:spPr>
            <a:xfrm>
              <a:off x="4304983" y="1080191"/>
              <a:ext cx="15688" cy="1509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785589-F430-3E2C-5512-2F6649661FA1}"/>
              </a:ext>
            </a:extLst>
          </p:cNvPr>
          <p:cNvGrpSpPr/>
          <p:nvPr/>
        </p:nvGrpSpPr>
        <p:grpSpPr>
          <a:xfrm>
            <a:off x="481762" y="3098534"/>
            <a:ext cx="1593671" cy="1598815"/>
            <a:chOff x="580532" y="1561165"/>
            <a:chExt cx="2148548" cy="21554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C0B0A6-8A8C-E1D7-0487-2C93ADEE2FDF}"/>
                </a:ext>
              </a:extLst>
            </p:cNvPr>
            <p:cNvGrpSpPr/>
            <p:nvPr/>
          </p:nvGrpSpPr>
          <p:grpSpPr>
            <a:xfrm>
              <a:off x="580532" y="1561165"/>
              <a:ext cx="2148548" cy="2155483"/>
              <a:chOff x="7157946" y="161372"/>
              <a:chExt cx="1152165" cy="11558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DC06D73-187B-0E63-35AF-568A36531D43}"/>
                  </a:ext>
                </a:extLst>
              </p:cNvPr>
              <p:cNvGrpSpPr/>
              <p:nvPr/>
            </p:nvGrpSpPr>
            <p:grpSpPr>
              <a:xfrm>
                <a:off x="7157946" y="161372"/>
                <a:ext cx="1152164" cy="1155884"/>
                <a:chOff x="4279392" y="521208"/>
                <a:chExt cx="1874520" cy="1880573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DD30338-A4B7-C306-194A-AD5D0D569A51}"/>
                    </a:ext>
                  </a:extLst>
                </p:cNvPr>
                <p:cNvSpPr/>
                <p:nvPr/>
              </p:nvSpPr>
              <p:spPr>
                <a:xfrm>
                  <a:off x="4279392" y="527261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FE797DA-CFF3-DCF6-C09A-E864723E1FB1}"/>
                    </a:ext>
                  </a:extLst>
                </p:cNvPr>
                <p:cNvSpPr/>
                <p:nvPr/>
              </p:nvSpPr>
              <p:spPr>
                <a:xfrm>
                  <a:off x="4654296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6F39F04-43A4-F476-F347-628E77A0DB48}"/>
                    </a:ext>
                  </a:extLst>
                </p:cNvPr>
                <p:cNvSpPr/>
                <p:nvPr/>
              </p:nvSpPr>
              <p:spPr>
                <a:xfrm>
                  <a:off x="5029200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DFF8344-573C-721A-F821-B1DE27B53042}"/>
                    </a:ext>
                  </a:extLst>
                </p:cNvPr>
                <p:cNvSpPr/>
                <p:nvPr/>
              </p:nvSpPr>
              <p:spPr>
                <a:xfrm>
                  <a:off x="5404104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D082B08-10AF-6B77-0DCD-D9075CF81829}"/>
                    </a:ext>
                  </a:extLst>
                </p:cNvPr>
                <p:cNvSpPr/>
                <p:nvPr/>
              </p:nvSpPr>
              <p:spPr>
                <a:xfrm>
                  <a:off x="5779008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89E39C9-2FE6-EBBB-5465-546B1AB26A4A}"/>
                    </a:ext>
                  </a:extLst>
                </p:cNvPr>
                <p:cNvSpPr/>
                <p:nvPr/>
              </p:nvSpPr>
              <p:spPr>
                <a:xfrm>
                  <a:off x="4279392" y="902165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7A95431A-9171-EA59-8C4C-9C6F5576D9D5}"/>
                    </a:ext>
                  </a:extLst>
                </p:cNvPr>
                <p:cNvSpPr/>
                <p:nvPr/>
              </p:nvSpPr>
              <p:spPr>
                <a:xfrm>
                  <a:off x="4654296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416BB32-28FE-3498-BB47-6E37902B25DC}"/>
                    </a:ext>
                  </a:extLst>
                </p:cNvPr>
                <p:cNvSpPr/>
                <p:nvPr/>
              </p:nvSpPr>
              <p:spPr>
                <a:xfrm>
                  <a:off x="5029200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9E3596A-7906-DCCB-5D10-393D547068ED}"/>
                    </a:ext>
                  </a:extLst>
                </p:cNvPr>
                <p:cNvSpPr/>
                <p:nvPr/>
              </p:nvSpPr>
              <p:spPr>
                <a:xfrm>
                  <a:off x="5404104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0093C01-F1F0-B072-4C3C-1104D33B80AA}"/>
                    </a:ext>
                  </a:extLst>
                </p:cNvPr>
                <p:cNvSpPr/>
                <p:nvPr/>
              </p:nvSpPr>
              <p:spPr>
                <a:xfrm>
                  <a:off x="4279392" y="1277069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2A0C4E8-7054-8FCD-DAB6-BA8316CF1D8B}"/>
                    </a:ext>
                  </a:extLst>
                </p:cNvPr>
                <p:cNvSpPr/>
                <p:nvPr/>
              </p:nvSpPr>
              <p:spPr>
                <a:xfrm>
                  <a:off x="4654296" y="1271016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85E852B-8435-1E17-EB48-B51654E25B83}"/>
                    </a:ext>
                  </a:extLst>
                </p:cNvPr>
                <p:cNvSpPr/>
                <p:nvPr/>
              </p:nvSpPr>
              <p:spPr>
                <a:xfrm>
                  <a:off x="4279392" y="1651973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9DE09D1-6A17-1755-D682-A2C46353EC4F}"/>
                    </a:ext>
                  </a:extLst>
                </p:cNvPr>
                <p:cNvSpPr/>
                <p:nvPr/>
              </p:nvSpPr>
              <p:spPr>
                <a:xfrm>
                  <a:off x="4654296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D908A41-DED9-92BB-6E2C-178A82A053FA}"/>
                    </a:ext>
                  </a:extLst>
                </p:cNvPr>
                <p:cNvSpPr/>
                <p:nvPr/>
              </p:nvSpPr>
              <p:spPr>
                <a:xfrm>
                  <a:off x="5029200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FC35B6A-005D-C419-05DD-B344DC8C4580}"/>
                    </a:ext>
                  </a:extLst>
                </p:cNvPr>
                <p:cNvSpPr/>
                <p:nvPr/>
              </p:nvSpPr>
              <p:spPr>
                <a:xfrm>
                  <a:off x="5404104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D9A8053-F257-E81A-D2A8-BAAA84ABA8E5}"/>
                    </a:ext>
                  </a:extLst>
                </p:cNvPr>
                <p:cNvSpPr/>
                <p:nvPr/>
              </p:nvSpPr>
              <p:spPr>
                <a:xfrm>
                  <a:off x="4279392" y="2026877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F0C4F90-9DE9-F0D6-C51E-324232D5C16C}"/>
                    </a:ext>
                  </a:extLst>
                </p:cNvPr>
                <p:cNvSpPr/>
                <p:nvPr/>
              </p:nvSpPr>
              <p:spPr>
                <a:xfrm>
                  <a:off x="4654296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7C100B2-EA25-9023-6D0B-A6D116EB4149}"/>
                    </a:ext>
                  </a:extLst>
                </p:cNvPr>
                <p:cNvSpPr/>
                <p:nvPr/>
              </p:nvSpPr>
              <p:spPr>
                <a:xfrm>
                  <a:off x="5029200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9AD68C4-4373-2E0A-7636-EAE572422571}"/>
                    </a:ext>
                  </a:extLst>
                </p:cNvPr>
                <p:cNvSpPr/>
                <p:nvPr/>
              </p:nvSpPr>
              <p:spPr>
                <a:xfrm>
                  <a:off x="5404104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A689DDB-8D64-4728-5A96-FBDCB10F7D97}"/>
                    </a:ext>
                  </a:extLst>
                </p:cNvPr>
                <p:cNvSpPr/>
                <p:nvPr/>
              </p:nvSpPr>
              <p:spPr>
                <a:xfrm>
                  <a:off x="5779008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2AB008B-247D-F37F-AA40-67F50AD41AF0}"/>
                  </a:ext>
                </a:extLst>
              </p:cNvPr>
              <p:cNvSpPr/>
              <p:nvPr/>
            </p:nvSpPr>
            <p:spPr>
              <a:xfrm>
                <a:off x="8079678" y="391805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93D3ADC-D278-6981-99CE-4A1047C44BCE}"/>
                  </a:ext>
                </a:extLst>
              </p:cNvPr>
              <p:cNvSpPr/>
              <p:nvPr/>
            </p:nvSpPr>
            <p:spPr>
              <a:xfrm>
                <a:off x="8079678" y="622237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13D995-B097-9BC3-BA44-A24B486096D0}"/>
                  </a:ext>
                </a:extLst>
              </p:cNvPr>
              <p:cNvSpPr/>
              <p:nvPr/>
            </p:nvSpPr>
            <p:spPr>
              <a:xfrm>
                <a:off x="8079678" y="852670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811D94C-7EB6-8F95-BD08-D66A11C5F528}"/>
                  </a:ext>
                </a:extLst>
              </p:cNvPr>
              <p:cNvSpPr/>
              <p:nvPr/>
            </p:nvSpPr>
            <p:spPr>
              <a:xfrm>
                <a:off x="7616298" y="622236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D6D88F-660B-D6AA-45F7-54B0382CEEAA}"/>
                </a:ext>
              </a:extLst>
            </p:cNvPr>
            <p:cNvCxnSpPr>
              <a:cxnSpLocks/>
            </p:cNvCxnSpPr>
            <p:nvPr/>
          </p:nvCxnSpPr>
          <p:spPr>
            <a:xfrm>
              <a:off x="1649217" y="2648331"/>
              <a:ext cx="470263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63D9F7-337D-9B77-53F9-A835CED89DC2}"/>
              </a:ext>
            </a:extLst>
          </p:cNvPr>
          <p:cNvCxnSpPr>
            <a:cxnSpLocks/>
          </p:cNvCxnSpPr>
          <p:nvPr/>
        </p:nvCxnSpPr>
        <p:spPr>
          <a:xfrm>
            <a:off x="4788481" y="3820841"/>
            <a:ext cx="1168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30C5EDE-BACC-04B2-BD86-D6BAA259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33" y="1532739"/>
            <a:ext cx="1762889" cy="1322167"/>
          </a:xfrm>
          <a:prstGeom prst="roundRect">
            <a:avLst/>
          </a:prstGeom>
        </p:spPr>
      </p:pic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7C0877A-15C9-ED05-E14D-9A7B8115C719}"/>
              </a:ext>
            </a:extLst>
          </p:cNvPr>
          <p:cNvGrpSpPr/>
          <p:nvPr/>
        </p:nvGrpSpPr>
        <p:grpSpPr>
          <a:xfrm>
            <a:off x="7557449" y="2908408"/>
            <a:ext cx="1019921" cy="1043908"/>
            <a:chOff x="2861805" y="5355553"/>
            <a:chExt cx="1250629" cy="128004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39709734-45F4-3F46-8AB5-D1E065D89F6B}"/>
                </a:ext>
              </a:extLst>
            </p:cNvPr>
            <p:cNvSpPr/>
            <p:nvPr/>
          </p:nvSpPr>
          <p:spPr>
            <a:xfrm>
              <a:off x="2861805" y="5355553"/>
              <a:ext cx="1250629" cy="128004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7CA0352-92AB-4C94-0696-2254FEA28D77}"/>
                </a:ext>
              </a:extLst>
            </p:cNvPr>
            <p:cNvGrpSpPr/>
            <p:nvPr/>
          </p:nvGrpSpPr>
          <p:grpSpPr>
            <a:xfrm>
              <a:off x="2899719" y="5424954"/>
              <a:ext cx="1167355" cy="1167355"/>
              <a:chOff x="4279392" y="521208"/>
              <a:chExt cx="1874520" cy="187452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017111BE-5980-D691-B805-2A419F0C2EED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921EC5F9-153C-B7E1-1A6A-7FEF0A64FDEF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7A5129A3-F1A9-9453-0663-814FF12EF8EA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425CC2F7-B1E4-34BB-EE16-0B18B6850B04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5E6E6A05-6F47-FF65-9ED9-7E6EB6ADCBAD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97A6B7EF-5F4D-FF5C-9977-3C82850586FB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0929183-E787-DD4D-5396-521725B16F3F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930CAE2-38AC-11BF-5438-E0B05D57DCAF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1DE3D30-9A2E-3D91-8450-10F9628D284C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44B85A55-15E7-39B9-501F-F18F14777511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02B52F1-9951-17BB-B95D-127C5DF0E8CF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D2F02B0B-9B45-C9C5-9C17-A660025AD512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6E7B7477-276E-972A-6720-A49FD802AD69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CBCCEDDC-1C75-D561-C444-2A0E93A4F11A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E7F8732-AF2D-843B-2DB6-F1536717E3CA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FAE8E5E-56C0-3E7B-B2BB-49BEE344FFB3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D1D09D2C-D1BE-3C5A-1373-E9F9F4ED1547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E736F384-D2A2-BCC2-FC24-CA240EBE54B9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262D639-4401-4A67-2165-E4C186A66AB5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6B996F1-B094-40E9-EA7A-F512AEBA58BA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6430F9E-A8CD-D7A9-CB37-BE049CA4D0A7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F0002B2-458B-754D-3C76-A36CCA28C963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4E4300-D7E4-0AEA-29AF-C58288637624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C483D37-A944-6879-96F6-8E163F09086A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EB5D7647-BE3B-0953-6918-E5E537B9B7EF}"/>
                </a:ext>
              </a:extLst>
            </p:cNvPr>
            <p:cNvCxnSpPr>
              <a:cxnSpLocks/>
            </p:cNvCxnSpPr>
            <p:nvPr/>
          </p:nvCxnSpPr>
          <p:spPr>
            <a:xfrm>
              <a:off x="3491290" y="6008630"/>
              <a:ext cx="2868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0354DE8-47DE-160B-C142-69327BE6CDCF}"/>
              </a:ext>
            </a:extLst>
          </p:cNvPr>
          <p:cNvSpPr/>
          <p:nvPr/>
        </p:nvSpPr>
        <p:spPr>
          <a:xfrm>
            <a:off x="6140667" y="2879030"/>
            <a:ext cx="1019921" cy="104390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40F9F54-7C45-C5E0-E6A6-C2FD2D2A6BAD}"/>
              </a:ext>
            </a:extLst>
          </p:cNvPr>
          <p:cNvGrpSpPr/>
          <p:nvPr/>
        </p:nvGrpSpPr>
        <p:grpSpPr>
          <a:xfrm>
            <a:off x="6170416" y="2911535"/>
            <a:ext cx="970502" cy="970502"/>
            <a:chOff x="3501961" y="4682038"/>
            <a:chExt cx="1536218" cy="1536218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08ACAD-464A-4B37-F3C0-37260D8B4D86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9794667C-4E79-D90A-E1D5-2EF20F05727B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A2D125D-95E9-2C9F-512A-852C8FFA8F86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4B6F072-BD30-E991-F86C-A2ECBA6AC59E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EA58BC1-710E-D1B4-E868-6C679947495A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C09BB95-7B92-D4B6-BB22-B83BD672A2AA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90019A4-AEA9-D305-BF9A-59867763EE90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3CD7E0E-79C4-FA16-05B9-C2F9B0AAA306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305E01EA-82CB-0D46-CF4D-CD9FD4B886B1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8BEDE7B6-2A3B-5E93-DC57-24CC16C3AF41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0ABD2662-2A68-33D3-D6FB-E35C30B26258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9BA6E746-B708-FE47-60D7-99D6085BD79A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ABECD93A-4C45-0751-F6A0-91D400091617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806754C-BA0E-3A25-E18D-2774D05B720C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0C78654-B329-4327-94AB-DCE77570DD6B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9115477-487D-A9AE-CF87-8FB34609D2FD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8DFFAF9-5A0E-4327-2040-6043DB23DBC8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EFF8570-A114-9DB1-527E-DBE170662422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267A0A4-5B9F-9C2E-3277-A13E8F34C1AA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658CCC9-91B2-A477-FEB6-65F4E3D12B10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0676E95-812C-251A-F3C4-6423C54E667B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678F1E51-B2D5-F7BE-901F-4DA44FC8CE3C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753FC1A3-2627-3F66-DD1F-6F9E0492A431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DD5857A-3A93-BC10-741D-1F5847F317AD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1AAF1BC-D81F-ED6C-C8E5-1889367A6A5E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53668AB-6765-0AD3-7B63-FDC67BFAC71E}"/>
                </a:ext>
              </a:extLst>
            </p:cNvPr>
            <p:cNvCxnSpPr>
              <a:cxnSpLocks/>
            </p:cNvCxnSpPr>
            <p:nvPr/>
          </p:nvCxnSpPr>
          <p:spPr>
            <a:xfrm>
              <a:off x="4251637" y="5450146"/>
              <a:ext cx="38242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E0D0907-16F6-C9B1-9BF2-F26F4FD179ED}"/>
              </a:ext>
            </a:extLst>
          </p:cNvPr>
          <p:cNvSpPr/>
          <p:nvPr/>
        </p:nvSpPr>
        <p:spPr>
          <a:xfrm>
            <a:off x="6144535" y="3979175"/>
            <a:ext cx="1019921" cy="104390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0722547-55C4-6D34-70CA-C1D7114F4BE9}"/>
              </a:ext>
            </a:extLst>
          </p:cNvPr>
          <p:cNvGrpSpPr/>
          <p:nvPr/>
        </p:nvGrpSpPr>
        <p:grpSpPr>
          <a:xfrm>
            <a:off x="6186026" y="4026267"/>
            <a:ext cx="935187" cy="935188"/>
            <a:chOff x="4204169" y="5427017"/>
            <a:chExt cx="1163227" cy="1163227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7EC6935C-5D57-0714-2501-0B8D2BC2F4AC}"/>
                </a:ext>
              </a:extLst>
            </p:cNvPr>
            <p:cNvGrpSpPr/>
            <p:nvPr/>
          </p:nvGrpSpPr>
          <p:grpSpPr>
            <a:xfrm>
              <a:off x="4204169" y="5427017"/>
              <a:ext cx="1163227" cy="1163227"/>
              <a:chOff x="4279392" y="521208"/>
              <a:chExt cx="1874520" cy="1874520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19A602D-ABDF-029B-E447-C88A2B4462FD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0B3CAFF-A07D-51B0-2201-9EE9C03F786C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1E56041D-CADC-3151-A398-55A6C20DC2A0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8AE609D7-60E8-337F-725F-07B06F05A101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0ED9147B-6BD3-DEC3-DED2-F49C8873467D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83C4810D-388D-B6FD-7F0E-C92AE87C98B7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8FCB0622-DB4D-C659-174A-584B25ECB79A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F24B05-8AB5-6F4A-63D3-67D0E0AAD9AF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F6D3B4F1-CD20-10A2-FB17-8ADD6C8BC83B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0AB650F-47CF-A1E6-0AF9-32270D258D5E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0989FF48-CF8F-D9A1-A5E8-6B0F0F77EAE7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158F58F5-9674-FC9A-459C-79EDD115834B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5AA9F988-93CA-B581-9D5B-CD571B5AE8AD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AA64B822-F90F-42E8-687D-F09E1A6A22D8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0BF6B561-8AF9-12A1-C657-584651898BE5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8B2714F-5C5A-70FB-A1E8-A90877C77714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C055F6C1-5AD8-DE53-3DE9-6B08323E4806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D0515EBD-7E99-BD49-9F24-AE9FEA612BC4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51A4EA8-CA97-9664-57B3-212CC32F7B44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D4C2DDA6-9411-6D46-DA07-ABB9430094E9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57EE6A0B-3340-2537-0331-14208EF9E7D7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3B6B8890-D8A9-4232-D4EF-B4A1E79E015F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97C46D7-50B7-91CD-6FAD-EB2BB928C0F9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E0DC3A2-D28A-A788-8E68-BC8E757A592E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2591F887-F54E-FB73-6D53-1F61E5E75CB7}"/>
                </a:ext>
              </a:extLst>
            </p:cNvPr>
            <p:cNvCxnSpPr>
              <a:cxnSpLocks/>
            </p:cNvCxnSpPr>
            <p:nvPr/>
          </p:nvCxnSpPr>
          <p:spPr>
            <a:xfrm>
              <a:off x="4782761" y="6008630"/>
              <a:ext cx="2868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743415F-B72D-0BCF-FA75-869EB50EF9BA}"/>
              </a:ext>
            </a:extLst>
          </p:cNvPr>
          <p:cNvSpPr/>
          <p:nvPr/>
        </p:nvSpPr>
        <p:spPr>
          <a:xfrm>
            <a:off x="7557449" y="3989717"/>
            <a:ext cx="1019921" cy="104390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8E43689-0186-764D-DC89-C2AE75CF07CA}"/>
              </a:ext>
            </a:extLst>
          </p:cNvPr>
          <p:cNvGrpSpPr/>
          <p:nvPr/>
        </p:nvGrpSpPr>
        <p:grpSpPr>
          <a:xfrm>
            <a:off x="7594041" y="4037965"/>
            <a:ext cx="937357" cy="937357"/>
            <a:chOff x="5860124" y="5427693"/>
            <a:chExt cx="1175707" cy="1175707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0B92958-E022-6555-595F-1FB635A8193D}"/>
                </a:ext>
              </a:extLst>
            </p:cNvPr>
            <p:cNvGrpSpPr/>
            <p:nvPr/>
          </p:nvGrpSpPr>
          <p:grpSpPr>
            <a:xfrm>
              <a:off x="5860124" y="5427693"/>
              <a:ext cx="1175707" cy="1175707"/>
              <a:chOff x="4279392" y="521208"/>
              <a:chExt cx="1874520" cy="1874520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F8920B7-75EE-5D01-F8F1-F90A57F76553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EF32473C-698E-6C39-65FE-9F6BB91DAE92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49EE909-DDCC-6F31-7030-A532B4D7F307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3B52C7C-14EF-7455-805E-562F699FCAFB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781E5F65-D11A-E8FF-BE07-1BDF42B4DB9D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9108DFDB-9AB8-2927-49ED-7314CE6DE6B5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4CCC440-C084-7822-66F9-9B4844233B0E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2319B804-0ECE-50B2-B0E0-71D61FB82534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4407984-268A-B258-94A2-31A0AC2F54E5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0B725315-866F-5F79-26A7-747595083C4B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C8D6CE5E-130A-7B64-2EAD-2FECBD53D354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EC1D785-2341-A3FC-0156-0104450AF9AA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C1A89CE-8113-815D-F895-6429FD220CEE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4162788-0735-FD5E-5ADB-045133B914BE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81896CA8-7ABE-3F33-CCE1-33DEB502704D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2DC5779D-EEFB-CEDE-CD20-6D2B634B7A4B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1A7D36F-9018-CD55-1797-E39CFF8C5614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23AF8F0-E77D-2014-9D3B-3D2775B3816D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22865F64-E2B5-2BA9-FC3A-98E4755CFBEF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9EE0793-1FAD-E030-1979-1085D39FA66E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D5C8B69-E4A7-B9DF-0AFA-B3478514EB32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451572E-6FD7-B7E0-28EF-3142EEA1D90B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8BED9B8-FD0B-451A-56C2-56F49F8293A8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0245CC35-0434-E3A1-D599-312D8EF65A6B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3E65DC72-5E48-7D84-D87B-C4BB8A19066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520" y="6008630"/>
              <a:ext cx="2868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2CD325A2-42E6-6DF9-C447-294707DDC11A}"/>
              </a:ext>
            </a:extLst>
          </p:cNvPr>
          <p:cNvSpPr txBox="1"/>
          <p:nvPr/>
        </p:nvSpPr>
        <p:spPr>
          <a:xfrm>
            <a:off x="3169768" y="824425"/>
            <a:ext cx="24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Composition of Interest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8DEBF929-B086-C909-00BE-EF4E1DBCF512}"/>
              </a:ext>
            </a:extLst>
          </p:cNvPr>
          <p:cNvCxnSpPr>
            <a:cxnSpLocks/>
          </p:cNvCxnSpPr>
          <p:nvPr/>
        </p:nvCxnSpPr>
        <p:spPr>
          <a:xfrm>
            <a:off x="2171348" y="3975668"/>
            <a:ext cx="1370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Picture 288" descr="Background pattern&#10;&#10;Description automatically generated">
            <a:extLst>
              <a:ext uri="{FF2B5EF4-FFF2-40B4-BE49-F238E27FC236}">
                <a16:creationId xmlns:a16="http://schemas.microsoft.com/office/drawing/2014/main" id="{83FF1AFF-33C8-7725-0309-A15F1685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747" y="1186479"/>
            <a:ext cx="1795354" cy="17953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</p:pic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F7D88BF8-6849-20C7-2B42-E021FDF0C46E}"/>
              </a:ext>
            </a:extLst>
          </p:cNvPr>
          <p:cNvCxnSpPr>
            <a:cxnSpLocks/>
            <a:stCxn id="289" idx="1"/>
          </p:cNvCxnSpPr>
          <p:nvPr/>
        </p:nvCxnSpPr>
        <p:spPr>
          <a:xfrm flipH="1">
            <a:off x="1711372" y="2084156"/>
            <a:ext cx="1709375" cy="99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B044F61C-0592-3025-3E57-AA53F60EC374}"/>
              </a:ext>
            </a:extLst>
          </p:cNvPr>
          <p:cNvSpPr txBox="1"/>
          <p:nvPr/>
        </p:nvSpPr>
        <p:spPr>
          <a:xfrm>
            <a:off x="198714" y="2116172"/>
            <a:ext cx="221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Analogous Structure (“Ansatz</a:t>
            </a:r>
            <a:r>
              <a:rPr lang="en-US" b="1" dirty="0">
                <a:sym typeface="Wingdings" pitchFamily="2" charset="2"/>
              </a:rPr>
              <a:t>”)</a:t>
            </a:r>
            <a:endParaRPr lang="en-US" b="1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4AC4EDD-9BEB-2D36-E3C0-B721EA1F9C2D}"/>
              </a:ext>
            </a:extLst>
          </p:cNvPr>
          <p:cNvSpPr txBox="1"/>
          <p:nvPr/>
        </p:nvSpPr>
        <p:spPr>
          <a:xfrm>
            <a:off x="2126765" y="3361008"/>
            <a:ext cx="140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 State Space of Simple Structure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AB5BFE5-66C1-5140-70A1-36B6E1B2DF36}"/>
              </a:ext>
            </a:extLst>
          </p:cNvPr>
          <p:cNvSpPr txBox="1"/>
          <p:nvPr/>
        </p:nvSpPr>
        <p:spPr>
          <a:xfrm>
            <a:off x="6025926" y="886407"/>
            <a:ext cx="271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Encode the barrier variation in the transition</a:t>
            </a:r>
          </a:p>
        </p:txBody>
      </p:sp>
    </p:spTree>
    <p:extLst>
      <p:ext uri="{BB962C8B-B14F-4D97-AF65-F5344CB8AC3E}">
        <p14:creationId xmlns:p14="http://schemas.microsoft.com/office/powerpoint/2010/main" val="167775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47828-5EA5-AB14-E534-60EA14189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828F-E878-2914-0530-94F33705C7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074617" cy="669156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68945-2B08-A900-0431-4495063E1D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6383" y="1118856"/>
            <a:ext cx="8231007" cy="3467746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Motivation and context for the code development.</a:t>
            </a:r>
          </a:p>
          <a:p>
            <a:endParaRPr lang="en-US" sz="2000" b="1" dirty="0"/>
          </a:p>
          <a:p>
            <a:r>
              <a:rPr lang="en-US" sz="2000" b="1" dirty="0"/>
              <a:t>Main functionality (State Space Mapping and Redecoration)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Parallelization strategies</a:t>
            </a:r>
          </a:p>
          <a:p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Worked examples.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7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A3305-C976-87AF-9673-9EEE45FE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B5B2-9453-739D-8373-C4808902EA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Nudged Elastic Band like you’ve </a:t>
            </a:r>
            <a:r>
              <a:rPr lang="en-US" dirty="0" err="1"/>
              <a:t>NEBer</a:t>
            </a:r>
            <a:r>
              <a:rPr lang="en-US" dirty="0"/>
              <a:t> seen it before…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E750F-41F8-25A3-9249-8BBBB02B3FB3}"/>
              </a:ext>
            </a:extLst>
          </p:cNvPr>
          <p:cNvSpPr txBox="1"/>
          <p:nvPr/>
        </p:nvSpPr>
        <p:spPr>
          <a:xfrm>
            <a:off x="193731" y="941690"/>
            <a:ext cx="82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NEB implementation in LAMMPS is insufficient to implement high-throughput barrier calculations.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89AE2D-0F79-A5A7-D5BC-3F6359BF9697}"/>
              </a:ext>
            </a:extLst>
          </p:cNvPr>
          <p:cNvGrpSpPr/>
          <p:nvPr/>
        </p:nvGrpSpPr>
        <p:grpSpPr>
          <a:xfrm>
            <a:off x="13235618" y="3395557"/>
            <a:ext cx="3434271" cy="2107715"/>
            <a:chOff x="5377978" y="2709939"/>
            <a:chExt cx="3434271" cy="210771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1CEA1EC-CB9A-8AC4-737F-F322790E9D41}"/>
                </a:ext>
              </a:extLst>
            </p:cNvPr>
            <p:cNvSpPr/>
            <p:nvPr/>
          </p:nvSpPr>
          <p:spPr>
            <a:xfrm>
              <a:off x="5377978" y="3075722"/>
              <a:ext cx="3434271" cy="1741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AEC09F4-95B8-7B3B-5601-56ED6D3128B2}"/>
                </a:ext>
              </a:extLst>
            </p:cNvPr>
            <p:cNvSpPr/>
            <p:nvPr/>
          </p:nvSpPr>
          <p:spPr>
            <a:xfrm>
              <a:off x="5586172" y="3263572"/>
              <a:ext cx="3033553" cy="3230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4FB960-B79E-614F-1878-8B05C171F896}"/>
                </a:ext>
              </a:extLst>
            </p:cNvPr>
            <p:cNvSpPr txBox="1"/>
            <p:nvPr/>
          </p:nvSpPr>
          <p:spPr>
            <a:xfrm>
              <a:off x="6635416" y="3266699"/>
              <a:ext cx="9925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Connection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A766594-AF6D-B0BB-4FB8-0260A3A5FBEC}"/>
                </a:ext>
              </a:extLst>
            </p:cNvPr>
            <p:cNvSpPr/>
            <p:nvPr/>
          </p:nvSpPr>
          <p:spPr>
            <a:xfrm>
              <a:off x="7118916" y="3633921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E43F73-6292-0DFA-BA97-6D8C2B0ACC5B}"/>
                </a:ext>
              </a:extLst>
            </p:cNvPr>
            <p:cNvSpPr txBox="1"/>
            <p:nvPr/>
          </p:nvSpPr>
          <p:spPr>
            <a:xfrm>
              <a:off x="7529706" y="3680015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6ED0E45-6755-DAFD-A4E2-1625413DB31B}"/>
                </a:ext>
              </a:extLst>
            </p:cNvPr>
            <p:cNvSpPr/>
            <p:nvPr/>
          </p:nvSpPr>
          <p:spPr>
            <a:xfrm>
              <a:off x="7118916" y="39938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CC13379-69C4-D343-BC03-14540818597E}"/>
                </a:ext>
              </a:extLst>
            </p:cNvPr>
            <p:cNvSpPr/>
            <p:nvPr/>
          </p:nvSpPr>
          <p:spPr>
            <a:xfrm>
              <a:off x="7869317" y="39929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5BB9B11-4A03-BC56-37DB-9F69DCF67A0D}"/>
                </a:ext>
              </a:extLst>
            </p:cNvPr>
            <p:cNvSpPr/>
            <p:nvPr/>
          </p:nvSpPr>
          <p:spPr>
            <a:xfrm>
              <a:off x="7118912" y="43160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B03D3EA-83EA-B286-00DB-DFA5767CA843}"/>
                </a:ext>
              </a:extLst>
            </p:cNvPr>
            <p:cNvSpPr/>
            <p:nvPr/>
          </p:nvSpPr>
          <p:spPr>
            <a:xfrm>
              <a:off x="7869317" y="43151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6B7CA6-197D-940C-50C7-8DC8266873EF}"/>
                </a:ext>
              </a:extLst>
            </p:cNvPr>
            <p:cNvSpPr txBox="1"/>
            <p:nvPr/>
          </p:nvSpPr>
          <p:spPr>
            <a:xfrm>
              <a:off x="7074186" y="3988368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61FB87-D5D2-D0CC-482B-CC5F21EE4D9A}"/>
                </a:ext>
              </a:extLst>
            </p:cNvPr>
            <p:cNvSpPr txBox="1"/>
            <p:nvPr/>
          </p:nvSpPr>
          <p:spPr>
            <a:xfrm>
              <a:off x="7869317" y="3980930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C9D6C0-2CA0-7D71-19D9-2144961EE259}"/>
                </a:ext>
              </a:extLst>
            </p:cNvPr>
            <p:cNvSpPr txBox="1"/>
            <p:nvPr/>
          </p:nvSpPr>
          <p:spPr>
            <a:xfrm>
              <a:off x="7824589" y="4367748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EB4A72C-E746-B1DF-65B0-6D945C3AF58E}"/>
                </a:ext>
              </a:extLst>
            </p:cNvPr>
            <p:cNvSpPr/>
            <p:nvPr/>
          </p:nvSpPr>
          <p:spPr>
            <a:xfrm>
              <a:off x="5586176" y="3635383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B7993E-4400-8374-79F1-965AD5086166}"/>
                </a:ext>
              </a:extLst>
            </p:cNvPr>
            <p:cNvSpPr txBox="1"/>
            <p:nvPr/>
          </p:nvSpPr>
          <p:spPr>
            <a:xfrm>
              <a:off x="5996966" y="3681477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E787897-A0E4-2ECA-0249-EBCE6384C86C}"/>
                </a:ext>
              </a:extLst>
            </p:cNvPr>
            <p:cNvSpPr/>
            <p:nvPr/>
          </p:nvSpPr>
          <p:spPr>
            <a:xfrm>
              <a:off x="5586176" y="39953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462591B-45D3-4CE9-6CE3-844E9A033F00}"/>
                </a:ext>
              </a:extLst>
            </p:cNvPr>
            <p:cNvSpPr/>
            <p:nvPr/>
          </p:nvSpPr>
          <p:spPr>
            <a:xfrm>
              <a:off x="6336577" y="39944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0F1A501-195E-D035-ED66-EBA3976D78B5}"/>
                </a:ext>
              </a:extLst>
            </p:cNvPr>
            <p:cNvSpPr/>
            <p:nvPr/>
          </p:nvSpPr>
          <p:spPr>
            <a:xfrm>
              <a:off x="5586172" y="43174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E4B16AD-D95A-9CD9-02DD-A9A7FC60A43B}"/>
                </a:ext>
              </a:extLst>
            </p:cNvPr>
            <p:cNvSpPr/>
            <p:nvPr/>
          </p:nvSpPr>
          <p:spPr>
            <a:xfrm>
              <a:off x="6336577" y="43165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A8245A-16CF-5DA0-433E-2EA341E7DEC7}"/>
                </a:ext>
              </a:extLst>
            </p:cNvPr>
            <p:cNvSpPr txBox="1"/>
            <p:nvPr/>
          </p:nvSpPr>
          <p:spPr>
            <a:xfrm>
              <a:off x="5541446" y="3989830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FD1E17-A646-B278-294F-D204CEC45AF0}"/>
                </a:ext>
              </a:extLst>
            </p:cNvPr>
            <p:cNvSpPr txBox="1"/>
            <p:nvPr/>
          </p:nvSpPr>
          <p:spPr>
            <a:xfrm>
              <a:off x="6336577" y="3982392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475D3E-748B-6B7C-FC1D-D3B1CC8D565B}"/>
                </a:ext>
              </a:extLst>
            </p:cNvPr>
            <p:cNvSpPr txBox="1"/>
            <p:nvPr/>
          </p:nvSpPr>
          <p:spPr>
            <a:xfrm>
              <a:off x="5541445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3F08DD-A89C-4AFD-87DC-026690392B7D}"/>
                </a:ext>
              </a:extLst>
            </p:cNvPr>
            <p:cNvSpPr txBox="1"/>
            <p:nvPr/>
          </p:nvSpPr>
          <p:spPr>
            <a:xfrm>
              <a:off x="6291849" y="4369210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EA961D-ECD2-C559-7488-243936D23260}"/>
                </a:ext>
              </a:extLst>
            </p:cNvPr>
            <p:cNvSpPr txBox="1"/>
            <p:nvPr/>
          </p:nvSpPr>
          <p:spPr>
            <a:xfrm>
              <a:off x="7064791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9499FE-28FE-4209-0E49-F43FD6E8BF60}"/>
                </a:ext>
              </a:extLst>
            </p:cNvPr>
            <p:cNvSpPr txBox="1"/>
            <p:nvPr/>
          </p:nvSpPr>
          <p:spPr>
            <a:xfrm>
              <a:off x="6651602" y="270993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66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51A45-E872-DD1E-9B80-260A1F02C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74FE5-3F50-AA56-2012-3820A8C3DE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Nudged Elastic Band like you’ve </a:t>
            </a:r>
            <a:r>
              <a:rPr lang="en-US" dirty="0" err="1"/>
              <a:t>NEBer</a:t>
            </a:r>
            <a:r>
              <a:rPr lang="en-US" dirty="0"/>
              <a:t> seen it before…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6E519-2F79-F9AA-5D00-E9F46B9D8824}"/>
              </a:ext>
            </a:extLst>
          </p:cNvPr>
          <p:cNvSpPr txBox="1"/>
          <p:nvPr/>
        </p:nvSpPr>
        <p:spPr>
          <a:xfrm>
            <a:off x="193731" y="941690"/>
            <a:ext cx="82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NEB implementation in LAMMPS is insufficient to implement high-throughput barrier calculations.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257535-8EDF-7EE0-AA4C-B348235C78C9}"/>
              </a:ext>
            </a:extLst>
          </p:cNvPr>
          <p:cNvGrpSpPr/>
          <p:nvPr/>
        </p:nvGrpSpPr>
        <p:grpSpPr>
          <a:xfrm>
            <a:off x="13235618" y="3395557"/>
            <a:ext cx="3434271" cy="2107715"/>
            <a:chOff x="5377978" y="2709939"/>
            <a:chExt cx="3434271" cy="210771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7495953-C731-CA65-8862-4403BC6B849C}"/>
                </a:ext>
              </a:extLst>
            </p:cNvPr>
            <p:cNvSpPr/>
            <p:nvPr/>
          </p:nvSpPr>
          <p:spPr>
            <a:xfrm>
              <a:off x="5377978" y="3075722"/>
              <a:ext cx="3434271" cy="1741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267794-054B-4417-C07D-F79F33CF392C}"/>
                </a:ext>
              </a:extLst>
            </p:cNvPr>
            <p:cNvSpPr/>
            <p:nvPr/>
          </p:nvSpPr>
          <p:spPr>
            <a:xfrm>
              <a:off x="5586172" y="3263572"/>
              <a:ext cx="3033553" cy="3230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EE7C43-90F4-27A5-4E35-B8CFABC490A2}"/>
                </a:ext>
              </a:extLst>
            </p:cNvPr>
            <p:cNvSpPr txBox="1"/>
            <p:nvPr/>
          </p:nvSpPr>
          <p:spPr>
            <a:xfrm>
              <a:off x="6635416" y="3266699"/>
              <a:ext cx="9925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Connection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7822E7C-70BD-6428-02DA-4CB45AF3081E}"/>
                </a:ext>
              </a:extLst>
            </p:cNvPr>
            <p:cNvSpPr/>
            <p:nvPr/>
          </p:nvSpPr>
          <p:spPr>
            <a:xfrm>
              <a:off x="7118916" y="3633921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9A5AB0-6C1C-93BB-9402-92A2C7781B1D}"/>
                </a:ext>
              </a:extLst>
            </p:cNvPr>
            <p:cNvSpPr txBox="1"/>
            <p:nvPr/>
          </p:nvSpPr>
          <p:spPr>
            <a:xfrm>
              <a:off x="7529706" y="3680015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058318-5FB8-FF68-DB78-96F01D2111AD}"/>
                </a:ext>
              </a:extLst>
            </p:cNvPr>
            <p:cNvSpPr/>
            <p:nvPr/>
          </p:nvSpPr>
          <p:spPr>
            <a:xfrm>
              <a:off x="7118916" y="39938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553E184-3AE6-C963-C068-DEB7B4638226}"/>
                </a:ext>
              </a:extLst>
            </p:cNvPr>
            <p:cNvSpPr/>
            <p:nvPr/>
          </p:nvSpPr>
          <p:spPr>
            <a:xfrm>
              <a:off x="7869317" y="39929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2C8948E-D6BA-39BE-2DD3-0A32B35E34ED}"/>
                </a:ext>
              </a:extLst>
            </p:cNvPr>
            <p:cNvSpPr/>
            <p:nvPr/>
          </p:nvSpPr>
          <p:spPr>
            <a:xfrm>
              <a:off x="7118912" y="43160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F2033FA-9F39-1B8D-C453-954BE1694794}"/>
                </a:ext>
              </a:extLst>
            </p:cNvPr>
            <p:cNvSpPr/>
            <p:nvPr/>
          </p:nvSpPr>
          <p:spPr>
            <a:xfrm>
              <a:off x="7869317" y="43151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10DA14-9F4C-3C81-9028-E42B5D04FDCA}"/>
                </a:ext>
              </a:extLst>
            </p:cNvPr>
            <p:cNvSpPr txBox="1"/>
            <p:nvPr/>
          </p:nvSpPr>
          <p:spPr>
            <a:xfrm>
              <a:off x="7074186" y="3988368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F625B7-2428-95C0-731F-CC179F1BB212}"/>
                </a:ext>
              </a:extLst>
            </p:cNvPr>
            <p:cNvSpPr txBox="1"/>
            <p:nvPr/>
          </p:nvSpPr>
          <p:spPr>
            <a:xfrm>
              <a:off x="7869317" y="3980930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769C26-548E-92E4-C3DD-1C7DD1936452}"/>
                </a:ext>
              </a:extLst>
            </p:cNvPr>
            <p:cNvSpPr txBox="1"/>
            <p:nvPr/>
          </p:nvSpPr>
          <p:spPr>
            <a:xfrm>
              <a:off x="7824589" y="4367748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DA9FA04-14FF-FE70-5A94-9D6C48440BA6}"/>
                </a:ext>
              </a:extLst>
            </p:cNvPr>
            <p:cNvSpPr/>
            <p:nvPr/>
          </p:nvSpPr>
          <p:spPr>
            <a:xfrm>
              <a:off x="5586176" y="3635383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85326B-CF9A-09AD-260F-477EEC6EB2D0}"/>
                </a:ext>
              </a:extLst>
            </p:cNvPr>
            <p:cNvSpPr txBox="1"/>
            <p:nvPr/>
          </p:nvSpPr>
          <p:spPr>
            <a:xfrm>
              <a:off x="5996966" y="3681477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748C557-4CDF-9D56-C255-41862B48C098}"/>
                </a:ext>
              </a:extLst>
            </p:cNvPr>
            <p:cNvSpPr/>
            <p:nvPr/>
          </p:nvSpPr>
          <p:spPr>
            <a:xfrm>
              <a:off x="5586176" y="39953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A0302F7-06E0-3B36-BD18-55898510AE74}"/>
                </a:ext>
              </a:extLst>
            </p:cNvPr>
            <p:cNvSpPr/>
            <p:nvPr/>
          </p:nvSpPr>
          <p:spPr>
            <a:xfrm>
              <a:off x="6336577" y="39944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C69C246-4013-1F39-4BAC-5591F64F2635}"/>
                </a:ext>
              </a:extLst>
            </p:cNvPr>
            <p:cNvSpPr/>
            <p:nvPr/>
          </p:nvSpPr>
          <p:spPr>
            <a:xfrm>
              <a:off x="5586172" y="43174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0A41253-D0C4-3F97-C9B2-BBBEBD020A78}"/>
                </a:ext>
              </a:extLst>
            </p:cNvPr>
            <p:cNvSpPr/>
            <p:nvPr/>
          </p:nvSpPr>
          <p:spPr>
            <a:xfrm>
              <a:off x="6336577" y="43165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E4EFB8-378D-F8A4-8BBA-6AA9AFBF8C3E}"/>
                </a:ext>
              </a:extLst>
            </p:cNvPr>
            <p:cNvSpPr txBox="1"/>
            <p:nvPr/>
          </p:nvSpPr>
          <p:spPr>
            <a:xfrm>
              <a:off x="5541446" y="3989830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42CD7D-A67D-C36E-D118-4909CA0C9D72}"/>
                </a:ext>
              </a:extLst>
            </p:cNvPr>
            <p:cNvSpPr txBox="1"/>
            <p:nvPr/>
          </p:nvSpPr>
          <p:spPr>
            <a:xfrm>
              <a:off x="6336577" y="3982392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F192BF-D36F-B19E-AB2A-A5B564CA5160}"/>
                </a:ext>
              </a:extLst>
            </p:cNvPr>
            <p:cNvSpPr txBox="1"/>
            <p:nvPr/>
          </p:nvSpPr>
          <p:spPr>
            <a:xfrm>
              <a:off x="5541445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E71FA1-C97E-8F7A-C42A-4F21C29A35F3}"/>
                </a:ext>
              </a:extLst>
            </p:cNvPr>
            <p:cNvSpPr txBox="1"/>
            <p:nvPr/>
          </p:nvSpPr>
          <p:spPr>
            <a:xfrm>
              <a:off x="6291849" y="4369210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BAB308-1847-BECC-FBA5-ED022DE7AEA9}"/>
                </a:ext>
              </a:extLst>
            </p:cNvPr>
            <p:cNvSpPr txBox="1"/>
            <p:nvPr/>
          </p:nvSpPr>
          <p:spPr>
            <a:xfrm>
              <a:off x="7064791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DD29CA4-F591-2222-F5FA-DB545FD530F3}"/>
                </a:ext>
              </a:extLst>
            </p:cNvPr>
            <p:cNvSpPr txBox="1"/>
            <p:nvPr/>
          </p:nvSpPr>
          <p:spPr>
            <a:xfrm>
              <a:off x="6651602" y="270993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8B5DB7-B6C1-A82B-28FD-6043BC13A083}"/>
              </a:ext>
            </a:extLst>
          </p:cNvPr>
          <p:cNvGrpSpPr/>
          <p:nvPr/>
        </p:nvGrpSpPr>
        <p:grpSpPr>
          <a:xfrm>
            <a:off x="4842298" y="3227935"/>
            <a:ext cx="1152164" cy="1152164"/>
            <a:chOff x="4279392" y="521208"/>
            <a:chExt cx="1874520" cy="18745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8DE22E-D35E-EEF1-B7A4-B68791DC29B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D89E1B-1CA7-19FD-73D5-901606165DD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199BDB-1C59-BCF6-A08C-CF31D617FFD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B5C965-863A-D169-8D6D-5937FCDC0748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E1114F-AF90-2B06-8F8C-CCFA2884E2AB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B32F53-EF17-5FDF-1E23-ECAFF2606C0A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DB20C1B-BEA3-0498-6F19-528E15BD3BC0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D7431D-BB9D-4EA4-EB5C-27A79FD8C9BB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1F4BC5D-7C1D-169D-1C6B-DF08EEAEDD6F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6DF3410-D0EC-A352-5D6D-78795075E2EA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F0B800-8A9B-3796-6DDF-9A850301C60F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52EA736-BF08-3759-B2D7-F24BD15AC05E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52BE8B-7BEA-9B1E-EAE6-2D8D4C005307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97F0E0A-6E60-EF3B-9E06-4D1CB1A13A21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5FB2EC-BD7A-A04C-8267-6118C5D6756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087E409-B418-D507-1D5F-E99F10A169AB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17ADDA-F884-58CA-B76C-E2D38309E5B0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CA2F46-8933-4C68-015B-AA6D4B59514D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1437173-C97E-75A3-7532-EF61E7D1A790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B4461E-8365-B909-87CA-60076216EDD4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DC632DC-50F5-D4EE-7CF0-21E7B77C9327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13793FB-634A-43A6-1FCE-4B1E9BA9D364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6566BFA-A53C-5503-3659-51FFFFDBCCEF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081929-0751-92EE-0FBC-3B00BC909074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4BA5236-CF42-DECB-7067-44011D7BF95E}"/>
              </a:ext>
            </a:extLst>
          </p:cNvPr>
          <p:cNvGrpSpPr/>
          <p:nvPr/>
        </p:nvGrpSpPr>
        <p:grpSpPr>
          <a:xfrm>
            <a:off x="7653269" y="3200312"/>
            <a:ext cx="1152164" cy="1152164"/>
            <a:chOff x="4279392" y="521208"/>
            <a:chExt cx="1874520" cy="18745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651DA47-8429-95B3-609F-F53C0F7B1576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A74659-76DA-2081-6F01-31E8AC769D24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5F37BA2-4E50-D37D-0A94-D6C1229BEA62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B1CAAB-ECC2-319D-05CB-4E519F32608E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47A124-34E5-3C6F-BA5F-16C442FD3C21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128060A-E502-2CC3-A09B-FD185F6A823D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E49C33B-31B9-24FC-2894-3D8ABB455B9B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D967C2-A7C0-F902-15E5-6D9C8E63922A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E4CD316-3F75-50A5-D0DF-42089C6AF593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8ED3341-06CC-0EF9-A1CE-58CF39849583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7C4E73-D1BB-C168-4213-1245F8A28F38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1C75C9-1A90-ADA6-B4BA-5640AD6C7858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1F0454-3B1C-56C9-4B12-A72DD1322CB7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63768E9-F39A-4797-BFFE-89598059B4D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D964273-FB54-9CB2-8421-B542FDC8C105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D636DB-F52C-68F6-ACA3-1BA147455E93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1C8B92B-83F7-03C5-22C7-6867D4A0A62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D69F18-2CD6-AA85-E59A-3B865E0707AC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9CF85D2-B5E4-E97C-0790-9719CC6E99ED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C8E6F78-DF64-BAFB-016E-4E1235DA92CC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AB14C0D-F555-3964-366D-B06820CB32B4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9C0D0C4-90C9-6623-C44C-83500353DC22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054C3AE-88B7-7A50-8A64-8D67679C6196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AA51CEF-06AC-B6CC-8CF7-1DF7D0AA2677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19198A1-37BD-11DB-EB1C-48F3B5AB51B7}"/>
              </a:ext>
            </a:extLst>
          </p:cNvPr>
          <p:cNvSpPr txBox="1"/>
          <p:nvPr/>
        </p:nvSpPr>
        <p:spPr>
          <a:xfrm>
            <a:off x="4907323" y="4406380"/>
            <a:ext cx="103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Initial State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530695-BC35-00D6-3B88-AFD9E1A4543A}"/>
              </a:ext>
            </a:extLst>
          </p:cNvPr>
          <p:cNvSpPr txBox="1"/>
          <p:nvPr/>
        </p:nvSpPr>
        <p:spPr>
          <a:xfrm>
            <a:off x="7825082" y="4390050"/>
            <a:ext cx="96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Final State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CA6A646-3ED0-0E5C-1040-93915A77C23D}"/>
              </a:ext>
            </a:extLst>
          </p:cNvPr>
          <p:cNvSpPr/>
          <p:nvPr/>
        </p:nvSpPr>
        <p:spPr>
          <a:xfrm>
            <a:off x="8148990" y="2853341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B3CB6B1-471B-3A64-FA05-A783A9167C58}"/>
              </a:ext>
            </a:extLst>
          </p:cNvPr>
          <p:cNvSpPr/>
          <p:nvPr/>
        </p:nvSpPr>
        <p:spPr>
          <a:xfrm>
            <a:off x="5309378" y="2867384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913C326-523A-E73B-8651-F5D0D90B531A}"/>
              </a:ext>
            </a:extLst>
          </p:cNvPr>
          <p:cNvSpPr txBox="1"/>
          <p:nvPr/>
        </p:nvSpPr>
        <p:spPr>
          <a:xfrm>
            <a:off x="132996" y="1835717"/>
            <a:ext cx="477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Initial NEB calculated between user-defined Initial and Final State.</a:t>
            </a:r>
          </a:p>
        </p:txBody>
      </p:sp>
    </p:spTree>
    <p:extLst>
      <p:ext uri="{BB962C8B-B14F-4D97-AF65-F5344CB8AC3E}">
        <p14:creationId xmlns:p14="http://schemas.microsoft.com/office/powerpoint/2010/main" val="145979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3682F-5158-17C7-7279-CC512B5174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074617" cy="669156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7AA29-7FBB-E997-2070-FCCE05D8B5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6384" y="1118856"/>
            <a:ext cx="8074616" cy="3467746"/>
          </a:xfrm>
        </p:spPr>
        <p:txBody>
          <a:bodyPr/>
          <a:lstStyle/>
          <a:p>
            <a:r>
              <a:rPr lang="en-US" sz="2000" b="1" dirty="0"/>
              <a:t>Motivation and context for the code development.</a:t>
            </a:r>
          </a:p>
          <a:p>
            <a:endParaRPr lang="en-US" sz="2000" b="1" dirty="0"/>
          </a:p>
          <a:p>
            <a:r>
              <a:rPr lang="en-US" sz="2000" b="1" dirty="0"/>
              <a:t>Main functionality (State Space Mapping and Redecoration)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Parallelization strategies</a:t>
            </a:r>
          </a:p>
          <a:p>
            <a:endParaRPr lang="en-US" sz="2000" b="1" dirty="0"/>
          </a:p>
          <a:p>
            <a:r>
              <a:rPr lang="en-US" sz="2000" b="1" dirty="0"/>
              <a:t>Worked examples.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655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DDD21-2152-600E-93FF-AC6C93E6D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B3725-6D4D-6E6A-F011-F6D37CAE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Nudged Elastic Band like you’ve </a:t>
            </a:r>
            <a:r>
              <a:rPr lang="en-US" dirty="0" err="1"/>
              <a:t>NEBer</a:t>
            </a:r>
            <a:r>
              <a:rPr lang="en-US" dirty="0"/>
              <a:t> seen it before…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84EC2-E144-0824-6AAD-9D0A21BC3CA5}"/>
              </a:ext>
            </a:extLst>
          </p:cNvPr>
          <p:cNvSpPr txBox="1"/>
          <p:nvPr/>
        </p:nvSpPr>
        <p:spPr>
          <a:xfrm>
            <a:off x="193731" y="941690"/>
            <a:ext cx="82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NEB implementation in LAMMPS is insufficient to implement high-throughput barrier calculations.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04CC4F-982B-C53D-5C2E-ABC73CB5F3B4}"/>
              </a:ext>
            </a:extLst>
          </p:cNvPr>
          <p:cNvGrpSpPr/>
          <p:nvPr/>
        </p:nvGrpSpPr>
        <p:grpSpPr>
          <a:xfrm>
            <a:off x="13235618" y="3395557"/>
            <a:ext cx="3434271" cy="2107715"/>
            <a:chOff x="5377978" y="2709939"/>
            <a:chExt cx="3434271" cy="210771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781E2AA-056D-D131-6CCB-1FD9F54E538F}"/>
                </a:ext>
              </a:extLst>
            </p:cNvPr>
            <p:cNvSpPr/>
            <p:nvPr/>
          </p:nvSpPr>
          <p:spPr>
            <a:xfrm>
              <a:off x="5377978" y="3075722"/>
              <a:ext cx="3434271" cy="1741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CBC3776-8962-403F-998D-83F3CFA0997B}"/>
                </a:ext>
              </a:extLst>
            </p:cNvPr>
            <p:cNvSpPr/>
            <p:nvPr/>
          </p:nvSpPr>
          <p:spPr>
            <a:xfrm>
              <a:off x="5586172" y="3263572"/>
              <a:ext cx="3033553" cy="3230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8F5DC-9DC4-3E45-E591-BD7F912AEAA2}"/>
                </a:ext>
              </a:extLst>
            </p:cNvPr>
            <p:cNvSpPr txBox="1"/>
            <p:nvPr/>
          </p:nvSpPr>
          <p:spPr>
            <a:xfrm>
              <a:off x="6635416" y="3266699"/>
              <a:ext cx="9925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Connection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AD8586C-CDEE-7EF2-F974-C7562C942291}"/>
                </a:ext>
              </a:extLst>
            </p:cNvPr>
            <p:cNvSpPr/>
            <p:nvPr/>
          </p:nvSpPr>
          <p:spPr>
            <a:xfrm>
              <a:off x="7118916" y="3633921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B65684-BBF2-4C89-151B-D8419A35767E}"/>
                </a:ext>
              </a:extLst>
            </p:cNvPr>
            <p:cNvSpPr txBox="1"/>
            <p:nvPr/>
          </p:nvSpPr>
          <p:spPr>
            <a:xfrm>
              <a:off x="7529706" y="3680015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632BD5D-E107-D963-D07E-87B3940BAF5D}"/>
                </a:ext>
              </a:extLst>
            </p:cNvPr>
            <p:cNvSpPr/>
            <p:nvPr/>
          </p:nvSpPr>
          <p:spPr>
            <a:xfrm>
              <a:off x="7118916" y="39938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F0427CE-717D-FF1F-5550-77F58424A881}"/>
                </a:ext>
              </a:extLst>
            </p:cNvPr>
            <p:cNvSpPr/>
            <p:nvPr/>
          </p:nvSpPr>
          <p:spPr>
            <a:xfrm>
              <a:off x="7869317" y="39929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CCB1190-711A-16D3-E88B-7FF155269F2D}"/>
                </a:ext>
              </a:extLst>
            </p:cNvPr>
            <p:cNvSpPr/>
            <p:nvPr/>
          </p:nvSpPr>
          <p:spPr>
            <a:xfrm>
              <a:off x="7118912" y="43160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4BEF0A3-F5D6-A394-8B11-8A286B9AA710}"/>
                </a:ext>
              </a:extLst>
            </p:cNvPr>
            <p:cNvSpPr/>
            <p:nvPr/>
          </p:nvSpPr>
          <p:spPr>
            <a:xfrm>
              <a:off x="7869317" y="43151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F71898-ABC3-5D5A-98B4-85DDF3B72BE7}"/>
                </a:ext>
              </a:extLst>
            </p:cNvPr>
            <p:cNvSpPr txBox="1"/>
            <p:nvPr/>
          </p:nvSpPr>
          <p:spPr>
            <a:xfrm>
              <a:off x="7074186" y="3988368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7ADCC5-4420-9C46-39A7-BC181C2F96C6}"/>
                </a:ext>
              </a:extLst>
            </p:cNvPr>
            <p:cNvSpPr txBox="1"/>
            <p:nvPr/>
          </p:nvSpPr>
          <p:spPr>
            <a:xfrm>
              <a:off x="7869317" y="3980930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EA6A26-FA33-0131-583A-030DC5309726}"/>
                </a:ext>
              </a:extLst>
            </p:cNvPr>
            <p:cNvSpPr txBox="1"/>
            <p:nvPr/>
          </p:nvSpPr>
          <p:spPr>
            <a:xfrm>
              <a:off x="7824589" y="4367748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839CF87-DA5D-DC37-05B1-89177DB521DD}"/>
                </a:ext>
              </a:extLst>
            </p:cNvPr>
            <p:cNvSpPr/>
            <p:nvPr/>
          </p:nvSpPr>
          <p:spPr>
            <a:xfrm>
              <a:off x="5586176" y="3635383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60D23C-AD61-B500-4C31-6F477B6D87FD}"/>
                </a:ext>
              </a:extLst>
            </p:cNvPr>
            <p:cNvSpPr txBox="1"/>
            <p:nvPr/>
          </p:nvSpPr>
          <p:spPr>
            <a:xfrm>
              <a:off x="5996966" y="3681477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62F62FB-E167-B466-2789-B6BE44806AAA}"/>
                </a:ext>
              </a:extLst>
            </p:cNvPr>
            <p:cNvSpPr/>
            <p:nvPr/>
          </p:nvSpPr>
          <p:spPr>
            <a:xfrm>
              <a:off x="5586176" y="39953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548DF0D-279F-AACD-4E37-F3D48074C06E}"/>
                </a:ext>
              </a:extLst>
            </p:cNvPr>
            <p:cNvSpPr/>
            <p:nvPr/>
          </p:nvSpPr>
          <p:spPr>
            <a:xfrm>
              <a:off x="6336577" y="39944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B5C97A8-AD1D-E0F7-989E-53BCBE06ED25}"/>
                </a:ext>
              </a:extLst>
            </p:cNvPr>
            <p:cNvSpPr/>
            <p:nvPr/>
          </p:nvSpPr>
          <p:spPr>
            <a:xfrm>
              <a:off x="5586172" y="43174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E2A6E86-45DB-8F0A-9F11-96E0135EFF50}"/>
                </a:ext>
              </a:extLst>
            </p:cNvPr>
            <p:cNvSpPr/>
            <p:nvPr/>
          </p:nvSpPr>
          <p:spPr>
            <a:xfrm>
              <a:off x="6336577" y="43165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8E5CE2-19E4-DAC5-F9A9-39170CDEBC80}"/>
                </a:ext>
              </a:extLst>
            </p:cNvPr>
            <p:cNvSpPr txBox="1"/>
            <p:nvPr/>
          </p:nvSpPr>
          <p:spPr>
            <a:xfrm>
              <a:off x="5541446" y="3989830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F80E8-24FE-986D-58B3-591892531B59}"/>
                </a:ext>
              </a:extLst>
            </p:cNvPr>
            <p:cNvSpPr txBox="1"/>
            <p:nvPr/>
          </p:nvSpPr>
          <p:spPr>
            <a:xfrm>
              <a:off x="6336577" y="3982392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14D17B-383D-BC23-2C25-43CFFD8E5F67}"/>
                </a:ext>
              </a:extLst>
            </p:cNvPr>
            <p:cNvSpPr txBox="1"/>
            <p:nvPr/>
          </p:nvSpPr>
          <p:spPr>
            <a:xfrm>
              <a:off x="5541445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79615C-94B6-498A-4A47-0659AFD44610}"/>
                </a:ext>
              </a:extLst>
            </p:cNvPr>
            <p:cNvSpPr txBox="1"/>
            <p:nvPr/>
          </p:nvSpPr>
          <p:spPr>
            <a:xfrm>
              <a:off x="6291849" y="4369210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A29B458-5FAF-759F-0364-C2756286D3AE}"/>
                </a:ext>
              </a:extLst>
            </p:cNvPr>
            <p:cNvSpPr txBox="1"/>
            <p:nvPr/>
          </p:nvSpPr>
          <p:spPr>
            <a:xfrm>
              <a:off x="7064791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4CAE0C-71FE-4115-1D2D-C4EB0B9CB99F}"/>
                </a:ext>
              </a:extLst>
            </p:cNvPr>
            <p:cNvSpPr txBox="1"/>
            <p:nvPr/>
          </p:nvSpPr>
          <p:spPr>
            <a:xfrm>
              <a:off x="6651602" y="270993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EDA1A-D603-85DA-C975-A0A39FC26F23}"/>
              </a:ext>
            </a:extLst>
          </p:cNvPr>
          <p:cNvGrpSpPr/>
          <p:nvPr/>
        </p:nvGrpSpPr>
        <p:grpSpPr>
          <a:xfrm>
            <a:off x="4842298" y="3227935"/>
            <a:ext cx="1152164" cy="1152164"/>
            <a:chOff x="4279392" y="521208"/>
            <a:chExt cx="1874520" cy="18745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86E3A2-17FF-C30D-41E5-FA499AF0BFA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6EEA14-D155-89E5-F123-DF9E55E0C0D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E3E418-E9C5-5D34-A9C4-8E3B79383BC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19C1BA-8F05-1250-F418-B6A30D42CFE8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F0F412E-7025-DB5E-6C32-E780E24CB4C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A8CE14-3BFF-4E58-B71A-DACF3AC28B1A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D00CCD-4CB8-07BC-3351-D7CD09E05A3D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C1C1603-0590-5BA4-1367-CC8E8F63E3A9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FCF762-91C0-46C9-42AC-5915E0295A27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4FB6686-671B-4799-725A-D61BBCB29342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D913BB-E9BF-4C6F-405F-45B89DB3257A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1D0E48-07E7-AE8E-4A4D-74B98EAEBAF3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B2AEF0-A0BE-F6BD-F6CC-A4A9D61933FB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C2B0350-9A46-6684-E94C-DD891AB98010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D1BCD9-D025-D141-BC9E-63F5A52ED227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4E5AAD-F896-EAF0-8FE7-E2187AE70180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DD1FAB8-52C0-FC52-09AF-7B97345EC13E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72FF98A-94B0-1D97-ED23-654378668304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4090698-C15D-FD40-23AC-4DFCBA061CC4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BF6765C-9E64-3B8D-F3E5-D1E63704168A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0078F68-0E97-3D8C-13AF-313122CF0FF1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04879-5EFA-9093-5FCF-F62825190A78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83733FB-E1EC-D7C7-C7DD-8EB8EE5681FB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08BCAE9-2249-05BE-C489-C8EBED758C7C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8B1C7E-7DD1-44E3-75A3-5793CDB0255B}"/>
              </a:ext>
            </a:extLst>
          </p:cNvPr>
          <p:cNvGrpSpPr/>
          <p:nvPr/>
        </p:nvGrpSpPr>
        <p:grpSpPr>
          <a:xfrm>
            <a:off x="7653269" y="3200312"/>
            <a:ext cx="1152164" cy="1152164"/>
            <a:chOff x="4279392" y="521208"/>
            <a:chExt cx="1874520" cy="18745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412A656-9E6F-B964-E9BC-34F3B8B13FEC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2B3EBB4-CCE3-3931-A112-AF246BDA07B5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9773B4A-345A-3C8B-F27B-7B014798FE12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E803A6F-4F4E-4A54-F9C3-ABE8440BC99C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71D4DEC-8CC5-664E-4778-B0208E2CE3A4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7D865EB-5504-D823-3F44-A42CA01E23A6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98F6249-17F8-7386-ADEC-5FDBBD06C305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6B74694-1F48-1ED5-9C17-567664126188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0E617A6-6870-1C35-8CFB-CDE36F41F646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A10177-F6E7-2CC8-2D9C-6BF5BC4985E9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E16F858-C322-29C2-CB5B-E67E49B7589C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823D49-11F8-E8F9-6C8E-7E1558D1B1C5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4D401E-3598-83F9-B645-C49C61CD3E79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A3CFCC1-040B-27AA-5B9A-F83094AF63C1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A4BA2A3-212E-1EF6-E900-5E12700ECE31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0F86DC2-9D35-1A05-061B-407B9AEE7503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7B09D9C-32B0-2560-B2F7-EEF2D8B8E2E6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F0CF699-10F7-7D7B-EE48-3A7B1C5B13C0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CC48920-29E2-A452-0268-CA554C084EF4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CBB6E87-7EE1-BEF1-5D44-C841E6556175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2C3EF84-F383-2011-0F2B-DA5B6BE337F2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2F3C2AE-1A43-B46C-9118-2609E17150A6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66D43DE-B964-EF67-E1A9-CFF225C062BC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AD16DEA-43A3-2549-A949-978C09B14D9D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CECE4E7-6A8E-22F3-E0D1-CA687FCA83FD}"/>
              </a:ext>
            </a:extLst>
          </p:cNvPr>
          <p:cNvSpPr txBox="1"/>
          <p:nvPr/>
        </p:nvSpPr>
        <p:spPr>
          <a:xfrm>
            <a:off x="4907323" y="4406380"/>
            <a:ext cx="103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Initial State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F56178-C295-A37C-292F-E70BD1FACAA8}"/>
              </a:ext>
            </a:extLst>
          </p:cNvPr>
          <p:cNvSpPr txBox="1"/>
          <p:nvPr/>
        </p:nvSpPr>
        <p:spPr>
          <a:xfrm>
            <a:off x="7825082" y="4390050"/>
            <a:ext cx="96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Final State</a:t>
            </a: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4DF00366-2BBD-1048-4CC2-C3D36E0D5B8F}"/>
              </a:ext>
            </a:extLst>
          </p:cNvPr>
          <p:cNvSpPr/>
          <p:nvPr/>
        </p:nvSpPr>
        <p:spPr>
          <a:xfrm>
            <a:off x="5424595" y="1610846"/>
            <a:ext cx="2878667" cy="1386656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63C612A-1FAB-B8AB-B7B2-EC006B8C3EC6}"/>
              </a:ext>
            </a:extLst>
          </p:cNvPr>
          <p:cNvSpPr/>
          <p:nvPr/>
        </p:nvSpPr>
        <p:spPr>
          <a:xfrm>
            <a:off x="8148990" y="2853341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43210D5-D8F0-357B-5A99-C55F37EB9AFC}"/>
              </a:ext>
            </a:extLst>
          </p:cNvPr>
          <p:cNvSpPr/>
          <p:nvPr/>
        </p:nvSpPr>
        <p:spPr>
          <a:xfrm>
            <a:off x="5309378" y="2867384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B3D42D2-0818-C684-A8E3-9A16CD33F389}"/>
              </a:ext>
            </a:extLst>
          </p:cNvPr>
          <p:cNvSpPr/>
          <p:nvPr/>
        </p:nvSpPr>
        <p:spPr>
          <a:xfrm>
            <a:off x="5648812" y="2423841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0033A15-694E-1195-C994-1BBB0857D8FC}"/>
              </a:ext>
            </a:extLst>
          </p:cNvPr>
          <p:cNvSpPr/>
          <p:nvPr/>
        </p:nvSpPr>
        <p:spPr>
          <a:xfrm>
            <a:off x="5932729" y="2027565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4D91FCA-8327-CEB2-E439-FBDBA39CE5A1}"/>
              </a:ext>
            </a:extLst>
          </p:cNvPr>
          <p:cNvSpPr/>
          <p:nvPr/>
        </p:nvSpPr>
        <p:spPr>
          <a:xfrm>
            <a:off x="6376419" y="1636025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BE68251-FC8D-454D-619F-B20A44D9427D}"/>
              </a:ext>
            </a:extLst>
          </p:cNvPr>
          <p:cNvSpPr/>
          <p:nvPr/>
        </p:nvSpPr>
        <p:spPr>
          <a:xfrm>
            <a:off x="6655325" y="1529000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CB53EC7-3628-09D0-DB89-8AA704C8C640}"/>
              </a:ext>
            </a:extLst>
          </p:cNvPr>
          <p:cNvSpPr/>
          <p:nvPr/>
        </p:nvSpPr>
        <p:spPr>
          <a:xfrm>
            <a:off x="6934231" y="1608897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5AAA943-EDC9-828A-663F-1B974551C56E}"/>
              </a:ext>
            </a:extLst>
          </p:cNvPr>
          <p:cNvSpPr/>
          <p:nvPr/>
        </p:nvSpPr>
        <p:spPr>
          <a:xfrm>
            <a:off x="7236114" y="1856694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F653A0-F07B-40BA-399B-B38AC8D6C308}"/>
              </a:ext>
            </a:extLst>
          </p:cNvPr>
          <p:cNvSpPr/>
          <p:nvPr/>
        </p:nvSpPr>
        <p:spPr>
          <a:xfrm>
            <a:off x="7463378" y="2097690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BAECEF3-14A0-80B9-AA90-C4F508934C6B}"/>
              </a:ext>
            </a:extLst>
          </p:cNvPr>
          <p:cNvSpPr/>
          <p:nvPr/>
        </p:nvSpPr>
        <p:spPr>
          <a:xfrm>
            <a:off x="7800241" y="2466947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FF5E94-C417-DEDF-05E0-A21601ECC27B}"/>
              </a:ext>
            </a:extLst>
          </p:cNvPr>
          <p:cNvSpPr txBox="1"/>
          <p:nvPr/>
        </p:nvSpPr>
        <p:spPr>
          <a:xfrm>
            <a:off x="132996" y="1835717"/>
            <a:ext cx="477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Initial NEB calculated between user-defined Initial and Final State.</a:t>
            </a:r>
          </a:p>
        </p:txBody>
      </p:sp>
    </p:spTree>
    <p:extLst>
      <p:ext uri="{BB962C8B-B14F-4D97-AF65-F5344CB8AC3E}">
        <p14:creationId xmlns:p14="http://schemas.microsoft.com/office/powerpoint/2010/main" val="123181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7AB91-8BED-0C5B-25C9-0A8AB44AF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3DC37-6380-8E1C-2514-DAF31965B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Nudged Elastic Band like you’ve </a:t>
            </a:r>
            <a:r>
              <a:rPr lang="en-US" dirty="0" err="1"/>
              <a:t>NEBer</a:t>
            </a:r>
            <a:r>
              <a:rPr lang="en-US" dirty="0"/>
              <a:t> seen it before…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60283-ED1C-7E90-2306-6E33B4AFA03C}"/>
              </a:ext>
            </a:extLst>
          </p:cNvPr>
          <p:cNvSpPr txBox="1"/>
          <p:nvPr/>
        </p:nvSpPr>
        <p:spPr>
          <a:xfrm>
            <a:off x="193731" y="941690"/>
            <a:ext cx="82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NEB implementation in LAMMPS is insufficient to implement high-throughput barrier calculations.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878E8D-48F9-1766-07B6-BA8915D9438A}"/>
              </a:ext>
            </a:extLst>
          </p:cNvPr>
          <p:cNvGrpSpPr/>
          <p:nvPr/>
        </p:nvGrpSpPr>
        <p:grpSpPr>
          <a:xfrm>
            <a:off x="13235618" y="3395557"/>
            <a:ext cx="3434271" cy="2107715"/>
            <a:chOff x="5377978" y="2709939"/>
            <a:chExt cx="3434271" cy="210771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79B9960-3BE1-3FFF-EC10-274466295954}"/>
                </a:ext>
              </a:extLst>
            </p:cNvPr>
            <p:cNvSpPr/>
            <p:nvPr/>
          </p:nvSpPr>
          <p:spPr>
            <a:xfrm>
              <a:off x="5377978" y="3075722"/>
              <a:ext cx="3434271" cy="1741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403A664-52F0-0BB0-B5AA-C8B66D84FFA5}"/>
                </a:ext>
              </a:extLst>
            </p:cNvPr>
            <p:cNvSpPr/>
            <p:nvPr/>
          </p:nvSpPr>
          <p:spPr>
            <a:xfrm>
              <a:off x="5586172" y="3263572"/>
              <a:ext cx="3033553" cy="3230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FA5BD1-EC95-66BB-E15B-179F5470A355}"/>
                </a:ext>
              </a:extLst>
            </p:cNvPr>
            <p:cNvSpPr txBox="1"/>
            <p:nvPr/>
          </p:nvSpPr>
          <p:spPr>
            <a:xfrm>
              <a:off x="6635416" y="3266699"/>
              <a:ext cx="9925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Connection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A0A15E1-0D2F-50BB-7B73-4145797A2CFA}"/>
                </a:ext>
              </a:extLst>
            </p:cNvPr>
            <p:cNvSpPr/>
            <p:nvPr/>
          </p:nvSpPr>
          <p:spPr>
            <a:xfrm>
              <a:off x="7118916" y="3633921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890AD2-3401-4860-00F8-B57504C5B9EC}"/>
                </a:ext>
              </a:extLst>
            </p:cNvPr>
            <p:cNvSpPr txBox="1"/>
            <p:nvPr/>
          </p:nvSpPr>
          <p:spPr>
            <a:xfrm>
              <a:off x="7529706" y="3680015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00EE83-C262-EBD2-DC22-B64ADBC96EA0}"/>
                </a:ext>
              </a:extLst>
            </p:cNvPr>
            <p:cNvSpPr/>
            <p:nvPr/>
          </p:nvSpPr>
          <p:spPr>
            <a:xfrm>
              <a:off x="7118916" y="39938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A08C5A3-58F4-94E6-7971-65139CEDE305}"/>
                </a:ext>
              </a:extLst>
            </p:cNvPr>
            <p:cNvSpPr/>
            <p:nvPr/>
          </p:nvSpPr>
          <p:spPr>
            <a:xfrm>
              <a:off x="7869317" y="39929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FBED79F-FF01-C006-A039-3195CDDFF761}"/>
                </a:ext>
              </a:extLst>
            </p:cNvPr>
            <p:cNvSpPr/>
            <p:nvPr/>
          </p:nvSpPr>
          <p:spPr>
            <a:xfrm>
              <a:off x="7118912" y="43160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F40176F-7487-CA7F-10A6-209007F3E5DC}"/>
                </a:ext>
              </a:extLst>
            </p:cNvPr>
            <p:cNvSpPr/>
            <p:nvPr/>
          </p:nvSpPr>
          <p:spPr>
            <a:xfrm>
              <a:off x="7869317" y="43151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E0BE24-FADA-3E23-988C-8CFF4AE9CAD0}"/>
                </a:ext>
              </a:extLst>
            </p:cNvPr>
            <p:cNvSpPr txBox="1"/>
            <p:nvPr/>
          </p:nvSpPr>
          <p:spPr>
            <a:xfrm>
              <a:off x="7074186" y="3988368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AEF17F-C159-4032-BE51-FC186EF3F2E0}"/>
                </a:ext>
              </a:extLst>
            </p:cNvPr>
            <p:cNvSpPr txBox="1"/>
            <p:nvPr/>
          </p:nvSpPr>
          <p:spPr>
            <a:xfrm>
              <a:off x="7869317" y="3980930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083357-CD2F-64B7-56D3-22706D5EDD1A}"/>
                </a:ext>
              </a:extLst>
            </p:cNvPr>
            <p:cNvSpPr txBox="1"/>
            <p:nvPr/>
          </p:nvSpPr>
          <p:spPr>
            <a:xfrm>
              <a:off x="7824589" y="4367748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7BDA05E-C106-F2DB-8564-33F03A4D19F7}"/>
                </a:ext>
              </a:extLst>
            </p:cNvPr>
            <p:cNvSpPr/>
            <p:nvPr/>
          </p:nvSpPr>
          <p:spPr>
            <a:xfrm>
              <a:off x="5586176" y="3635383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86B815-CD5D-B368-5FAE-5C1F5CE25E04}"/>
                </a:ext>
              </a:extLst>
            </p:cNvPr>
            <p:cNvSpPr txBox="1"/>
            <p:nvPr/>
          </p:nvSpPr>
          <p:spPr>
            <a:xfrm>
              <a:off x="5996966" y="3681477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BD9AFB1-084A-D4D4-6580-D9A23B9B66BB}"/>
                </a:ext>
              </a:extLst>
            </p:cNvPr>
            <p:cNvSpPr/>
            <p:nvPr/>
          </p:nvSpPr>
          <p:spPr>
            <a:xfrm>
              <a:off x="5586176" y="39953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A1A6C3E-F017-2F65-D388-565D1E1037EC}"/>
                </a:ext>
              </a:extLst>
            </p:cNvPr>
            <p:cNvSpPr/>
            <p:nvPr/>
          </p:nvSpPr>
          <p:spPr>
            <a:xfrm>
              <a:off x="6336577" y="39944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95C8A08-A9FE-DAD5-1959-5CAB9CC55944}"/>
                </a:ext>
              </a:extLst>
            </p:cNvPr>
            <p:cNvSpPr/>
            <p:nvPr/>
          </p:nvSpPr>
          <p:spPr>
            <a:xfrm>
              <a:off x="5586172" y="43174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FD7F618-DB7F-BDD5-C680-037E8381BCD4}"/>
                </a:ext>
              </a:extLst>
            </p:cNvPr>
            <p:cNvSpPr/>
            <p:nvPr/>
          </p:nvSpPr>
          <p:spPr>
            <a:xfrm>
              <a:off x="6336577" y="43165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C8D27A-E32C-D860-4379-AB7FFA9B77FF}"/>
                </a:ext>
              </a:extLst>
            </p:cNvPr>
            <p:cNvSpPr txBox="1"/>
            <p:nvPr/>
          </p:nvSpPr>
          <p:spPr>
            <a:xfrm>
              <a:off x="5541446" y="3989830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0808C3-80AF-F371-3DE7-D1494EF30592}"/>
                </a:ext>
              </a:extLst>
            </p:cNvPr>
            <p:cNvSpPr txBox="1"/>
            <p:nvPr/>
          </p:nvSpPr>
          <p:spPr>
            <a:xfrm>
              <a:off x="6336577" y="3982392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9CBC8F-CDF0-9081-F4E1-F16363A7FFE6}"/>
                </a:ext>
              </a:extLst>
            </p:cNvPr>
            <p:cNvSpPr txBox="1"/>
            <p:nvPr/>
          </p:nvSpPr>
          <p:spPr>
            <a:xfrm>
              <a:off x="5541445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8959CD-1C7F-6A43-2A67-291DFED072BC}"/>
                </a:ext>
              </a:extLst>
            </p:cNvPr>
            <p:cNvSpPr txBox="1"/>
            <p:nvPr/>
          </p:nvSpPr>
          <p:spPr>
            <a:xfrm>
              <a:off x="6291849" y="4369210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D86547-34C4-87DF-FBA7-36B7C4211883}"/>
                </a:ext>
              </a:extLst>
            </p:cNvPr>
            <p:cNvSpPr txBox="1"/>
            <p:nvPr/>
          </p:nvSpPr>
          <p:spPr>
            <a:xfrm>
              <a:off x="7064791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5E85BB-4254-8E43-F568-4F7452CC5E56}"/>
                </a:ext>
              </a:extLst>
            </p:cNvPr>
            <p:cNvSpPr txBox="1"/>
            <p:nvPr/>
          </p:nvSpPr>
          <p:spPr>
            <a:xfrm>
              <a:off x="6651602" y="270993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10A000C-D9B4-9FB8-E6CB-EAA63B0F132F}"/>
              </a:ext>
            </a:extLst>
          </p:cNvPr>
          <p:cNvGrpSpPr/>
          <p:nvPr/>
        </p:nvGrpSpPr>
        <p:grpSpPr>
          <a:xfrm>
            <a:off x="4842298" y="3227935"/>
            <a:ext cx="1152164" cy="1152164"/>
            <a:chOff x="4279392" y="521208"/>
            <a:chExt cx="1874520" cy="18745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934F19-CD1E-A438-FA88-A7B63984F9B5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76B1D0-E355-A54E-C38B-8DB4429BC629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13477D-E64A-50C3-0085-46ADD2BB046A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6C097C-2BE0-800C-B100-AA6750CEED5B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3C7D50-35B2-E943-F660-20DA2186D898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F4E2C0-6599-2B0E-1774-A3ECE7F99EE2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2A91A45-C195-66DC-0E16-222A5AC8E470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1C0858B-D407-F94E-21A1-965C420CEDA4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0EBD5D6-1548-9B6C-2B81-FF0C39DF7AA2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6F0201B-5C75-1FC9-B435-7E6DB7701C2F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2C9979-CAEF-ED41-FEDE-1490D9EC0F58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A0ABF9-3721-819A-C8B4-27B71DEBBF92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5DDDC3A-83DD-4A2A-FD39-FB82FC093F44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960BCE0-FA38-9FF4-F037-34CA396B834E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B8A632-DBA4-8B7F-8A00-AF4C1F91789C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711741D-1FB1-1367-E764-3232963AF387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E9E6CDD-7EC4-F400-D87D-F014FFDA8D6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F61F0A1-63FB-E42A-E714-04DE1217A22B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0339E0-C3F9-9854-CA7A-422CDC1103FC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B368A1F-563C-D2AD-7BD3-C00932A4095C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51805AF-5E75-EE1C-C045-CA983E96E5B3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03DD72-D97F-E12F-D123-8FC768903F1B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D6F2E0A-2E6C-C905-C4A7-E99BF5EE580B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FCC6EA-07C1-8238-3DCA-A16074A84025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FB5E94-3447-F13A-FCA7-403DE8D2D09C}"/>
              </a:ext>
            </a:extLst>
          </p:cNvPr>
          <p:cNvGrpSpPr/>
          <p:nvPr/>
        </p:nvGrpSpPr>
        <p:grpSpPr>
          <a:xfrm>
            <a:off x="7653269" y="3200312"/>
            <a:ext cx="1152164" cy="1152164"/>
            <a:chOff x="4279392" y="521208"/>
            <a:chExt cx="1874520" cy="18745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C81ACA1-25A2-768C-DF52-93656FFA679F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C38FF38-2F65-70E3-2473-0EA21C3A606C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D4B730-8804-47E4-A615-20D450FBD8E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B3B325-F731-2FD6-0826-CF4F13B8F7F0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D3A61D8-34F2-208B-9B00-5A2A27D6E13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B44BB01-4317-877B-E133-C4BE5BBB7B3D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C346E6-2BE0-9627-5D5D-753D85801530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C6517B-B4C8-E358-3318-9F04105D43F4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12AAC9-6AEB-9A47-0E1E-838715CEBA9B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1F4D6FA-C788-B856-3EE6-D1D6BDCCDB5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5DB18B-4711-B283-4E06-ED818233DCD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E0CD87-DD0A-5051-17D3-1E89E1E1E410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7742105-A8A9-FA00-A8A6-53F0F04C25C5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9854A87-559D-A3DF-B0F5-6994863D6584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0D821EB-01B9-EC21-8E5B-EC907EA566B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E50EA7-F63E-9D54-A731-C569D81366C9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42F5675-275F-8320-C5AC-37282DDE8829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4E590A-79AE-021B-7A1C-95C54381FFAF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E064864-2AD4-79BB-F1CF-EA4BE83E71D6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E85C603-5E62-1278-79D5-335EF8E6FBB7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CF33433-C5DF-B5B9-186B-0B23C8E9ECDC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2193C1D-1083-8932-5904-E947E4FD07AB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A7014B7-DDB5-C23E-5F6E-5621C6C9E6D7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FC74AF-5E8A-9A93-DDC8-8CD0B4F3928A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D8108C3-1CD4-5D5B-E4D2-659BB717A718}"/>
              </a:ext>
            </a:extLst>
          </p:cNvPr>
          <p:cNvGrpSpPr/>
          <p:nvPr/>
        </p:nvGrpSpPr>
        <p:grpSpPr>
          <a:xfrm>
            <a:off x="6265140" y="3227934"/>
            <a:ext cx="1152164" cy="1152164"/>
            <a:chOff x="4279392" y="521208"/>
            <a:chExt cx="1874520" cy="187452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5FE415E-20E3-7073-1FAC-DA77A74EDF51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DC5DD3D-E415-9F41-5B32-ACD8405D46D3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CDD1FBD-BA19-F9BF-E0B3-3CD3919A0780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48FAD4A-F8E9-BCB4-D3C2-C18C77EF9762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17FAC85-0B48-B0A7-3A9B-A39215679E2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0FEE333-E4A8-CBFC-DEE7-332932189E98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6555E81-85FE-69AC-8752-4A132AD20D2E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C61836-16E0-806B-0588-CB9ED0860064}"/>
                </a:ext>
              </a:extLst>
            </p:cNvPr>
            <p:cNvSpPr/>
            <p:nvPr/>
          </p:nvSpPr>
          <p:spPr>
            <a:xfrm>
              <a:off x="5394244" y="90919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83CB3F8-0A4E-D897-03BE-295E755EE20A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DB657A9-A0FC-E7A7-1F18-61703747932C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EDD2AE8-5ECA-1D99-6D19-9831C97F52A5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186ED56-43D1-DB3E-B003-DE9C781AE275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6ED0129-8B37-C55C-63B2-BD1A65A6F32D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CEADC82-2F52-3ACD-CA67-3B5E30A35933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D15D820-15FB-EE19-3AF0-3D49794D34AB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AB7FD87-95E5-195C-7CA7-C85DD400541E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EF09FDD-E09F-82A5-D82C-01490D7A0A23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D950B95-C48B-6F07-29BF-7C3042F4FDD3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3843557-3909-5492-B18A-BB2093D7C2CD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CD98130-EA22-0A36-DAC1-42F2B8BEBC88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001CE51-FBA9-55F9-BDBD-F877BD4BEBC9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7BA320C-0DA8-E89F-A5CA-6B811FED9FD9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3594B2F-FF77-96C1-D3D5-4DC45D05643D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BE3320D-C3F7-7EE8-DD8C-83FA585E3513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A1D2F72-9E38-5E8B-C88A-45E1E2A93C55}"/>
              </a:ext>
            </a:extLst>
          </p:cNvPr>
          <p:cNvSpPr txBox="1"/>
          <p:nvPr/>
        </p:nvSpPr>
        <p:spPr>
          <a:xfrm>
            <a:off x="4907323" y="4406380"/>
            <a:ext cx="103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State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E01C4-B3BC-16C5-849F-D661E8A8158F}"/>
              </a:ext>
            </a:extLst>
          </p:cNvPr>
          <p:cNvSpPr txBox="1"/>
          <p:nvPr/>
        </p:nvSpPr>
        <p:spPr>
          <a:xfrm>
            <a:off x="7825082" y="4390050"/>
            <a:ext cx="96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State</a:t>
            </a: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C6B46FB7-F4AA-11E5-7A7B-2625B6341B9E}"/>
              </a:ext>
            </a:extLst>
          </p:cNvPr>
          <p:cNvSpPr/>
          <p:nvPr/>
        </p:nvSpPr>
        <p:spPr>
          <a:xfrm>
            <a:off x="5424595" y="1610846"/>
            <a:ext cx="2878667" cy="1386656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7F08A71-80CF-D05C-B290-CBBB03BFC7AB}"/>
              </a:ext>
            </a:extLst>
          </p:cNvPr>
          <p:cNvSpPr/>
          <p:nvPr/>
        </p:nvSpPr>
        <p:spPr>
          <a:xfrm>
            <a:off x="8148990" y="2853341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87C070F-64E0-15E7-CBCC-C84F6913BB33}"/>
              </a:ext>
            </a:extLst>
          </p:cNvPr>
          <p:cNvSpPr/>
          <p:nvPr/>
        </p:nvSpPr>
        <p:spPr>
          <a:xfrm>
            <a:off x="5309378" y="2867384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5234364-E93C-545B-A581-6F890EB7BBBF}"/>
              </a:ext>
            </a:extLst>
          </p:cNvPr>
          <p:cNvSpPr/>
          <p:nvPr/>
        </p:nvSpPr>
        <p:spPr>
          <a:xfrm>
            <a:off x="5648812" y="2423841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F86707-0B2B-3F3E-F037-71427AB02B8E}"/>
              </a:ext>
            </a:extLst>
          </p:cNvPr>
          <p:cNvSpPr/>
          <p:nvPr/>
        </p:nvSpPr>
        <p:spPr>
          <a:xfrm>
            <a:off x="5932729" y="2027565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98096A6-D3EF-61EC-40A6-7C122325A2FF}"/>
              </a:ext>
            </a:extLst>
          </p:cNvPr>
          <p:cNvSpPr/>
          <p:nvPr/>
        </p:nvSpPr>
        <p:spPr>
          <a:xfrm>
            <a:off x="6376419" y="1636025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31628CC-7368-43E6-6F40-6564E2E5031B}"/>
              </a:ext>
            </a:extLst>
          </p:cNvPr>
          <p:cNvSpPr/>
          <p:nvPr/>
        </p:nvSpPr>
        <p:spPr>
          <a:xfrm>
            <a:off x="6655325" y="1529000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CBFC182-9736-4E70-F55A-47D5EC1D4A59}"/>
              </a:ext>
            </a:extLst>
          </p:cNvPr>
          <p:cNvSpPr/>
          <p:nvPr/>
        </p:nvSpPr>
        <p:spPr>
          <a:xfrm>
            <a:off x="6934231" y="1608897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CF87F09-7EC6-B6D4-7F08-447C810D7FCF}"/>
              </a:ext>
            </a:extLst>
          </p:cNvPr>
          <p:cNvSpPr/>
          <p:nvPr/>
        </p:nvSpPr>
        <p:spPr>
          <a:xfrm>
            <a:off x="7236114" y="1856694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F08DAE4-64E2-9B3F-4BD6-BE31989427EB}"/>
              </a:ext>
            </a:extLst>
          </p:cNvPr>
          <p:cNvSpPr/>
          <p:nvPr/>
        </p:nvSpPr>
        <p:spPr>
          <a:xfrm>
            <a:off x="7463378" y="2097690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B47ED1D-F2D5-EC32-4A02-9B88838D4FF6}"/>
              </a:ext>
            </a:extLst>
          </p:cNvPr>
          <p:cNvSpPr/>
          <p:nvPr/>
        </p:nvSpPr>
        <p:spPr>
          <a:xfrm>
            <a:off x="7800241" y="2466947"/>
            <a:ext cx="163689" cy="163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49D1D5-AD58-608C-A3BA-45D5D05996B2}"/>
              </a:ext>
            </a:extLst>
          </p:cNvPr>
          <p:cNvSpPr txBox="1"/>
          <p:nvPr/>
        </p:nvSpPr>
        <p:spPr>
          <a:xfrm>
            <a:off x="132996" y="1835717"/>
            <a:ext cx="4774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Initial NEB calculated between user-defined Initial and Final State.</a:t>
            </a:r>
          </a:p>
          <a:p>
            <a:r>
              <a:rPr lang="en-US" b="1" dirty="0"/>
              <a:t>Step 2: NEB Nodes minimized to search for intermediate minima.</a:t>
            </a:r>
          </a:p>
          <a:p>
            <a:endParaRPr lang="en-US" b="1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54FA-404D-1E7C-3798-09BD1F416BFB}"/>
              </a:ext>
            </a:extLst>
          </p:cNvPr>
          <p:cNvCxnSpPr>
            <a:cxnSpLocks/>
          </p:cNvCxnSpPr>
          <p:nvPr/>
        </p:nvCxnSpPr>
        <p:spPr>
          <a:xfrm>
            <a:off x="6458263" y="1715645"/>
            <a:ext cx="0" cy="1281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94E0D5E8-FAB4-6D7D-0716-5BB1940BA755}"/>
              </a:ext>
            </a:extLst>
          </p:cNvPr>
          <p:cNvCxnSpPr>
            <a:cxnSpLocks/>
            <a:stCxn id="115" idx="4"/>
            <a:endCxn id="114" idx="6"/>
          </p:cNvCxnSpPr>
          <p:nvPr/>
        </p:nvCxnSpPr>
        <p:spPr>
          <a:xfrm rot="5400000">
            <a:off x="5437699" y="2689642"/>
            <a:ext cx="395071" cy="19084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95346448-0753-5F42-BE15-C1E74B9A56BE}"/>
              </a:ext>
            </a:extLst>
          </p:cNvPr>
          <p:cNvCxnSpPr>
            <a:cxnSpLocks/>
            <a:stCxn id="119" idx="4"/>
            <a:endCxn id="109" idx="2"/>
          </p:cNvCxnSpPr>
          <p:nvPr/>
        </p:nvCxnSpPr>
        <p:spPr>
          <a:xfrm rot="16200000" flipH="1">
            <a:off x="6984547" y="1804115"/>
            <a:ext cx="1195972" cy="113291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6B2EFC3F-B1BD-180D-3FA7-D5A9C6542FB6}"/>
              </a:ext>
            </a:extLst>
          </p:cNvPr>
          <p:cNvCxnSpPr>
            <a:cxnSpLocks/>
            <a:endCxn id="109" idx="2"/>
          </p:cNvCxnSpPr>
          <p:nvPr/>
        </p:nvCxnSpPr>
        <p:spPr>
          <a:xfrm rot="16200000" flipH="1">
            <a:off x="7222729" y="2042297"/>
            <a:ext cx="1005618" cy="84690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9BECA53F-BB21-5FE3-DC27-21BBC32CD905}"/>
              </a:ext>
            </a:extLst>
          </p:cNvPr>
          <p:cNvCxnSpPr>
            <a:cxnSpLocks/>
            <a:endCxn id="109" idx="2"/>
          </p:cNvCxnSpPr>
          <p:nvPr/>
        </p:nvCxnSpPr>
        <p:spPr>
          <a:xfrm rot="16200000" flipH="1">
            <a:off x="7476883" y="2296451"/>
            <a:ext cx="728718" cy="61549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EB44AE1A-F953-9B50-D6C1-A8A52F9AF8A9}"/>
              </a:ext>
            </a:extLst>
          </p:cNvPr>
          <p:cNvCxnSpPr>
            <a:cxnSpLocks/>
            <a:endCxn id="109" idx="2"/>
          </p:cNvCxnSpPr>
          <p:nvPr/>
        </p:nvCxnSpPr>
        <p:spPr>
          <a:xfrm rot="16200000" flipH="1">
            <a:off x="7817959" y="2637527"/>
            <a:ext cx="374180" cy="28788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8D656944-E030-7F64-4498-0D83030F6680}"/>
              </a:ext>
            </a:extLst>
          </p:cNvPr>
          <p:cNvCxnSpPr>
            <a:cxnSpLocks/>
            <a:stCxn id="115" idx="4"/>
            <a:endCxn id="114" idx="6"/>
          </p:cNvCxnSpPr>
          <p:nvPr/>
        </p:nvCxnSpPr>
        <p:spPr>
          <a:xfrm rot="5400000">
            <a:off x="5437699" y="2689642"/>
            <a:ext cx="395071" cy="19084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FC4F362E-5FE5-E88C-386F-3D558EDADD87}"/>
              </a:ext>
            </a:extLst>
          </p:cNvPr>
          <p:cNvCxnSpPr>
            <a:cxnSpLocks/>
            <a:stCxn id="116" idx="4"/>
            <a:endCxn id="114" idx="6"/>
          </p:cNvCxnSpPr>
          <p:nvPr/>
        </p:nvCxnSpPr>
        <p:spPr>
          <a:xfrm rot="5400000">
            <a:off x="5381520" y="2349546"/>
            <a:ext cx="791347" cy="47476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D5B7AC-BDC5-BC5B-730A-0969E2AA3FB8}"/>
              </a:ext>
            </a:extLst>
          </p:cNvPr>
          <p:cNvCxnSpPr>
            <a:cxnSpLocks/>
          </p:cNvCxnSpPr>
          <p:nvPr/>
        </p:nvCxnSpPr>
        <p:spPr>
          <a:xfrm>
            <a:off x="6737169" y="1686700"/>
            <a:ext cx="0" cy="1310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59F18-79B2-C138-363E-C9855297B8BC}"/>
              </a:ext>
            </a:extLst>
          </p:cNvPr>
          <p:cNvSpPr txBox="1"/>
          <p:nvPr/>
        </p:nvSpPr>
        <p:spPr>
          <a:xfrm>
            <a:off x="6318834" y="4406380"/>
            <a:ext cx="115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Intermediate</a:t>
            </a:r>
          </a:p>
          <a:p>
            <a:pPr algn="ctr"/>
            <a:r>
              <a:rPr lang="en-US" sz="1400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46608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7CCBD-058F-6325-EB32-EF53EC618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70BE-AC5E-086E-C32D-F65E1E2DDD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Nudged Elastic Band like you’ve </a:t>
            </a:r>
            <a:r>
              <a:rPr lang="en-US" dirty="0" err="1"/>
              <a:t>NEBer</a:t>
            </a:r>
            <a:r>
              <a:rPr lang="en-US" dirty="0"/>
              <a:t> seen it before…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C3211-EF16-937A-4A78-1AA71496EB0A}"/>
              </a:ext>
            </a:extLst>
          </p:cNvPr>
          <p:cNvSpPr txBox="1"/>
          <p:nvPr/>
        </p:nvSpPr>
        <p:spPr>
          <a:xfrm>
            <a:off x="193731" y="941690"/>
            <a:ext cx="82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NEB implementation in LAMMPS is insufficient to implement high-throughput barrier calculations.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4793A0-05C0-1857-2B66-B581CFB0AC2F}"/>
              </a:ext>
            </a:extLst>
          </p:cNvPr>
          <p:cNvGrpSpPr/>
          <p:nvPr/>
        </p:nvGrpSpPr>
        <p:grpSpPr>
          <a:xfrm>
            <a:off x="13235618" y="3395557"/>
            <a:ext cx="3434271" cy="2107715"/>
            <a:chOff x="5377978" y="2709939"/>
            <a:chExt cx="3434271" cy="210771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C152DA5-B4DC-B9B6-3889-5AE42B9A2C92}"/>
                </a:ext>
              </a:extLst>
            </p:cNvPr>
            <p:cNvSpPr/>
            <p:nvPr/>
          </p:nvSpPr>
          <p:spPr>
            <a:xfrm>
              <a:off x="5377978" y="3075722"/>
              <a:ext cx="3434271" cy="1741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117BE44-06CA-BBF2-C4CA-0344D89A265F}"/>
                </a:ext>
              </a:extLst>
            </p:cNvPr>
            <p:cNvSpPr/>
            <p:nvPr/>
          </p:nvSpPr>
          <p:spPr>
            <a:xfrm>
              <a:off x="5586172" y="3263572"/>
              <a:ext cx="3033553" cy="3230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3C872F-6F60-62E6-C2C3-292CD1AE96EF}"/>
                </a:ext>
              </a:extLst>
            </p:cNvPr>
            <p:cNvSpPr txBox="1"/>
            <p:nvPr/>
          </p:nvSpPr>
          <p:spPr>
            <a:xfrm>
              <a:off x="6635416" y="3266699"/>
              <a:ext cx="9925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Connection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F61418F-BAC2-3081-465C-4586E2364CA1}"/>
                </a:ext>
              </a:extLst>
            </p:cNvPr>
            <p:cNvSpPr/>
            <p:nvPr/>
          </p:nvSpPr>
          <p:spPr>
            <a:xfrm>
              <a:off x="7118916" y="3633921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65F6B-7A56-6E80-1409-BED623EADB92}"/>
                </a:ext>
              </a:extLst>
            </p:cNvPr>
            <p:cNvSpPr txBox="1"/>
            <p:nvPr/>
          </p:nvSpPr>
          <p:spPr>
            <a:xfrm>
              <a:off x="7529706" y="3680015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7A4188D-50FD-FACC-7A34-AFD3B5B3B6DF}"/>
                </a:ext>
              </a:extLst>
            </p:cNvPr>
            <p:cNvSpPr/>
            <p:nvPr/>
          </p:nvSpPr>
          <p:spPr>
            <a:xfrm>
              <a:off x="7118916" y="39938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1F1745A-296E-924D-D8C8-0DCE4A4304AD}"/>
                </a:ext>
              </a:extLst>
            </p:cNvPr>
            <p:cNvSpPr/>
            <p:nvPr/>
          </p:nvSpPr>
          <p:spPr>
            <a:xfrm>
              <a:off x="7869317" y="39929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35810EC-AA28-E39C-1865-9EB2903E3EBC}"/>
                </a:ext>
              </a:extLst>
            </p:cNvPr>
            <p:cNvSpPr/>
            <p:nvPr/>
          </p:nvSpPr>
          <p:spPr>
            <a:xfrm>
              <a:off x="7118912" y="43160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1A027F9-0539-D378-6C21-D67F404E709B}"/>
                </a:ext>
              </a:extLst>
            </p:cNvPr>
            <p:cNvSpPr/>
            <p:nvPr/>
          </p:nvSpPr>
          <p:spPr>
            <a:xfrm>
              <a:off x="7869317" y="43151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E9168-B241-0121-691A-569E8AE045DF}"/>
                </a:ext>
              </a:extLst>
            </p:cNvPr>
            <p:cNvSpPr txBox="1"/>
            <p:nvPr/>
          </p:nvSpPr>
          <p:spPr>
            <a:xfrm>
              <a:off x="7074186" y="3988368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D33941-9671-2683-BCF8-CD110718D294}"/>
                </a:ext>
              </a:extLst>
            </p:cNvPr>
            <p:cNvSpPr txBox="1"/>
            <p:nvPr/>
          </p:nvSpPr>
          <p:spPr>
            <a:xfrm>
              <a:off x="7869317" y="3980930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CA94B-9934-7A89-BECC-8BCED4FD49A8}"/>
                </a:ext>
              </a:extLst>
            </p:cNvPr>
            <p:cNvSpPr txBox="1"/>
            <p:nvPr/>
          </p:nvSpPr>
          <p:spPr>
            <a:xfrm>
              <a:off x="7824589" y="4367748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A0AD040-D787-7CD6-2E2C-28A025F8B91D}"/>
                </a:ext>
              </a:extLst>
            </p:cNvPr>
            <p:cNvSpPr/>
            <p:nvPr/>
          </p:nvSpPr>
          <p:spPr>
            <a:xfrm>
              <a:off x="5586176" y="3635383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529EF5-820B-FB47-66A2-101510CE9CB5}"/>
                </a:ext>
              </a:extLst>
            </p:cNvPr>
            <p:cNvSpPr txBox="1"/>
            <p:nvPr/>
          </p:nvSpPr>
          <p:spPr>
            <a:xfrm>
              <a:off x="5996966" y="3681477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EED7F7E-02BB-7F3F-BF31-AC4EC3064FE5}"/>
                </a:ext>
              </a:extLst>
            </p:cNvPr>
            <p:cNvSpPr/>
            <p:nvPr/>
          </p:nvSpPr>
          <p:spPr>
            <a:xfrm>
              <a:off x="5586176" y="39953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C1CD0CF-7A8D-5126-FB2E-3E49B4F4AA64}"/>
                </a:ext>
              </a:extLst>
            </p:cNvPr>
            <p:cNvSpPr/>
            <p:nvPr/>
          </p:nvSpPr>
          <p:spPr>
            <a:xfrm>
              <a:off x="6336577" y="39944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0C021B8-8650-7289-4153-ECD50DB79ED8}"/>
                </a:ext>
              </a:extLst>
            </p:cNvPr>
            <p:cNvSpPr/>
            <p:nvPr/>
          </p:nvSpPr>
          <p:spPr>
            <a:xfrm>
              <a:off x="5586172" y="43174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439F16E-52BD-0B60-F343-950052DA1776}"/>
                </a:ext>
              </a:extLst>
            </p:cNvPr>
            <p:cNvSpPr/>
            <p:nvPr/>
          </p:nvSpPr>
          <p:spPr>
            <a:xfrm>
              <a:off x="6336577" y="43165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390A47-7273-930A-B136-AA5710F4AF9D}"/>
                </a:ext>
              </a:extLst>
            </p:cNvPr>
            <p:cNvSpPr txBox="1"/>
            <p:nvPr/>
          </p:nvSpPr>
          <p:spPr>
            <a:xfrm>
              <a:off x="5541446" y="3989830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EEC7CF-F6CF-2521-776C-792425550C1C}"/>
                </a:ext>
              </a:extLst>
            </p:cNvPr>
            <p:cNvSpPr txBox="1"/>
            <p:nvPr/>
          </p:nvSpPr>
          <p:spPr>
            <a:xfrm>
              <a:off x="6336577" y="3982392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B95DA3-F7B1-C41F-2058-BBEABA3259FC}"/>
                </a:ext>
              </a:extLst>
            </p:cNvPr>
            <p:cNvSpPr txBox="1"/>
            <p:nvPr/>
          </p:nvSpPr>
          <p:spPr>
            <a:xfrm>
              <a:off x="5541445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48B1E5-D037-4858-5C47-BC3D52AA5EDB}"/>
                </a:ext>
              </a:extLst>
            </p:cNvPr>
            <p:cNvSpPr txBox="1"/>
            <p:nvPr/>
          </p:nvSpPr>
          <p:spPr>
            <a:xfrm>
              <a:off x="6291849" y="4369210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305DAA-2B16-B81A-6E01-E5592C5EB19A}"/>
                </a:ext>
              </a:extLst>
            </p:cNvPr>
            <p:cNvSpPr txBox="1"/>
            <p:nvPr/>
          </p:nvSpPr>
          <p:spPr>
            <a:xfrm>
              <a:off x="7064791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A5BDAF-58A0-038F-FB08-3D39897722B0}"/>
                </a:ext>
              </a:extLst>
            </p:cNvPr>
            <p:cNvSpPr txBox="1"/>
            <p:nvPr/>
          </p:nvSpPr>
          <p:spPr>
            <a:xfrm>
              <a:off x="6651602" y="270993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015AF9-D6F7-8845-07D2-8FD9EDEBF4C3}"/>
              </a:ext>
            </a:extLst>
          </p:cNvPr>
          <p:cNvGrpSpPr/>
          <p:nvPr/>
        </p:nvGrpSpPr>
        <p:grpSpPr>
          <a:xfrm>
            <a:off x="4842298" y="3227935"/>
            <a:ext cx="1152164" cy="1152164"/>
            <a:chOff x="4279392" y="521208"/>
            <a:chExt cx="1874520" cy="18745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1F9ED7-FA49-E642-EB77-5FE3F03363EE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716E3A-8688-0356-E709-681A7476FC0D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8AE1B4B-0E92-C25F-09B7-55A00159D048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C95351-BBAA-C0DD-A262-5ADD4A4EE800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EE61D23-546A-FA83-6B40-16BD4DCBE9DB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9CCF24-4E6F-4F60-37F6-21FA6C627700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7CB7852-51C6-3F7F-D5E8-15B616FF4A0C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A7DB0B-4EA7-0DAE-9388-BFC4107DF6AE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F8F628-F105-0621-BCEF-358F7386FC2E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3E81D84-A4AA-AB86-4DFB-F0F6E4843536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A86FB6-0216-53FB-31F1-967F2C3F65D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374DB1F-40CD-FF9F-360A-E7564FE2BF09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A97F8B-E1E3-6A15-3BFD-1D1BB5EA8F3F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6B30CD4-E714-811C-8157-0DA03FE744D3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3CD0D26-DC88-D3A4-92A3-75924EDAF476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A978D48-1F4D-08BE-2DC2-5E1A454C0AC1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AA83787-7C96-B293-791A-48EB867652BA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D28238-2474-BB8C-50AC-E8FEEBC95EDF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D90A554-DF2D-A6EB-524B-7ACD7DCA964B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9B1A574-1816-D573-17A1-473C2D3273BC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5EBE0FF-BAD7-8574-BA0E-C38E3BA432FC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28F6F19-5C7C-0AA2-496F-6D0A4EBA673B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288D13F-F95C-CBAD-3D96-1E3CCDDCF231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2972A81-B78D-01BD-B3D1-9AC3B47612EC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7E817A-BF38-4CD1-268E-6A5BA04EE10B}"/>
              </a:ext>
            </a:extLst>
          </p:cNvPr>
          <p:cNvGrpSpPr/>
          <p:nvPr/>
        </p:nvGrpSpPr>
        <p:grpSpPr>
          <a:xfrm>
            <a:off x="7653269" y="3200312"/>
            <a:ext cx="1152164" cy="1152164"/>
            <a:chOff x="4279392" y="521208"/>
            <a:chExt cx="1874520" cy="18745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53234A-47C9-E9C1-9647-61D85E9490A6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6F546D4-3A0D-8129-081A-4E3746651D0A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001E8B-1D26-FCA0-F57B-DA39C1A2F662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381DE-7FAB-64BD-8D47-AA8436B22308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03772DB-74C4-9312-6847-7683B008D5CF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C8FFCB-626E-BE27-2F20-0D0DCB2BA5DF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A860B4-9FA8-D394-DB93-E499F6F24F50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39268-C377-26B0-6551-B86B0C71FC4D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066EDCA-8FDC-9E03-109A-AE32B18308CA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D24DAA5-4A4D-0C34-B1A3-43AA1A50B467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E5CFE5-78DC-DA54-D02C-3E653929D33B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98F1F7A-3745-0A06-922A-D4A414174508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31E2C59-11E8-04E0-D90D-CF16D51D54BC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386C877-867C-6809-30D9-883B076E51E4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27CCACB-F371-51DE-078D-F4F8A1A18683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01D78A-A628-0A9E-DF4D-284ED29E23D6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56019E3-4CD1-29F9-D2CF-CFF30E3548C2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6D26C0D-0787-22BB-A554-65F13EA03B24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89F5F9A-0A1F-3669-6D99-4CBA7D5D5349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372897C-3F3C-D353-3A98-FDD1A9194B2A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A8C179-7A28-8FDB-21C1-4F9CB2287CEC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FCB9587-F64E-77C5-4050-154D3F58D14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BB4003-A623-AC01-9823-558BBB83090D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5A84075-106C-5C43-1DD7-79F74F55ACE9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708418-84E9-6CE0-F953-F6C81D633713}"/>
              </a:ext>
            </a:extLst>
          </p:cNvPr>
          <p:cNvGrpSpPr/>
          <p:nvPr/>
        </p:nvGrpSpPr>
        <p:grpSpPr>
          <a:xfrm>
            <a:off x="6265140" y="3227934"/>
            <a:ext cx="1152164" cy="1152164"/>
            <a:chOff x="4279392" y="521208"/>
            <a:chExt cx="1874520" cy="187452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F6014ED-01D6-A651-BC5D-6EA26BF42211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F12CC9D-4EA6-53AB-0CDC-B7507979DE9D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879392F-2450-7DC6-96A9-6E367D648C23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A2FFBDB-4279-CF6A-8584-82D7CD38FFE8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1A37744-94E1-FA09-0D84-AF4D85CB4352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462E3CE-254A-0CD6-776F-BC51FBA59141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1A551-648E-CB1A-496D-CA03642EB349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2878C2D-F47A-0579-1441-FF372B80AF7A}"/>
                </a:ext>
              </a:extLst>
            </p:cNvPr>
            <p:cNvSpPr/>
            <p:nvPr/>
          </p:nvSpPr>
          <p:spPr>
            <a:xfrm>
              <a:off x="5394244" y="90919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94E741C-0C30-D1AA-BCD7-9C25BAF37976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1D28251-27DA-B811-32E5-6109A5F3FDD7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C97583E-C232-5085-DCD0-585253F01A3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80C3EE-2BEF-9C6F-F14D-5CF2ACC68FFF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C3C3C96-89B9-A40D-3625-45E703E8FF85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D55FF10-5059-CE03-3D74-EDB7D3DD890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EE79B16-5751-D289-2FEC-96D05FA044E8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487EAF-9AB4-18AA-4EBF-C4CD02B965D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59201A-8E3B-380D-805F-500080855B5C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1B2FD3-A090-9C3F-6072-DD6CBC76B98F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7D114D5-9B97-8A8C-113D-57AA8C1B84D9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BC0EA47-F3B9-645D-9336-1464C33441F1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954C1F0-6FF5-2ECF-E649-ACA66EFFB83D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CB45390-0CCA-278E-CA53-DCA43EDD7050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1EDC663-A522-FA35-A3AA-D53397C96CA0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FE98405-2038-65A5-4545-8A42EBB2D684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E1CBF09-3E33-2E6E-FED9-DF0F73D74487}"/>
              </a:ext>
            </a:extLst>
          </p:cNvPr>
          <p:cNvSpPr txBox="1"/>
          <p:nvPr/>
        </p:nvSpPr>
        <p:spPr>
          <a:xfrm>
            <a:off x="4907323" y="4406380"/>
            <a:ext cx="103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State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F6D95C-EACB-3D5B-2AB6-4E8536A5CAE5}"/>
              </a:ext>
            </a:extLst>
          </p:cNvPr>
          <p:cNvSpPr txBox="1"/>
          <p:nvPr/>
        </p:nvSpPr>
        <p:spPr>
          <a:xfrm>
            <a:off x="7825082" y="4390050"/>
            <a:ext cx="96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State</a:t>
            </a: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DD7CB88F-B6AB-00C8-93CD-9974CB90CE36}"/>
              </a:ext>
            </a:extLst>
          </p:cNvPr>
          <p:cNvSpPr/>
          <p:nvPr/>
        </p:nvSpPr>
        <p:spPr>
          <a:xfrm>
            <a:off x="5424595" y="1610846"/>
            <a:ext cx="2878667" cy="1386656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F9F1FC0-000B-D044-AA4E-7C4A7D0EBE84}"/>
              </a:ext>
            </a:extLst>
          </p:cNvPr>
          <p:cNvSpPr/>
          <p:nvPr/>
        </p:nvSpPr>
        <p:spPr>
          <a:xfrm>
            <a:off x="5648812" y="2423841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D3BB35F-BDF3-C04F-C562-E430BC28B845}"/>
              </a:ext>
            </a:extLst>
          </p:cNvPr>
          <p:cNvSpPr/>
          <p:nvPr/>
        </p:nvSpPr>
        <p:spPr>
          <a:xfrm>
            <a:off x="5932729" y="2027565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EA3345D-A0E8-EBBC-0025-5815119EA5A0}"/>
              </a:ext>
            </a:extLst>
          </p:cNvPr>
          <p:cNvSpPr/>
          <p:nvPr/>
        </p:nvSpPr>
        <p:spPr>
          <a:xfrm>
            <a:off x="6376419" y="1636025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00B239B-8C72-2364-F879-AD7B96A50B69}"/>
              </a:ext>
            </a:extLst>
          </p:cNvPr>
          <p:cNvSpPr/>
          <p:nvPr/>
        </p:nvSpPr>
        <p:spPr>
          <a:xfrm>
            <a:off x="6655325" y="1529000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3B19F9-1F3A-2125-E7FF-F795000BF40C}"/>
              </a:ext>
            </a:extLst>
          </p:cNvPr>
          <p:cNvSpPr/>
          <p:nvPr/>
        </p:nvSpPr>
        <p:spPr>
          <a:xfrm>
            <a:off x="6934231" y="1608897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AFCBBFF-60B0-79CE-7206-C67DC6566C76}"/>
              </a:ext>
            </a:extLst>
          </p:cNvPr>
          <p:cNvSpPr/>
          <p:nvPr/>
        </p:nvSpPr>
        <p:spPr>
          <a:xfrm>
            <a:off x="7236114" y="1856694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2AEBEB8-7668-A187-F0EE-EF2536607965}"/>
              </a:ext>
            </a:extLst>
          </p:cNvPr>
          <p:cNvSpPr/>
          <p:nvPr/>
        </p:nvSpPr>
        <p:spPr>
          <a:xfrm>
            <a:off x="7463378" y="2097690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E615619-C68B-F776-0931-AF67D35081A4}"/>
              </a:ext>
            </a:extLst>
          </p:cNvPr>
          <p:cNvSpPr/>
          <p:nvPr/>
        </p:nvSpPr>
        <p:spPr>
          <a:xfrm>
            <a:off x="7800241" y="2466947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2F6DF1-CCE4-12D1-F9DC-442936AF5B75}"/>
              </a:ext>
            </a:extLst>
          </p:cNvPr>
          <p:cNvSpPr txBox="1"/>
          <p:nvPr/>
        </p:nvSpPr>
        <p:spPr>
          <a:xfrm>
            <a:off x="132996" y="1835717"/>
            <a:ext cx="4774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Initial NEB calculated between user-defined Initial and Final State.</a:t>
            </a:r>
          </a:p>
          <a:p>
            <a:r>
              <a:rPr lang="en-US" dirty="0"/>
              <a:t>Step 2: NEB Nodes minimized to search for intermediate minima.</a:t>
            </a:r>
          </a:p>
          <a:p>
            <a:r>
              <a:rPr lang="en-US" b="1" dirty="0"/>
              <a:t>Step 3: NEB calculated between new states in correct order.</a:t>
            </a:r>
          </a:p>
          <a:p>
            <a:endParaRPr lang="en-US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235D90-1BC7-728C-C7CF-B938170E613F}"/>
              </a:ext>
            </a:extLst>
          </p:cNvPr>
          <p:cNvSpPr txBox="1"/>
          <p:nvPr/>
        </p:nvSpPr>
        <p:spPr>
          <a:xfrm>
            <a:off x="6318834" y="4406380"/>
            <a:ext cx="115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Intermediate</a:t>
            </a:r>
          </a:p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2477D363-901A-84E5-6085-41A6B7E27676}"/>
              </a:ext>
            </a:extLst>
          </p:cNvPr>
          <p:cNvSpPr/>
          <p:nvPr/>
        </p:nvSpPr>
        <p:spPr>
          <a:xfrm>
            <a:off x="5442488" y="2366889"/>
            <a:ext cx="1443731" cy="646460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A827722-270F-4290-3BBD-47B3083D116E}"/>
              </a:ext>
            </a:extLst>
          </p:cNvPr>
          <p:cNvSpPr/>
          <p:nvPr/>
        </p:nvSpPr>
        <p:spPr>
          <a:xfrm>
            <a:off x="5309378" y="2867384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32CC621-C0F9-50A0-6FC2-3DB3ED647A3C}"/>
              </a:ext>
            </a:extLst>
          </p:cNvPr>
          <p:cNvSpPr/>
          <p:nvPr/>
        </p:nvSpPr>
        <p:spPr>
          <a:xfrm>
            <a:off x="6814108" y="2335692"/>
            <a:ext cx="1443731" cy="646460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0B928D8-F4FB-67B6-B966-816C6BD1A032}"/>
              </a:ext>
            </a:extLst>
          </p:cNvPr>
          <p:cNvSpPr/>
          <p:nvPr/>
        </p:nvSpPr>
        <p:spPr>
          <a:xfrm>
            <a:off x="8148990" y="2853341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09F79F7-9459-5E39-B583-55261C19401B}"/>
              </a:ext>
            </a:extLst>
          </p:cNvPr>
          <p:cNvSpPr/>
          <p:nvPr/>
        </p:nvSpPr>
        <p:spPr>
          <a:xfrm>
            <a:off x="6719945" y="2851379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5216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88F1F-38C9-B732-4949-4C7C6EA0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E326-8595-B66F-49A2-4FE47FD8DA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Nudged Elastic Band like you’ve </a:t>
            </a:r>
            <a:r>
              <a:rPr lang="en-US" dirty="0" err="1"/>
              <a:t>NEBer</a:t>
            </a:r>
            <a:r>
              <a:rPr lang="en-US" dirty="0"/>
              <a:t> seen it before…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E2FF8-D854-4A12-1F20-B936A6AB9A0D}"/>
              </a:ext>
            </a:extLst>
          </p:cNvPr>
          <p:cNvSpPr txBox="1"/>
          <p:nvPr/>
        </p:nvSpPr>
        <p:spPr>
          <a:xfrm>
            <a:off x="193731" y="941690"/>
            <a:ext cx="82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NEB implementation in LAMMPS is insufficient to implement high-throughput barrier calculations.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7026FB-CE26-B2F1-0EFD-D4756ACA4BD7}"/>
              </a:ext>
            </a:extLst>
          </p:cNvPr>
          <p:cNvGrpSpPr/>
          <p:nvPr/>
        </p:nvGrpSpPr>
        <p:grpSpPr>
          <a:xfrm>
            <a:off x="13235618" y="3395557"/>
            <a:ext cx="3434271" cy="2107715"/>
            <a:chOff x="5377978" y="2709939"/>
            <a:chExt cx="3434271" cy="210771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7422FFD-A63C-E169-4D78-3C7C10985565}"/>
                </a:ext>
              </a:extLst>
            </p:cNvPr>
            <p:cNvSpPr/>
            <p:nvPr/>
          </p:nvSpPr>
          <p:spPr>
            <a:xfrm>
              <a:off x="5377978" y="3075722"/>
              <a:ext cx="3434271" cy="1741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3646423-DA1C-81DF-733A-03E8812A6D17}"/>
                </a:ext>
              </a:extLst>
            </p:cNvPr>
            <p:cNvSpPr/>
            <p:nvPr/>
          </p:nvSpPr>
          <p:spPr>
            <a:xfrm>
              <a:off x="5586172" y="3263572"/>
              <a:ext cx="3033553" cy="3230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9C9B03-87E6-3BEA-B0C3-95DCDE8ED5FB}"/>
                </a:ext>
              </a:extLst>
            </p:cNvPr>
            <p:cNvSpPr txBox="1"/>
            <p:nvPr/>
          </p:nvSpPr>
          <p:spPr>
            <a:xfrm>
              <a:off x="6635416" y="3266699"/>
              <a:ext cx="9925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Connection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6FDD74-8E24-242E-FA83-6629465F07C7}"/>
                </a:ext>
              </a:extLst>
            </p:cNvPr>
            <p:cNvSpPr/>
            <p:nvPr/>
          </p:nvSpPr>
          <p:spPr>
            <a:xfrm>
              <a:off x="7118916" y="3633921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607D72-45D2-434E-0403-7F6C27463B3B}"/>
                </a:ext>
              </a:extLst>
            </p:cNvPr>
            <p:cNvSpPr txBox="1"/>
            <p:nvPr/>
          </p:nvSpPr>
          <p:spPr>
            <a:xfrm>
              <a:off x="7529706" y="3680015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3AFC9BC-7108-1E8D-E4BC-179AFDA6E160}"/>
                </a:ext>
              </a:extLst>
            </p:cNvPr>
            <p:cNvSpPr/>
            <p:nvPr/>
          </p:nvSpPr>
          <p:spPr>
            <a:xfrm>
              <a:off x="7118916" y="39938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A43C0F7-C69C-5009-7F42-A5F71C4865DE}"/>
                </a:ext>
              </a:extLst>
            </p:cNvPr>
            <p:cNvSpPr/>
            <p:nvPr/>
          </p:nvSpPr>
          <p:spPr>
            <a:xfrm>
              <a:off x="7869317" y="39929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8811C03-E762-6190-AA08-643B3F93BF3E}"/>
                </a:ext>
              </a:extLst>
            </p:cNvPr>
            <p:cNvSpPr/>
            <p:nvPr/>
          </p:nvSpPr>
          <p:spPr>
            <a:xfrm>
              <a:off x="7118912" y="43160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3F4ECC3-10CD-A439-AA1D-C6A0EB9ED186}"/>
                </a:ext>
              </a:extLst>
            </p:cNvPr>
            <p:cNvSpPr/>
            <p:nvPr/>
          </p:nvSpPr>
          <p:spPr>
            <a:xfrm>
              <a:off x="7869317" y="43151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F6BD26-6D41-54CA-0D3A-53C9FA3C2BFC}"/>
                </a:ext>
              </a:extLst>
            </p:cNvPr>
            <p:cNvSpPr txBox="1"/>
            <p:nvPr/>
          </p:nvSpPr>
          <p:spPr>
            <a:xfrm>
              <a:off x="7074186" y="3988368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02DB75-94BD-BE65-B3EE-91D3D0FCE823}"/>
                </a:ext>
              </a:extLst>
            </p:cNvPr>
            <p:cNvSpPr txBox="1"/>
            <p:nvPr/>
          </p:nvSpPr>
          <p:spPr>
            <a:xfrm>
              <a:off x="7869317" y="3980930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596D30-C147-0F53-553D-59D5E14A29E6}"/>
                </a:ext>
              </a:extLst>
            </p:cNvPr>
            <p:cNvSpPr txBox="1"/>
            <p:nvPr/>
          </p:nvSpPr>
          <p:spPr>
            <a:xfrm>
              <a:off x="7824589" y="4367748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FB32F8-5E26-5B5A-B2F2-0F5139A81E7C}"/>
                </a:ext>
              </a:extLst>
            </p:cNvPr>
            <p:cNvSpPr/>
            <p:nvPr/>
          </p:nvSpPr>
          <p:spPr>
            <a:xfrm>
              <a:off x="5586176" y="3635383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CBB538-FF7F-19C2-A9FE-FF234E2F074C}"/>
                </a:ext>
              </a:extLst>
            </p:cNvPr>
            <p:cNvSpPr txBox="1"/>
            <p:nvPr/>
          </p:nvSpPr>
          <p:spPr>
            <a:xfrm>
              <a:off x="5996966" y="3681477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D82A619-78E0-DABD-F8E5-55F81D2B022F}"/>
                </a:ext>
              </a:extLst>
            </p:cNvPr>
            <p:cNvSpPr/>
            <p:nvPr/>
          </p:nvSpPr>
          <p:spPr>
            <a:xfrm>
              <a:off x="5586176" y="39953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A4EBF84-6F84-FE35-E21B-5916899BE23D}"/>
                </a:ext>
              </a:extLst>
            </p:cNvPr>
            <p:cNvSpPr/>
            <p:nvPr/>
          </p:nvSpPr>
          <p:spPr>
            <a:xfrm>
              <a:off x="6336577" y="39944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1CD61124-AE6C-C264-42D6-EF752A2B7A29}"/>
                </a:ext>
              </a:extLst>
            </p:cNvPr>
            <p:cNvSpPr/>
            <p:nvPr/>
          </p:nvSpPr>
          <p:spPr>
            <a:xfrm>
              <a:off x="5586172" y="43174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CCBC225-1C83-1A9D-BB3D-4E6361B0F4BC}"/>
                </a:ext>
              </a:extLst>
            </p:cNvPr>
            <p:cNvSpPr/>
            <p:nvPr/>
          </p:nvSpPr>
          <p:spPr>
            <a:xfrm>
              <a:off x="6336577" y="43165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D84D4F-57AE-AF08-3F54-F00C70048506}"/>
                </a:ext>
              </a:extLst>
            </p:cNvPr>
            <p:cNvSpPr txBox="1"/>
            <p:nvPr/>
          </p:nvSpPr>
          <p:spPr>
            <a:xfrm>
              <a:off x="5541446" y="3989830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D6D4E7-6BA9-A146-8984-7B85434BB44E}"/>
                </a:ext>
              </a:extLst>
            </p:cNvPr>
            <p:cNvSpPr txBox="1"/>
            <p:nvPr/>
          </p:nvSpPr>
          <p:spPr>
            <a:xfrm>
              <a:off x="6336577" y="3982392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C790D9-F1B5-0D4A-0D45-EE2E036AA3F4}"/>
                </a:ext>
              </a:extLst>
            </p:cNvPr>
            <p:cNvSpPr txBox="1"/>
            <p:nvPr/>
          </p:nvSpPr>
          <p:spPr>
            <a:xfrm>
              <a:off x="5541445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649F8A-02EB-00DB-FF86-C9EC8371CBCC}"/>
                </a:ext>
              </a:extLst>
            </p:cNvPr>
            <p:cNvSpPr txBox="1"/>
            <p:nvPr/>
          </p:nvSpPr>
          <p:spPr>
            <a:xfrm>
              <a:off x="6291849" y="4369210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BFE40A-98F6-CF3D-D60F-E70CF23D34F4}"/>
                </a:ext>
              </a:extLst>
            </p:cNvPr>
            <p:cNvSpPr txBox="1"/>
            <p:nvPr/>
          </p:nvSpPr>
          <p:spPr>
            <a:xfrm>
              <a:off x="7064791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4F5C006-BB08-6857-B034-2C8848795520}"/>
                </a:ext>
              </a:extLst>
            </p:cNvPr>
            <p:cNvSpPr txBox="1"/>
            <p:nvPr/>
          </p:nvSpPr>
          <p:spPr>
            <a:xfrm>
              <a:off x="6651602" y="270993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1C4F23-83A6-AEB8-54AF-4DC5042FAB3A}"/>
              </a:ext>
            </a:extLst>
          </p:cNvPr>
          <p:cNvGrpSpPr/>
          <p:nvPr/>
        </p:nvGrpSpPr>
        <p:grpSpPr>
          <a:xfrm>
            <a:off x="4842298" y="3227935"/>
            <a:ext cx="1152164" cy="1152164"/>
            <a:chOff x="4279392" y="521208"/>
            <a:chExt cx="1874520" cy="18745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4502C3-3DF1-3F4B-61D9-B052A9239A41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D33AF3-7BD0-0096-6A63-8CBED5C440FF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2A5BF4-4CBA-D1B1-006F-845226E6708D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A88A15-0D06-A33D-E1EE-00B3BE426DDB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F658C6C-6EBF-D47C-8742-370E9C806BAD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E8CF78B-8520-CD18-F11A-86534E5B6937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E2D2A9D-845B-09B9-D854-1408F1252211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8E06BAE-42A1-8E3E-43CF-B0507124BBCC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63A2D9-7E22-E215-119F-A8C443AE5FF3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853147-1977-A00F-5165-9C8985367A36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DA497D-79EF-CE46-79E0-8E132AECC97F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F00CFE4-6028-6852-1D6E-9A93EC4DF700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614EC5-36FD-AAC2-B120-C3197BECEC41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1CA209-CE28-FD9E-0DE2-127E0E931C77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77DE5C-8F10-3832-6448-069694DA4994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57209A8-2BA5-579E-693A-C116E1970AE0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D303C9B-264D-E4B0-D9D3-0706C353601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D99CE69-4C0A-6449-EC5A-2046EDA09820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BA4AC70-52EA-DA02-1426-F4E91B080B17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9435AFD-39E3-2C14-6B99-7448AC836FF8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A639182-209E-6D60-49A0-F16F405075AA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6FD7AF-5E32-B077-CC05-348D6901E8EA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47E31DF-B8E4-101D-7AF9-B0D506342F8C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442D109-2A5A-7D68-CCA3-BC5083B22D82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5B2538-8889-E619-4F8A-C3D4B837C2E4}"/>
              </a:ext>
            </a:extLst>
          </p:cNvPr>
          <p:cNvGrpSpPr/>
          <p:nvPr/>
        </p:nvGrpSpPr>
        <p:grpSpPr>
          <a:xfrm>
            <a:off x="7653269" y="3200312"/>
            <a:ext cx="1152164" cy="1152164"/>
            <a:chOff x="4279392" y="521208"/>
            <a:chExt cx="1874520" cy="18745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25FA8A-9867-9D7D-F666-AE47563E42A2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03AA6D4-CC66-1EAC-E548-60063E4300F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DC2808-8591-26D2-9DE5-6D74B62E193B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B7BBE2B-D120-E5EF-0A27-8CE4B63DF26D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939B21-E96E-93C6-B339-01A8E8FD0168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BF00ACF-A7BA-9334-FE60-88D3890297DE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491E8DE-D9B4-9F62-F248-2E922E1CAF23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FF6173F-2A16-0159-701D-06E41EC9F3D2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75A41E4-79B1-9AE8-7859-D3EB857D9328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F598F54-0243-867F-8E34-11FFC8549CE9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B398D9E-0438-B859-DEE6-FF802423C056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E37249C-8806-760F-BC37-5FF48CF8202B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52E4FF-3641-2061-85BE-B6EB68962E20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FFCA800-DDDA-E8AA-1C0C-4C38F7647839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7130B60-CCAE-688F-8914-3CFFED3855B9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4161469-7365-0B3B-FCB0-18D0A3576B2C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635484E-00DC-BD7B-9DB6-C615DE68E0EA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4FDDA-E732-C921-7F4D-9CBEBD1891A3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99517F-2745-6050-D303-D350F4F5BF43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6BE7D12-647D-8AD1-54DF-A6798CA1B403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FFBE635-9BC3-8714-319D-650C6BC2A67C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B7996B8-76B7-3B64-F1A1-B8AE84593278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B26A5B-A129-5781-E791-71BB77FCA1AF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1A2E6E6-C66A-EA4C-91B3-97C0E67CD23C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AD7289-6200-E555-74A9-C80E1D91B0E2}"/>
              </a:ext>
            </a:extLst>
          </p:cNvPr>
          <p:cNvGrpSpPr/>
          <p:nvPr/>
        </p:nvGrpSpPr>
        <p:grpSpPr>
          <a:xfrm>
            <a:off x="6265140" y="3227934"/>
            <a:ext cx="1152164" cy="1152164"/>
            <a:chOff x="4279392" y="521208"/>
            <a:chExt cx="1874520" cy="187452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4AA3EC7-59D3-8D04-9CE1-14AE5DE01449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DFA19D5-B039-9386-ACFB-D7EA2272A44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637DCEC-FF37-C28B-4BD9-81D23CF1E873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4E60ECD-2444-7458-AA20-CFE071D93416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F8113FE-AD13-33D7-B045-CA24D4980211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B0F500E-D123-40B5-CBCB-2F277F0B79E1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0059105-25C2-4070-A5D6-3D3EF26EC06C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BB39F9-ED55-8BB2-CA78-1A9E513E17EF}"/>
                </a:ext>
              </a:extLst>
            </p:cNvPr>
            <p:cNvSpPr/>
            <p:nvPr/>
          </p:nvSpPr>
          <p:spPr>
            <a:xfrm>
              <a:off x="5394244" y="90919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B641413-23B8-B8DD-A676-C99B9507E409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9AD1D4-D352-1CCA-CD68-800F3B1F5B95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8DB9100-CA7A-A7EA-8575-21F1BF065655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3966B1C-CCD7-6B8D-926B-D0202C34008C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05D84A9-B645-4DC1-EACA-245396A5DBCB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AE82846-7D15-48CD-9CDB-A7959B18C0E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0316C8A-B4EF-C109-BC0E-E18AEDBE83D8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948759D-AA16-2765-C8F9-1C46EF4D9407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B1D44BA-09D7-695E-3BC8-0B37D545DEF9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51A947-5F15-0FA8-3E3F-E2CED5105ECA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966EBC7-8DD1-0E75-BEC8-D3AE6EE9C533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E2B99CC-2F7A-2A77-1C97-BF94964503FA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BF8D83-5910-5181-F5FB-337ED0B45AAD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E2C16A6-914E-4940-B4D3-F61E4066141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0C3E0-6090-EE83-73C8-23747277BEB1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8EF8640-5A72-7809-5E45-3DA1E0AE90D3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B30DA515-1ED3-CB9F-0D34-3E89561879D5}"/>
              </a:ext>
            </a:extLst>
          </p:cNvPr>
          <p:cNvSpPr txBox="1"/>
          <p:nvPr/>
        </p:nvSpPr>
        <p:spPr>
          <a:xfrm>
            <a:off x="4907323" y="4406380"/>
            <a:ext cx="103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State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638E83-A25E-D980-B26C-6C02D7C2B7BF}"/>
              </a:ext>
            </a:extLst>
          </p:cNvPr>
          <p:cNvSpPr txBox="1"/>
          <p:nvPr/>
        </p:nvSpPr>
        <p:spPr>
          <a:xfrm>
            <a:off x="7825082" y="4390050"/>
            <a:ext cx="96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State</a:t>
            </a: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B7C86D81-EDE2-7A03-B02D-C3DA1B16F9EA}"/>
              </a:ext>
            </a:extLst>
          </p:cNvPr>
          <p:cNvSpPr/>
          <p:nvPr/>
        </p:nvSpPr>
        <p:spPr>
          <a:xfrm>
            <a:off x="5424595" y="1610846"/>
            <a:ext cx="2878667" cy="1386656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A54000B-C836-E269-FCF7-E2A4662B6F2D}"/>
              </a:ext>
            </a:extLst>
          </p:cNvPr>
          <p:cNvSpPr/>
          <p:nvPr/>
        </p:nvSpPr>
        <p:spPr>
          <a:xfrm>
            <a:off x="5648812" y="2423841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22E4996-1BF0-5178-614A-8F5E20075476}"/>
              </a:ext>
            </a:extLst>
          </p:cNvPr>
          <p:cNvSpPr/>
          <p:nvPr/>
        </p:nvSpPr>
        <p:spPr>
          <a:xfrm>
            <a:off x="5932729" y="2027565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CB65E90-DF4D-043D-C9E0-F4E19A972F1C}"/>
              </a:ext>
            </a:extLst>
          </p:cNvPr>
          <p:cNvSpPr/>
          <p:nvPr/>
        </p:nvSpPr>
        <p:spPr>
          <a:xfrm>
            <a:off x="6376419" y="1636025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68ECD4D-D662-D780-8F99-7B5BFD570B89}"/>
              </a:ext>
            </a:extLst>
          </p:cNvPr>
          <p:cNvSpPr/>
          <p:nvPr/>
        </p:nvSpPr>
        <p:spPr>
          <a:xfrm>
            <a:off x="6655325" y="1529000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8564713-5CEF-AA91-6762-4AC095F10E4C}"/>
              </a:ext>
            </a:extLst>
          </p:cNvPr>
          <p:cNvSpPr/>
          <p:nvPr/>
        </p:nvSpPr>
        <p:spPr>
          <a:xfrm>
            <a:off x="6934231" y="1608897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2629825-5453-55E7-041A-7BAFAF77C91F}"/>
              </a:ext>
            </a:extLst>
          </p:cNvPr>
          <p:cNvSpPr/>
          <p:nvPr/>
        </p:nvSpPr>
        <p:spPr>
          <a:xfrm>
            <a:off x="7236114" y="1856694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CCE5CA9-F3A9-EEC5-5C72-7ED4916E958B}"/>
              </a:ext>
            </a:extLst>
          </p:cNvPr>
          <p:cNvSpPr/>
          <p:nvPr/>
        </p:nvSpPr>
        <p:spPr>
          <a:xfrm>
            <a:off x="7463378" y="2097690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247367D-6663-903C-99C2-B19CEF84C3A0}"/>
              </a:ext>
            </a:extLst>
          </p:cNvPr>
          <p:cNvSpPr/>
          <p:nvPr/>
        </p:nvSpPr>
        <p:spPr>
          <a:xfrm>
            <a:off x="7800241" y="2466947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4E5F681-B920-6541-08F4-52434E2C4FBC}"/>
              </a:ext>
            </a:extLst>
          </p:cNvPr>
          <p:cNvSpPr txBox="1"/>
          <p:nvPr/>
        </p:nvSpPr>
        <p:spPr>
          <a:xfrm>
            <a:off x="132996" y="1835717"/>
            <a:ext cx="4774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Initial NEB calculated between user-defined Initial and Final State.</a:t>
            </a:r>
          </a:p>
          <a:p>
            <a:r>
              <a:rPr lang="en-US" dirty="0"/>
              <a:t>Step 2: NEB Nodes minimized to search for intermediate minima.</a:t>
            </a:r>
          </a:p>
          <a:p>
            <a:r>
              <a:rPr lang="en-US" dirty="0"/>
              <a:t>Step 3: NEB calculated between new states in correct order.</a:t>
            </a:r>
          </a:p>
          <a:p>
            <a:r>
              <a:rPr lang="en-US" b="1" dirty="0"/>
              <a:t>Step 4: Go To Step 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F0CE013-3D18-E1D6-F988-A466009A9826}"/>
              </a:ext>
            </a:extLst>
          </p:cNvPr>
          <p:cNvSpPr txBox="1"/>
          <p:nvPr/>
        </p:nvSpPr>
        <p:spPr>
          <a:xfrm>
            <a:off x="6318834" y="4406380"/>
            <a:ext cx="115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Intermediate</a:t>
            </a:r>
          </a:p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29C013C3-4D74-ABBA-2861-F8789E3D4CE4}"/>
              </a:ext>
            </a:extLst>
          </p:cNvPr>
          <p:cNvSpPr/>
          <p:nvPr/>
        </p:nvSpPr>
        <p:spPr>
          <a:xfrm>
            <a:off x="5442488" y="2366889"/>
            <a:ext cx="1443731" cy="646460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B36A72D-2C6E-A788-5071-D1FD90CB5B5D}"/>
              </a:ext>
            </a:extLst>
          </p:cNvPr>
          <p:cNvSpPr/>
          <p:nvPr/>
        </p:nvSpPr>
        <p:spPr>
          <a:xfrm>
            <a:off x="5309378" y="2867384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CA1AADFF-EC30-1E86-6B16-305E1BABB546}"/>
              </a:ext>
            </a:extLst>
          </p:cNvPr>
          <p:cNvSpPr/>
          <p:nvPr/>
        </p:nvSpPr>
        <p:spPr>
          <a:xfrm>
            <a:off x="6814108" y="2335692"/>
            <a:ext cx="1443731" cy="646460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2D4A7D-AA0B-8F3C-502F-AFA35B45284C}"/>
              </a:ext>
            </a:extLst>
          </p:cNvPr>
          <p:cNvSpPr/>
          <p:nvPr/>
        </p:nvSpPr>
        <p:spPr>
          <a:xfrm>
            <a:off x="8148990" y="2853341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B5ADCC1-6FF9-F3F5-F251-9BC3201230A0}"/>
              </a:ext>
            </a:extLst>
          </p:cNvPr>
          <p:cNvSpPr/>
          <p:nvPr/>
        </p:nvSpPr>
        <p:spPr>
          <a:xfrm>
            <a:off x="6719945" y="2851379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7785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A75D3-C5D1-35F8-F65E-F7A5D169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DC3B-A99B-378C-EE34-6B86194A6C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Nudged Elastic Band like you’ve </a:t>
            </a:r>
            <a:r>
              <a:rPr lang="en-US" dirty="0" err="1"/>
              <a:t>NEBer</a:t>
            </a:r>
            <a:r>
              <a:rPr lang="en-US" dirty="0"/>
              <a:t> seen it before…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E295F-3EFB-9F51-B15E-0596E31B5B66}"/>
              </a:ext>
            </a:extLst>
          </p:cNvPr>
          <p:cNvSpPr txBox="1"/>
          <p:nvPr/>
        </p:nvSpPr>
        <p:spPr>
          <a:xfrm>
            <a:off x="193731" y="941690"/>
            <a:ext cx="82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NEB implementation in LAMMPS is insufficient to implement high-throughput barrier calculations.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73FE32-F58C-B7A8-CF68-5735028CE565}"/>
              </a:ext>
            </a:extLst>
          </p:cNvPr>
          <p:cNvGrpSpPr/>
          <p:nvPr/>
        </p:nvGrpSpPr>
        <p:grpSpPr>
          <a:xfrm>
            <a:off x="13235618" y="3395557"/>
            <a:ext cx="3434271" cy="2107715"/>
            <a:chOff x="5377978" y="2709939"/>
            <a:chExt cx="3434271" cy="210771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2EBC9B7-989D-DB7F-873C-5E2F0D059FAE}"/>
                </a:ext>
              </a:extLst>
            </p:cNvPr>
            <p:cNvSpPr/>
            <p:nvPr/>
          </p:nvSpPr>
          <p:spPr>
            <a:xfrm>
              <a:off x="5377978" y="3075722"/>
              <a:ext cx="3434271" cy="1741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302F025-EC22-E9FA-F464-7CBF50B7D78D}"/>
                </a:ext>
              </a:extLst>
            </p:cNvPr>
            <p:cNvSpPr/>
            <p:nvPr/>
          </p:nvSpPr>
          <p:spPr>
            <a:xfrm>
              <a:off x="5586172" y="3263572"/>
              <a:ext cx="3033553" cy="3230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F63685-DA7F-E473-A937-6781EA70A8FB}"/>
                </a:ext>
              </a:extLst>
            </p:cNvPr>
            <p:cNvSpPr txBox="1"/>
            <p:nvPr/>
          </p:nvSpPr>
          <p:spPr>
            <a:xfrm>
              <a:off x="6635416" y="3266699"/>
              <a:ext cx="9925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Connection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914575F-1B6D-83BC-B927-10B1934AE9A0}"/>
                </a:ext>
              </a:extLst>
            </p:cNvPr>
            <p:cNvSpPr/>
            <p:nvPr/>
          </p:nvSpPr>
          <p:spPr>
            <a:xfrm>
              <a:off x="7118916" y="3633921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BD1244-B19E-0598-34CE-EA863450B40E}"/>
                </a:ext>
              </a:extLst>
            </p:cNvPr>
            <p:cNvSpPr txBox="1"/>
            <p:nvPr/>
          </p:nvSpPr>
          <p:spPr>
            <a:xfrm>
              <a:off x="7529706" y="3680015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6AEE7A3-E0EE-AE6D-B00F-2136330ADB77}"/>
                </a:ext>
              </a:extLst>
            </p:cNvPr>
            <p:cNvSpPr/>
            <p:nvPr/>
          </p:nvSpPr>
          <p:spPr>
            <a:xfrm>
              <a:off x="7118916" y="39938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388B9DC-456D-5BD1-7B30-6FC8FCC06415}"/>
                </a:ext>
              </a:extLst>
            </p:cNvPr>
            <p:cNvSpPr/>
            <p:nvPr/>
          </p:nvSpPr>
          <p:spPr>
            <a:xfrm>
              <a:off x="7869317" y="39929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BEC21D-0413-A160-620C-2955B811ACB3}"/>
                </a:ext>
              </a:extLst>
            </p:cNvPr>
            <p:cNvSpPr/>
            <p:nvPr/>
          </p:nvSpPr>
          <p:spPr>
            <a:xfrm>
              <a:off x="7118912" y="43160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1DCB0BC-091B-9FF6-8350-907DE0C7E32A}"/>
                </a:ext>
              </a:extLst>
            </p:cNvPr>
            <p:cNvSpPr/>
            <p:nvPr/>
          </p:nvSpPr>
          <p:spPr>
            <a:xfrm>
              <a:off x="7869317" y="43151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8CECD7-3236-3513-6CC5-D94E4EDABC80}"/>
                </a:ext>
              </a:extLst>
            </p:cNvPr>
            <p:cNvSpPr txBox="1"/>
            <p:nvPr/>
          </p:nvSpPr>
          <p:spPr>
            <a:xfrm>
              <a:off x="7074186" y="3988368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86EC5B-A699-12AA-6D89-9EA72169A5BA}"/>
                </a:ext>
              </a:extLst>
            </p:cNvPr>
            <p:cNvSpPr txBox="1"/>
            <p:nvPr/>
          </p:nvSpPr>
          <p:spPr>
            <a:xfrm>
              <a:off x="7869317" y="3980930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1AEB81-D1EE-8396-87BF-74D51F37D665}"/>
                </a:ext>
              </a:extLst>
            </p:cNvPr>
            <p:cNvSpPr txBox="1"/>
            <p:nvPr/>
          </p:nvSpPr>
          <p:spPr>
            <a:xfrm>
              <a:off x="7824589" y="4367748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462F86A-1B66-91A1-55D8-7E54CABFF4CC}"/>
                </a:ext>
              </a:extLst>
            </p:cNvPr>
            <p:cNvSpPr/>
            <p:nvPr/>
          </p:nvSpPr>
          <p:spPr>
            <a:xfrm>
              <a:off x="5586176" y="3635383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9696F1-F4AC-4B8B-D83B-36C628997E4D}"/>
                </a:ext>
              </a:extLst>
            </p:cNvPr>
            <p:cNvSpPr txBox="1"/>
            <p:nvPr/>
          </p:nvSpPr>
          <p:spPr>
            <a:xfrm>
              <a:off x="5996966" y="3681477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7BDCDC-6F99-7628-95B1-4275277A6128}"/>
                </a:ext>
              </a:extLst>
            </p:cNvPr>
            <p:cNvSpPr/>
            <p:nvPr/>
          </p:nvSpPr>
          <p:spPr>
            <a:xfrm>
              <a:off x="5586176" y="39953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5A94DCB-52D0-FA21-BC51-42CED0C25F54}"/>
                </a:ext>
              </a:extLst>
            </p:cNvPr>
            <p:cNvSpPr/>
            <p:nvPr/>
          </p:nvSpPr>
          <p:spPr>
            <a:xfrm>
              <a:off x="6336577" y="39944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DC9F5F0-B9A5-066B-D207-20E4B73E380C}"/>
                </a:ext>
              </a:extLst>
            </p:cNvPr>
            <p:cNvSpPr/>
            <p:nvPr/>
          </p:nvSpPr>
          <p:spPr>
            <a:xfrm>
              <a:off x="5586172" y="43174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AC1416-BA08-F233-2C5D-A423DD77B9C5}"/>
                </a:ext>
              </a:extLst>
            </p:cNvPr>
            <p:cNvSpPr/>
            <p:nvPr/>
          </p:nvSpPr>
          <p:spPr>
            <a:xfrm>
              <a:off x="6336577" y="43165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C51C81-BF6C-15B9-1B1E-18ACDBAEACDB}"/>
                </a:ext>
              </a:extLst>
            </p:cNvPr>
            <p:cNvSpPr txBox="1"/>
            <p:nvPr/>
          </p:nvSpPr>
          <p:spPr>
            <a:xfrm>
              <a:off x="5541446" y="3989830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B378CE-E056-875E-698A-E9851EBFEF00}"/>
                </a:ext>
              </a:extLst>
            </p:cNvPr>
            <p:cNvSpPr txBox="1"/>
            <p:nvPr/>
          </p:nvSpPr>
          <p:spPr>
            <a:xfrm>
              <a:off x="6336577" y="3982392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AA9987-4018-5963-6328-A4DA4B5C511F}"/>
                </a:ext>
              </a:extLst>
            </p:cNvPr>
            <p:cNvSpPr txBox="1"/>
            <p:nvPr/>
          </p:nvSpPr>
          <p:spPr>
            <a:xfrm>
              <a:off x="5541445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395D5A-7651-10B7-635A-640D1A9BC50D}"/>
                </a:ext>
              </a:extLst>
            </p:cNvPr>
            <p:cNvSpPr txBox="1"/>
            <p:nvPr/>
          </p:nvSpPr>
          <p:spPr>
            <a:xfrm>
              <a:off x="6291849" y="4369210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534B04-8ECD-9BEE-4E40-DDCAF3D75B26}"/>
                </a:ext>
              </a:extLst>
            </p:cNvPr>
            <p:cNvSpPr txBox="1"/>
            <p:nvPr/>
          </p:nvSpPr>
          <p:spPr>
            <a:xfrm>
              <a:off x="7064791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3C2CCB-875E-387F-AF6E-C04EF4419DFE}"/>
                </a:ext>
              </a:extLst>
            </p:cNvPr>
            <p:cNvSpPr txBox="1"/>
            <p:nvPr/>
          </p:nvSpPr>
          <p:spPr>
            <a:xfrm>
              <a:off x="6651602" y="270993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3B2B52-2BAB-C434-09EF-9B971962ADC1}"/>
              </a:ext>
            </a:extLst>
          </p:cNvPr>
          <p:cNvGrpSpPr/>
          <p:nvPr/>
        </p:nvGrpSpPr>
        <p:grpSpPr>
          <a:xfrm>
            <a:off x="4842298" y="3227935"/>
            <a:ext cx="1152164" cy="1152164"/>
            <a:chOff x="4279392" y="521208"/>
            <a:chExt cx="1874520" cy="18745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D3F59E-511A-508C-2B9E-9B951796BA6D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DE557E-0BEC-ED03-F0B9-3765ADF9E246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F25260-DB2B-AB27-6E9F-8A35EFCE2CC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47352D-63B1-7C18-5770-B989BFA11B4C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54522E-DF5D-BCBD-75E5-134A35470B25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934CAC-CB85-95A0-47BC-2EAB9D5D95B6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16CE9E-3684-3ED4-8B6A-C17BF6942BA6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A7158B-048F-29F7-0B2E-54A9A0091BF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FCEAC80-96F4-1E83-C382-DEC0C59DF4D0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0E07E0B-7417-F1E8-9680-4F964EC13A1C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4402F3-DD04-67DB-91AD-46CDB1875E5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DD83A18-CDBC-AC87-E203-EEF4AAC50863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6356834-6F5D-C44F-B575-962DD4E4500E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5E233D7-C196-AB61-6695-51C225F74009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604822-752A-D122-8E0A-0EC384CB5EF2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5307634-C4E7-649B-3310-CEEFC0AC0DA2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8279827-57C9-11D9-06BA-5117DAA10828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6EC11B-A2CA-81F7-29D4-EFB1C33A49D2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177567B-7C8F-F512-0BB2-2D97E5132A8C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C6812E9-F3C2-B8D1-2C65-CB3CC2B075D4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E02FA4-54B7-735F-12AB-38EA384DB9FC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0FE243B-4564-B5DB-DC09-E1048432F318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2A860C-4685-F07F-7389-1330776E22BA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D31D99-4236-BD1A-738A-F178ABCC0945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D172EF-0F62-8247-3A9A-A0126AF4B288}"/>
              </a:ext>
            </a:extLst>
          </p:cNvPr>
          <p:cNvGrpSpPr/>
          <p:nvPr/>
        </p:nvGrpSpPr>
        <p:grpSpPr>
          <a:xfrm>
            <a:off x="7653269" y="3200312"/>
            <a:ext cx="1152164" cy="1152164"/>
            <a:chOff x="4279392" y="521208"/>
            <a:chExt cx="1874520" cy="18745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D465F4B-CB84-4FE4-0F9B-4AAA4E0A8173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21880E8-FA9E-5A01-3907-25F81593C59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3EB70F6-B64F-7D41-E46A-F78D58F484FF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F704CDA-79E2-8902-8F52-B2E2753D967D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5DCAAE9-83F4-4F38-BCF0-C16D603EA6DA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740A6F3-B28D-654C-556C-7454071BE3B9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8DB8383-B6C4-733E-659E-13498A177279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42665F-E357-D4DF-DD98-A5CB50991941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87302E0-88CF-B3AF-D17E-AA7F3BE9B29F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573F2D9-A41B-6F7D-3E8E-61BCDD65C8C0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6A15D65-9C3D-D2B0-801F-2B77788BE48B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E3EC8D-CC25-E00C-6713-8D8920853EF5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AFFAB2-154B-A07D-F297-175B01959A4B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18CD1E2-E451-C21A-D979-908CA4FF4AEB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D49EF43-C60A-A335-C84F-C9657CEE969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D8F4641-B32C-A018-28E7-62B2824329E5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290B08A-0083-BCD7-8FD2-14D09864C9CC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94194D9-8FDF-9B24-89BA-81EE3AFAA8AA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93B9C24-23FC-89E9-9AA2-7E14DBD9DB65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15368A6-B4AD-185B-D12A-144CB1209E24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092F72-C2E3-0D44-B665-A94AE439DB82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4B8ECD0-7B4F-0AE0-EA80-E28783BBD87B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55952C0-4D0F-D94B-3768-57B459E3003E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E343C9A-E5A3-A4A6-161F-87E29BEBB910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20FCDD-8E8B-1671-6566-8827A0C92303}"/>
              </a:ext>
            </a:extLst>
          </p:cNvPr>
          <p:cNvGrpSpPr/>
          <p:nvPr/>
        </p:nvGrpSpPr>
        <p:grpSpPr>
          <a:xfrm>
            <a:off x="6265140" y="3227934"/>
            <a:ext cx="1152164" cy="1152164"/>
            <a:chOff x="4279392" y="521208"/>
            <a:chExt cx="1874520" cy="187452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82D2E1D-3562-07C6-733D-461A69CB043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56E0D86-7555-1799-28D8-9D6908DF0E6D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E756301-5DCF-F093-AD88-50C84CEED29D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AC751F-C465-0D5F-D387-7B969DB3D5E0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0CF791C-C445-E788-373E-9EB5594E155C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92A4702-6F07-9765-ABCB-33E1BBFDF285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98816E-D0CA-3EC8-96F3-F2DB2C368BE8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BD5FF28-D064-1D84-4A23-C509956ED515}"/>
                </a:ext>
              </a:extLst>
            </p:cNvPr>
            <p:cNvSpPr/>
            <p:nvPr/>
          </p:nvSpPr>
          <p:spPr>
            <a:xfrm>
              <a:off x="5394244" y="90919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83480F6-097D-4168-E7C5-E1F6582FA2A3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9AF2B7F-760B-E08A-2D02-6DB43541F250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9FADC08-5FDB-1A5C-663B-C4D7B49BF7F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368AD4C-C311-003E-ABFA-AC6DF98DE280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27679D9-3D0A-D603-6670-F242FB4262B8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793166D-4A8D-9CA4-3919-27CEC013248E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B8B6021-AEAC-E9A3-7E78-C338ED7832F8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BCFAA98-3A06-F8DF-9B88-7A1D860644A1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A3155D-62CB-79F7-2B06-8EE4A2516EA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B1BF4AA-5301-DF26-8028-0F3B5E3CE75B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395F5B3-0F89-2BEA-102C-5A0F01C0D651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86E77C6-60F3-0C6D-F6DD-FE33711C7482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E7A7965-8D6C-6667-C9AA-0298605ACB3D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BF9F48F-A7D9-6141-0759-AB07357D8BB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D3E4B7B-0087-5DB6-184B-8D2DCE6C97F4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CDF5571-993A-AECE-8D48-4A79B8AD63D3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575260D-383E-E02E-1CE6-6D200B1539E6}"/>
              </a:ext>
            </a:extLst>
          </p:cNvPr>
          <p:cNvSpPr txBox="1"/>
          <p:nvPr/>
        </p:nvSpPr>
        <p:spPr>
          <a:xfrm>
            <a:off x="4907323" y="4406380"/>
            <a:ext cx="103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State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5FC0925-A59A-E798-5B88-BFB35D84BAE7}"/>
              </a:ext>
            </a:extLst>
          </p:cNvPr>
          <p:cNvSpPr txBox="1"/>
          <p:nvPr/>
        </p:nvSpPr>
        <p:spPr>
          <a:xfrm>
            <a:off x="7825082" y="4390050"/>
            <a:ext cx="96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State</a:t>
            </a: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F2D11D48-679A-8AFB-1460-56F074796BC3}"/>
              </a:ext>
            </a:extLst>
          </p:cNvPr>
          <p:cNvSpPr/>
          <p:nvPr/>
        </p:nvSpPr>
        <p:spPr>
          <a:xfrm>
            <a:off x="5424595" y="1610846"/>
            <a:ext cx="2878667" cy="1386656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B2820A-00AD-A87E-A0A4-9EC531D42639}"/>
              </a:ext>
            </a:extLst>
          </p:cNvPr>
          <p:cNvSpPr/>
          <p:nvPr/>
        </p:nvSpPr>
        <p:spPr>
          <a:xfrm>
            <a:off x="5648812" y="2423841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94DDDE3-A5A4-DA11-295F-21CA2241BC12}"/>
              </a:ext>
            </a:extLst>
          </p:cNvPr>
          <p:cNvSpPr/>
          <p:nvPr/>
        </p:nvSpPr>
        <p:spPr>
          <a:xfrm>
            <a:off x="5932729" y="2027565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D995BE9-780B-7C08-850E-FFF1A7D4E609}"/>
              </a:ext>
            </a:extLst>
          </p:cNvPr>
          <p:cNvSpPr/>
          <p:nvPr/>
        </p:nvSpPr>
        <p:spPr>
          <a:xfrm>
            <a:off x="6376419" y="1636025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D367FA1-D55A-0B1F-FEDD-BAB29B22F363}"/>
              </a:ext>
            </a:extLst>
          </p:cNvPr>
          <p:cNvSpPr/>
          <p:nvPr/>
        </p:nvSpPr>
        <p:spPr>
          <a:xfrm>
            <a:off x="6655325" y="1529000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C124ADC-78C1-89F7-CB0E-F2651143DA74}"/>
              </a:ext>
            </a:extLst>
          </p:cNvPr>
          <p:cNvSpPr/>
          <p:nvPr/>
        </p:nvSpPr>
        <p:spPr>
          <a:xfrm>
            <a:off x="6934231" y="1608897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15DD69E-D16D-71CF-24BF-A4943BEE7858}"/>
              </a:ext>
            </a:extLst>
          </p:cNvPr>
          <p:cNvSpPr/>
          <p:nvPr/>
        </p:nvSpPr>
        <p:spPr>
          <a:xfrm>
            <a:off x="7236114" y="1856694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69EFF18-DC94-459A-3BFF-6583498D1D4C}"/>
              </a:ext>
            </a:extLst>
          </p:cNvPr>
          <p:cNvSpPr/>
          <p:nvPr/>
        </p:nvSpPr>
        <p:spPr>
          <a:xfrm>
            <a:off x="7463378" y="2097690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4158656-ECA5-3B43-8B2D-4E3F9D5636EC}"/>
              </a:ext>
            </a:extLst>
          </p:cNvPr>
          <p:cNvSpPr/>
          <p:nvPr/>
        </p:nvSpPr>
        <p:spPr>
          <a:xfrm>
            <a:off x="7800241" y="2466947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B8D7D7-B844-CB49-8845-370C6E193EA8}"/>
              </a:ext>
            </a:extLst>
          </p:cNvPr>
          <p:cNvSpPr txBox="1"/>
          <p:nvPr/>
        </p:nvSpPr>
        <p:spPr>
          <a:xfrm>
            <a:off x="132996" y="1835717"/>
            <a:ext cx="4774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Initial NEB calculated between user-defined Initial and Final State.</a:t>
            </a:r>
          </a:p>
          <a:p>
            <a:r>
              <a:rPr lang="en-US" dirty="0"/>
              <a:t>Step 2: NEB Nodes minimized to search for intermediate minima.</a:t>
            </a:r>
          </a:p>
          <a:p>
            <a:r>
              <a:rPr lang="en-US" dirty="0"/>
              <a:t>Step 3: NEB calculated between new states in correct order.</a:t>
            </a:r>
          </a:p>
          <a:p>
            <a:r>
              <a:rPr lang="en-US" dirty="0"/>
              <a:t>Step 4: Go To Step 2</a:t>
            </a:r>
          </a:p>
          <a:p>
            <a:r>
              <a:rPr lang="en-US" b="1" dirty="0"/>
              <a:t>Step 5: If no intermediate minima detected. End.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487FAE-2FAA-33FD-2F61-FF88AEAEF431}"/>
              </a:ext>
            </a:extLst>
          </p:cNvPr>
          <p:cNvSpPr txBox="1"/>
          <p:nvPr/>
        </p:nvSpPr>
        <p:spPr>
          <a:xfrm>
            <a:off x="6318834" y="4406380"/>
            <a:ext cx="115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Intermediate</a:t>
            </a:r>
          </a:p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9A98A31E-A77A-882E-FEBC-04B870C6AADD}"/>
              </a:ext>
            </a:extLst>
          </p:cNvPr>
          <p:cNvSpPr/>
          <p:nvPr/>
        </p:nvSpPr>
        <p:spPr>
          <a:xfrm>
            <a:off x="5442488" y="2366889"/>
            <a:ext cx="1443731" cy="646460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C27BADA-4434-DB44-CFF9-AA159441D1A8}"/>
              </a:ext>
            </a:extLst>
          </p:cNvPr>
          <p:cNvSpPr/>
          <p:nvPr/>
        </p:nvSpPr>
        <p:spPr>
          <a:xfrm>
            <a:off x="5309378" y="2867384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67E774E9-E43E-08BC-89E5-121829CEBB4D}"/>
              </a:ext>
            </a:extLst>
          </p:cNvPr>
          <p:cNvSpPr/>
          <p:nvPr/>
        </p:nvSpPr>
        <p:spPr>
          <a:xfrm>
            <a:off x="6814108" y="2335692"/>
            <a:ext cx="1443731" cy="646460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540D2BB-F2CF-BD86-F3CF-1B49C2D46539}"/>
              </a:ext>
            </a:extLst>
          </p:cNvPr>
          <p:cNvSpPr/>
          <p:nvPr/>
        </p:nvSpPr>
        <p:spPr>
          <a:xfrm>
            <a:off x="8148990" y="2853341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911C698-B459-3380-43D2-E78D1A0B5317}"/>
              </a:ext>
            </a:extLst>
          </p:cNvPr>
          <p:cNvSpPr/>
          <p:nvPr/>
        </p:nvSpPr>
        <p:spPr>
          <a:xfrm>
            <a:off x="6719945" y="2851379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988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9B5A7-2C52-AE8F-13AB-CA2E4189F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B362C-CACA-19DB-F377-D24A849EDA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Nudged Elastic Band like you’ve </a:t>
            </a:r>
            <a:r>
              <a:rPr lang="en-US" dirty="0" err="1"/>
              <a:t>NEBer</a:t>
            </a:r>
            <a:r>
              <a:rPr lang="en-US" dirty="0"/>
              <a:t> seen it before…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D5E5C-8773-F00B-BD5C-DEAE254877C7}"/>
              </a:ext>
            </a:extLst>
          </p:cNvPr>
          <p:cNvSpPr txBox="1"/>
          <p:nvPr/>
        </p:nvSpPr>
        <p:spPr>
          <a:xfrm>
            <a:off x="224428" y="845346"/>
            <a:ext cx="82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NEB implementation in LAMMPS is insufficient to implement high-throughput barrier calculations.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FA8C46-C690-669C-EED1-5D9276ECB8BD}"/>
              </a:ext>
            </a:extLst>
          </p:cNvPr>
          <p:cNvGrpSpPr/>
          <p:nvPr/>
        </p:nvGrpSpPr>
        <p:grpSpPr>
          <a:xfrm>
            <a:off x="4847991" y="1233411"/>
            <a:ext cx="3434271" cy="2107715"/>
            <a:chOff x="5377978" y="2709939"/>
            <a:chExt cx="3434271" cy="210771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D82E738-67D2-E5FD-F8CA-2E813E086BD9}"/>
                </a:ext>
              </a:extLst>
            </p:cNvPr>
            <p:cNvSpPr/>
            <p:nvPr/>
          </p:nvSpPr>
          <p:spPr>
            <a:xfrm>
              <a:off x="5377978" y="3075722"/>
              <a:ext cx="3434271" cy="1741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3499752-0EB5-0D19-672A-7F0C1048E714}"/>
                </a:ext>
              </a:extLst>
            </p:cNvPr>
            <p:cNvSpPr/>
            <p:nvPr/>
          </p:nvSpPr>
          <p:spPr>
            <a:xfrm>
              <a:off x="5586172" y="3263572"/>
              <a:ext cx="3033553" cy="3230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047777-31E4-04B4-BD86-923F01286BD6}"/>
                </a:ext>
              </a:extLst>
            </p:cNvPr>
            <p:cNvSpPr txBox="1"/>
            <p:nvPr/>
          </p:nvSpPr>
          <p:spPr>
            <a:xfrm>
              <a:off x="6635416" y="3266699"/>
              <a:ext cx="9925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Connection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9AEB56B-2C1C-F7CF-E155-45D3987C1403}"/>
                </a:ext>
              </a:extLst>
            </p:cNvPr>
            <p:cNvSpPr/>
            <p:nvPr/>
          </p:nvSpPr>
          <p:spPr>
            <a:xfrm>
              <a:off x="7118916" y="3633921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D791EE-511D-0AE0-5DD9-94824850398A}"/>
                </a:ext>
              </a:extLst>
            </p:cNvPr>
            <p:cNvSpPr txBox="1"/>
            <p:nvPr/>
          </p:nvSpPr>
          <p:spPr>
            <a:xfrm>
              <a:off x="7529706" y="3680015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CCF03FD-F83E-C833-0D62-A29DAA971A78}"/>
                </a:ext>
              </a:extLst>
            </p:cNvPr>
            <p:cNvSpPr/>
            <p:nvPr/>
          </p:nvSpPr>
          <p:spPr>
            <a:xfrm>
              <a:off x="7118916" y="39938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895430B-4FB5-202B-BDEA-C450E33A848B}"/>
                </a:ext>
              </a:extLst>
            </p:cNvPr>
            <p:cNvSpPr/>
            <p:nvPr/>
          </p:nvSpPr>
          <p:spPr>
            <a:xfrm>
              <a:off x="7869317" y="39929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824CEF6-C303-8139-DDE2-4EB7816EA139}"/>
                </a:ext>
              </a:extLst>
            </p:cNvPr>
            <p:cNvSpPr/>
            <p:nvPr/>
          </p:nvSpPr>
          <p:spPr>
            <a:xfrm>
              <a:off x="7118912" y="43160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7EB0D40-A68F-58B3-B085-D2596C83AD10}"/>
                </a:ext>
              </a:extLst>
            </p:cNvPr>
            <p:cNvSpPr/>
            <p:nvPr/>
          </p:nvSpPr>
          <p:spPr>
            <a:xfrm>
              <a:off x="7869317" y="43151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EBE737-333D-DA0E-C176-2B527547E7D1}"/>
                </a:ext>
              </a:extLst>
            </p:cNvPr>
            <p:cNvSpPr txBox="1"/>
            <p:nvPr/>
          </p:nvSpPr>
          <p:spPr>
            <a:xfrm>
              <a:off x="7074186" y="3988368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AFBBC2-4B00-477A-4947-2FE242C018ED}"/>
                </a:ext>
              </a:extLst>
            </p:cNvPr>
            <p:cNvSpPr txBox="1"/>
            <p:nvPr/>
          </p:nvSpPr>
          <p:spPr>
            <a:xfrm>
              <a:off x="7869317" y="3980930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06C55F-2EC0-3F3A-9F9B-D5F3BE7C9F8E}"/>
                </a:ext>
              </a:extLst>
            </p:cNvPr>
            <p:cNvSpPr txBox="1"/>
            <p:nvPr/>
          </p:nvSpPr>
          <p:spPr>
            <a:xfrm>
              <a:off x="7824589" y="4367748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5E6B241-0FBD-49EF-6C3A-59BED5DF02A6}"/>
                </a:ext>
              </a:extLst>
            </p:cNvPr>
            <p:cNvSpPr/>
            <p:nvPr/>
          </p:nvSpPr>
          <p:spPr>
            <a:xfrm>
              <a:off x="5586176" y="3635383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8F57A6-3C2C-C7F0-A03F-12CC4DE53289}"/>
                </a:ext>
              </a:extLst>
            </p:cNvPr>
            <p:cNvSpPr txBox="1"/>
            <p:nvPr/>
          </p:nvSpPr>
          <p:spPr>
            <a:xfrm>
              <a:off x="5996966" y="3681477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0F71D34-97F7-6359-2735-2C09AA3D00FD}"/>
                </a:ext>
              </a:extLst>
            </p:cNvPr>
            <p:cNvSpPr/>
            <p:nvPr/>
          </p:nvSpPr>
          <p:spPr>
            <a:xfrm>
              <a:off x="5586176" y="39953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8116AA4-9FEC-9C27-664B-EBC471C5796E}"/>
                </a:ext>
              </a:extLst>
            </p:cNvPr>
            <p:cNvSpPr/>
            <p:nvPr/>
          </p:nvSpPr>
          <p:spPr>
            <a:xfrm>
              <a:off x="6336577" y="39944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91FC58B-5A3B-96EA-E15A-567DB7238064}"/>
                </a:ext>
              </a:extLst>
            </p:cNvPr>
            <p:cNvSpPr/>
            <p:nvPr/>
          </p:nvSpPr>
          <p:spPr>
            <a:xfrm>
              <a:off x="5586172" y="43174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4A24AC9-D064-BC76-374E-81797F4C3E15}"/>
                </a:ext>
              </a:extLst>
            </p:cNvPr>
            <p:cNvSpPr/>
            <p:nvPr/>
          </p:nvSpPr>
          <p:spPr>
            <a:xfrm>
              <a:off x="6336577" y="43165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EBD432-1AE8-927D-306E-9396E17A907E}"/>
                </a:ext>
              </a:extLst>
            </p:cNvPr>
            <p:cNvSpPr txBox="1"/>
            <p:nvPr/>
          </p:nvSpPr>
          <p:spPr>
            <a:xfrm>
              <a:off x="5541446" y="3989830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87080D-52F7-71A7-5780-802AAC8C8A25}"/>
                </a:ext>
              </a:extLst>
            </p:cNvPr>
            <p:cNvSpPr txBox="1"/>
            <p:nvPr/>
          </p:nvSpPr>
          <p:spPr>
            <a:xfrm>
              <a:off x="6336577" y="3982392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350F3A-322B-46CF-4799-C6248340AA5F}"/>
                </a:ext>
              </a:extLst>
            </p:cNvPr>
            <p:cNvSpPr txBox="1"/>
            <p:nvPr/>
          </p:nvSpPr>
          <p:spPr>
            <a:xfrm>
              <a:off x="5541445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E5A831-BD09-1663-02EF-4FC3E96E82BC}"/>
                </a:ext>
              </a:extLst>
            </p:cNvPr>
            <p:cNvSpPr txBox="1"/>
            <p:nvPr/>
          </p:nvSpPr>
          <p:spPr>
            <a:xfrm>
              <a:off x="6291849" y="4369210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E68CCC-293B-6B40-FC10-5C5B66E1F0CA}"/>
                </a:ext>
              </a:extLst>
            </p:cNvPr>
            <p:cNvSpPr txBox="1"/>
            <p:nvPr/>
          </p:nvSpPr>
          <p:spPr>
            <a:xfrm>
              <a:off x="7064791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F495-EFF8-BE2F-8AB3-66E7DF26A9CA}"/>
                </a:ext>
              </a:extLst>
            </p:cNvPr>
            <p:cNvSpPr txBox="1"/>
            <p:nvPr/>
          </p:nvSpPr>
          <p:spPr>
            <a:xfrm>
              <a:off x="6651602" y="270993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0088FA6-721D-80B9-0194-62148BD4E29C}"/>
              </a:ext>
            </a:extLst>
          </p:cNvPr>
          <p:cNvGrpSpPr/>
          <p:nvPr/>
        </p:nvGrpSpPr>
        <p:grpSpPr>
          <a:xfrm>
            <a:off x="112254" y="3319214"/>
            <a:ext cx="1152164" cy="1152164"/>
            <a:chOff x="4279392" y="521208"/>
            <a:chExt cx="1874520" cy="18745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2D0491-C947-5A94-F7F8-DA0DAB9BF223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A9D238-B9F1-9BCA-5B87-33B97B4381EB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46A268-CD3B-F0F1-9380-FB549B37F898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294AEB-E3D6-F369-97FC-6A5E0A110FBB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78CE30-E563-E6C4-D404-713308935FDB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F0A3FE-56ED-A6A6-93AF-AF4CAC03E31D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53E33AB-F1E3-8176-4A32-D08A067B6FF2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1E64A77-21CA-5E6D-647F-BA53F27B7EC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6A8B7A-150B-4AF8-EC45-D8891663A8BB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99628C-21FD-1F6B-5DE7-985D1ECF614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2232B3-682B-5B45-504B-FDAD9E6AD3CF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BC1C85D-39A5-F14E-9560-67C7083C17C3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1A7605-CA53-B61F-533A-0DA4A5D06B7E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C5A564-1836-1058-93FA-6A08AE3E9B0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F4F250-C02E-05DD-F20E-F0BD9892C5F4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E31759-3274-B5B4-CD1A-3C5743ED9038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4EF7778-6E5D-7659-25F0-8F3A28000B61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889341-12BD-721D-6ACB-867B1E2B2972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254E105-8449-5F38-ACF5-07C156E9BFEA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5676962-92C2-20A2-2631-889ACD1211D2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DC08209-2DD1-C980-C4C5-EF6366079B02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1A9883A-74ED-B6CA-8EDF-03D9D9B39409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D3B7147-0425-9394-68B4-38AF8B12F8B7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5CF7AC-DD6B-7305-D0CB-CA3C3ADB7346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6B7FC4-F5DD-676E-1DB3-CBBD5245B807}"/>
              </a:ext>
            </a:extLst>
          </p:cNvPr>
          <p:cNvGrpSpPr/>
          <p:nvPr/>
        </p:nvGrpSpPr>
        <p:grpSpPr>
          <a:xfrm>
            <a:off x="2923225" y="3291591"/>
            <a:ext cx="1152164" cy="1152164"/>
            <a:chOff x="4279392" y="521208"/>
            <a:chExt cx="1874520" cy="18745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583C101-CA46-8C84-EDED-5977CEB451D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2E460C5-A9D4-2ADD-F54A-764F4FDD02DC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BFE4B3F-D151-A705-17E6-129B521C6823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757EDE2-2BD1-9502-CFB7-99F012CDA690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824FAFE-7A8B-F7E6-0CF0-5A591BB63C96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A5F0927-1FE3-9738-9899-07C968258BFE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B07150E-7937-E005-E5F4-DC7BEF1B6550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90C4F41-2FC4-5EEB-0FB8-82BC9B5BD60D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D9B6363-2722-191A-E01F-171835E9747A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71FC28C-4814-66D8-4EBD-FC83C1A71CB2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53BF431-5B24-D7DE-5021-FA9BCF3C695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601FB7-70FD-EFD5-0E22-DE883F362AB5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0F23BC-59BC-4F11-945B-29F966219EEC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BDAA41-8F0E-63A3-6B41-3162D8249AF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9AFD918-0A70-2DAC-EA25-8186E933CABB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60C16DC-DE19-2896-0FA4-354D1E35CFC5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F7444FF-BC47-A463-40D9-69893171A8F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9716B2E-493B-86EB-3376-A1483E3BAFAC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F0CD54C-0984-CBB0-8D2D-2287BEBC3C85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574BB8B-8447-F257-8F7A-B1990BE23272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F9707B4-F186-2EDC-080B-C6DFC1324133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9C5AE04-837C-F7C6-C3D2-4CE72A46EE80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604014D-A152-16A8-8498-7FBAD9FFE16F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F107253-6D16-DF38-58E6-160ACEE9BDAE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483801B-EE2B-62C3-E01A-0B7DF70BE50C}"/>
              </a:ext>
            </a:extLst>
          </p:cNvPr>
          <p:cNvGrpSpPr/>
          <p:nvPr/>
        </p:nvGrpSpPr>
        <p:grpSpPr>
          <a:xfrm>
            <a:off x="1535096" y="3319213"/>
            <a:ext cx="1152164" cy="1152164"/>
            <a:chOff x="4279392" y="521208"/>
            <a:chExt cx="1874520" cy="187452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15FE1D6-AC6A-C5FA-C74B-BE6EFDBE40D6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F747C2-27F4-D6EE-DBE4-4EA8CB8C4ABC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84C2FE4-5178-306C-5321-BB51709429DF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41FFBC2-37B7-AD43-07E0-9601D14F7F14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B2744A-7713-82B9-3C2D-82A4990F23E6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39D1755-18B3-F689-0DFA-F94E6EC4961F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4F6DE9-FDC9-3392-D758-71479809D355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43CC280-CE19-F852-F90A-C76D975250B6}"/>
                </a:ext>
              </a:extLst>
            </p:cNvPr>
            <p:cNvSpPr/>
            <p:nvPr/>
          </p:nvSpPr>
          <p:spPr>
            <a:xfrm>
              <a:off x="5394244" y="90919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01DA86-0A31-747A-D96B-80188D02CFA8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30523D-13EC-192B-CDE7-8DBE6F9CAB2C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8DE1BAF-F112-2D77-939B-AFAC66B3397E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1D2FD6-0AFF-B717-065E-CFCC52B0EBF8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EB3285A-4B56-CFC5-E19A-E551B5DB0B9F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E5D65C2-4F21-09DB-9118-DD2BAC63AE6E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49F7069-6455-3E75-CA65-AB4C5D715FB6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31AA147-5DC2-535F-3ED1-B8242ECDA7C5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73219E2-ECEE-6740-5DB4-2CBF5D54E53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22966B4-ADD9-325E-EEC0-1374AAD191D0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72CACF3-50E0-270F-FDB0-94E2A1B34773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A990602-7E70-03F8-944B-53C22BDCF1EE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8F1F0D3-2AB3-D1DE-CE32-672D3DF74998}"/>
                </a:ext>
              </a:extLst>
            </p:cNvPr>
            <p:cNvSpPr/>
            <p:nvPr/>
          </p:nvSpPr>
          <p:spPr>
            <a:xfrm>
              <a:off x="5022626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9102A7D-FF67-AF6B-03D1-8658840EC9BC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30C2B1-DED5-BC64-6372-BE213899DB4D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2C9ADFF-2767-97ED-2537-58BA1E434D6E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DE81830-E0E2-5463-F6B7-AD78297EC73B}"/>
              </a:ext>
            </a:extLst>
          </p:cNvPr>
          <p:cNvSpPr txBox="1"/>
          <p:nvPr/>
        </p:nvSpPr>
        <p:spPr>
          <a:xfrm>
            <a:off x="177279" y="4497659"/>
            <a:ext cx="103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State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6CDFC4-6D37-697D-4D45-E171D59709F4}"/>
              </a:ext>
            </a:extLst>
          </p:cNvPr>
          <p:cNvSpPr txBox="1"/>
          <p:nvPr/>
        </p:nvSpPr>
        <p:spPr>
          <a:xfrm>
            <a:off x="3095038" y="4481329"/>
            <a:ext cx="96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State</a:t>
            </a: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B47AF38F-D7FF-EC90-F1DA-01CBA90E0FAC}"/>
              </a:ext>
            </a:extLst>
          </p:cNvPr>
          <p:cNvSpPr/>
          <p:nvPr/>
        </p:nvSpPr>
        <p:spPr>
          <a:xfrm>
            <a:off x="694551" y="1702125"/>
            <a:ext cx="2878667" cy="1386656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FFF746F-CFCA-0F25-1BCA-831123C98E0F}"/>
              </a:ext>
            </a:extLst>
          </p:cNvPr>
          <p:cNvSpPr/>
          <p:nvPr/>
        </p:nvSpPr>
        <p:spPr>
          <a:xfrm>
            <a:off x="918768" y="2515120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3A33FC1-746C-976F-54D9-6330F859D140}"/>
              </a:ext>
            </a:extLst>
          </p:cNvPr>
          <p:cNvSpPr/>
          <p:nvPr/>
        </p:nvSpPr>
        <p:spPr>
          <a:xfrm>
            <a:off x="1202685" y="2118844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3B58D25-AC9F-65EB-1C44-512A413A2A2D}"/>
              </a:ext>
            </a:extLst>
          </p:cNvPr>
          <p:cNvSpPr/>
          <p:nvPr/>
        </p:nvSpPr>
        <p:spPr>
          <a:xfrm>
            <a:off x="1646375" y="1727304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AA99109-F731-0D35-30DD-A9632EDA9A8A}"/>
              </a:ext>
            </a:extLst>
          </p:cNvPr>
          <p:cNvSpPr/>
          <p:nvPr/>
        </p:nvSpPr>
        <p:spPr>
          <a:xfrm>
            <a:off x="1925281" y="1620279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DBD727A-9B7A-AF70-BE08-7AE1D94D59AE}"/>
              </a:ext>
            </a:extLst>
          </p:cNvPr>
          <p:cNvSpPr/>
          <p:nvPr/>
        </p:nvSpPr>
        <p:spPr>
          <a:xfrm>
            <a:off x="2204187" y="1700176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29E0B17-D965-F074-F053-F82879104EF9}"/>
              </a:ext>
            </a:extLst>
          </p:cNvPr>
          <p:cNvSpPr/>
          <p:nvPr/>
        </p:nvSpPr>
        <p:spPr>
          <a:xfrm>
            <a:off x="2506070" y="1947973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6A4DC94-DC1B-9A03-4896-9F5AC81775F5}"/>
              </a:ext>
            </a:extLst>
          </p:cNvPr>
          <p:cNvSpPr/>
          <p:nvPr/>
        </p:nvSpPr>
        <p:spPr>
          <a:xfrm>
            <a:off x="2733334" y="2188969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CF7031F-E33C-A45B-868A-68412617EC7F}"/>
              </a:ext>
            </a:extLst>
          </p:cNvPr>
          <p:cNvSpPr/>
          <p:nvPr/>
        </p:nvSpPr>
        <p:spPr>
          <a:xfrm>
            <a:off x="3070197" y="2558226"/>
            <a:ext cx="163689" cy="16368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B4CD523-FA40-2CDC-3C2B-D68E74732C5D}"/>
              </a:ext>
            </a:extLst>
          </p:cNvPr>
          <p:cNvSpPr txBox="1"/>
          <p:nvPr/>
        </p:nvSpPr>
        <p:spPr>
          <a:xfrm>
            <a:off x="1588790" y="4497659"/>
            <a:ext cx="115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Intermediate</a:t>
            </a:r>
          </a:p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72E0DCE-344E-19D5-2B4A-996F9C7CB7EF}"/>
              </a:ext>
            </a:extLst>
          </p:cNvPr>
          <p:cNvSpPr/>
          <p:nvPr/>
        </p:nvSpPr>
        <p:spPr>
          <a:xfrm>
            <a:off x="712444" y="2458168"/>
            <a:ext cx="1443731" cy="646460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BA5577E-25F2-BE55-D92B-55282DAF5853}"/>
              </a:ext>
            </a:extLst>
          </p:cNvPr>
          <p:cNvSpPr/>
          <p:nvPr/>
        </p:nvSpPr>
        <p:spPr>
          <a:xfrm>
            <a:off x="579334" y="2958663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0E3F3537-6DF3-9749-3878-B64CF163CC14}"/>
              </a:ext>
            </a:extLst>
          </p:cNvPr>
          <p:cNvSpPr/>
          <p:nvPr/>
        </p:nvSpPr>
        <p:spPr>
          <a:xfrm>
            <a:off x="2084064" y="2426971"/>
            <a:ext cx="1443731" cy="646460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D738D81-6ADD-C227-A31E-32F09B389315}"/>
              </a:ext>
            </a:extLst>
          </p:cNvPr>
          <p:cNvSpPr/>
          <p:nvPr/>
        </p:nvSpPr>
        <p:spPr>
          <a:xfrm>
            <a:off x="3418946" y="2944620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AEE420B-1235-3852-B5A0-BA67634377BA}"/>
              </a:ext>
            </a:extLst>
          </p:cNvPr>
          <p:cNvSpPr/>
          <p:nvPr/>
        </p:nvSpPr>
        <p:spPr>
          <a:xfrm>
            <a:off x="1989901" y="2942658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5BBF2B-B0E9-0753-8684-72AA898BD1D1}"/>
              </a:ext>
            </a:extLst>
          </p:cNvPr>
          <p:cNvSpPr txBox="1"/>
          <p:nvPr/>
        </p:nvSpPr>
        <p:spPr>
          <a:xfrm>
            <a:off x="4331832" y="3404636"/>
            <a:ext cx="4804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Connection:</a:t>
            </a:r>
            <a:r>
              <a:rPr lang="en-US" b="1" dirty="0"/>
              <a:t> </a:t>
            </a:r>
            <a:r>
              <a:rPr lang="en-US" dirty="0"/>
              <a:t>Between any two states.</a:t>
            </a:r>
          </a:p>
          <a:p>
            <a:r>
              <a:rPr lang="en-US" b="1" dirty="0">
                <a:solidFill>
                  <a:srgbClr val="00B050"/>
                </a:solidFill>
              </a:rPr>
              <a:t>Transition: </a:t>
            </a:r>
            <a:r>
              <a:rPr lang="en-US" dirty="0"/>
              <a:t>Single saddle point between states – 		    	   contains several useful </a:t>
            </a:r>
            <a:r>
              <a:rPr lang="en-US" b="1" dirty="0">
                <a:solidFill>
                  <a:srgbClr val="FF0000"/>
                </a:solidFill>
              </a:rPr>
              <a:t>Attributes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Connection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can contain many </a:t>
            </a:r>
            <a:r>
              <a:rPr lang="en-US" b="1" dirty="0">
                <a:solidFill>
                  <a:srgbClr val="00B050"/>
                </a:solidFill>
              </a:rPr>
              <a:t>Transitions.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Connection </a:t>
            </a:r>
            <a:r>
              <a:rPr lang="en-US" dirty="0"/>
              <a:t>object returned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305993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62E72-9C24-F113-C31B-CF63CF4B2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48FE-9F91-E5E4-D32C-B3A6D82733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Nudged Elastic Band like you’ve </a:t>
            </a:r>
            <a:r>
              <a:rPr lang="en-US" dirty="0" err="1"/>
              <a:t>NEBer</a:t>
            </a:r>
            <a:r>
              <a:rPr lang="en-US" dirty="0"/>
              <a:t> seen it before…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F54C5A9-636F-F307-6FD0-6398AF99DB66}"/>
              </a:ext>
            </a:extLst>
          </p:cNvPr>
          <p:cNvGrpSpPr/>
          <p:nvPr/>
        </p:nvGrpSpPr>
        <p:grpSpPr>
          <a:xfrm>
            <a:off x="314625" y="1126356"/>
            <a:ext cx="3434271" cy="2107715"/>
            <a:chOff x="5377978" y="2709939"/>
            <a:chExt cx="3434271" cy="210771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3B9250B-2BCB-93D5-082B-E08DBF1DD567}"/>
                </a:ext>
              </a:extLst>
            </p:cNvPr>
            <p:cNvSpPr/>
            <p:nvPr/>
          </p:nvSpPr>
          <p:spPr>
            <a:xfrm>
              <a:off x="5377978" y="3075722"/>
              <a:ext cx="3434271" cy="1741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9A0911-A9DF-DEBB-5281-4A1782B735A5}"/>
                </a:ext>
              </a:extLst>
            </p:cNvPr>
            <p:cNvSpPr/>
            <p:nvPr/>
          </p:nvSpPr>
          <p:spPr>
            <a:xfrm>
              <a:off x="5586172" y="3263572"/>
              <a:ext cx="3033553" cy="3230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7B2700-5261-9300-A11D-CC24D1D7A9D1}"/>
                </a:ext>
              </a:extLst>
            </p:cNvPr>
            <p:cNvSpPr txBox="1"/>
            <p:nvPr/>
          </p:nvSpPr>
          <p:spPr>
            <a:xfrm>
              <a:off x="6635416" y="3266699"/>
              <a:ext cx="9925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Connection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4D5230F-CBF9-A846-C2C3-C5B54F392987}"/>
                </a:ext>
              </a:extLst>
            </p:cNvPr>
            <p:cNvSpPr/>
            <p:nvPr/>
          </p:nvSpPr>
          <p:spPr>
            <a:xfrm>
              <a:off x="7118916" y="3633921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A4D0B2-53DA-7332-3D54-8735716B98ED}"/>
                </a:ext>
              </a:extLst>
            </p:cNvPr>
            <p:cNvSpPr txBox="1"/>
            <p:nvPr/>
          </p:nvSpPr>
          <p:spPr>
            <a:xfrm>
              <a:off x="7529706" y="3680015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28EE935-59FF-520C-329B-203A71B0772D}"/>
                </a:ext>
              </a:extLst>
            </p:cNvPr>
            <p:cNvSpPr/>
            <p:nvPr/>
          </p:nvSpPr>
          <p:spPr>
            <a:xfrm>
              <a:off x="7118916" y="39938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5FE7FCD-3FE1-D460-6094-37E3BAEBF729}"/>
                </a:ext>
              </a:extLst>
            </p:cNvPr>
            <p:cNvSpPr/>
            <p:nvPr/>
          </p:nvSpPr>
          <p:spPr>
            <a:xfrm>
              <a:off x="7869317" y="3992993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BCD8345-1DDE-C718-A756-2A0B0517FD81}"/>
                </a:ext>
              </a:extLst>
            </p:cNvPr>
            <p:cNvSpPr/>
            <p:nvPr/>
          </p:nvSpPr>
          <p:spPr>
            <a:xfrm>
              <a:off x="7118912" y="43160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904DA25-FEB3-09BB-0B1C-75D09C44CF5C}"/>
                </a:ext>
              </a:extLst>
            </p:cNvPr>
            <p:cNvSpPr/>
            <p:nvPr/>
          </p:nvSpPr>
          <p:spPr>
            <a:xfrm>
              <a:off x="7869317" y="431511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57F41F-2CC0-223D-DBEF-2AAE62774AB3}"/>
                </a:ext>
              </a:extLst>
            </p:cNvPr>
            <p:cNvSpPr txBox="1"/>
            <p:nvPr/>
          </p:nvSpPr>
          <p:spPr>
            <a:xfrm>
              <a:off x="7074186" y="3988368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07F2C5-BD79-A9DF-C52D-DA97ED976929}"/>
                </a:ext>
              </a:extLst>
            </p:cNvPr>
            <p:cNvSpPr txBox="1"/>
            <p:nvPr/>
          </p:nvSpPr>
          <p:spPr>
            <a:xfrm>
              <a:off x="7869317" y="3980930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A3EB89-D6A6-46E9-08B2-7C25641A9E53}"/>
                </a:ext>
              </a:extLst>
            </p:cNvPr>
            <p:cNvSpPr txBox="1"/>
            <p:nvPr/>
          </p:nvSpPr>
          <p:spPr>
            <a:xfrm>
              <a:off x="7824589" y="4367748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4EB9425-9D10-54E4-7199-2116219D04DE}"/>
                </a:ext>
              </a:extLst>
            </p:cNvPr>
            <p:cNvSpPr/>
            <p:nvPr/>
          </p:nvSpPr>
          <p:spPr>
            <a:xfrm>
              <a:off x="5586176" y="3635383"/>
              <a:ext cx="1500809" cy="32302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ECC9B4-931B-9B6E-8979-EAE03BEBABFC}"/>
                </a:ext>
              </a:extLst>
            </p:cNvPr>
            <p:cNvSpPr txBox="1"/>
            <p:nvPr/>
          </p:nvSpPr>
          <p:spPr>
            <a:xfrm>
              <a:off x="5996966" y="3681477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Transition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4578B29-C00A-B318-2386-AE08AC39BDB0}"/>
                </a:ext>
              </a:extLst>
            </p:cNvPr>
            <p:cNvSpPr/>
            <p:nvPr/>
          </p:nvSpPr>
          <p:spPr>
            <a:xfrm>
              <a:off x="5586176" y="39953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8E0A363-9CD6-1091-FC34-68C0797E7427}"/>
                </a:ext>
              </a:extLst>
            </p:cNvPr>
            <p:cNvSpPr/>
            <p:nvPr/>
          </p:nvSpPr>
          <p:spPr>
            <a:xfrm>
              <a:off x="6336577" y="3994455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5737C5D-98CF-42B3-2CE3-55D6F75CD8DE}"/>
                </a:ext>
              </a:extLst>
            </p:cNvPr>
            <p:cNvSpPr/>
            <p:nvPr/>
          </p:nvSpPr>
          <p:spPr>
            <a:xfrm>
              <a:off x="5586172" y="43174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01B53D6-1985-D80F-8485-BED736A77337}"/>
                </a:ext>
              </a:extLst>
            </p:cNvPr>
            <p:cNvSpPr/>
            <p:nvPr/>
          </p:nvSpPr>
          <p:spPr>
            <a:xfrm>
              <a:off x="6336577" y="4316577"/>
              <a:ext cx="750405" cy="32302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BDA519-9F18-4719-D18A-EAC04CDD15AE}"/>
                </a:ext>
              </a:extLst>
            </p:cNvPr>
            <p:cNvSpPr txBox="1"/>
            <p:nvPr/>
          </p:nvSpPr>
          <p:spPr>
            <a:xfrm>
              <a:off x="5541446" y="3989830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initialState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7794A8-9A1B-2B8F-EC88-F0D3CDAC4759}"/>
                </a:ext>
              </a:extLst>
            </p:cNvPr>
            <p:cNvSpPr txBox="1"/>
            <p:nvPr/>
          </p:nvSpPr>
          <p:spPr>
            <a:xfrm>
              <a:off x="6336577" y="3982392"/>
              <a:ext cx="750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finalState</a:t>
              </a:r>
              <a:r>
                <a:rPr lang="en-US" sz="900" dirty="0"/>
                <a:t> (State)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A7703B-9237-8118-358D-8FFE0505610D}"/>
                </a:ext>
              </a:extLst>
            </p:cNvPr>
            <p:cNvSpPr txBox="1"/>
            <p:nvPr/>
          </p:nvSpPr>
          <p:spPr>
            <a:xfrm>
              <a:off x="5541445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51F23-2BB5-902C-C0E2-6B0D7D5BC634}"/>
                </a:ext>
              </a:extLst>
            </p:cNvPr>
            <p:cNvSpPr txBox="1"/>
            <p:nvPr/>
          </p:nvSpPr>
          <p:spPr>
            <a:xfrm>
              <a:off x="6291849" y="4369210"/>
              <a:ext cx="839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dE</a:t>
              </a:r>
              <a:endParaRPr 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0F2E2E-5EDC-B1B6-327F-26D3D7A67494}"/>
                </a:ext>
              </a:extLst>
            </p:cNvPr>
            <p:cNvSpPr txBox="1"/>
            <p:nvPr/>
          </p:nvSpPr>
          <p:spPr>
            <a:xfrm>
              <a:off x="7064791" y="4305013"/>
              <a:ext cx="8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Forward Barrier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23C85A-F227-F853-C12B-9217C769C265}"/>
                </a:ext>
              </a:extLst>
            </p:cNvPr>
            <p:cNvSpPr txBox="1"/>
            <p:nvPr/>
          </p:nvSpPr>
          <p:spPr>
            <a:xfrm>
              <a:off x="6651602" y="270993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C41DDCA-F2F9-A95E-0513-3AA753E88BD2}"/>
              </a:ext>
            </a:extLst>
          </p:cNvPr>
          <p:cNvSpPr txBox="1"/>
          <p:nvPr/>
        </p:nvSpPr>
        <p:spPr>
          <a:xfrm>
            <a:off x="69040" y="3329045"/>
            <a:ext cx="479580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Connection:</a:t>
            </a:r>
            <a:r>
              <a:rPr lang="en-US" b="1" dirty="0"/>
              <a:t> </a:t>
            </a:r>
            <a:r>
              <a:rPr lang="en-US" dirty="0"/>
              <a:t>Between any two states.</a:t>
            </a:r>
          </a:p>
          <a:p>
            <a:r>
              <a:rPr lang="en-US" b="1" dirty="0">
                <a:solidFill>
                  <a:srgbClr val="00B050"/>
                </a:solidFill>
              </a:rPr>
              <a:t>Transition: </a:t>
            </a:r>
            <a:r>
              <a:rPr lang="en-US" dirty="0"/>
              <a:t>Single saddle point between states – 		    	   contains several useful </a:t>
            </a:r>
            <a:r>
              <a:rPr lang="en-US" dirty="0">
                <a:solidFill>
                  <a:srgbClr val="FF0000"/>
                </a:solidFill>
              </a:rPr>
              <a:t>Attributes.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Connection </a:t>
            </a:r>
            <a:r>
              <a:rPr lang="en-US" dirty="0"/>
              <a:t>can contain many </a:t>
            </a:r>
            <a:r>
              <a:rPr lang="en-US" dirty="0">
                <a:solidFill>
                  <a:srgbClr val="00B050"/>
                </a:solidFill>
              </a:rPr>
              <a:t>Transitions.</a:t>
            </a:r>
          </a:p>
          <a:p>
            <a:r>
              <a:rPr lang="en-US" dirty="0">
                <a:solidFill>
                  <a:schemeClr val="accent2"/>
                </a:solidFill>
              </a:rPr>
              <a:t>Connection </a:t>
            </a:r>
            <a:r>
              <a:rPr lang="en-US" dirty="0"/>
              <a:t>object returned to the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2E6C3-61EB-9D14-F02F-FF94C3235193}"/>
              </a:ext>
            </a:extLst>
          </p:cNvPr>
          <p:cNvSpPr txBox="1"/>
          <p:nvPr/>
        </p:nvSpPr>
        <p:spPr>
          <a:xfrm>
            <a:off x="3890826" y="993464"/>
            <a:ext cx="5184134" cy="2554545"/>
          </a:xfrm>
          <a:prstGeom prst="rect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read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HopDec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parameters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getParams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read atomic configurations from file.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initialState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readStateLAMMPSData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'DV1.dat'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finalState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readStateLAMMPSData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'DV2.dat’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run the NEB method and save as a Connection object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neb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initialState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finalState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transitions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)):</a:t>
            </a:r>
          </a:p>
          <a:p>
            <a:pPr lvl="1"/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'Transition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transitions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forwardBarrier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eV"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transitions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reverseBarrier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eV"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transitions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].KRA =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eV"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transitions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eV </a:t>
            </a:r>
            <a:r>
              <a:rPr lang="en-US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7708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4B76-107B-7A49-B81A-8AECF929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26BD2-7F2C-6A4C-CE58-F79BFB26F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0714E-9735-482D-EE64-8A5336E8FAA9}"/>
              </a:ext>
            </a:extLst>
          </p:cNvPr>
          <p:cNvGrpSpPr/>
          <p:nvPr/>
        </p:nvGrpSpPr>
        <p:grpSpPr>
          <a:xfrm>
            <a:off x="2208985" y="5396282"/>
            <a:ext cx="1152164" cy="1152164"/>
            <a:chOff x="4279392" y="521208"/>
            <a:chExt cx="1874520" cy="18745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51664A-46C4-DE0E-745B-06753D4F3F7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2B58F3-9DA2-6D29-0B7E-6D659BCCCBBC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166696-9179-7066-610F-EDA8E595ACE0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05CD75-AD84-B9A5-C55A-060E168B0C6E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803365-93B8-D751-E882-51F51B307484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014FF7-E725-3811-D978-352289FE0AC0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AF700F-0981-BE80-9790-8527C4DF60E5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6126CD-181C-D5D8-8D2C-9CEE0EF3FE8C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F3E03D-8214-0DAB-3402-F04FD3A5ADD8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818405-3234-F717-95D7-3681E831F082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A9DFF7-3E6B-9F6A-FCAF-57135DA87D4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637B17-DA23-5A53-DFE2-E6B3B5A73C7F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DF80FD-ADD6-0A4F-ECEB-3C3B09BAD1D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8D7C02-27C8-AD55-03AC-40651EAE8E5D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D6E5B32-7F17-928A-E6FC-B3B62A4B51DA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FE6EE-21D7-B037-1F7A-CD8CEF1BBA97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A11EF3-9C8F-FAF1-4D71-D8E1E82A3B1C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3009E4C-26EC-0C24-FBA8-A18FE792C797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460041-01D7-0649-4817-FED30AF85277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A935374-B4FF-DD7C-EEA6-7A083C42AE0D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4A130D-996D-EEF8-7C34-20745A9A53DD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2F894B3-8003-C4A7-AADB-99A20F05BDC3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5DD3500-479C-E22D-588C-2A7E56A3EFB6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9A9A41-8C22-6F7A-40D1-E0CC5CE89FD9}"/>
              </a:ext>
            </a:extLst>
          </p:cNvPr>
          <p:cNvGrpSpPr/>
          <p:nvPr/>
        </p:nvGrpSpPr>
        <p:grpSpPr>
          <a:xfrm>
            <a:off x="4237389" y="5453510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4BF6F5-5F11-DBA6-0654-CBBF913605C8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5B7848-4B67-49DD-153F-E843DDF3B137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9B91461-7127-E98A-8264-1CEB4D2B6E7E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CF451AB-AB91-ABD6-862C-40D966B4F463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69D35E-7E40-F935-EBCD-CB9F7F163B17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15346C-FFE3-18FC-614F-B9B6C1CDC50C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264E57-4156-228F-7093-B5FB331FBF2B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FC078BD-BA92-BCFF-E8C3-BBF07F55A3E2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01267D-42F5-4413-B2DB-9F32CEC221F3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8EB2C1-B7FE-6BB4-05FC-FB2A185C7DF9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F0139C-E557-BC27-1507-F8234BF78D1D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96AF6B-39AA-4AFA-3686-1169E91F6B67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D9F392D-9E4F-F10B-2F35-0E84EEC4E060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671239-B3CA-4615-BD17-BF2A0E192B63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4E5D54-572F-D771-2B10-830F80A7BA1C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F5F59E-E011-9760-F431-E2EB80BB6F52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DB2868B-746F-92C3-315F-A9341E0A6748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9B2106-B4AE-FE4A-EBC3-07B571764FF2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286F81-854F-29CB-CCCF-0A99038216A2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79D22F-67B0-492D-8D59-772E7F88D3CA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77B1C09-4846-EA92-FCAC-BF382FE8375F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7F19D10-2D1A-EDB1-E75C-EF578F547510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F4D211-719C-BEBC-8628-BA037C71EB19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A90E0F-FCA1-8120-DC75-AA4DBB9A67DA}"/>
              </a:ext>
            </a:extLst>
          </p:cNvPr>
          <p:cNvGrpSpPr/>
          <p:nvPr/>
        </p:nvGrpSpPr>
        <p:grpSpPr>
          <a:xfrm>
            <a:off x="3830140" y="1465839"/>
            <a:ext cx="1152164" cy="1152164"/>
            <a:chOff x="4279392" y="521208"/>
            <a:chExt cx="1874520" cy="187451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AD48385-DE2C-53C2-7E7E-2B1DA1DA2EB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9D62325-9C72-C981-21C7-E6FE779D331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5196F8-26F2-F4F1-5507-67E838C3D39A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A595825-E149-F388-70CB-D8C56A1D75CC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B34CAC-6BA8-5479-A074-40A130D121E7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2A222CB-1B2B-11E4-313F-2B04B479B03D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2D4B188-0005-387A-3CD6-0DACE69F81FA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961C0EF-8C8A-2F75-727B-D6051529334E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9455F57-EB8F-7F6B-0C24-AA0AB006A3DA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94781A-89AC-53E3-FEA1-28A57992AD6A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828F2EB-D35B-C01C-ED5C-1FEE12ACB677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0817D67-D38F-FA3D-9484-34F81CFE3837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B058F77-4896-E5FA-5CB0-507B9EA53870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F9D459C-3857-1757-FC0D-4BBE886A4DEF}"/>
                </a:ext>
              </a:extLst>
            </p:cNvPr>
            <p:cNvSpPr/>
            <p:nvPr/>
          </p:nvSpPr>
          <p:spPr>
            <a:xfrm>
              <a:off x="4279392" y="1645921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D132462-B22C-618D-3CB5-B43AB1885536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9FC1B9E-AAAE-81C6-1B82-4C925FDB965F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D935EBB-D601-AFD4-DA1F-B4A7EB723FE1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A9B2610-0444-7BFE-C238-ACE36C3E8328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508F492-F1B9-F4E4-536D-D8035E9118DC}"/>
                </a:ext>
              </a:extLst>
            </p:cNvPr>
            <p:cNvSpPr/>
            <p:nvPr/>
          </p:nvSpPr>
          <p:spPr>
            <a:xfrm>
              <a:off x="4279392" y="2020823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BF18E72-9EB7-64EA-DF8C-0B8C53D909E9}"/>
                </a:ext>
              </a:extLst>
            </p:cNvPr>
            <p:cNvSpPr/>
            <p:nvPr/>
          </p:nvSpPr>
          <p:spPr>
            <a:xfrm>
              <a:off x="4654296" y="2020823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45852FA-8949-91EE-F6FB-E4CA24331DA6}"/>
                </a:ext>
              </a:extLst>
            </p:cNvPr>
            <p:cNvSpPr/>
            <p:nvPr/>
          </p:nvSpPr>
          <p:spPr>
            <a:xfrm>
              <a:off x="5029201" y="2020823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56ACB7E-2C46-8CF3-45BF-8A9CB709EE97}"/>
                </a:ext>
              </a:extLst>
            </p:cNvPr>
            <p:cNvSpPr/>
            <p:nvPr/>
          </p:nvSpPr>
          <p:spPr>
            <a:xfrm>
              <a:off x="5404103" y="2020823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748D6B4-A95E-8C5C-E575-AE3DBCE5DC6D}"/>
                </a:ext>
              </a:extLst>
            </p:cNvPr>
            <p:cNvSpPr/>
            <p:nvPr/>
          </p:nvSpPr>
          <p:spPr>
            <a:xfrm>
              <a:off x="5779008" y="2020823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6A875E6-EB2B-A074-4CEC-708670A22674}"/>
              </a:ext>
            </a:extLst>
          </p:cNvPr>
          <p:cNvGrpSpPr/>
          <p:nvPr/>
        </p:nvGrpSpPr>
        <p:grpSpPr>
          <a:xfrm>
            <a:off x="6155282" y="55211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50D1B17-EAA9-EFDF-6EEA-CC7028FA9A80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172896B-7675-A072-A100-C032C0F4AE77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B09182E-0797-910A-78DC-ED086F17120B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2709127-F905-1014-98C6-E885555F2AF9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7B6BF9-2315-D0D4-B7C1-7FFEE1D5164F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78C45FC-5DF8-F88E-C3C4-5771711B0B7B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AB70B6D-FA56-7FA2-41C9-47439AABD10A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AEDE6BE-80EB-F195-0290-CF4585784505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A9283E0-5C7A-8072-3E66-E86BC2788D0F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1F53EE2-03E5-E9D3-19BD-DA49DEB382F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3626FBE-F138-A31F-4BC4-DA53222270FF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D7ABE99-2DAD-03E4-37CE-683BF91C9AAF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7CB1E1F-C174-77D8-9B18-17FEAE36A5E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67FBB26-0090-DB55-86BB-DDA9F48CA661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7521B32-D4D0-DAAB-4D57-E19A03E3D6DA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CE058B6-92DC-3166-F7F1-3256B6AD1C4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C5F99B7-1062-3B2F-5C40-8BB0A6D738CF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8D708AF-5DB6-B68F-D994-637B5C7C86F6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528250C-698F-2930-FBA8-AF1B0C0C1782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E26125-4ABC-A80A-4798-ED61C9AC6858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4B511A6-752A-716C-1137-AA8124A5B15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59AEC54-3A46-5F28-50E6-FCDB91208AB4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74ED123-4CCB-61D6-7C46-842B508398BD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52172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DA77-C8CE-76AF-6699-E7FE0F9AF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C2AFA53-48DF-1A8E-6CDB-EFAFE068C006}"/>
              </a:ext>
            </a:extLst>
          </p:cNvPr>
          <p:cNvSpPr/>
          <p:nvPr/>
        </p:nvSpPr>
        <p:spPr>
          <a:xfrm>
            <a:off x="3203450" y="970143"/>
            <a:ext cx="2528743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E088-BC60-8B36-E3A4-673B24BB7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40FE67-2D97-A424-D246-2877B4BF6799}"/>
              </a:ext>
            </a:extLst>
          </p:cNvPr>
          <p:cNvGrpSpPr/>
          <p:nvPr/>
        </p:nvGrpSpPr>
        <p:grpSpPr>
          <a:xfrm>
            <a:off x="2208985" y="5396282"/>
            <a:ext cx="1152164" cy="1152164"/>
            <a:chOff x="4279392" y="521208"/>
            <a:chExt cx="1874520" cy="18745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50512D-5141-5C80-61F8-1143C9A1E654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1C9FBE-2676-E508-B4B7-C962C7BD9208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E9194F-F4AC-91B0-F8C2-C058A5C4D02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57D105-4CE1-BA10-62AB-E5B47CB40A04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DAB2DC-1812-C010-7A2C-0447FC9B273E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2462D5-C951-A634-F908-440B7D255C03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4621DC-B1C4-737F-A17B-E55F331408D5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C9376C-60CD-FC26-3465-B9FECA3FD968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94E8E2-B32C-45D9-5B1E-D52DA34C748F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BD213F-0F99-AEB4-73F6-A7EC31483933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AA4263-CAB3-151E-921D-256370046FB9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DF6D35-B3DC-A4CE-33A5-BC6385F7B727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F0119A-1C56-48CE-ED6A-1F957BB4A820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FCE0227-7245-DE3D-7728-E1F95E644D04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B1B1C1-DB87-CC93-7461-6DD148AF68BA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CCCAB5-F62F-249B-A7F3-FF8A48691F5F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0D9E88-3E9E-20B9-DF63-0F5ABD68B89C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5A588D-DF71-9969-E2A4-04CB32D49B6E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753E62-1B91-56AC-4898-91AFFC9A3C8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F5A1A3-9293-CFE0-F603-EC39793CE961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1537F4-6B43-26F0-97C4-28DEBFD1B9C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549582-99D6-6B42-05AB-E2510D3D4C20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424DC42-2EDD-9CB5-E192-470AA2D54BF7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B25B69-C494-FD73-F7D9-63A837D040FB}"/>
              </a:ext>
            </a:extLst>
          </p:cNvPr>
          <p:cNvGrpSpPr/>
          <p:nvPr/>
        </p:nvGrpSpPr>
        <p:grpSpPr>
          <a:xfrm>
            <a:off x="4237389" y="5453510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4E8F2D-7FFF-D869-C160-BB5F4B3B56B9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AE2985-83D8-0FA6-075A-58BAF51D5C24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84EEB8-1C5B-F1A2-12A8-ABCA81060A1C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CF9A59B-CE4D-6BF5-1A86-AE5D116DFB2C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A58232-5E86-9DFA-1AC2-C8F96127F63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0D299D9-6AE0-3C95-6845-94FB368A7968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F8C2AA-3855-CBBF-D0D8-9B5EAA295EDE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42F960-C269-846C-DD42-CCC27A8A2DA5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896581-6EF4-7DDE-BF2C-FA8353A59BC7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A0F94A6-C849-3230-CA41-A2FEC9830AC3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ACBA6C5-1A9F-D38C-A4D4-0E13CC46108E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32FBC36-F22E-B532-4A54-4B108E01764E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A4E4E3C-1C2D-4FD5-6D00-63B7A59ED24E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CC5198-7D77-5109-D574-984F1C957FAB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EDE50E-C09E-C3BC-F8AB-62FB79CC4728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90D1C7A-2CE2-2B61-C3A9-C11F1C12795E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421ADD9-7168-CA45-EEC1-80355B060B59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E82540-76FA-3DB1-2F50-1EB82C9FF925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CD829D-564B-B396-C984-AB93A69396B6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28DDAA-9624-AD68-C231-5F61AEC74A64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0D924B-AFF2-2052-95B1-2B498BF9D038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C67AABD-C253-F870-168D-150D10C8A21A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55631B5-2706-9DB8-0DF2-81B4B44865F3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9B08AA9-1DCB-00A8-CA69-8D14271DB400}"/>
              </a:ext>
            </a:extLst>
          </p:cNvPr>
          <p:cNvGrpSpPr/>
          <p:nvPr/>
        </p:nvGrpSpPr>
        <p:grpSpPr>
          <a:xfrm>
            <a:off x="3830140" y="1465839"/>
            <a:ext cx="1152164" cy="1152164"/>
            <a:chOff x="4279392" y="521208"/>
            <a:chExt cx="1874520" cy="187452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207A46B-8F97-BA38-F87E-2E1852C71493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4D6449A-0FF7-580E-4AFE-132796572272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FBE1DE-68DA-CA69-8476-4D0726B05A50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65FBC56-7097-6226-A03B-58E7CC4F1151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C93555-0138-00CE-49A2-3E18705B839C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E65A0EB-AB38-5AE0-8BCF-F7502AAC212B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3B5408C-799B-18AD-D119-C57EAC449AB8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06EA4DC-E25D-0B06-D467-80E89A79233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4313B1E-9128-EC80-6B14-638614CFDC84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E70C8F3-8D3C-FB22-8524-7EA6C1BFFBA5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50F818B-6E24-8AE5-0A8D-C2C4F95DC43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432AFB5-6314-148F-98DE-85D4FC6C24FD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54C293D-90B7-E8E7-C2BE-4BA47B22C3E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191CD60-02AC-1EB2-EA79-2CE0AEB8B85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D07BA4D-9185-3A64-0334-DB49A04AAAA8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32F727F-D968-E26E-AD2D-DC7C057A5491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8162A29-2420-B573-F0E7-C77A4CFDA54C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F636494-A5B6-59DC-A852-B955AAD37884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E7267E8-6B8C-8890-BA85-147BEE63477F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123377E-2BE7-9FF5-F91B-D85B7E5CE142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538ABE8-6DCF-A18C-06AF-2A9D555BCD8B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CA7BB04-DC34-1409-C6AC-E8D192D51062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94A2565-577D-B789-E6B1-37C365C3C132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E5E26-71A8-09C4-853B-8BD19F3FDE2F}"/>
              </a:ext>
            </a:extLst>
          </p:cNvPr>
          <p:cNvGrpSpPr/>
          <p:nvPr/>
        </p:nvGrpSpPr>
        <p:grpSpPr>
          <a:xfrm>
            <a:off x="6155282" y="55211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ADA774-E0F9-2EC0-A7F1-CA30656C216A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E03D13B-F567-734A-E48A-BC131C055B3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634753-F3BB-1264-1C5A-341E442FBC6E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38E59A5-DD3F-7EB1-E32D-0EEA58D1786E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C38CBCE-47D4-E6FB-4D16-DE032A002C75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25C66E0-EBDA-ECE6-F4C9-7E6FA19ED92D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93FAC11-DA0F-F34F-A12A-84A5AF007E37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43DB26D-BC07-0A42-2817-A07B951D2D0A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3935F1D-DC4A-E7A9-F562-B79A6DDB9FAF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ACF0E30-8163-B3A9-FE48-69AA7BC08532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12D763B-3E28-8C98-7207-1F504D3A5805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35E3F8F-84A0-9688-6293-F49026FD88C4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EF68FA2-E8B7-F19A-4274-D7F3A5F73452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D26CB58-877A-E3C5-0071-3465DFFF0514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1C9D772-CD8C-2190-874A-F901780A1690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FD537A3-741A-DFAA-7907-DF1DE32D3CD4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87B3AA8-A9F7-A1DF-2693-1A73ACCE0BC6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C84C0FF-CA1B-9870-ED34-C13A504A2527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307B132-106D-4103-0E92-E044637AD096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C500E80-3236-42DE-9B58-BD6870BE1E2C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9AA6ECE-CAE1-BDEC-F33E-19BFED0FA5B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EFC4472-FD55-71E3-4C88-52173A7D3E6A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0E2B373-0698-57C0-AF6C-8A28322CC3CE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C2483C5-2066-D500-60CC-87BCB0D2E017}"/>
              </a:ext>
            </a:extLst>
          </p:cNvPr>
          <p:cNvSpPr txBox="1"/>
          <p:nvPr/>
        </p:nvSpPr>
        <p:spPr>
          <a:xfrm>
            <a:off x="4055203" y="2624265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B01BB9-F3E7-F129-8BC8-F88B14E797A8}"/>
              </a:ext>
            </a:extLst>
          </p:cNvPr>
          <p:cNvSpPr txBox="1"/>
          <p:nvPr/>
        </p:nvSpPr>
        <p:spPr>
          <a:xfrm>
            <a:off x="3454050" y="1005518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</p:spTree>
    <p:extLst>
      <p:ext uri="{BB962C8B-B14F-4D97-AF65-F5344CB8AC3E}">
        <p14:creationId xmlns:p14="http://schemas.microsoft.com/office/powerpoint/2010/main" val="113145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8F8DB-2993-2762-D3A9-A4C2D618C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836DB-F7C1-50F1-651C-CBEC28E5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FB61FE-F9BB-F3B5-6B30-D811A1B95BD0}"/>
              </a:ext>
            </a:extLst>
          </p:cNvPr>
          <p:cNvGrpSpPr/>
          <p:nvPr/>
        </p:nvGrpSpPr>
        <p:grpSpPr>
          <a:xfrm>
            <a:off x="7077013" y="1419586"/>
            <a:ext cx="1152164" cy="1152164"/>
            <a:chOff x="4279392" y="521208"/>
            <a:chExt cx="1874520" cy="18745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6D72C8-24CE-3CC6-E394-B515339A1280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698E50-774C-8761-E5A8-550764B0A7D8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DD01FE-3717-2DE6-523E-4EA1C9A2458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C9DA8C-C1AB-9C46-667F-76AC024E0AE6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EDA724-2E9D-225C-0CF0-F1BC966A3AD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3A9E83-E990-4EC9-FDA4-85BE30AE1962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30D3A7-2979-7272-96A6-FE5A269F5E47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767040-8538-8C99-CF5E-4ADEE01E4595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4AD3B2-326B-14C3-D5A2-C9E09898ABD8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95DE55-DFEA-584A-C791-1D2B966E7918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27BD21-5D41-D966-0441-B477A89ACBE8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AC4BFA0-08D1-AA0B-07AD-B1C25534C67B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83D59F-8C33-FC64-144E-10D5C3699C7F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4E9494-1D23-D2A2-AFC8-99FA00BC1F14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C1FF98-2A8F-60EA-2CC1-D53752D9E88B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40E2A5-C460-6C11-9F41-0FF9CB96ADCF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E571C3-6EE4-04E3-B3FD-618A8F2FCCB8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6433007-A1F6-8E05-D5D4-2CE07D1283D0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6D49CDD-629A-7364-3E13-7C06CAA50FB8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A8A8E1-2CF5-56B2-A2DC-5EB5958657BA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C131D2-1AFF-4B2E-CA46-C3E6885B86F6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0548AA-5CDE-9571-BF77-7CE9E9C49F40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47BE8B9-B2B5-672C-7458-A4DE608C7D34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19D4F2-6228-CC7D-57D9-EF6162438B1E}"/>
              </a:ext>
            </a:extLst>
          </p:cNvPr>
          <p:cNvGrpSpPr/>
          <p:nvPr/>
        </p:nvGrpSpPr>
        <p:grpSpPr>
          <a:xfrm>
            <a:off x="4237389" y="5453510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F69EE6-C513-A432-9E44-6D0F28F038DC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B5A493-1105-5B81-DC4E-6D91601BB949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B16219-76B3-CFEB-5BDE-CCE9B08291A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5FEFABC-2BC3-BB5E-5352-BB5B58A1D27F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A18D34-4D0E-74CD-B109-4E01715972F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D4107F-E652-724A-73AC-73D474AB445F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D861B5-5077-CF0C-575F-8D785DA51902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D9D6271-A8C4-19D7-9565-C4C444563DC2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6C2D5D-F23C-E773-D3FE-6AF37780946F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7A9AC9-878F-5EBC-4C51-C6B34D040DDF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CC7B905-5772-2DC4-3190-7CE29294D8F3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CCEAF-82F6-D4ED-8BA0-96CF480DC086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4B0756-7458-ECDB-4D3C-774020D7305C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071210E-D8ED-8FDB-11B1-DBD2C1C6CBF3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170026F-D8A0-D5ED-12A8-9B3566B7CEC9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412A899-1358-BB58-EA0E-107868AE084C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6F86D92-614F-4062-2E4C-76B4084E5F8A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81E9E1-2B9E-40D8-9423-CA7A2BB6A3DC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8435BA-F721-3C97-67AF-5505B07F5455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58D71C9-1F99-5B7D-ABB4-BB200D4EC2A7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05104DE-C7F3-64A9-81B4-DB2D7F35F44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D69E9A1-A04E-3C01-9B62-3414C4F24DD4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46F1FD0-2933-D9C8-08EA-7A73CE19439D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2F07E83-0441-966A-13BA-7879AC426055}"/>
              </a:ext>
            </a:extLst>
          </p:cNvPr>
          <p:cNvGrpSpPr/>
          <p:nvPr/>
        </p:nvGrpSpPr>
        <p:grpSpPr>
          <a:xfrm>
            <a:off x="6155282" y="55211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166EC52-5532-3199-7861-29DFDE4F6BB3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B1A0D25-9B2F-15DE-A7DC-ECBDF1E7304C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EBBDE38-DE25-AA6E-D4CC-A9B7A2F26721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D3549D5-83C5-D14F-BB43-DD1182CB2A75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19DC7D7-8A8B-E4B0-5687-EF0CFA6F12E8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0DBC881-488B-EDE6-7526-25C6BFF2F2EC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118CE1E-D9F8-5BDD-18B6-61B3EA3D0A86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599CEE6-960A-8D8D-D563-DB80DF102361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7BC6CFB-E516-AF12-A99F-22BC72B6F178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F96D65-9D09-61EA-8DF2-501214EF270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0437C6F-6C80-4F95-E3F5-07353ACCD975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D6C362A-09D7-0760-9FC8-1DE1FD3834D2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E00A3F-18D6-994C-3E5E-71BD83D1DD02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A550025-528C-8DAC-3FD5-DECEE087D97B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8289584-6091-2780-3365-910B4ABC5D13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845160B-769E-5583-BC44-A03B73C0B946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2E7922A-E191-D4B5-DAEC-814BC2701A10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782EFC5-0698-5C63-6CF4-D9BF4DCD9D99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F05D03D-052C-1642-A203-55CEBE6FD994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3EA0239-3F73-B086-E105-B40BC764AFE5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D004509-397E-FC3F-79A8-618CC81C722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F7D4297-7F0F-A60C-3A3A-157A03B66157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6E38CDA-CAC6-B92C-6B15-D8AE127BDC71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C9CB98-62CF-82BF-0233-62A60F04D6D0}"/>
              </a:ext>
            </a:extLst>
          </p:cNvPr>
          <p:cNvCxnSpPr>
            <a:cxnSpLocks/>
          </p:cNvCxnSpPr>
          <p:nvPr/>
        </p:nvCxnSpPr>
        <p:spPr>
          <a:xfrm>
            <a:off x="5765374" y="1944421"/>
            <a:ext cx="1288184" cy="0"/>
          </a:xfrm>
          <a:prstGeom prst="line">
            <a:avLst/>
          </a:prstGeom>
          <a:ln w="635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7379465-07EF-BE9D-2E38-115B929DC99E}"/>
              </a:ext>
            </a:extLst>
          </p:cNvPr>
          <p:cNvSpPr/>
          <p:nvPr/>
        </p:nvSpPr>
        <p:spPr>
          <a:xfrm>
            <a:off x="3203450" y="970143"/>
            <a:ext cx="2528743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04DFACC-B199-0C4B-64A4-DA7A26ADD4F3}"/>
              </a:ext>
            </a:extLst>
          </p:cNvPr>
          <p:cNvGrpSpPr/>
          <p:nvPr/>
        </p:nvGrpSpPr>
        <p:grpSpPr>
          <a:xfrm>
            <a:off x="3830140" y="1465839"/>
            <a:ext cx="1152164" cy="1152164"/>
            <a:chOff x="4279392" y="521208"/>
            <a:chExt cx="1874520" cy="187452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04D4CFE-8136-79DA-8D0D-1CA1AC9D7101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1E669C8-109D-AB4B-0ED5-0EA08C23C7E8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2F26C22-93B4-6C35-B4B8-F2D3F307620A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4897E5B-B90B-6DC1-3115-6A1A72CA955A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1B2A474-5B43-0781-D67E-F2AF24A1146F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953075A-3308-FE3D-EF3C-0A1055CF54A6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99177A0-2748-7DDE-5D3E-BC82DA54902D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5370CAF-9ED4-170A-3171-4FDC55F3C7B8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3407C7F-D1E6-18CF-8278-1DC67D5A8527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52071BF-6EC3-16AF-F6CB-839507BDB7B0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D93C8A2-8302-AD3C-80BD-098F47D13C65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10ECEBE-0EFD-3286-B757-707F23642BBE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0614A5E-31C1-A81D-E6C8-AE29A3532607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02ACBB7-7933-5002-AE7A-2C83F587A237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7B2B599-3215-2EED-FEC8-5E8D8EAA93C9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0659485-41EF-1941-484B-28964AA616B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92046AB-C7F6-830F-FB84-FFA5E8953567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64E258D-6AD5-AE13-9494-4F083A6783DA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981E046-930C-C25C-C0C0-6ED47A2E8EF2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2257BBA-EB2A-9F50-4456-5317099FBE50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7DFBAC3-1F10-AEC5-DA55-403CB72D3615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BA96454-8C9F-ADC8-1319-06239CCDAF0F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2D1B760-E020-8C7F-D2D2-B00A68BEB000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4CF79727-8C60-B1D9-C955-37C187EB80D1}"/>
              </a:ext>
            </a:extLst>
          </p:cNvPr>
          <p:cNvSpPr txBox="1"/>
          <p:nvPr/>
        </p:nvSpPr>
        <p:spPr>
          <a:xfrm>
            <a:off x="4055203" y="2624265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19498E-7AB9-2BCE-D54A-1B4C1F54B359}"/>
              </a:ext>
            </a:extLst>
          </p:cNvPr>
          <p:cNvSpPr txBox="1"/>
          <p:nvPr/>
        </p:nvSpPr>
        <p:spPr>
          <a:xfrm>
            <a:off x="3454050" y="1005518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</p:spTree>
    <p:extLst>
      <p:ext uri="{BB962C8B-B14F-4D97-AF65-F5344CB8AC3E}">
        <p14:creationId xmlns:p14="http://schemas.microsoft.com/office/powerpoint/2010/main" val="178223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B30C8-EEED-9D76-FC51-DED3100C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40DE2-C41D-D395-DDD0-A5DF6261A6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074617" cy="669156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11694-DA0F-7A9A-B15C-300D2EDF31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6384" y="1118856"/>
            <a:ext cx="8074616" cy="3467746"/>
          </a:xfrm>
        </p:spPr>
        <p:txBody>
          <a:bodyPr/>
          <a:lstStyle/>
          <a:p>
            <a:r>
              <a:rPr lang="en-US" sz="2000" b="1" dirty="0"/>
              <a:t>Motivation and context for the code development.</a:t>
            </a:r>
          </a:p>
          <a:p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Main functionality (State Space Mapping and Redecoration)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Parallelization strategies</a:t>
            </a:r>
          </a:p>
          <a:p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Worked examples.</a:t>
            </a:r>
          </a:p>
          <a:p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06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920E3-92A4-1E38-3D2E-3C65DD700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062C3-8892-24B6-21E3-0ED65FC8C2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8E3B5-BF31-1215-AF7F-7CEDB9C8E28B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EF2194-D57B-FE1B-B00C-DEF43EED8006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6AB22E5-A03D-C797-A5A2-C3A659974A8A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62613F-F2B0-2E5D-CE6B-361D10E5A740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4BE63F-7F68-F610-5E1C-19BF0F6F5BCD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D87E3C-5327-EE7D-6609-CC5C40F8E460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77E9242-7151-71AB-CE5D-39065D726089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FB3B05-524E-CAA4-1007-33A64BB86980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43F58F-9CC1-977B-BFED-E0447688F47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DE063-2E90-8807-190B-E9159DB1C0ED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A0C40B-F55E-64A4-F7D5-C9E1DD591C5A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7D1FA-DF6F-DA36-D49D-84DEB1F3668C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ABB8C5-8D8E-0053-DC4B-A35A04070033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DA8D03-361F-E417-9383-6736B1754DA7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83938A-C1D8-9BB9-38BA-522EDC8E9875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AD34F3-5664-5DD3-5F49-126FB50A680D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D55BAD-4CC8-7E05-201F-32778D8BCD1C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1F24DE-1B25-1A4D-1189-B1281C76F475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C0A5F0E-EECF-9434-9ECE-0B1CAE8414E3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41091B-5428-4FD6-B1F6-E75AFD883158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07954E-F82A-A123-7582-2C85308A7983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DA4B93-1D78-6F38-FFE4-061F71326F2D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741B3E-AD82-01E0-D1FF-4DBA18EDE423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9764EAB-D73E-2819-54B3-5041422D9068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D74E48-DC91-0277-D5CB-E8400D643FBC}"/>
              </a:ext>
            </a:extLst>
          </p:cNvPr>
          <p:cNvGrpSpPr/>
          <p:nvPr/>
        </p:nvGrpSpPr>
        <p:grpSpPr>
          <a:xfrm>
            <a:off x="4237389" y="5453510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514D07-631D-BD80-D0FB-38C0B6ABD5CD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DC29EF6-650F-9B29-6AEA-056F6437D8D2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DCA8F2-4C45-EB50-E6C8-67ADFA95CC8E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E758D69-B2C3-4010-7FF8-5D53233E3597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0567F2E-9312-8030-2DAA-3FCA9F9C254C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469B66D-29E4-8579-D99A-D778D0BBA26B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A85489F-A282-2E0F-E1B1-7964F6FFE94C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42035D1-6887-326B-4459-7990342A78AE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6EE3F24-CFB5-904F-D749-59D8F8C613D1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D0A6FA-E954-829A-802A-D57D6B8E4971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32155C-5DBD-CBB8-0588-4A132081FBA9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61B057-C129-AF36-7045-80C5D7F9A52C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20BEE23-A382-47D6-BBB7-AAD8C1CAF461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8FEC58A-2FA7-6705-6552-68815D81DF6F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A5F409-7DA7-4089-C591-9BCDE1D15F68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4554D8-2720-F173-EB6D-174601BA72D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D62633-7B40-4FAC-B82C-FE32710A8BED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EA66B2A-03D5-BA97-35DE-CE753254E2FB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D01E889-3477-B8D9-A740-399A9F94D427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845F32-5349-3618-342E-535F3BA5270D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00DD287-C401-9AF3-9290-61615D79B9F9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878F126-F7BF-2E8E-184C-6FB304AC64ED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8A1231C-E97D-4458-911C-654D98980BE4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9D0A2E-BDBD-19C2-096B-A216A8149284}"/>
              </a:ext>
            </a:extLst>
          </p:cNvPr>
          <p:cNvGrpSpPr/>
          <p:nvPr/>
        </p:nvGrpSpPr>
        <p:grpSpPr>
          <a:xfrm>
            <a:off x="6155282" y="55211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FDC9387-DBC7-9A4F-1477-BD65B5D22EF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FB35B3-9E20-E122-9F41-7811CC637683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92C7C5-E330-5F19-2CB6-46C6A405C84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D4F2E87-118A-B708-0B7E-984F7F2BAD7A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CCF9E7A-C55C-BA8B-C9EC-5E8CDA423834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BA76703-7732-FC1F-0D3C-BF6C4BC5B376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C949646-715B-D5AF-810E-DF679C41FEA6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51624A5-688C-AB62-69F9-C934E423F94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57C902C-0149-ED28-A21F-3B3686248E5C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C0536BC-3650-4ED9-BF51-A617221167C0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74A4642-6C7A-6BE7-63CA-F60A92EE711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F6ABC44-C8E8-D5DD-FAB6-9FD2198E26EB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F723CB8-5962-B6E3-DE4F-C1E51110469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30B3ACA-62B2-A2B3-EE76-B715FFF85C7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C66F0B1-64C3-BE13-5917-C3AFC04EA80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3670E0-5BD3-067D-DD0F-FFD927AFD5F7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CA17965-8881-F0DA-423F-3443B0AE3CAE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87801C6-B562-3E8B-CDDD-BC5812A2AA12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FDFA25B-3604-A02B-DB82-79766AD18DCD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B8DA2B2-E047-DE60-8362-1EEF0A825EE5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4FD221A-0933-2F11-A19D-80890CC4733C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0D5E0D6-0F3B-E25B-E051-89D852831332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4136F4F-5DD5-712D-303A-BCB5B8DB2EC1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7140DF-8352-740B-8C28-3E58FA820265}"/>
              </a:ext>
            </a:extLst>
          </p:cNvPr>
          <p:cNvSpPr txBox="1"/>
          <p:nvPr/>
        </p:nvSpPr>
        <p:spPr>
          <a:xfrm>
            <a:off x="7344264" y="2523756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07C0DA-FC6D-1DD8-24B6-4F9168EBC1A0}"/>
              </a:ext>
            </a:extLst>
          </p:cNvPr>
          <p:cNvCxnSpPr>
            <a:cxnSpLocks/>
          </p:cNvCxnSpPr>
          <p:nvPr/>
        </p:nvCxnSpPr>
        <p:spPr>
          <a:xfrm>
            <a:off x="5765374" y="1944421"/>
            <a:ext cx="1288184" cy="0"/>
          </a:xfrm>
          <a:prstGeom prst="line">
            <a:avLst/>
          </a:prstGeom>
          <a:ln w="635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42484A-B91D-C13B-3CF2-AA0FF76DA930}"/>
              </a:ext>
            </a:extLst>
          </p:cNvPr>
          <p:cNvSpPr/>
          <p:nvPr/>
        </p:nvSpPr>
        <p:spPr>
          <a:xfrm>
            <a:off x="3203450" y="970143"/>
            <a:ext cx="2528743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D526675-DE62-855A-9C90-C576FAC20CD3}"/>
              </a:ext>
            </a:extLst>
          </p:cNvPr>
          <p:cNvGrpSpPr/>
          <p:nvPr/>
        </p:nvGrpSpPr>
        <p:grpSpPr>
          <a:xfrm>
            <a:off x="3830140" y="1465839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0DFA845-0D49-0DF5-E559-72EF73250641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A4B8515-F32E-0D2F-0DBA-5464F9D1D0A6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2C55027-E8A3-B404-370F-AFC6528566D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67522F9-6902-05DA-1774-A424BFBC8D65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7DE8C75-90EE-1A00-5DB0-1A1F865E9C9D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D553DB-F035-3388-FD0D-68FD7B4D3B5B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ABF888-336E-3F0C-9408-21F099F5E245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F16D7E9-4E52-3D0E-4417-8250E7A7B196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B92F397-DF1E-BC62-4570-7EB4F9B3E471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933FBA5-91DA-79B1-A6CF-CD806C29289F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398EF78-B997-28A5-FCC8-B20DCD0DB5C7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5C8F5DF-D54E-E458-0632-35E46540C284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73874EE-B0B5-6299-224F-2A6249A3132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48AF3A3-1BF4-43B3-CA1C-A2480F2B2795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EDA4EA6-774F-61EC-FB55-165152BB6D5B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5FD6A31-6DF6-6394-AEF1-C9866B63CE1A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0D1A7EB-F80E-E61D-3ECF-02624529DF91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6ECCD15-CA3B-A768-4E04-73B57070615E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D3AD714-64DC-3ACD-4A38-DE4F86DEEE37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E14150A-2D2E-308A-36C3-8C8112A7D7A7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1DCD342-B786-AB0B-B030-D0B72DD46FA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ED7DF0-6F65-AAB6-1F9F-79F7501388D4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690019-BCBB-1C01-7F73-367B32ADAC11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D78EC5E-FCD1-16C1-6DE3-32E6A2465AA3}"/>
              </a:ext>
            </a:extLst>
          </p:cNvPr>
          <p:cNvSpPr txBox="1"/>
          <p:nvPr/>
        </p:nvSpPr>
        <p:spPr>
          <a:xfrm>
            <a:off x="4055203" y="2624265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49DF04-E68F-64EA-3C82-6FE6D38DFFDD}"/>
              </a:ext>
            </a:extLst>
          </p:cNvPr>
          <p:cNvSpPr txBox="1"/>
          <p:nvPr/>
        </p:nvSpPr>
        <p:spPr>
          <a:xfrm>
            <a:off x="3454050" y="1005518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</p:spTree>
    <p:extLst>
      <p:ext uri="{BB962C8B-B14F-4D97-AF65-F5344CB8AC3E}">
        <p14:creationId xmlns:p14="http://schemas.microsoft.com/office/powerpoint/2010/main" val="137619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24BA3-C9AC-05BB-6CA2-7FC240574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80F48AC-204C-1574-58F9-BA1744968768}"/>
              </a:ext>
            </a:extLst>
          </p:cNvPr>
          <p:cNvSpPr/>
          <p:nvPr/>
        </p:nvSpPr>
        <p:spPr>
          <a:xfrm>
            <a:off x="3203450" y="970143"/>
            <a:ext cx="5514346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43BFA-F3C0-961E-A392-E722DFE90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19A8F5-FC20-69A2-CEBA-E9FCE10DFFF0}"/>
              </a:ext>
            </a:extLst>
          </p:cNvPr>
          <p:cNvGrpSpPr/>
          <p:nvPr/>
        </p:nvGrpSpPr>
        <p:grpSpPr>
          <a:xfrm>
            <a:off x="4237389" y="5453510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374C0EE-0783-7A6B-E49A-368E0DF0460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9DD12D-41E2-E49F-6563-31358A0393EB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FF0B6F-57AC-4306-8F0D-D0F00426DD31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9D952D-20AD-6EFD-21BC-031E54FB4DD2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DCA8D3-062E-3426-F9D0-CBF9086A7846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ABF884-7515-3067-1F68-1C6B95FA8C73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E53AF45-DE09-CDE9-B960-FF7AE89618B6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9E270A-EFE4-A724-AAF9-B8D5C0DFEA6A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55A48A-6802-9DAE-B62A-54B0FDC62552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D940EE-97D6-63B6-CB57-33E675B7D8F3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BC6628-D8AF-8C2A-653F-D7A439BB1D5A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CDFDF5D-968F-AFF1-B7B8-BC2548984C96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A091AAC-D5F0-4EAD-8A65-7AD6B1FDE7D2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E494042-5531-1C7F-DBE1-0F0EB521ADBC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902A118-E13D-EC19-7580-2183BF3F19C0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87FEA5D-F3DE-07D7-5134-6C6DE96E736C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90D19C-DEAD-36BC-B5CB-FAE1C71D9B60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49D2DC4-AE35-6725-6274-1E8F3DDD60C2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0ACBEF-D89F-28AD-A13E-1A32AD6BE7B4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8163028-09AD-14D9-34FE-BE643268384F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8D5A3E1-F3BF-D83F-407D-EB5F14BD0363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ABC8D57-E083-47B7-67A4-9D2C0AB02F4D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60659CE-07C7-B236-1C88-3F062DCAE8FF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65D8141-28D5-89ED-E892-583176A49257}"/>
              </a:ext>
            </a:extLst>
          </p:cNvPr>
          <p:cNvGrpSpPr/>
          <p:nvPr/>
        </p:nvGrpSpPr>
        <p:grpSpPr>
          <a:xfrm>
            <a:off x="6155282" y="55211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0A4440F-97F4-B0ED-E315-9780691945B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379C65A-69DF-9F20-6E7F-6226738D4F63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37EB077-9B02-93DC-790D-AD2871609A96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A68FD47-DE57-BE91-EB02-C48C1369AE00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486135F-6C66-99DD-FAF4-8D026748C611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96F4708-5B7D-4E57-1230-BC3DE8987450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2A3862C-9032-B94B-A63A-68AA89920E74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EFF66F7-31D8-E60C-23D0-C2674FA98F21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37F12B7-53E1-087E-52B6-5AF2BD93AE70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3F832F1-17B8-28AD-6E9F-032A8CB2E422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F6EAAD8-06FE-AF61-EFE1-6D5DA2B9EA5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F88BA05-E443-E7D7-65A9-7E24909EEDDC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510B263-5ACE-091A-5B12-37FDD3117C9C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6DF6CDB-E96C-6963-2CA0-FF764701B76E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4AD6A58-9662-BB29-C116-532F77FA2A12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B78BBAD-4732-7A7A-B889-E144B66D16B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BC3600E-B1FB-C595-3EE9-7BA164588699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2EEC0BD-6186-5EB0-8DEB-ACD66AF8EBE4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F488E54-B9E2-8E96-CEC3-EB2F7BDBA3C5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9E8794C-90A9-7E70-9374-E48D04764FE3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C0641DD-6A8C-7E62-3A4D-543663FE3B69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AECE69F-2D65-BDC8-5AD6-98C052D9E550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AB70C00-9CD8-5B79-4EB2-B2A7E57586FD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29F5BD-2404-9603-8777-D05BBFBD04AB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CBAB6CC-198A-54BA-0ADB-29C5D8DA7B12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0563E9C-1925-582B-7C9D-4AE3E6C11DA8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202BC-A07B-55B1-57FB-834CFF43CBC8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A4E5AB1-E9DC-7B31-3C63-A763293BF3CB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375A32-B219-CF45-F6C4-CBB0B1A95D2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A8C05F-F57F-1372-1421-A0C2C279A384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D1A0CC4-D64C-4737-4CA7-C34345B433A6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69714E-F17B-C19C-3F09-E582A024945B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71A085-AA81-856B-AD7E-DAB5E06A5E16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0BA7235-59C3-D295-8D62-27D64EF8FC84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C25684-2E5C-B819-4E6D-08D8B63EE94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3B3CEE1-BE88-DA58-3C12-2C1AE9104C57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AA0C284-B3AB-7C4A-A4D1-FE5046C9EBB6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D55BBB-A146-F9C1-0CDA-BFDEA8962EFB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B92E725-FE4F-57D6-7098-30C5C4DDC1B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756AE42-41F5-B834-2965-736A1FCDA6ED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86D0575-BEB9-F9E0-2513-BB8A50A93B64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29C707E-EF7E-3555-CC9B-054C42BABAB4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AFEECF3-98FE-1CE0-ADEB-D56D2419D9F1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0D53E19-9128-67C2-2379-65332FA2CB34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4681A79-DDE1-F704-C539-FA47187D036C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36F188-90AC-AFA1-A6B0-3FF954AAB7C1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EEB5DFF-68A9-67A7-2F28-84D434480E04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7094FD54-1804-8BAC-DF15-CD89B75FDBC0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95E13E6-BBCC-5497-37C9-0F6B1B529ADB}"/>
              </a:ext>
            </a:extLst>
          </p:cNvPr>
          <p:cNvCxnSpPr>
            <a:cxnSpLocks/>
          </p:cNvCxnSpPr>
          <p:nvPr/>
        </p:nvCxnSpPr>
        <p:spPr>
          <a:xfrm>
            <a:off x="4989338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385166C-28B7-397B-B871-E7D11FE9FBA8}"/>
              </a:ext>
            </a:extLst>
          </p:cNvPr>
          <p:cNvGrpSpPr/>
          <p:nvPr/>
        </p:nvGrpSpPr>
        <p:grpSpPr>
          <a:xfrm>
            <a:off x="3839653" y="1402901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FACFE23-ECC2-499B-E7F3-05120BA55F1F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B277737-8309-AED3-0D1F-A90FE3E5FEBD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72EE087-2FB7-3658-E37C-652F446BBCFA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1995F6B-4178-CD16-8FEB-E443FD390095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496A105-03B8-CA86-D017-EF8523C70975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8B0F8B2-49B4-7126-36A6-BEFB4F3994AF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C639638-7340-29FB-1D49-CF18B290D1A4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A1825C7-61F0-2D31-BFBF-4E3AC4ECF665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B160DD0-7B55-3D32-9AD4-D1273249924C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4232980-DDBA-53E6-3027-9330F2FA7180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67CF9B6-874E-3897-E95C-BF9EA4B6E1E8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4ADE640-1857-9CA1-E4C7-CFA8830D24F8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9F8F0A5-A178-ED26-6A54-F10879D7B9E8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8C564A8-8AC2-E129-1468-B02707276BEA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D57B8C6-969D-E5C1-077D-89F80F98F62F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53F3FF7-2ACB-7684-EEFE-C892ED93A47E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2D3B008-AB23-5253-4939-0091C764DC51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22D2A38-B0C2-5ACE-76FA-6D00C9EDD804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DF8A1AC-24B7-40EE-88A7-5DAA0F7F7F5F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6F920F6-0160-B171-86C1-1C6B208262BD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91E3320-959E-1A3F-5B38-A53428EE1185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9F169EC-D014-925A-24FC-C3194502466F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795A644-C309-FD57-DFDB-92408C6A0ECC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4D1DCA4F-4846-3807-687F-2A44E8255B56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EF2191A-44E3-10BB-FE04-BDC6E56F525E}"/>
              </a:ext>
            </a:extLst>
          </p:cNvPr>
          <p:cNvSpPr txBox="1"/>
          <p:nvPr/>
        </p:nvSpPr>
        <p:spPr>
          <a:xfrm>
            <a:off x="5066121" y="970141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844E8B6-AC31-7FB5-6A40-1F9ABAAE4026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3256839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BD76E-4E40-2719-62CA-698889FC9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9C18004-CFA6-F2B7-D094-001A77E87F7F}"/>
              </a:ext>
            </a:extLst>
          </p:cNvPr>
          <p:cNvSpPr/>
          <p:nvPr/>
        </p:nvSpPr>
        <p:spPr>
          <a:xfrm>
            <a:off x="3203450" y="970143"/>
            <a:ext cx="5514346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C1D31-1089-C7C9-24DC-846340CF8E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DAE2C-3DBA-B6C9-32B1-238F3F56491D}"/>
              </a:ext>
            </a:extLst>
          </p:cNvPr>
          <p:cNvGrpSpPr/>
          <p:nvPr/>
        </p:nvGrpSpPr>
        <p:grpSpPr>
          <a:xfrm>
            <a:off x="4237389" y="5453510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A62957-43CE-149A-425E-0E4C6FA786DA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A85F00-12AB-E040-1DA0-471AC4C7A9CB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C99EA1-C18C-F55E-17F8-C40CCB880B7D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EF21AC4-BD9F-ABD1-BD87-45F318786E52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76067C-F109-E363-844F-9D398ECA5B01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FE2597-47EB-631F-056E-E829F206D1A4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08A66F-A012-686E-131A-0672005E681C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38E0526-5EB9-67B5-77DD-896C3917B741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9F55C3-AE28-858E-DA47-8D4B726FCA98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9FDA582-3DEC-E2E2-AC87-5AAA27B99725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DF872E0-1E51-B5FD-A77C-721450171B5E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0ECC279-12FC-0204-B8B7-747A9092612F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948CC28-7213-A885-8454-9613B81A4ED2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A3D652-06D1-3D4C-B725-869CB93E30F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63CF2B9-DC46-B7D9-996D-F78955000FCF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B314CEC-F096-9E4D-DDDF-59BA43C737EE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CB132F-0A9B-A031-D764-995D9DE74577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6E4D3D5-BE20-E683-1746-292D18329003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6147A2-978C-ED63-D56E-8416F81C553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04F3F7-81AA-CD9E-68BB-549F2A25277A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36DC35-B630-0488-08ED-DD1FED966456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377E02B-648F-8CB8-F333-94F11760EBA5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72B4E53-384C-3B3B-6EB7-BA76EA0D2665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950EDC5-8D07-7B90-C53B-FD02A0FCC5C2}"/>
              </a:ext>
            </a:extLst>
          </p:cNvPr>
          <p:cNvGrpSpPr/>
          <p:nvPr/>
        </p:nvGrpSpPr>
        <p:grpSpPr>
          <a:xfrm>
            <a:off x="6155282" y="55211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E3E9BC4-A911-5B61-0E03-256109E2F6FA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C41764E-036A-7418-8F8F-4853B96C30C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03CFC1-D952-DDC9-8EA1-55A610F268A6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31053CF-EB40-3E77-3C16-9CF769732FCF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7536FEA-FEA2-4501-F4AD-671E56D29966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E15D0C8-A845-D564-9FFD-0D874DF34546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7AFFE62-6748-764D-66B1-872D729810F0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250B79-019C-E333-88B4-662E64FE5D1A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3207F18-FF9F-B6F6-0E4B-3FCF2D81799B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4CE0FBC-22F9-6D5B-CD70-8031210F05E8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C1CEE12-C1F6-85AA-5C60-90E4783D6077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5C69215-EE4C-8C0D-6766-28DE4D8F5DCF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B69A06F-7CCB-83DE-2982-D5C0309DB4D7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33CEDF7-17DC-D696-43EE-3969310E91D4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E53A2C3-E1DA-2EB6-D124-307EC316DC6C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2A67F9C-2ED0-F7B7-695E-087622131807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AD66B0F-99BA-185F-B4F4-6A9AD442F6DB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818B52-F6B9-0A0E-6474-B1653D1446AC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DCE7D1-F2AB-F64F-976B-E73493DD6811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9E6BDAB-B126-15BE-3E41-0512DEF92DB6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E394A5A-E23C-EEDB-D22D-503470135624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7793101-3648-C438-B0D8-1054B448BA3E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E3F6CF7-F9A9-26AD-D392-ACC76C538BB3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E975A5-39B5-2CCA-75A1-701496678CCD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B17449-1FA6-D83A-C5B2-45B8920C2430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8BB95C1-F61B-EB5D-A143-67D139D0C88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832867F-68C9-EFE1-4D5A-A018B2B6F20F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DDC531E-B9C4-EC14-DC40-223123714D24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CEF128-1EEF-C019-3CFB-BAC3BBADBC9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1687EF2-82C6-ED74-C18F-FD8C25B40E43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203B55-8011-977E-4E4C-96ECFED00DEE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1FD239-AF9A-B46D-2195-903DD08CF8D1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D94BA8D-6692-C97C-BBA3-7C28D9A25BFB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21A95D3-715C-9D65-4BEA-F2F4685BA889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D466A-6C82-7754-27D7-9FC030A326B9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32A45FD-EECE-F5A4-6EAB-A4FA642AEFD6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D25EC1A-7769-66FC-69EF-2D5A4E4AF8E0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940805C-19B9-7522-224E-F8C2B34C34B4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F309DB7-3DD1-FB7E-3B5E-49787F44B358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B263804-032B-BAE3-B671-62E08AC2AF96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65941FC-436B-E1E0-2DA2-52E2042A7BA4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12F5847-9078-41D5-48E6-7BE9E23AB6A4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1B0DFB-138E-8233-30E0-3A4C55C8544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D9AD8BD-F313-16DF-553B-00E4949C0F46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1B465AD-3AC2-33BE-7F76-E377BF89F4C0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CD44560-7EBC-A40C-D18B-481F6EC0E57A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A804607-4085-B6BE-68FF-93A550428BBE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E36EBA0-39D4-A3DD-20D7-09F303A25D6F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3454756-0B4F-B522-0B51-32A53092C9C6}"/>
              </a:ext>
            </a:extLst>
          </p:cNvPr>
          <p:cNvCxnSpPr>
            <a:cxnSpLocks/>
          </p:cNvCxnSpPr>
          <p:nvPr/>
        </p:nvCxnSpPr>
        <p:spPr>
          <a:xfrm>
            <a:off x="4989338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412824A-558D-E2A4-01ED-51EE1B7AC064}"/>
              </a:ext>
            </a:extLst>
          </p:cNvPr>
          <p:cNvGrpSpPr/>
          <p:nvPr/>
        </p:nvGrpSpPr>
        <p:grpSpPr>
          <a:xfrm>
            <a:off x="3839653" y="1402901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F403236-83F4-C4F8-B6B9-D86A3312E16A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C5906C1-F348-9904-0B3D-942F9F644F24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DA19249-3DFE-C053-266E-31E4BC8CDFDA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D844E1F-32C1-C445-E4EC-78C9C9861601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7A6D613-1C8A-1BBB-9644-508F66870742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062B3EB-17F8-AA82-0FE7-0D190DA19575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585EDBD-3954-AEC5-54F0-C8BE4E5F8707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2555713-5625-BB89-F74A-9043B355C9EB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F014972-FF75-E760-09E6-FF1ED77188EC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9EA665-AF19-E70D-D600-CA39A40EA820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6523D93-2429-51E0-9A65-AC3529AA75D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19D9BA0-EA16-4308-7834-E48D5B195147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05D1EA-8816-8E7C-4DD3-AB3BDA7CCFF2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81EFEF9-7651-AAC6-7DE9-26BDBC937B12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337337-4C26-2698-E969-5CD27415709C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1CAAD60-ADB1-AEDE-4AB0-75C0B062727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3241F42-2A02-1720-2FD7-22E522225906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DE1C78C-AD91-7DEC-CA39-FFA369D8FDBE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B539E6C-05D1-0FF9-EC90-FD936A3454D7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1FAAC9-231F-6706-5C43-12304CDE2ABE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FBABA9F-FDA6-6515-36BF-5432CC7AB43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765C0F7-787D-6F2F-6563-D0A30D0176A7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2DE8E88-5210-31D5-6601-C87635CFCA15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15E4B0E-2FC6-4F61-575D-0A856E76C7AA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9A68CC1-B685-192A-FC54-9683C9DCCDF7}"/>
              </a:ext>
            </a:extLst>
          </p:cNvPr>
          <p:cNvSpPr txBox="1"/>
          <p:nvPr/>
        </p:nvSpPr>
        <p:spPr>
          <a:xfrm>
            <a:off x="5066121" y="970141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F7B4807-79A1-293E-AEAF-9B34804A7388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3220DBF-A482-615E-EC6D-92F0FC36DAC4}"/>
              </a:ext>
            </a:extLst>
          </p:cNvPr>
          <p:cNvGrpSpPr/>
          <p:nvPr/>
        </p:nvGrpSpPr>
        <p:grpSpPr>
          <a:xfrm>
            <a:off x="7086739" y="3563200"/>
            <a:ext cx="1152164" cy="1152164"/>
            <a:chOff x="4279392" y="521208"/>
            <a:chExt cx="1874520" cy="187452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0DB788B-3C57-1042-DD56-726521394F69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2D49B8E-4A8D-E95E-AC74-5F8CECA001B2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5A8D097-425A-BBC8-034F-35800B4A99D8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6595661-348F-1D44-901C-C4D8570A8711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42296F4-152A-E9BD-B48E-9A7C08353AB9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9DE0203-C19E-2B31-01B4-5B894479A33A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04F9E5E-ABEA-CC7A-8921-EE3F7C33D793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9AD263E-6190-B2CC-64A9-8D9B5027B65F}"/>
                </a:ext>
              </a:extLst>
            </p:cNvPr>
            <p:cNvSpPr/>
            <p:nvPr/>
          </p:nvSpPr>
          <p:spPr>
            <a:xfrm>
              <a:off x="5408893" y="90696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8C67D73-E15C-ABE5-CD9A-D3E5CEF6DC28}"/>
                </a:ext>
              </a:extLst>
            </p:cNvPr>
            <p:cNvSpPr/>
            <p:nvPr/>
          </p:nvSpPr>
          <p:spPr>
            <a:xfrm>
              <a:off x="5404103" y="128186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2869C58-AE8F-449E-585B-01A5DCFF6653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3E3313D-F708-A2B5-F1B7-EA2F78DC8DD3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D2DEBA2-431F-69A8-00C0-A1DFCE5053FC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643F014-92D6-5D52-BF44-63C849F9D32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EF6D2C6-A08D-41A4-62F7-468E5A4E1F78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8C04ECC-3F10-CE53-776B-AED60855965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748AC51-DF26-612C-D5C7-71A3548A9D99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5FABC6F-D66C-1E9E-7383-61C2931C9B02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C84B20D-3A94-F5F3-5EA0-FEC5E14C730E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CF29E6F-F417-C629-7CA4-2A9093141EC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B5BDC84-2F38-80CB-2159-A158CD2B3CAB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64B239F-468A-79B5-76A2-EF0C5D0B37A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CF53B32-A08B-D9F8-33FD-2B89966485BC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3097ECD-F3B5-A64D-D661-761614E9C784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90DC793-AA32-F3FA-BB33-BF53D5E60BD1}"/>
              </a:ext>
            </a:extLst>
          </p:cNvPr>
          <p:cNvCxnSpPr>
            <a:cxnSpLocks/>
          </p:cNvCxnSpPr>
          <p:nvPr/>
        </p:nvCxnSpPr>
        <p:spPr>
          <a:xfrm flipV="1">
            <a:off x="7662821" y="2831533"/>
            <a:ext cx="0" cy="652704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EED9AC3-BAFF-F38F-E20A-E304149F0611}"/>
              </a:ext>
            </a:extLst>
          </p:cNvPr>
          <p:cNvSpPr txBox="1"/>
          <p:nvPr/>
        </p:nvSpPr>
        <p:spPr>
          <a:xfrm>
            <a:off x="7282289" y="4695275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</p:spTree>
    <p:extLst>
      <p:ext uri="{BB962C8B-B14F-4D97-AF65-F5344CB8AC3E}">
        <p14:creationId xmlns:p14="http://schemas.microsoft.com/office/powerpoint/2010/main" val="146999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24DE2-58BA-119F-B266-CC8F16A99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5EB032A4-393F-B58C-5DEC-193673652AE2}"/>
              </a:ext>
            </a:extLst>
          </p:cNvPr>
          <p:cNvSpPr/>
          <p:nvPr/>
        </p:nvSpPr>
        <p:spPr>
          <a:xfrm>
            <a:off x="3203450" y="970143"/>
            <a:ext cx="5514346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3B8D-754F-8717-316C-194E25827E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8DAD44-E927-B692-00EF-1641858A6A17}"/>
              </a:ext>
            </a:extLst>
          </p:cNvPr>
          <p:cNvGrpSpPr/>
          <p:nvPr/>
        </p:nvGrpSpPr>
        <p:grpSpPr>
          <a:xfrm>
            <a:off x="4237389" y="5453510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C34190-0034-74A4-02C9-62341A24AE23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3AA9256-15F4-384D-741B-8CBD8C9B9E67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403807-67CD-2481-4AC9-8054F9A3BBD4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367E2F5-421A-D4B6-7781-A3C5C7517880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3C088B-EA17-7E14-11AE-AB5980FF9938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A318434-D83B-37EA-90D7-73EB151F3F23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7A88C4-2D4F-D960-8746-F2A30301D135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972724-6783-0086-E1A1-66361745AD4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7A3919B-A078-9D4D-71EF-0467FA6D497A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6C4B4C-C29C-128C-410A-EFC29A65336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1EC6E2-9BF5-1F06-4D9E-262618E8BD8C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4BFF5EA-ED4E-E35E-09EE-D24C7B63EED0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228563C-2B6A-4F56-0530-431FB500C9D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552E342-F9B8-FC65-2794-5E73B28B51A8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EFD744F-107E-2CF2-853F-3E6D4104447F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95C9FD4-3B2F-9D08-3428-5ACE4AD5B552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982E3E-4CE1-7786-996B-8BF4EB884C97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D6421B9-744E-90B8-1E4B-4D7FA513077F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6DD8150-648A-66E4-F130-0F7B20A661B3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6929B-0EBE-FFED-F87F-C610E3169ECD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CDFB60-7CB8-52E1-2A1F-172D339EA658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F72261A-53D6-81ED-02A6-D47C41DC9D65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2A94C3E-53FB-546B-4174-564BCCC7B1DB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F5BC44-422F-72EE-29FF-52B4BE1870D5}"/>
              </a:ext>
            </a:extLst>
          </p:cNvPr>
          <p:cNvGrpSpPr/>
          <p:nvPr/>
        </p:nvGrpSpPr>
        <p:grpSpPr>
          <a:xfrm>
            <a:off x="6155282" y="55211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E28D155-F5D9-207E-5723-3116D1E78458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7F06DB-736D-2518-B1D3-F7070C6DA22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9064377-58C6-4C4E-DB6D-BB5867D5AD8C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B593D48-A00B-3E11-6D32-14FDE78DBAC0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6B4A0C1-3F7A-283D-651F-1A3EC78047B6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3C9A3F7-A33A-E692-EBE2-D6D7509153B9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189BB6D-7C01-CD5E-3789-B4EAE77C5B8F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25F8E2C-4EDF-DF0E-9936-61C6B8202D05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0CED4C-7F44-FB41-D420-DC03AD929ED8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185B38C-65E6-5541-78B9-10B7CE8FD0C8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97474EF-23DA-C4A2-6918-54F7C96E8E59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6956B1F-0385-50C8-98E7-C32061181F14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52C5613-83C4-CA1A-9979-7FBD29B04BE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22FF495-991D-460B-C10B-DF33BA890A6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24F1BD8-242B-8547-0639-F4EEA8EFE1CE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5C71678-CE64-0EAD-B1CD-D30602B8AC28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36149B1-9131-9E13-32CD-D1AEA640D6FB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A8231E1-898D-E671-D3C8-E35A5107D2E6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1549F39-0AE0-F82B-950B-20C3A68F3C35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8A36FB5-EEE8-6022-0822-C42055747214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4EF5C6B-9881-5AF3-DC6D-915323B4268B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A0E9F13-C6C4-3AF4-A757-4EBB62E80A6F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E756717-CE79-8768-EE42-328946F2598A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101-EEE5-B6AF-F23E-506D1D09DB53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194800E-6A51-26C5-8C3D-F4378B355661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FCB0D90-63E4-1CD8-3DCD-90CABB96B35D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8463C1E-A4B3-6912-BB61-DAB380D980B6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036E85-DEEE-DFD9-91A9-420FF2713BA8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0CB0E1-91D0-83C2-7BB4-BF97E50B1CBA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1204797-C14A-4E12-5C9D-94E52587F245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8D6EB5-9B13-2780-9103-6AE7E08D365A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3D07C8-0F9D-24D0-2E19-2B7EEBBEE5C0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8773675-6557-CEFF-C6E2-ACE06961A38C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60CB3E-1E9D-2EF2-10BA-497702002D9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18787B6-E808-EAE2-5671-FC11E312E67A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56DF01-EBB5-D568-7D8B-5434175D1AEF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AA32481-6E08-D88C-3A0A-051BDB5D504C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EADC163-DBFB-1549-1E23-3B9F39DEF307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DAD24A-60BA-386D-8F3C-248C02262395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B8C01C6-0279-E2AC-4CD1-006B08FA58E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4CC4C2F-E59F-EA91-FB04-045134FBC16C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AB16D1E-6E10-469F-FE41-8D7626D6B15E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695B456-9A90-7877-8379-595A4CC44BDF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5FFDAB8-FDE0-C6F9-3646-038856C58DE9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823D6EA-4C63-9063-384F-9E5810D2C81D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F4CDBA3-8748-C3DF-DB65-D0C8F4909592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3756C3-E036-2E85-A385-FE7B07950215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052BD6D-7722-33F4-395C-EA3D26339B1B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4C5DD92-7ED9-A05B-1944-7401393AEAEF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A24FD5B-505B-AA97-42DD-9C99970C6305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85699E-D0E4-BCE8-2B25-A9D002A11F02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92B4D3D-A348-C56D-2779-B3B98A54BB5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F55F349-13C0-D969-DA5A-A79D014695A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35A1D68-CF1C-245C-57E1-783372D60F80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DA3C46E-6CB1-742D-4A31-2B8CAE20B090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9294FA1-FE86-0948-B689-147381E349A3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421EE74-2B64-6955-ADF4-39CA6CD5F4A8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C7C8A20-5E75-6400-259F-D6A5A2B122C5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739EB6B-FFC0-CD42-DFB2-F0D7A323271B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9309DCA-4FE7-AF72-C940-351E3ED8F0CA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D357DA3-42D1-F2B9-E5D8-82EAA50E4ADA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8570AEA-51D5-8DD7-8EE8-B997E19E12D9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3E05498-BC59-8279-D1D0-1786EA2A403B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7D92CBC-B3BA-30CE-7130-F7F6B47ABEFB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0267F09-9CDE-CB93-189B-FFA4CD38CA28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8685F4F-8255-E94A-5D18-9564043F1B6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FB071A6-79A7-F0BE-044B-22D49332AB1F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B705DE6-F778-ED98-E715-4A4CD256A330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DF0D25F-B381-2956-30BC-E776A4031DA8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A84B351-42C7-D01C-C9FA-078895F743CF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74B1DA9-4340-4469-C20C-8813BD8BE52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DF81E5-CF29-926D-50F2-74775264C29F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6BA9DFE-2FB6-9785-AA75-6330654C99C4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1310C217-E7E0-752F-1F85-01386C44AC72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4A50CB6-D03B-B52C-D716-284C8F517FA6}"/>
              </a:ext>
            </a:extLst>
          </p:cNvPr>
          <p:cNvSpPr txBox="1"/>
          <p:nvPr/>
        </p:nvSpPr>
        <p:spPr>
          <a:xfrm>
            <a:off x="5066121" y="970141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AEE06A1-C436-0DC3-C98B-F01C5B3F0DE4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8C220A-0700-C751-304D-36622B57CCC5}"/>
              </a:ext>
            </a:extLst>
          </p:cNvPr>
          <p:cNvGrpSpPr/>
          <p:nvPr/>
        </p:nvGrpSpPr>
        <p:grpSpPr>
          <a:xfrm>
            <a:off x="7086739" y="3563200"/>
            <a:ext cx="1152164" cy="1152164"/>
            <a:chOff x="4279392" y="521208"/>
            <a:chExt cx="1874520" cy="187452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785518C-5508-E2A4-3530-82779E2897FE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455BD03-1E8B-8C59-673D-77DBAF79073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C92EF6C-0F73-0FAC-1436-5F8D6E02DAAC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FE255D2-8B4D-CA26-8EAD-CE0CA11BD96C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EEBCBC2-CA57-59EB-D86C-AA47DA712625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6E88EA4-46DC-CD7A-D377-915DAF08FE39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169CE28-47A4-D497-4720-4B66A08C07B5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C7979FC-BB60-A4EF-1C74-E85CE380F89C}"/>
                </a:ext>
              </a:extLst>
            </p:cNvPr>
            <p:cNvSpPr/>
            <p:nvPr/>
          </p:nvSpPr>
          <p:spPr>
            <a:xfrm>
              <a:off x="5408893" y="90696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20119C2-A6C3-8C73-814E-5C788132368F}"/>
                </a:ext>
              </a:extLst>
            </p:cNvPr>
            <p:cNvSpPr/>
            <p:nvPr/>
          </p:nvSpPr>
          <p:spPr>
            <a:xfrm>
              <a:off x="5404103" y="128186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EB00073-D6B3-3D7E-514D-C6016ABD12E3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DAA3B19-B489-8D33-6E48-275E7459721B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E21D1FE-B842-4D0B-F70E-1BED5FC10E02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162EE53-8E66-8ED8-0A12-2AC203E430EF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D0226CF-F9C9-EBC6-214C-95B9D60B2277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3781500-61EE-92A1-D676-1D6BFA63FF9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F15516A-8209-3369-52B7-978019A8C60C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8E50E41-C2C8-46E2-E17D-FB58C0854420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807AB00-86C7-9A9E-8D1E-0E31A33E1E15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9156301-56DC-B2FE-CE80-09A4EDCE6B16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F7CEC49-663E-85B9-A128-1EBCD11229F6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B16EC4A-6127-9F34-0E42-1470BDBB2BEF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7D6FDDF-841F-1230-7EA6-3AA8B81F9319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C0C85C7-A6B7-8678-B20E-EA55D4BE5FFB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F15D7D9-4247-2890-8880-7D6F2E1CAB2C}"/>
              </a:ext>
            </a:extLst>
          </p:cNvPr>
          <p:cNvCxnSpPr>
            <a:cxnSpLocks/>
          </p:cNvCxnSpPr>
          <p:nvPr/>
        </p:nvCxnSpPr>
        <p:spPr>
          <a:xfrm flipV="1">
            <a:off x="7662821" y="2831533"/>
            <a:ext cx="0" cy="652704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A86F27F-4025-1FA0-B6FF-E0A4DE06A958}"/>
              </a:ext>
            </a:extLst>
          </p:cNvPr>
          <p:cNvSpPr txBox="1"/>
          <p:nvPr/>
        </p:nvSpPr>
        <p:spPr>
          <a:xfrm>
            <a:off x="7282289" y="4695275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BE57B206-A91A-51C7-DBC3-34B5C56C99E4}"/>
              </a:ext>
            </a:extLst>
          </p:cNvPr>
          <p:cNvSpPr/>
          <p:nvPr/>
        </p:nvSpPr>
        <p:spPr>
          <a:xfrm rot="2726323">
            <a:off x="6980493" y="3438619"/>
            <a:ext cx="1364655" cy="1377175"/>
          </a:xfrm>
          <a:prstGeom prst="plus">
            <a:avLst>
              <a:gd name="adj" fmla="val 442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5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FBECC-BD66-918D-5DFD-FD908F46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915C15FC-81BB-C223-43EE-991F4EECEB7A}"/>
              </a:ext>
            </a:extLst>
          </p:cNvPr>
          <p:cNvSpPr/>
          <p:nvPr/>
        </p:nvSpPr>
        <p:spPr>
          <a:xfrm>
            <a:off x="3203450" y="970143"/>
            <a:ext cx="5514346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77643-E9F5-999D-02A1-FE095DBA96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33403C-8043-A9EC-679B-4EBC4A80DAC7}"/>
              </a:ext>
            </a:extLst>
          </p:cNvPr>
          <p:cNvGrpSpPr/>
          <p:nvPr/>
        </p:nvGrpSpPr>
        <p:grpSpPr>
          <a:xfrm>
            <a:off x="4237389" y="5453510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3AA41B9-0F92-E5F4-71CC-A43858123E1A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C75300-1137-83BC-FD17-49C39D35CC66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5EB1D3-D957-D894-1224-DEF7A6AC3179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E9F2442-1B71-CD8B-6EFA-DF53663DAE81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4AAA926-8A60-20B8-067C-347AB337A198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0553E4-04C2-4274-AE8A-0490929ADC8E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F5046AC-E15A-F129-BD8B-6D327652E700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F5EF753-80B9-B89F-EF35-4BA66ACADBF8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7F97D07-DEFF-25CD-8C7A-49E0F640B61F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86E5CFB-5145-B1CA-7F63-64AA749B260F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EF2C5F4-B838-0F0F-6E7A-DCF80881232B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4677A8-CECB-0881-EF3F-008AC8EF90BF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FAB8B95-B65A-8ED0-71AE-97F2527EB7C9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3D490D-9D99-65AB-BC0C-EFDB78297C97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62E49A-5305-935D-1F17-26927D8CD89C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2500A2-0ABB-6588-6C41-65F1CA93BD0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6594996-9708-21F3-1FBD-02FAFBFEA671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46D20C7-CCCA-C935-17A4-3AA5FD9DDF7F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266FAE-C04A-43BF-D3EC-023531B107A9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B27DDD4-BE37-B332-72D6-6F9C4AEFCC33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013D28-1E18-134A-1FA8-D27A8657536D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152CEC-C9B0-DBF1-A475-48616E119B9E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B224407-E190-2134-65B4-2052A1BEC3AE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824B6B-B800-6986-12BB-D4EC1E6372F1}"/>
              </a:ext>
            </a:extLst>
          </p:cNvPr>
          <p:cNvGrpSpPr/>
          <p:nvPr/>
        </p:nvGrpSpPr>
        <p:grpSpPr>
          <a:xfrm>
            <a:off x="6155282" y="55211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350C666-F20F-78FD-2D02-11F05BE1FE14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9101109-34E2-F0C8-F63A-29772EC477B9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31F6E0-6DF7-71F7-8AAB-F71D36BA78CC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BD95530-4941-0F95-3AB2-A58F49188EC3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61AB53E-F351-548D-0D18-BDFAF4B15132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1392BE2-8C27-3D9F-F733-083396C3551E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8A2B0CD-9010-694A-4CB3-444CABBC7B19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FFF8489-CD16-1E52-96A1-F5CC5E0F5450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046B629-6862-735C-E1CD-29BEB9B3E485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E9329F7-FBAD-75A6-87CE-AE6DE4813B19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3D4E36E-8DED-1846-3071-B2322859F9D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6E9C12B-B187-BCAF-BCB7-A815D86C5436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55980FB-3D86-D8BA-5298-B0B817C6B2CB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90CB4AF-2663-E8ED-CB03-2040F4C42785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6D1A241-8E60-3C7A-4E42-0F4A62603D6D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1CE419C-CC1F-EDC0-339C-110AD0C5C4D9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486DB76-17D2-560C-DD45-1EEB560AC8A5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4D3180D-EBBE-3CEC-0E19-D8F7A39C54CE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5494847-6022-CAAD-F453-601B9BE729B5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2FDFC39-6489-42CE-74C2-EE5F71955A3E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DFDC36C-33F3-00BD-7D4C-5D50F888F43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2CE65CA-B1BD-7BB6-08DD-CD00ABF830C3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EB88C78-7E47-FC65-694E-E7B0B48AE0FB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CEE513-73D3-A9CF-2363-919B592A4800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DB10D2-3DF7-7D66-795D-BCD3FF3A0E8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77AA5E1-B8E2-13AD-04CF-B91181511951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4F93E8C-CE9D-4B6E-849C-5C0E1D915691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1C228EF-A5F2-8BEE-2D5D-5DD68B8D7644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702FD0-CCEC-EB29-309F-BB2DF813B170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D014BC-46AF-0078-BFB5-39200B6D1C1B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A5A0224-1DDD-C7F1-A968-5C06E439B3AD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93C529-2DBB-40DF-8024-25632549238F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753A98B-C7F9-5648-BCD6-B13475AAA824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F59718-8DE8-C790-58B9-DF91DAE911BF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AF068EE-E31F-78F6-19B1-253FCE14E4F3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F2BAC7-CF9D-2D25-B836-89964970E5D5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DBF971-6A34-AA15-7B85-89645A6B92FB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1FFE4C0-8357-F432-59A4-B2AA7A155D95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2436D6E-5183-81DD-D959-C1A872C05765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5E693C1-B1A6-5311-AC9C-D6A7BCE0A7A7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6D3704E-D32A-0799-A6C8-43AC575FF94F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6F1289E-DDB9-B46B-B456-92129274A83C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A4F1104-07AC-E3BC-9C2E-617BBE832538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E857D6-36CC-F040-1098-9ADB7D041518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8F84AA6-3D5A-A61C-2F2D-86C7175AB31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09EFD9-3C73-1374-125E-349A0C309275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8F6A108-CFAC-84A0-CA37-9A4B92EFE466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F4E48C1-5CD9-D5F3-D3EC-A0BA0A78DADA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1B38E82-1E4D-0103-ADEB-7A3C74DBF648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7C7E7A6-B60E-D685-CD9B-A4CD3FFE898B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7C02BBB-0092-2CC3-1A90-2D0E372D7431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E3AC7B8-4643-E58B-5A38-9F21666B00C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393AB0A-8A6D-0BD9-8632-64173A1EDFA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8C83691-432B-00F2-A7ED-CB2743669521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E256A59-1FFC-E1F7-81D2-7417048C7CEE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8C7A36D-8A3D-E257-C5E8-CFFE94FDCA53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D98A16A-ECDF-A557-6434-9F972536B98D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6DB8A77-B908-650B-5EE2-F169525AE250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C91CCE8-0701-848B-9330-AEF37E0EA652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DFA32D5-238C-AC97-F6ED-FE93DE2CF12A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FEC259-D426-F209-8C27-FE7AACD0258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B11FB01-8714-AF90-39F6-4059D7105638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B262ADC-780E-31D0-F5EB-1E21CDF80DE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30533B8-BC9F-4D2C-F0F7-E9E3362FD06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2AA56DD-F45D-C1AD-B9B1-0B4ACED61515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C04331-BDB0-3AE2-ABA3-79578311EFB9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DD4EDAA-FC71-7696-7F53-9F3D88CCADFC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FA6ACAA-7F55-B461-810D-84A2482DBD09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22E57759-E03F-CE34-19BA-E472D41A52BF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AE1AFEF-31CC-FFDB-36BC-515E92D36B72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675FB5E-49F7-522D-52E1-576150B12B48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3C82F3-285C-4DC8-AC04-6AABBF409012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02B1AE9-40E0-BF0B-FF05-E1C35F4D1527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A1CE7230-CDCD-3521-99EF-0F33161A43EA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D933E71-DBFC-193C-284D-0B48AA0951E6}"/>
              </a:ext>
            </a:extLst>
          </p:cNvPr>
          <p:cNvSpPr txBox="1"/>
          <p:nvPr/>
        </p:nvSpPr>
        <p:spPr>
          <a:xfrm>
            <a:off x="5066121" y="970141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BC4A508-3220-3506-0362-D254659D40E3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1770673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D0C08-604F-861B-C87C-CB276F0BD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93CFBBB-D03E-57A7-B520-1E37274395BC}"/>
              </a:ext>
            </a:extLst>
          </p:cNvPr>
          <p:cNvSpPr/>
          <p:nvPr/>
        </p:nvSpPr>
        <p:spPr>
          <a:xfrm>
            <a:off x="3203450" y="970143"/>
            <a:ext cx="5514346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9628-DD2E-E2D4-77D3-E124F59F11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351FDB-4A0A-8EA4-FD0E-4C67695C1A09}"/>
              </a:ext>
            </a:extLst>
          </p:cNvPr>
          <p:cNvGrpSpPr/>
          <p:nvPr/>
        </p:nvGrpSpPr>
        <p:grpSpPr>
          <a:xfrm>
            <a:off x="714759" y="1402899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3098B9-068C-70CD-5875-1FD0DA43163C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6FF0A4-1843-CBD8-6839-A31366CA774A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0B2AC3-DE88-F287-189C-8869904701D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A2710A-54FF-4126-2840-9BA013526812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96C4D8-9D56-CFF3-A933-35E5EAE41539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A2C919-E11C-DD2E-8D9C-6DBEB340B19C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36C8AF-B16D-1BFA-D30F-7196C8FA93EB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0B0D7E3-701B-A9F4-8B4A-A939E36872F5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88D54DB-083E-283C-10DA-CF8DAB68DB14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0F2A7A9-0093-56D5-3266-ED30270200F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BA3B67-C109-E4E5-AEB0-C20CB90A22DC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27DC13-C85A-F4C9-EB9D-57A583FE4C1C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44CC2BC-C149-72FD-2FDF-703513D18A7D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C6225A-25DF-0A2E-8B96-D85BFCDC73FA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54AA49D-C0A1-8C25-EA68-00829BD2A210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8E7FDD4-9552-B807-D316-9344DD1A63E8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3FF0D0-EDF3-A746-88CB-D6E611021C03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034C484-A0E8-65EB-269B-700BFD4C517B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2BF6E08-E22A-AF90-4304-81DFDE970585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3E92C5-2A24-52FD-F2DC-575A5FA18BB6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9202780-7BC3-DB2F-AB78-C58134F00574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89D27E9-1404-FECE-85F2-E68B72749665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E368CA6-0DDC-BDCD-D201-826080ED02F5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DFB0BC-597A-BE7C-B414-49E426AB4DC3}"/>
              </a:ext>
            </a:extLst>
          </p:cNvPr>
          <p:cNvGrpSpPr/>
          <p:nvPr/>
        </p:nvGrpSpPr>
        <p:grpSpPr>
          <a:xfrm>
            <a:off x="6155282" y="55211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BB2BD6F-0AFA-AE12-B5CA-751E5920E9F9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08CE2EC-05D6-23C4-C6F6-2522ABFD4952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F9DF2D8-B347-DAB6-3C35-6420C764B408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9225406-8851-8B91-DF02-BD31F5BB0262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82B56FD-D04D-AA8D-A2C8-DA758C7F1B1B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FCCFD89-1D28-6CFD-73F6-C74705A3C8D9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ADF7B13-DDEE-C06D-5412-8A1B1F8D1DC2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4AEE97C-AF57-90F7-11CD-E03C04BD3126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E94DD49-E504-0BD4-B0F4-EA02FD37E12A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F1AC8A5-7FFD-228D-8E9D-697FFF9CB2AF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2DCF4AE-8DB6-036C-C682-D95316B9E33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A7197D3-5826-0754-DE00-8DF084256050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1C8FD3E-C167-8C03-2D11-41FE2C67144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CE8484E-C002-1105-534B-ADE87B74D751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B1F74D-8BFD-B967-53F3-85DF4681938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B277679-9E77-B8B9-F71F-8C323BCD6313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AE72240-A0D2-E927-A2BB-BAF9C9271A7F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24F4BB4-93AB-DDA4-E50E-13AA3907C0DB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FF5B5BB-E9DE-0470-8BDA-DF650BB4980D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9D84CD5-3A73-45D2-FA65-22115293D541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2E7CFCC-63CA-4451-6369-2F0044373AEE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A373AF9-D8B9-37EF-FD5B-2FA605AB727D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2558B9A-AC79-FDE4-ED0E-C3880293F744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9B9BBF3-6C99-E222-7F60-347B8187D28B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97B1E7D-B9C3-C3E8-C120-8ACE4BE25C51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9E56F12-E267-E526-E814-96B60B6658BD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9A7439-0B54-83DC-7199-5E36B7C53CC6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99F6EC-8044-6BE3-C18F-D94F8A510843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839A9D-A2B8-265F-6877-7AA3A0947BBE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1EF11C4-94EB-97E2-27C7-ED26E8501594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40D2FC-0744-761A-C12D-3539A2A45FE3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81DE990-FF15-CF38-E9E4-19C498FB1067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29A7D76-CF9A-9D17-79F0-F9AB289957B0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A93ECE-4195-FC35-2C34-344E68AA4782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FEB125-D055-F55E-AAB7-48A54DAFFAD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5EFBD3-327A-583E-3275-AF1933EFFAEC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5B8543C-CFF7-5385-5DC8-61061064291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3205E10-2FE4-C8F2-D8E8-A98C9143A4E2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64940FD-359C-BB48-6976-CE49D568F112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C5CE9F0-4F29-9030-03DD-C2BD3219EA6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02E8231-13E5-4B6C-DC71-31CE4F30C4E4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95F155C-29C1-E795-2541-447A56995756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98EB5B-118A-8C46-F543-F07E752CB3C0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D3FB5A1-D7F0-592C-F1C0-AF9277F82DAA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0837821-B178-B5AD-91C1-87D7E4B9AAF0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44865A2-3D9D-7BEA-54D2-A3B3623C2C6B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D7BEA87-F014-03BC-D27E-F72498DAB441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D86629DE-75CE-8398-90F5-1166378EF92E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E329045-688B-C927-B53A-071D63A6147B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6F6D900-E1EB-E8A5-BBDC-B1739DA301E8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324E46C-ABCD-E0DD-8D02-733A6F0CD1E2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308C1A4-5A62-DC5D-5234-F6CDD479461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AAA4E00-1719-0192-B048-9E3F377F90D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066FFA7-3202-F6E1-26AA-D9FCB4D80816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D90A552-9918-282B-A1F3-6405C683E27B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6285233-DB83-FD73-236D-F8CEE908630A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777B610-30F4-1E25-2CA7-5D15EAE4A39A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208490F-E99B-8659-F0D9-5FF9C9493E78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E6B4E9-ED85-0AF5-3C88-3C2C9000FDAE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9710ACB-9954-F10F-0211-C9A55904E9F0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6006599-17CC-ED9C-4EC4-24EDDF81DA57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D663FDC-5F54-1E9B-8E84-C2CA73655643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E3C9B1E-5A27-4A68-2977-1DABA043F33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38BDAB8-9F80-A440-950D-7A2B21B352A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6874A68-77B4-1876-EA0C-220D3F4393C9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51FFA44-D7DC-725C-08B1-359CA37AD91D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B515084-25DD-2D6C-193D-BB9D36A0C0F3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4D04852-395C-FBAC-4BF3-94E3BE11B400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44991D4-FBC0-E9CA-1558-5236CF9F9BB8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C1EC639-2408-85D4-790C-2AEA5A368B8E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7479CD5-8453-2287-F611-10002B35BADC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EFE0093-F6D6-45B6-9898-DECEC1739A16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8CFFE7D-D73D-70FD-F96F-3A081876550C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F489BC22-CC14-F018-DD58-559B7FEE0DD3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6B05909-E3FD-3862-68A9-8ABD6F42942F}"/>
              </a:ext>
            </a:extLst>
          </p:cNvPr>
          <p:cNvSpPr txBox="1"/>
          <p:nvPr/>
        </p:nvSpPr>
        <p:spPr>
          <a:xfrm>
            <a:off x="5066121" y="970141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57E17AD-096D-0B5D-94E4-407BB516437C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322DB2-CB80-F46F-1A4D-97C7311AC375}"/>
              </a:ext>
            </a:extLst>
          </p:cNvPr>
          <p:cNvCxnSpPr>
            <a:cxnSpLocks/>
          </p:cNvCxnSpPr>
          <p:nvPr/>
        </p:nvCxnSpPr>
        <p:spPr>
          <a:xfrm>
            <a:off x="1915266" y="1944421"/>
            <a:ext cx="1288184" cy="0"/>
          </a:xfrm>
          <a:prstGeom prst="line">
            <a:avLst/>
          </a:prstGeom>
          <a:ln w="635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71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72C1-F924-A8BA-B100-E7EA5A5E8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47495C7-EE01-92B5-C196-04CAF5EC6225}"/>
              </a:ext>
            </a:extLst>
          </p:cNvPr>
          <p:cNvSpPr/>
          <p:nvPr/>
        </p:nvSpPr>
        <p:spPr>
          <a:xfrm>
            <a:off x="3203450" y="970143"/>
            <a:ext cx="5514346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45957-A7E6-24F7-D1AC-E8DCAA1341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0711F0-F047-2452-CB08-9328D64EF6F9}"/>
              </a:ext>
            </a:extLst>
          </p:cNvPr>
          <p:cNvGrpSpPr/>
          <p:nvPr/>
        </p:nvGrpSpPr>
        <p:grpSpPr>
          <a:xfrm>
            <a:off x="714759" y="1402899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6D3CBA1-4537-65B5-44FB-E27D05BBE0EC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826604-7A7F-E746-57CD-792A596B69C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9CA1C15-F883-EFC1-6CAD-635F0C2DB4E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BA342E-4902-2C3A-0FC5-309E3D3E1248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260C6A-E06C-CB4E-AC96-C458AACE922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356B4CF-0196-CFFD-6FC8-E8532D8661B2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975087-F43D-18FB-A933-9D32CAF2A83A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37EA2C-FA80-D78F-7354-666F200DDA28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5AC6E1-AA0C-CFA6-AB41-C7CEBD8E0366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C19066-66BC-E51E-EC41-67592C23C85C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BEE46D3-E9D1-792C-3B97-60DBF3429EA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C9F710-747E-3DA5-476F-E4A530E0CF3E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47F7511-DB9F-A3EB-01DF-268B48444EEC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AB5D82-82E8-0CC8-5537-1EE8225E96CA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E639E9-8C2D-A22B-DFD9-0449AC1C35FC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78E3D4-DB22-17F1-8998-385878812E6F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59E08A-3BD9-424E-55AD-70EA9042B826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480C54-0105-97EA-F77A-1D332BEA8DF5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8F4BA18-E84E-3983-E7D5-757A777C321E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9999AA-49F9-7212-93BA-09ACC3164F8F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DC9E20-B33B-EE85-41D3-0EC068F95B9A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2AC7043-C588-9660-88FE-1AB5E12E87D8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41BB8A-8218-97D2-249A-738B0DDD02B1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7523142-00FF-D7CF-3ED5-4057CF61847A}"/>
              </a:ext>
            </a:extLst>
          </p:cNvPr>
          <p:cNvGrpSpPr/>
          <p:nvPr/>
        </p:nvGrpSpPr>
        <p:grpSpPr>
          <a:xfrm>
            <a:off x="6155282" y="55211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E8FA656-AA2F-3093-95FA-22EDD2C7AFA9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76FD041-AD89-875F-DB24-AA05531AB179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E87F510-5758-BD94-0007-E2731FC545FF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BDC1036-D9A5-081D-3549-42B529146105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58E04A3-D2FB-9B40-4840-E26B97B10C5F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6DC67B1-AB9A-4E98-18D2-78FCAC1A72A6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E078802-57B5-969E-27E2-BFA247C68905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4EE65E-6E3D-C5CC-C35E-952C662E440C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2E186A9-805F-59D4-6D74-CBF5B3C8EFE4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8DB99F7-F005-6C2C-7310-8F868EB84608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FE10556-2A06-E4DB-2C2B-460A01B1427D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BF5F932-CEE2-F2E0-487C-B402B6E5A0B1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3BC669-2833-EA85-EF9D-1DD05999F6D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61DEE07-03FB-000A-24CE-DAF0D99FDA0E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1561F32-9463-E428-D37C-AED119CB0403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D78FF01-9027-A402-ECE8-499D1C10DD7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7DBFCD8-F30C-E351-45D7-D1072CA4B5EB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91EB09E-2A1F-99EF-8BD3-3A9C83A89C1E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CA54145-384D-D6FA-5441-A38435DA5FAF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4F37EDE-F173-C397-53F6-692BC4F2DCA8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39FA1BC-F94D-B93B-A43C-2DD7D85C90AE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FF3EA85-1197-867A-0FB1-2C18145E252A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474FF5A-5F63-3D29-2B40-4F4018CC9315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DB9D35C-E481-A3AC-6D12-4D3630646868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CBDE65-D466-FD74-8B2C-FCC5A55D286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8237928-36D3-26F2-22C7-BE7333F59C68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07A0EA-2F9D-51D1-B717-B01157F6E00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6E1EB0B-2DB3-10C5-982B-3CC7F47B4BE7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CB61830-EE3E-1DCF-94FF-53B88E90B7C0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8F86CE1-0C57-11C7-CC07-924F462503D0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A04DC7D-ED65-F5BB-1669-64B7823BD8AD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DE1612F-49A8-2F47-60D6-8627FC8DAD37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C142F2-104A-0A30-E569-9431126FFF39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19A67C5-CCC0-B2B3-A94C-6DB0F6E85E64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1AC61B-0921-07C1-7D7C-8F748F021375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8739DAC-690B-C034-B2E9-46C54DC2E050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A2D21C-B343-574F-991C-806F5E84FADE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9796176-9257-F06B-E877-40E74CEE97FD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649D48E-8C8D-DFB5-3234-15260DA8A990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985315D-84AD-1426-89B6-F48BEA898200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AEAF8B6-FF5E-BFD2-AF4A-943607BB0B94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2475DCC-4A5C-B62A-1BC5-91C05B4C1FFA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93D9C0D-E0BF-6E0D-011D-A52B4747231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9B60CF5-89A2-6846-878F-90618616C0FC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280045B-B855-6895-E12B-3A3862AD5C6A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18FF09B-D252-3332-84DB-8E959DB29873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D94B70C-23F3-947A-8486-F91E2F6632B2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2DFD1FB-D629-116D-C346-4C6E7BEC9BEC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9D5E3B0-A82A-1899-BE7B-16910F19EB9B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DF77C4C-4118-49BA-F85D-8E2FB72A81FE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041F9F9-9142-B8E6-21CB-3D0FDEF0FFBE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C22C585-B41E-801B-88C1-28981D3EDAC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781065B-0A4E-0219-190A-094E0323DE6D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489CF20-ED7C-9DC0-D6D0-8E5E40EF438F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5778F8D-0828-4B52-B8D7-4B145B877401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C2F43B1-10B8-7979-BDD2-7159E9057F13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84E3C41-EDC1-B0CD-42A4-AA1CF9F959DF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3A550D0-BF92-0481-0FEA-96A511205648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8CB8703-2542-E79F-FC23-7048E6254B7A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545896E-E717-3116-90B3-DF4342AB2374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9CFC0F0-D368-0643-F10A-033BD9F613F7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2A31E42-FED6-4556-F821-E1CE543703B7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500B45E-395B-4399-D747-C4E33B0BF801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A1E2ED2-A495-5592-AE9B-76F19415E79E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2EE1368-B350-0E79-B88A-E8054C513FDA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A02DAE2-F0C3-7678-DC4F-C1AAD595E7D4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1DE4CB7-341B-ABCC-318F-29D95E7A940A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4D4CC31-9374-4EA6-1EF3-2208977069AB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8EA78A9-D2E5-6B38-6D6C-F299C9AC6541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617B487-68D5-B9FB-A440-3EE7C74320BB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7D7FD33-2D87-0A01-D4FF-5DD4852768A2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989582A-B377-59E1-7BD5-4F0A652E906A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4E4BCA8-4657-CF14-740E-E8B3BACFC597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2A54A-6201-EE39-BB11-9C65936ECDBA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777B6A8-6B36-8EF8-E43E-39144624BB35}"/>
              </a:ext>
            </a:extLst>
          </p:cNvPr>
          <p:cNvSpPr txBox="1"/>
          <p:nvPr/>
        </p:nvSpPr>
        <p:spPr>
          <a:xfrm>
            <a:off x="5066121" y="970141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99A28B0-93DC-A54E-8F00-2E1535C4EFC8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E6D298-4F51-C84F-423E-628EB689521B}"/>
              </a:ext>
            </a:extLst>
          </p:cNvPr>
          <p:cNvCxnSpPr>
            <a:cxnSpLocks/>
          </p:cNvCxnSpPr>
          <p:nvPr/>
        </p:nvCxnSpPr>
        <p:spPr>
          <a:xfrm>
            <a:off x="1915266" y="1944421"/>
            <a:ext cx="1288184" cy="0"/>
          </a:xfrm>
          <a:prstGeom prst="line">
            <a:avLst/>
          </a:prstGeom>
          <a:ln w="635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D51E34-45CD-7D65-FAA1-ACEEE3C5DCD4}"/>
              </a:ext>
            </a:extLst>
          </p:cNvPr>
          <p:cNvSpPr txBox="1"/>
          <p:nvPr/>
        </p:nvSpPr>
        <p:spPr>
          <a:xfrm>
            <a:off x="800039" y="260259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3</a:t>
            </a:r>
          </a:p>
        </p:txBody>
      </p:sp>
    </p:spTree>
    <p:extLst>
      <p:ext uri="{BB962C8B-B14F-4D97-AF65-F5344CB8AC3E}">
        <p14:creationId xmlns:p14="http://schemas.microsoft.com/office/powerpoint/2010/main" val="3289299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2F25-AC38-E379-7845-040779B9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EBDEF5F-23E7-D9B7-ECD2-C6CBF530A266}"/>
              </a:ext>
            </a:extLst>
          </p:cNvPr>
          <p:cNvSpPr/>
          <p:nvPr/>
        </p:nvSpPr>
        <p:spPr>
          <a:xfrm>
            <a:off x="168812" y="970143"/>
            <a:ext cx="8548984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C022-797A-2068-6792-60453137B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BA7779-4354-9DE1-2931-E2E57D0B5F09}"/>
              </a:ext>
            </a:extLst>
          </p:cNvPr>
          <p:cNvGrpSpPr/>
          <p:nvPr/>
        </p:nvGrpSpPr>
        <p:grpSpPr>
          <a:xfrm>
            <a:off x="714759" y="1402899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34C7D1-EE14-4592-BCB0-04A4C7B6896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B831341-39F8-3412-3A51-2A655791027C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51DA592-B7E9-8ED3-D581-AAD07EFB8336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B5EC0D0-62D4-BE65-68D0-0B715E7002F1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960880-2E03-81AA-0243-9884555ECC92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9A4090-4F86-855C-9FE1-AE6CA2FC343D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F924DA1-9729-1FA9-6F80-D2950D4DB407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30C79E1-AB1D-3EDD-3DE4-2EADCE8861F7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D3884C-AE1D-6492-F2A3-CA30B19314E0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EEA9BD4-1103-2FB6-4F71-BBCB54CAB6C8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88748D-C983-9479-72EF-6B94707A929B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F338E27-1E3A-71B0-2E15-79186619230F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D15980-0DBA-0387-6801-E29341333ADC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39B463B-50CF-081F-6FB5-2D4086A4ADDD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95109F-F2EE-BA8E-1BA3-FBE6ED72F119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BE615E-366A-449B-6015-764ACA96B0A1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4478F9F-0EB8-8E91-F5A4-07267A57A969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9F41896-67CC-B52C-D8FD-4A7FE6364969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F65E89-7CF9-F648-FBC1-EEE1EBBE7BAF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3BC5F25-2BE0-9DAD-2B9F-E37541F7D69B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08AAF0-50BD-7442-B540-D07D3BD865E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517C84F-01A0-8C59-1CA0-9864EC50C8E7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90A012C-46F4-5999-6BD0-BA7F723B79CE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CB631B0-FB66-D854-98B6-B7EB3E22255F}"/>
              </a:ext>
            </a:extLst>
          </p:cNvPr>
          <p:cNvGrpSpPr/>
          <p:nvPr/>
        </p:nvGrpSpPr>
        <p:grpSpPr>
          <a:xfrm>
            <a:off x="3727925" y="5253889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3E4CC6F-9029-DCCA-D863-5FA54E1B6E2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F259033-92B9-7B45-5235-2934A43C970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A46BCDC-CFA2-48F0-7781-FA7BF7C787AB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B6D02A-D838-8E70-9EF4-BE8C4D193B26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1E15FA3-6C1D-CABC-DB14-F851908E2E62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F3F14B3-733D-7C59-F855-C81AA2179990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6649C6-73CC-718A-778C-A87C1D635F75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E6F85A7-EDD0-2DDA-6057-527310F5D34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46F3EA0-8A7A-AF53-9DF5-A0FE8553AC8F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2B05CC7-2D3F-4007-94D2-843EA5598311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5A0CB69-8DBC-41A8-81C3-C88930052705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C635CC2-E3A9-484A-16F6-2F4C803204CB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663CC41-CE5E-1B6B-38C7-3DFAB6D6D1A2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0A90F0B-839E-9B06-10BA-264B9F6BBE1A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1CBCDC3-7228-B432-E192-14D8DB4B661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598C88F-98B8-1D4A-C5F9-49B7F1FE1432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A0F1F42-31EB-6E43-2917-6A79FD0B0C36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F859C20-2FA9-200A-F0EA-513229C927F4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37A13DA-AFDA-0B50-4573-0D7CD8665D16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BAF3601-53DF-418B-4FFB-779FEC242D75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C0E4DFA-827B-64A4-876D-F642F547ABC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B21706F-1554-4BC5-DA97-7F736FDB4E2D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3C70063-3A36-F64A-B036-93097A35E5F4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B1B675-14B8-8318-DEE3-5005F41A8A34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B28ED5B-B2C7-8F0A-8804-0DF3D946686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76A1054-8392-9784-0012-FB9B0E8FD9D8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8327E91-128F-62DA-6089-63B88AAF4F20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62D75F9-EE9A-3D6F-DD7B-74AE0DF51CA4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C8F9B0-3B0D-41B3-01E5-80CCA0F77FA7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D87841F-95D9-1CB3-2F55-96B7F41BEDD6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73E26B8-DC8D-0207-1A7F-C50937AB5D80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6EAC4D2-E906-1D6D-CDE3-AFFF4E892B65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94B86E3-6080-5136-30C1-1C6E61DF68F0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6C30C1-92F8-79E9-7D29-253CA86F4D6E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EB1E22-7D78-14C8-3796-A3A3AFAD80FD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8618D2B-EAAC-C7C6-C26D-55FF2375D4FC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E1CCFF-A659-2C58-F59E-0299EFCCBDDC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500D38D-D6EC-3E1A-8656-DE2E593D9C9E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D196D5-7D38-EE74-F02F-541C2F291C7E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DFF9554-8041-A464-4807-8C921E09598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691C602-1485-4E4C-1956-F2BC288FB5E6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2BBBC22-72D6-883A-24CE-7CC5F0A4FB7F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DF9423B-0001-B0AA-5421-EA803CDD2D74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E551FCF-6E31-0221-8958-25AAD69EF4C0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420EE08-3204-FAFA-B34C-F59C5BE2078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7010989-A174-25E7-5341-ED1E48265F2D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83630C2-38B3-8259-C737-F137EA7BD26B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5F197B00-35C3-291E-2FDC-9FABC887E344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DC381BC-3CE8-DB22-2BF5-ACAA91AAA598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05EB709-EC8A-3F7A-9D06-70679C44BBE3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F1DCE76-8085-8EB3-A640-001F17383F90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14A7A44-06A0-2456-339E-BFCB3E17474E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8852786-3E5E-C2EC-FDA8-523C20D21BBE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4821D09-4D43-2EDA-7EAA-6D620992D5EF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FFF998-28EA-0559-6CE9-9794BC697DD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6A94FD1-E183-62C2-3AAA-B3FFBC0EF9FD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C33FC97-3AED-D20F-B82E-523220D729FE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701FED8-44D7-9DEE-519F-EFFDC34CCE3E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17C03AB-51FD-DABE-3912-14D364104AE8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D17ADE7-2F50-6E4E-DF19-8D9F8824950F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030589-7958-3819-24C5-D9AF5FD97D25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9177F39-707D-A871-AF57-B1FA096EF680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1F397CC-7B6C-05AC-2B84-A630EF5526E1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A378628-0448-6EC2-7FC5-85C2E5818AAD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394B272-3F6E-0D51-0C76-EC186C157FD7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294F07E-7CED-8909-C286-4DEEB7B7C10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04C1EF9-DF24-9513-A571-B92B84D26D34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507C84-3DE6-C324-C51F-A2CB24F0A045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A067861-625D-0751-55CD-000629917806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5C60517-5C55-A0A5-BE52-2AB3990AF978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FCF8311-43D7-5F6C-C5AC-D23CE2CFF428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84DCAD0-C0C8-405F-D344-13C42FFDB009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7705B62-2BD3-7E88-1096-0ACFBAD8DDA3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AE19189F-F942-71FA-196E-50D233C7DC67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C073698-9375-EBAE-9B8E-756CA5FBB56C}"/>
              </a:ext>
            </a:extLst>
          </p:cNvPr>
          <p:cNvSpPr txBox="1"/>
          <p:nvPr/>
        </p:nvSpPr>
        <p:spPr>
          <a:xfrm>
            <a:off x="3448425" y="970139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A8BB756-7A7F-A332-F580-C52A1494A749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F1809-D054-3B5A-9E15-642435668DD7}"/>
              </a:ext>
            </a:extLst>
          </p:cNvPr>
          <p:cNvSpPr txBox="1"/>
          <p:nvPr/>
        </p:nvSpPr>
        <p:spPr>
          <a:xfrm>
            <a:off x="800039" y="260259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58A91A-66FC-D615-F0BA-371495657251}"/>
              </a:ext>
            </a:extLst>
          </p:cNvPr>
          <p:cNvCxnSpPr>
            <a:cxnSpLocks/>
          </p:cNvCxnSpPr>
          <p:nvPr/>
        </p:nvCxnSpPr>
        <p:spPr>
          <a:xfrm>
            <a:off x="1893421" y="1962137"/>
            <a:ext cx="18837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16E12D-B43B-4106-77AF-9378547DD703}"/>
              </a:ext>
            </a:extLst>
          </p:cNvPr>
          <p:cNvSpPr txBox="1"/>
          <p:nvPr/>
        </p:nvSpPr>
        <p:spPr>
          <a:xfrm>
            <a:off x="2316877" y="1575089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1042794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B2B0-FA6D-AF34-8E07-4571D7C2C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8567C258-6F07-775F-C301-FB2AC15ECAEA}"/>
              </a:ext>
            </a:extLst>
          </p:cNvPr>
          <p:cNvSpPr/>
          <p:nvPr/>
        </p:nvSpPr>
        <p:spPr>
          <a:xfrm>
            <a:off x="168812" y="970143"/>
            <a:ext cx="8548984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91252-2276-739C-FD55-DB0B0E7AF9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DF9435-660B-A7EE-3797-78D60E8924B9}"/>
              </a:ext>
            </a:extLst>
          </p:cNvPr>
          <p:cNvGrpSpPr/>
          <p:nvPr/>
        </p:nvGrpSpPr>
        <p:grpSpPr>
          <a:xfrm>
            <a:off x="714759" y="1402899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F4A858-BD97-B9D4-B081-DA814AEDDE5C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A1D8758-6ECF-146B-934E-9BC51A1B7FA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7229B5-D081-2B9C-D0AE-DD2BED16FCA4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16E086-3567-E489-DDB8-D4069954F794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F3C99D-E8CC-9C9B-DF7C-DAF18DA5B838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6C13696-D792-643F-C38A-9FB3475F4A22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E666B1-2F9E-E959-211A-7BC89EB3FC2F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B9CDB2-E934-0382-79BD-F9F0DEE0E061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B48A0-593E-4C46-A4E7-EFB3C6140ED0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621571D-B980-D8C3-0F3B-B16923D321A7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26BF1-015F-9996-9331-F35A45AEB6C0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3E2522-92FC-6CC7-78C8-64CD4011B228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B1AD0F0-0A83-C084-3E91-0F7430F12D2D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BCC400A-D1D6-FA00-7F7B-650D7818B5B7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160001-D245-149E-FF0E-46741AD50F69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740CE40-DE6B-DABA-924F-E3D9333D1CCA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8C3BD6B-7E31-1470-533F-5BC9FDA44F49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224A58B-21BE-6C8F-0D5D-F61ED080CB35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C248B95-72ED-1C6E-5B22-CB8196F07378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6AE7F8A-C5AF-7583-83DA-444159CF89EC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3D10D0F-288A-D015-442C-1E083BC93FA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67CEF6D-D356-985D-EA0D-CE32A9AD069C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E656D32-BF8F-B0E0-9B11-658B5F45E23D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2C9A17-2582-DE28-91D4-1E9D6AF5824E}"/>
              </a:ext>
            </a:extLst>
          </p:cNvPr>
          <p:cNvGrpSpPr/>
          <p:nvPr/>
        </p:nvGrpSpPr>
        <p:grpSpPr>
          <a:xfrm>
            <a:off x="3843141" y="35972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02C795A-3B25-3FC1-D619-A48FD5108CA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A055A10-F964-2438-D486-A22A76826861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1BDA001-B0AA-2FC7-314C-B6C756AC90ED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5A0F4BD-E03D-5B3D-32B0-26AE80B123BA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BA2952A-98D9-5B87-00A6-160B990678D0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A3F53DF-F2BC-62F9-4429-613C056AC3CC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786CABA-33FF-5509-CBE0-A799A5132191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2F9B008-6D23-066D-0A95-C132B49F0FE6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C9726EB-F336-34CA-C2A8-33E7B6859EFF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8908467-2686-5928-CD41-BD9EC9356A98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49BD860-55AA-0BDB-5483-4B3FA395CA6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F87E323-8457-FEC1-7C9E-DA76636B5FB0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976BDA0-6D25-F537-0373-2070F539330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516D0AC-3C90-4D00-6BBB-278A1A9A0FEC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9A6276E-E687-ABC2-E881-CAFC0F881ABD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0034B34-B5F0-5070-1E2A-ACB12DDF0509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4D7DE3-9817-712C-3098-7CD87FEBA934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78454D1-2458-F34B-C3D5-0F8CA41E32DC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EF54A32-0F72-46A8-C621-514E820C80E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A1E4AC8-C01E-6D8F-5A3F-A5ED1D5FB0F3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B73714A-C473-127C-34F4-55750D3C86EE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86803EC-07F0-6A71-8977-DFA7C33D237C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74F6892-D0A4-8695-7A92-E2C859EA7576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AC9593-B25C-3EFC-86CD-6B0A3945CE83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C535B3E-A86B-9B45-C2A5-FF866136998F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769B9D-1EFD-7F23-FD39-8E8CD5A9C175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FF215D1-666A-A8DB-E196-405A9A929A6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D6C40BB-8F9D-5B12-20AA-F509C4EB9C5C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5F94CB0-C883-1AF9-B653-EB33F7737161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5CFBB66-CA5E-3B1C-1881-2176C9CD503F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C373C3-B4B7-9E69-733F-B9ED9C152561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F6DF9C-B200-80D7-B075-AC52CED9EDE8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ABD3457-518B-A990-F39D-2C7417CEE5D7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497740-F33A-1EDD-3C00-5F18F073146E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87D52-5451-685B-2D85-4C5C0E708BF2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8D9485-1BF3-0EE9-DC80-565EE6ADDDC6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1D94908-8664-8725-5C64-7986A07FE933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2A2944E-BB12-C9D8-D933-6B2AFF5B809B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18BBCC-6A06-324F-3487-08E1B182AF19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A105FD-A7EA-BB34-F3F8-64E42636A020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1142298-EF3A-5EC2-9FA8-177C03EEFF6D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71509AD-BF2F-7BF4-BE75-69C92D9A970E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F3ED829-A733-EDF7-3F4E-C96105BFB818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9DB3E0E-5CE4-41BD-4F87-060C19FA0C87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8025EAE-14EB-53A8-5E9C-24381D44C403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60802D1-1F76-67B5-E758-2F8F4A618893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82252EA-0892-1470-C5F3-0EC04A1443C8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EBC5FB5-CD3E-BB07-CF40-6AC00238DCBF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82E464F-4F47-C41A-258F-442BF6616D86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E5CC7B7-EC6A-8C87-73B9-7903C5BE7D68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A7BBBD9-CFD9-215A-4736-D5C5EE49CFB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A53F188-B891-5645-6D46-DE792BCFA686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6B31AC-4F29-FF78-D2A7-1D8D4B2F165E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B3426FA-30A4-A4BF-BE1F-236EDABD9715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D45669-1DB4-4B10-9FB5-88A54287E454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C29F314-6F2A-A3D6-13F2-56E86B4D2449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38F7CE6-7D49-BCE8-1716-22DB5F2C80ED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BB7B9ED-D5C4-AAFE-546B-AD4AEE147D5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9246239-2FE3-6E44-AB66-EFCD6245BCBA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A20F613-6C9C-A1A8-FDC5-F7AF6BC066B3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F453B4D-3A74-D6F5-D634-0A1E47C78020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B973844-0BBA-DA19-85BE-4D4EE2116936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31572EC-7636-2460-2A0C-66B5AB45375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8E51EA5-4196-9A7A-C789-6CBCF7AA2135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36CBFB6-58CB-DC5E-6760-91B3364BADB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BED814D1-5F31-3298-6BBA-D162940E3760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1793B63-180D-136B-6C64-E982D14BFA67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1EA09F9-96EA-405F-D279-CCFF2F40F3A5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C718187-5C59-DAC6-C372-7496A944AA32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0467C66-56C3-903B-0D90-8C6742C56924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787337A-245F-E64A-DC10-07BF1EBA90DC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C1920DE-9BD0-3A04-A126-4ABE05FAA48A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1828E3C-49DD-1C1D-51D0-AF13A4CC93B6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6A612C6-8606-0755-6EC9-8A847D98CBFE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224EBE0-C7EC-E617-D1B3-E7CA1A130EF2}"/>
              </a:ext>
            </a:extLst>
          </p:cNvPr>
          <p:cNvSpPr txBox="1"/>
          <p:nvPr/>
        </p:nvSpPr>
        <p:spPr>
          <a:xfrm>
            <a:off x="3448425" y="970139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CAD349F-9777-9A4C-1CAD-53F0EE1D3124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0AF8-4BD4-E103-27AB-AA113F1B339E}"/>
              </a:ext>
            </a:extLst>
          </p:cNvPr>
          <p:cNvSpPr txBox="1"/>
          <p:nvPr/>
        </p:nvSpPr>
        <p:spPr>
          <a:xfrm>
            <a:off x="800039" y="260259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340AC5-1AEC-DD6E-6225-C2846430D692}"/>
              </a:ext>
            </a:extLst>
          </p:cNvPr>
          <p:cNvCxnSpPr>
            <a:cxnSpLocks/>
          </p:cNvCxnSpPr>
          <p:nvPr/>
        </p:nvCxnSpPr>
        <p:spPr>
          <a:xfrm>
            <a:off x="1893421" y="1962137"/>
            <a:ext cx="18837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6AAE63-194D-2A80-417D-598122316F21}"/>
              </a:ext>
            </a:extLst>
          </p:cNvPr>
          <p:cNvSpPr txBox="1"/>
          <p:nvPr/>
        </p:nvSpPr>
        <p:spPr>
          <a:xfrm>
            <a:off x="2316877" y="1575089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54FFB2-FD52-E369-CA92-125B3026D983}"/>
              </a:ext>
            </a:extLst>
          </p:cNvPr>
          <p:cNvCxnSpPr>
            <a:cxnSpLocks/>
          </p:cNvCxnSpPr>
          <p:nvPr/>
        </p:nvCxnSpPr>
        <p:spPr>
          <a:xfrm>
            <a:off x="1636490" y="3012004"/>
            <a:ext cx="2140685" cy="1166101"/>
          </a:xfrm>
          <a:prstGeom prst="line">
            <a:avLst/>
          </a:prstGeom>
          <a:ln w="635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46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67ADD-8849-46AB-5815-7AF0A41F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61D1B58-3070-9543-B5A5-D6DB0B27A9DE}"/>
              </a:ext>
            </a:extLst>
          </p:cNvPr>
          <p:cNvSpPr/>
          <p:nvPr/>
        </p:nvSpPr>
        <p:spPr>
          <a:xfrm>
            <a:off x="168812" y="970143"/>
            <a:ext cx="8548984" cy="201768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BDF5-0FFC-42A0-E8DB-32513DD1B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81B32D-8F3A-1473-06AF-948A4A405655}"/>
              </a:ext>
            </a:extLst>
          </p:cNvPr>
          <p:cNvGrpSpPr/>
          <p:nvPr/>
        </p:nvGrpSpPr>
        <p:grpSpPr>
          <a:xfrm>
            <a:off x="714759" y="1402899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5BAD49-51A2-DFEC-207D-4D72C10433B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FFEE30-D763-74B0-BAB3-691FE2D9E6B1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F7D1A82-C716-C30E-36E5-E074B569AF8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1A82A0C-6916-758D-9503-9F8F8C8F0BE7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A93BE2-C010-10DF-6A04-982616CFF39A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8D9FF2D-9E57-D216-1804-0B1C6CA941BB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36565C-5FCA-9F2A-C95D-7EE63914BA63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490B78B-74CC-B857-0B62-236D4202156F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0E4AE61-C11E-3C34-F524-2C4296B5BDFC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E69195-18E1-79C1-5C89-EB6E40F42FD9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079051E-F2E0-9B55-8AFD-0344B230CEAE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5F6897B-3AE2-725D-3F77-5A74D4CB1EA7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51DD8C-3FAC-4408-873E-E10DBEFF1576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FD2D48F-D684-215C-D0F9-1B68F3DEE5E8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C52C323-0FEF-728D-3A37-F762EFB6CFD6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F9D543-968F-E012-48CD-2C40204E212D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7A3BB1A-A870-7073-E58C-E89130B46611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28E3F6-C141-85E8-174E-4C91C5CEE559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E5B3BC-BF96-9CC4-621E-7F285B29B4D3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5F8B65E-721B-5E5D-D876-1D31ECDC9B82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820E365-F413-ED79-CE58-47BA9C83DD69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7171C99-329A-E464-1D5D-52E44B6B81F5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3DA4E36-7531-D8A8-7C2C-EE35DD40689D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7969768-02CE-87A8-2621-6DE66FB4719C}"/>
              </a:ext>
            </a:extLst>
          </p:cNvPr>
          <p:cNvGrpSpPr/>
          <p:nvPr/>
        </p:nvGrpSpPr>
        <p:grpSpPr>
          <a:xfrm>
            <a:off x="3843141" y="35972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11E1C0-5AE7-AE43-ADA2-998A437AD688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62D2736-0C83-22C0-E07D-48937E700C01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8A3D7C8-32B4-3C9F-7E3C-B214AAE55CF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F390B71-7EC1-68FC-3FE0-43B2A2349229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C331DE7-F23A-7625-8E24-1DF802444EF6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21C85E0-708A-D05F-91C2-0541E091AE1F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77928E6-D3D7-30C8-F926-08B321B836C3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39A1829-4C94-30A9-12D7-44A89FE14934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3A06E20-5990-6D3F-7747-F95E50DC3F06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812FC1D-6B4D-DCE1-BDEC-F39C92903C59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65561C3-AE93-B107-24B0-5B391C6839E8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DEFC8B4-8974-21CE-969B-8D0B83FE00A6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E0A06A0-0C9B-3976-0FB9-96361CCCFCC2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97D5082-0C2B-6F57-0F63-227C769FCFB3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1CF0A5B-A114-324F-BD64-F24CA5477582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48560DB-A635-5752-B58F-62D82B8E4FC4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04E0519-C1B0-0020-EAEF-633024DF2203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F121926-1E4A-E6CD-56EB-AE4E6671AC9F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425E41F-27AD-8AA1-967B-EA441839F6DE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FC2A4AE-CD9F-19FB-32EA-62751B285913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D525CFE-E3B2-E75A-8212-E58E1344663E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A25712-46DC-031B-1AE9-8AEC2A226C97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17362E3-30D1-A152-E4FF-965983F2CCAC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D97A68-93EC-1ECC-AFCD-9F6518360B8B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F4263E7-D6BF-CF61-2158-FD5FB2AC588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CF1C7C1-5D0C-5BF0-8136-18A2F7CF83A5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843579-5A0B-7290-853C-E892B0CA1DF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E86DD0E-D255-F3FE-3E97-7A57168E23CF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5EB4FF8-F2B7-37BE-C175-F020241608F5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FBC4560-0D17-8414-A39A-A5171DBAF7C8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B6564A6-7E58-60DE-371F-CC8880440F7A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D884D44-858F-C31A-45FC-59948E48E0D9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900F403-BA27-D2AD-75C1-6F742DC824E4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7FE71ED-05B1-2A14-2D61-47E786B98E67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E9C240A-56F4-F474-7481-46F4EBC3CD39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11BAC1F-BA1A-5325-2DDF-305C402C7A59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8FB541-9E51-B942-021C-FAC8A077CE7B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F34E34-B161-105D-571B-EC444B198C27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FC48588-A96B-618E-A9CD-703BC6E6E5BB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F0C367D-D2F2-2CA8-E480-201231B29A3C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90E6171-F039-FA72-68A3-E64F0DBCA808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7A17BB3-4DC1-6EC1-3E62-9FB20B74419F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BAC3937-E1D4-F284-4E3B-577F442A8F2F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861D5EF-C67A-8EF2-1337-75AB51B7C112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A721F0A-FB3C-B590-D1F0-D9E110698168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28CC13B-0396-EFB1-658E-D9DDDBB623D7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EE11F4C-AF4B-EA6D-BF2E-FB28A9C8E95C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D852430-08D0-A3AF-2FFE-39D37BE9EAF8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76DE902-298C-EFF5-3F62-5792902F8AE2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69755F0-21BC-66DD-6B0A-B7AA04EDDF10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61DC8D8-8264-646C-E876-16334C3F51EC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29458E6-E6FD-2A08-97EB-FCB56DC99C2A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45D867-DDD1-E0B2-6BD5-F4784A782886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10F414-BE95-7B49-BD37-DF50B4377212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55B49D5-EA16-DA45-675E-6B34F0B8EAC2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091ED94-A9E6-A556-D8BF-82C0A18458AB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DD7A47F-E68A-2AF6-B03D-ED6AD0A7DEA2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09835ED-0D93-7E76-F4E4-8B88407C5392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268E5CA-0B63-F411-7594-3A9C667EC521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2C40F5A-D922-5009-6EF5-C2587BFB67CA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4966A32-8394-1DA6-76B2-ED9648149033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3E7935D-5E85-1D55-4673-2B449B513497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755DC7B-9E61-37FA-0910-275AEBF85F59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9F1073D-6407-01FE-F6CB-276ADF3E2B01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2613B4A-015A-50A4-3152-CDB4AD456B0C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276EF67-CEFB-7E4F-CC69-978BC0959DA1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F6B3EEC-AD53-2F8B-A2FF-A3757F27E97A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5F795EF-0918-FA6C-CB0C-1885251957E0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53869C0-1749-DCEC-77E4-3DEFAA87715D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EA5868-65C2-1B98-663E-2C7B9BFF2DC4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5F0CBAC-9695-02ED-450B-CD8F316A8CE4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BCB909B-4E79-2624-848D-DD3B42C92AA0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5B0C47B-F877-6274-78FB-7390118C666C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8DCE3835-A368-80E2-A8BB-0E29266C8383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2084E9C-1098-A121-ADA3-95F8EFC69478}"/>
              </a:ext>
            </a:extLst>
          </p:cNvPr>
          <p:cNvSpPr txBox="1"/>
          <p:nvPr/>
        </p:nvSpPr>
        <p:spPr>
          <a:xfrm>
            <a:off x="3448425" y="970139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87AB762-7FF4-4F3A-E721-E1E449E6D797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87194-79B5-F3CB-7630-D0CC5850E9F2}"/>
              </a:ext>
            </a:extLst>
          </p:cNvPr>
          <p:cNvSpPr txBox="1"/>
          <p:nvPr/>
        </p:nvSpPr>
        <p:spPr>
          <a:xfrm>
            <a:off x="800039" y="260259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BC677B-8B50-6A4D-A3D3-42E0D4787473}"/>
              </a:ext>
            </a:extLst>
          </p:cNvPr>
          <p:cNvCxnSpPr>
            <a:cxnSpLocks/>
          </p:cNvCxnSpPr>
          <p:nvPr/>
        </p:nvCxnSpPr>
        <p:spPr>
          <a:xfrm>
            <a:off x="1893421" y="1962137"/>
            <a:ext cx="18837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2A3BBD-F3D4-784D-DC8D-298CA8C486D4}"/>
              </a:ext>
            </a:extLst>
          </p:cNvPr>
          <p:cNvSpPr txBox="1"/>
          <p:nvPr/>
        </p:nvSpPr>
        <p:spPr>
          <a:xfrm>
            <a:off x="2316877" y="1575089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7E565-8A39-6528-38A5-9E8977283901}"/>
              </a:ext>
            </a:extLst>
          </p:cNvPr>
          <p:cNvCxnSpPr>
            <a:cxnSpLocks/>
          </p:cNvCxnSpPr>
          <p:nvPr/>
        </p:nvCxnSpPr>
        <p:spPr>
          <a:xfrm>
            <a:off x="1636490" y="3012004"/>
            <a:ext cx="2140685" cy="1166101"/>
          </a:xfrm>
          <a:prstGeom prst="line">
            <a:avLst/>
          </a:prstGeom>
          <a:ln w="635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D62A5B-374A-F5CF-F89F-977C6EE7665A}"/>
              </a:ext>
            </a:extLst>
          </p:cNvPr>
          <p:cNvSpPr txBox="1"/>
          <p:nvPr/>
        </p:nvSpPr>
        <p:spPr>
          <a:xfrm>
            <a:off x="3985451" y="474943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4</a:t>
            </a:r>
          </a:p>
        </p:txBody>
      </p:sp>
    </p:spTree>
    <p:extLst>
      <p:ext uri="{BB962C8B-B14F-4D97-AF65-F5344CB8AC3E}">
        <p14:creationId xmlns:p14="http://schemas.microsoft.com/office/powerpoint/2010/main" val="101308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5508A-7090-F59A-7283-FA81EC605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1F6B-69AF-B96D-7D58-8C4D42238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577619" cy="669156"/>
          </a:xfrm>
        </p:spPr>
        <p:txBody>
          <a:bodyPr/>
          <a:lstStyle/>
          <a:p>
            <a:pPr marL="7938" indent="0">
              <a:buNone/>
            </a:pPr>
            <a:r>
              <a:rPr lang="en-US" sz="2400" b="1" dirty="0">
                <a:solidFill>
                  <a:srgbClr val="000F7E"/>
                </a:solidFill>
              </a:rPr>
              <a:t>Accelerated Dynamics Across Computational and Physical Scales Thrust 1: Point defect transport in MPEAs.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5A14FB-EF05-1D7E-7DBB-D263A2907137}"/>
              </a:ext>
            </a:extLst>
          </p:cNvPr>
          <p:cNvGrpSpPr/>
          <p:nvPr/>
        </p:nvGrpSpPr>
        <p:grpSpPr>
          <a:xfrm>
            <a:off x="6188310" y="3488357"/>
            <a:ext cx="2567354" cy="1256122"/>
            <a:chOff x="6188310" y="3488357"/>
            <a:chExt cx="2567354" cy="12561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E6291EB-1877-847E-F641-C220F260C788}"/>
                </a:ext>
              </a:extLst>
            </p:cNvPr>
            <p:cNvSpPr/>
            <p:nvPr/>
          </p:nvSpPr>
          <p:spPr>
            <a:xfrm>
              <a:off x="6188310" y="4086162"/>
              <a:ext cx="2567354" cy="65831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Cluster dynamics models of damage evolution</a:t>
              </a:r>
            </a:p>
          </p:txBody>
        </p:sp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46ED91FE-C7BB-7DEC-49B4-6E4E1D30C053}"/>
                </a:ext>
              </a:extLst>
            </p:cNvPr>
            <p:cNvSpPr/>
            <p:nvPr/>
          </p:nvSpPr>
          <p:spPr>
            <a:xfrm>
              <a:off x="6836429" y="3488357"/>
              <a:ext cx="1271117" cy="652346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8" descr="Diffusion tensor - Questions and Answers ​in MRI">
            <a:extLst>
              <a:ext uri="{FF2B5EF4-FFF2-40B4-BE49-F238E27FC236}">
                <a16:creationId xmlns:a16="http://schemas.microsoft.com/office/drawing/2014/main" id="{E41B37BB-8A7D-D91B-D32D-3AB35695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47" y="2168742"/>
            <a:ext cx="3113886" cy="135148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6CEE886-B138-D9EF-E39E-DD3C405DDB4D}"/>
              </a:ext>
            </a:extLst>
          </p:cNvPr>
          <p:cNvGrpSpPr/>
          <p:nvPr/>
        </p:nvGrpSpPr>
        <p:grpSpPr>
          <a:xfrm>
            <a:off x="4256315" y="2171994"/>
            <a:ext cx="1779203" cy="1348230"/>
            <a:chOff x="4256315" y="2171994"/>
            <a:chExt cx="1779203" cy="1348230"/>
          </a:xfrm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6E0F49C-72A4-74A5-174B-7164A958B1FA}"/>
                </a:ext>
              </a:extLst>
            </p:cNvPr>
            <p:cNvSpPr/>
            <p:nvPr/>
          </p:nvSpPr>
          <p:spPr>
            <a:xfrm>
              <a:off x="4256315" y="2171994"/>
              <a:ext cx="1779203" cy="1348230"/>
            </a:xfrm>
            <a:prstGeom prst="rightArrow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0524B6-869B-50D0-DF9D-60866CC936BD}"/>
                </a:ext>
              </a:extLst>
            </p:cNvPr>
            <p:cNvSpPr txBox="1"/>
            <p:nvPr/>
          </p:nvSpPr>
          <p:spPr>
            <a:xfrm rot="20928559">
              <a:off x="4623526" y="2546458"/>
              <a:ext cx="12405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Automated</a:t>
              </a:r>
            </a:p>
            <a:p>
              <a:pPr algn="ctr"/>
              <a:r>
                <a:rPr lang="en-US" dirty="0"/>
                <a:t>Loop</a:t>
              </a:r>
            </a:p>
          </p:txBody>
        </p:sp>
      </p:grp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B944B37D-971F-BE6F-3AA5-66B4BE0F49B5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229600" cy="669156"/>
          </a:xfrm>
          <a:prstGeom prst="rect">
            <a:avLst/>
          </a:prstGeom>
        </p:spPr>
        <p:txBody>
          <a:bodyPr/>
          <a:lstStyle>
            <a:lvl1pPr marL="230188" indent="-2222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 indent="0">
              <a:buNone/>
            </a:pP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C70B1AB-ABE5-8621-E0CD-C09C52680C97}"/>
              </a:ext>
            </a:extLst>
          </p:cNvPr>
          <p:cNvSpPr/>
          <p:nvPr/>
        </p:nvSpPr>
        <p:spPr>
          <a:xfrm>
            <a:off x="188688" y="1444910"/>
            <a:ext cx="4222822" cy="332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/>
          </a:p>
          <a:p>
            <a:r>
              <a:rPr lang="en-US" sz="2000" b="1" dirty="0"/>
              <a:t>Given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Interatomic </a:t>
            </a:r>
            <a:br>
              <a:rPr lang="en-US" sz="2000" dirty="0"/>
            </a:br>
            <a:r>
              <a:rPr lang="en-US" sz="2000" dirty="0"/>
              <a:t>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Alloy </a:t>
            </a:r>
            <a:br>
              <a:rPr lang="en-US" sz="2000" dirty="0"/>
            </a:br>
            <a:r>
              <a:rPr lang="en-US" sz="2000" dirty="0"/>
              <a:t>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Defect</a:t>
            </a:r>
          </a:p>
        </p:txBody>
      </p:sp>
      <p:pic>
        <p:nvPicPr>
          <p:cNvPr id="35" name="Picture 2" descr="3D and 2D plots of the Potential Energy Surface that was investigated... |  Download Scientific Diagram">
            <a:extLst>
              <a:ext uri="{FF2B5EF4-FFF2-40B4-BE49-F238E27FC236}">
                <a16:creationId xmlns:a16="http://schemas.microsoft.com/office/drawing/2014/main" id="{EB0A75D5-FDD2-7063-FDB2-C0B033B2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84" y="1333143"/>
            <a:ext cx="1766769" cy="1378361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CD9DE03-3921-37E1-4611-20E2BC5C96E3}"/>
              </a:ext>
            </a:extLst>
          </p:cNvPr>
          <p:cNvGrpSpPr/>
          <p:nvPr/>
        </p:nvGrpSpPr>
        <p:grpSpPr>
          <a:xfrm>
            <a:off x="2899054" y="2378781"/>
            <a:ext cx="1766769" cy="1435749"/>
            <a:chOff x="2899054" y="2378781"/>
            <a:chExt cx="1766769" cy="1435749"/>
          </a:xfrm>
        </p:grpSpPr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AE751959-0FD8-4F67-C5A5-D700C9E2C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054" y="2378781"/>
              <a:ext cx="1766769" cy="143574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</p:pic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2CDFA2F0-0E39-9877-F496-94D6184AB0DE}"/>
                </a:ext>
              </a:extLst>
            </p:cNvPr>
            <p:cNvSpPr/>
            <p:nvPr/>
          </p:nvSpPr>
          <p:spPr>
            <a:xfrm>
              <a:off x="3849916" y="3015639"/>
              <a:ext cx="391886" cy="391886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6" descr="Imperfections of crystal structure [SubsTech]">
            <a:extLst>
              <a:ext uri="{FF2B5EF4-FFF2-40B4-BE49-F238E27FC236}">
                <a16:creationId xmlns:a16="http://schemas.microsoft.com/office/drawing/2014/main" id="{0BA63E41-66CC-37EF-A69E-0E673937A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14391" r="66498" b="55415"/>
          <a:stretch/>
        </p:blipFill>
        <p:spPr bwMode="auto">
          <a:xfrm>
            <a:off x="2157184" y="3698590"/>
            <a:ext cx="1241722" cy="1229604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444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27BBC-202C-5EA9-0EBF-C2136BC99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F65663DF-7545-5A16-CDDD-07269E647DED}"/>
              </a:ext>
            </a:extLst>
          </p:cNvPr>
          <p:cNvSpPr/>
          <p:nvPr/>
        </p:nvSpPr>
        <p:spPr>
          <a:xfrm>
            <a:off x="168812" y="970143"/>
            <a:ext cx="8548984" cy="4087072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54B1-DA29-71FD-67A5-0695891121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C30DB6-F64A-3D11-702A-E3F91F02611A}"/>
              </a:ext>
            </a:extLst>
          </p:cNvPr>
          <p:cNvGrpSpPr/>
          <p:nvPr/>
        </p:nvGrpSpPr>
        <p:grpSpPr>
          <a:xfrm>
            <a:off x="714759" y="1402899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227EE4-ED74-4FFE-E232-33DFCAD132F8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4DE140-6DC2-F953-7072-CF237F36DCD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A3D5BA-93DC-1053-940F-D310F800B486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2437900-227C-DF13-4D2A-2FE493A98B87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64BD4A1-0148-E351-7D89-F9C4C5B20417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3F4CC4A-E849-5EE7-AB9E-EA3A23E80FA1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A8C9F9-E3FE-D259-5BF4-DA563105498E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48AA28-5F39-2813-6AFD-4AC76C427AB1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7AEE423-EA91-DA1D-4471-58B3397FDCD9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BE7506-8152-0A50-3059-4462FC7C3C4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4CBEEB4-FC72-CDD2-DE76-E12CFCBE782D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929D4D-DD4A-74CE-EB5D-8B59803F67CC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5D78B8-C5A2-D924-9A7F-9EB68ECC1DCB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F512A88-F3D0-776F-8726-33EE480FFBB5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205873-D2CC-B5ED-6F44-F73119252C99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8C12CD9-C517-733E-0978-4BB07391ED8F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9F7FA6B-86DA-870F-932B-51303224291A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34B1000-0710-FD1B-2990-95ACA1F1652C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25DFFD2-EA0D-41B3-9CAA-18ABA90F230E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5611B5C-517C-9AE3-0CC4-7BD615736D72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A854F0-5846-4F12-D489-8CBAAE5A20BF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56DB5B7-39F9-0B12-0D31-EE06713281EC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6EBED2F-2FE4-DB14-7DE2-C578ACA00B3C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ED64F0D-3D0D-1289-44F0-9D73CDE55B6D}"/>
              </a:ext>
            </a:extLst>
          </p:cNvPr>
          <p:cNvGrpSpPr/>
          <p:nvPr/>
        </p:nvGrpSpPr>
        <p:grpSpPr>
          <a:xfrm>
            <a:off x="3843141" y="35972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33C1343-7194-0106-9FF1-4C5A93FC3124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A60A478-D79D-3FAD-52DD-D122365D19F9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1238A2B-B95D-FBBD-5B38-13715ADF59D0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0D783AD-2EBA-DC7D-C5A9-2580FED945F2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EBC9BC4-64ED-F777-74B1-76CD9AB05CA5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B5CE976-57D2-E442-68C8-7A83600801DC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4C73E89-E197-B264-43E5-D84F23D5B00E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82608C7-2F5A-3BE5-28DE-F4489A167954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F548203-2CA3-C9AF-2A9B-9C63DA77B4C7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9F6DF02-A9F6-94F6-2A28-490826FB0E5A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CF5C250-5A8E-57C7-E029-6D5E50A1B380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5E6C45B-0DCA-B69A-670B-4267402B462A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D3BD0E2-C3FA-6CB3-379C-4B44F3FA8BF0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BB85BF4-5944-4C9B-6082-3D98501FC557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7DDD48A-C523-2213-2BDE-293AD2088F65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59523F0-9520-7B64-8088-D36C6A0C0853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DD218B-5E11-F423-0083-CC7813D00B6B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E08AB2-B8BB-E824-E8DA-B3572D092173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688E738-5CF5-C9AA-3959-F9A316F08EA3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FA98C78-640C-294F-A0C2-6BB84947B07B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96413C7-9027-0431-9BB6-95C7CFE2879D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749F3F1-E853-5A83-E45C-D32281F516F5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CB9460B-16D5-9747-778A-DA6BD033326A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A6A450-9E92-DE65-67F9-AABAD92F8F83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0C8ABEB-76C2-6D44-477F-74AFD9293112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847C317-4BBA-CF41-587B-0371E6CBD544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4D4902C-24C9-9DB2-EBDA-EA272E63A41B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FE7D60C-855A-7063-8E11-F2C4EFBF5985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50E822D-7EAB-CA49-8470-986395779C9F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ACB3ACC-66BD-4718-EF56-1F11E2480012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D97465B-A99D-CFDC-234D-C92E1DE76D6E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B3CBD3-B75F-60E9-CA3A-094BA8F818B7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EB20D31-6FE0-1D5A-5095-AC1367A8BDF6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C4F3CDE-8189-3FCB-0795-A506A58CD002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85FDA22-DEA8-2FF9-9721-A610127BE06C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5896F66-4C3D-8613-253F-FBC40BA41E42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92C642-DC7A-8600-CA02-A3B13835F193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4E5F558-DAAD-C71C-9180-2A91EA84A55B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C4545EB-57EE-7F6C-EAA7-6B325F32B69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08CFAF2-CB1E-49DB-F6C2-ABF051375C56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08BE56-745D-E794-2FA5-9A7186C3C5F6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65C0606-DC1D-F523-097B-50799353967D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E06F7D8-0187-1908-C1C0-3B4D020D85C3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2AC626C-BC6F-FC9E-FEB7-CC60A2F7EF51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F313190-2F8A-7966-489B-5531A38FF536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F031977-D85C-B716-E927-A0BC02F1DF3A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7AB51B9-ED9D-DBB5-7807-A4C2FF37B869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78FFE385-2818-7F2A-92FE-39950B4C6CD5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D4FB0E8-B341-A720-EFC3-72F11C060180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6154D28-340A-94FE-5AA1-1A76990E41F1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EF22461-4816-580A-8714-CB97A166E0A0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D61F4A8-92E6-8367-E857-9668C2097093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CFE28B0-A50E-E007-687A-31D5D7A9D9AA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DEE5B5E-943C-1E0A-A328-10D0BE630324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673834F-13DC-8983-5218-A3CDE23F92F3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418FCDB-3E94-BBB7-84EA-09A1D0A9249F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CDF820A-6D2A-BF55-2ED4-0CE6DF742CCA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76DBCEE-187A-E68F-77BD-F5838900DA09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3AE5CD2-437A-F798-79B8-41F172831E03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1EBBD44-6229-F2C2-AA67-554F7BEDDD9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3AFCF22-1A81-D02C-69A1-B3F8189FE28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064239A-0A42-49BB-1843-569008F1D7F6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83119DF-98C3-1403-2B15-C265C31F1DBC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F18DEA9-A29A-7136-C836-CD65706BB7BE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44D232A-6C33-13C5-1A04-81155DFCAD38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B8FD6B58-38BF-EC7E-57C0-59BBEDDA50D1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57E9B99-FC70-9BF2-419C-76F3985E0489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67D37E0-53A2-2A57-5607-B894713CED95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9CA8214-A769-711D-5979-5FAD80EDD28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141939D-98F2-0AC6-8FE8-E1B6896F20D0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DB846F9-9A70-5890-C334-446AAFA45C8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47F7FF9-1400-097D-C65E-862EE05F8CC1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8C4B7F4-B3C9-2A3D-5D2A-E932BDFF2B77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D73E66A-4FFC-6827-729C-26DA5CE8F86D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F8C4A28-E603-5096-B5D0-F14FB304B72F}"/>
              </a:ext>
            </a:extLst>
          </p:cNvPr>
          <p:cNvSpPr txBox="1"/>
          <p:nvPr/>
        </p:nvSpPr>
        <p:spPr>
          <a:xfrm>
            <a:off x="3448425" y="970139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924DCEA-FD76-C1E1-068C-874230F6148B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25167-033F-663A-E567-F5D066E96A6C}"/>
              </a:ext>
            </a:extLst>
          </p:cNvPr>
          <p:cNvSpPr txBox="1"/>
          <p:nvPr/>
        </p:nvSpPr>
        <p:spPr>
          <a:xfrm>
            <a:off x="800039" y="260259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995B8C-6087-4103-D7A3-0E322BF5E7CB}"/>
              </a:ext>
            </a:extLst>
          </p:cNvPr>
          <p:cNvCxnSpPr>
            <a:cxnSpLocks/>
          </p:cNvCxnSpPr>
          <p:nvPr/>
        </p:nvCxnSpPr>
        <p:spPr>
          <a:xfrm>
            <a:off x="1893421" y="1962137"/>
            <a:ext cx="18837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D413E7-2412-C672-3D55-5F9CF8CA2E87}"/>
              </a:ext>
            </a:extLst>
          </p:cNvPr>
          <p:cNvSpPr txBox="1"/>
          <p:nvPr/>
        </p:nvSpPr>
        <p:spPr>
          <a:xfrm>
            <a:off x="2316877" y="1575089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23175-B7FB-5A03-AD1E-0F65CF287FD3}"/>
              </a:ext>
            </a:extLst>
          </p:cNvPr>
          <p:cNvSpPr txBox="1"/>
          <p:nvPr/>
        </p:nvSpPr>
        <p:spPr>
          <a:xfrm>
            <a:off x="3985451" y="474943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D6C1AC-054F-46DD-3479-B1CAD88ED785}"/>
              </a:ext>
            </a:extLst>
          </p:cNvPr>
          <p:cNvCxnSpPr>
            <a:cxnSpLocks/>
          </p:cNvCxnSpPr>
          <p:nvPr/>
        </p:nvCxnSpPr>
        <p:spPr>
          <a:xfrm>
            <a:off x="1539708" y="2905691"/>
            <a:ext cx="2054587" cy="1223177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EE8B88-41A2-B16B-0FB5-0E088D9F79EE}"/>
              </a:ext>
            </a:extLst>
          </p:cNvPr>
          <p:cNvSpPr txBox="1"/>
          <p:nvPr/>
        </p:nvSpPr>
        <p:spPr>
          <a:xfrm rot="1869579">
            <a:off x="2116706" y="3147619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3719938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41F7-C349-27F3-6FF1-EC77AEBB5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6302782-82EB-C718-3D24-1BEEA5D828CA}"/>
              </a:ext>
            </a:extLst>
          </p:cNvPr>
          <p:cNvSpPr/>
          <p:nvPr/>
        </p:nvSpPr>
        <p:spPr>
          <a:xfrm>
            <a:off x="168812" y="970143"/>
            <a:ext cx="8548984" cy="4087072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2C73-AFB5-7C94-1780-4B7871D393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3B8CFA-3068-6DE4-6EE6-F45BD2C8F517}"/>
              </a:ext>
            </a:extLst>
          </p:cNvPr>
          <p:cNvGrpSpPr/>
          <p:nvPr/>
        </p:nvGrpSpPr>
        <p:grpSpPr>
          <a:xfrm>
            <a:off x="714759" y="1402899"/>
            <a:ext cx="1152164" cy="1152164"/>
            <a:chOff x="4279392" y="521208"/>
            <a:chExt cx="1874520" cy="1874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FCFC79D-2960-55CF-54D8-78182B1B6201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4B3D8B-FB7D-A6A7-DFCB-B0F7B610BF3C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800F43-E922-268D-AAE5-B830AD2C97A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A3DF42-CAF5-DF57-036E-5A4B52A1A0A4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ED800B-DDF4-ADB8-4B1B-4F125B57F106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6A9076A-E773-28E1-471B-55376803EDFB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84E8CB-1F36-F91C-75BD-5E384E1CF3B6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6A87212-44B4-FCDF-5622-3633403F5FE1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41F18C8-4E8A-DA7A-7012-18722A30FFC0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9AC983-F8F5-054E-1F37-679842BC06E4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8D854C3-EFDC-175F-9DBA-1C2D592E4FCA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F3F8EBD-86FD-CA57-47D1-A4FBB3A25275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0E5DD9A-46D6-FFBB-8FA6-7A9C4ABDEDB7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BF1537-A075-5C25-9D92-E175F4BD61A1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6FE52D-5B5D-B833-A736-144EA3696613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C317144-F740-D642-A1A9-2DF4278F2092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1774272-263A-92F6-FF4A-AFCE13DA4ACF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A882451-96FB-BCA1-47D4-072918BF347D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C66564F-3FF1-F899-A22B-13321B02DF34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38CD6C-0768-5653-2AF5-18DDD2F10FB1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E6F231-05C6-53A7-AE7D-20872408C66A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6EDAC4-DDA7-00C9-1E78-3798708E051E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AEEC52-5812-9EDA-8A03-D7F42B0B2EDF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E9AD43E-36A4-0B35-CDE7-3DD8500AA3FD}"/>
              </a:ext>
            </a:extLst>
          </p:cNvPr>
          <p:cNvGrpSpPr/>
          <p:nvPr/>
        </p:nvGrpSpPr>
        <p:grpSpPr>
          <a:xfrm>
            <a:off x="3843141" y="3597275"/>
            <a:ext cx="1152164" cy="1152164"/>
            <a:chOff x="4279392" y="521208"/>
            <a:chExt cx="1874520" cy="187452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3977B4-20B9-114C-902F-05436BEB5FB1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DA02B88-5EFF-3646-E065-C5621E6BB5F5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6D7C330-07A3-E846-27ED-2A52F159039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6BBF14C-CCC6-F9C3-2CA3-9C4F5BB800F9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7087E91-7DA8-8FAB-DB93-A026D5EDD49D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FCE5209-11C7-20F6-5A9C-CEDEFF3FD586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6661B05-75AA-A56A-7D40-1A54E336EC75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9E7A685-437C-1B90-2830-FDAC031977B8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B959D93-102A-DDC2-B313-1BBC5C4697B8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F6D4C64-2032-F6A4-4427-435CF21A61C9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68036F8-99E1-A141-182F-D7DA30CBC45E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D08E713-9A4F-ADFB-2014-C3D3A295EF95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19710F2-FE52-B6DC-CDCB-0AEBCA5EE039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8632373-34C2-235A-A89D-63DCF1F391A4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077D450-487C-F053-A589-A3760694A00D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90A3E7-3B40-F073-2C12-E3C22B3316FC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1E2DC59-7C1D-4D58-98B2-938A7C4F024F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9556BC3-AF7F-F6A1-B4C2-D14416E0E04C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0512478-475B-FAC9-B12E-1C8C194334CC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7150E09-662C-42B9-9AA7-D74F460A8341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D281871-7D0E-F87C-4C75-F23300A3856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8ACD677-2F41-6B5A-B591-7A8A9899E8C9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F650821-76F5-E47B-6756-E821B8C059C3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69117C-A2EF-43C6-3318-AE06E4C8E9E0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D0C541-F929-2586-0E59-B863D001E80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9A86184-CEF8-EB55-EF21-D0190453E156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55913F4-1FB5-5498-25EF-597E5F22252F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C92DBE4-7AB6-B4AE-8F8F-A915AAE42749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0BF6E28-DFC2-9016-EC30-8388DBCBCAD6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70554E-1424-2197-835F-F5595C968BC4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5F1717-8F5F-69D0-24EC-D93D20779D78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261A4E2-528B-926F-1EB2-A70CD56B131D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BE24362-3CCF-1C57-F25C-BF206BDD350F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EC9935-2749-0340-1C2B-AA69199857A3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45EFFE3-EDBA-B662-3C79-C5570AFB2C1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2E64AD-A1AE-47EB-B43F-87D071140A02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B7B4C1-B644-C5C6-E9C4-7AF3C7DFCAC4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36C58CA-8917-A347-C7C9-82038F9894F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7FDE0E2-D792-C464-1B44-8AA39374387E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67E3D95-8305-8826-43E0-6D5D0126D8B6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F31A808-47C2-6D5C-E968-956B4243320E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F3A8986-B781-F094-C554-5A0B7E2788FD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DFFE6A3-8209-A284-C330-AC75017F9798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58C7E8E-9BC9-8D74-FCA7-B45713055D9C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85BD359-DA08-3C7E-4BA2-D563CD10F9D6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7AE638-2BEF-A6EB-4B74-2AC00D1265E2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69C04F-C806-7F25-8FFF-6A9B8E66B808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D99AA36A-2380-AED8-FDC2-811F55DDC268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E6599D4-7985-C431-491A-300667038723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F6A361F-CC5B-C5E7-4B30-29B4DC339264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A78FE7E-F025-E613-ABCC-34912C95F860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E34E5EF-85F5-F305-2E72-2CCE559DDEE3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501207A-D66E-71DC-8144-8CB044FB1046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FB8F991-891E-9B43-7F8F-C0736DFF585A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8668F1A-6B1B-AADD-7F77-C27089E86B72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71FC410-24B3-EC25-ED6C-7E64CA99D000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7D46DA8-B12D-40E4-7DA6-DBB0B7F21F12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59AB1DA-1CC1-8E96-B861-515A89CE3B5F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DFFF18-FE78-F7FB-D6F8-BFA188159943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F98E001-84F4-5D02-BFFF-458147B4C4C4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7B9C65E-B880-1FC0-35F0-F4FD65767535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16BC9D1-1E83-9BD8-C6B8-15947284120C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14CFAE9-7DEB-3DD8-F9D8-9411ADE153A8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1DF0CDC-FF8F-B754-8843-F853942A5EC1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43FF6CF-DA81-7A4F-CF21-A2ADD8644AC8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9A2B5F2-55BA-514E-C422-E0CE940E19B0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601E6CF-F885-B7AF-1F94-33FD53BC7298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D382480-69C6-4327-DE46-72FF4776D4A9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63747D0-E4A9-65BF-525E-32C4DBF6F73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641B622-6FB1-76B9-5203-5CC88CB405DF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EB12787-1849-C182-3F47-9DA0D8EA7AB2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66BE802-8AF3-E55A-5F21-FFE50B92B78E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4E52C82-0CC9-D66E-42FF-E73DBA3E4E63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3908E5C4-DC07-B88B-852D-DB55A5251A62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67C1D13-A5CF-0BB4-C710-163B088A5872}"/>
              </a:ext>
            </a:extLst>
          </p:cNvPr>
          <p:cNvSpPr txBox="1"/>
          <p:nvPr/>
        </p:nvSpPr>
        <p:spPr>
          <a:xfrm>
            <a:off x="3448425" y="970139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EA2874C-E4C3-EE3C-6440-32DEEF6A2F9F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F8492-2E53-A89D-E847-83D394EBCE1E}"/>
              </a:ext>
            </a:extLst>
          </p:cNvPr>
          <p:cNvSpPr txBox="1"/>
          <p:nvPr/>
        </p:nvSpPr>
        <p:spPr>
          <a:xfrm>
            <a:off x="800039" y="260259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CBF62A-D383-9E52-6FFD-64E48DB2E784}"/>
              </a:ext>
            </a:extLst>
          </p:cNvPr>
          <p:cNvCxnSpPr>
            <a:cxnSpLocks/>
          </p:cNvCxnSpPr>
          <p:nvPr/>
        </p:nvCxnSpPr>
        <p:spPr>
          <a:xfrm>
            <a:off x="1893421" y="1962137"/>
            <a:ext cx="18837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DEC1DC-4711-B5AD-924A-008AA42F43EA}"/>
              </a:ext>
            </a:extLst>
          </p:cNvPr>
          <p:cNvSpPr txBox="1"/>
          <p:nvPr/>
        </p:nvSpPr>
        <p:spPr>
          <a:xfrm>
            <a:off x="2316877" y="1575089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F1F4B-5BE0-8BDA-B87B-81DA33539D6E}"/>
              </a:ext>
            </a:extLst>
          </p:cNvPr>
          <p:cNvSpPr txBox="1"/>
          <p:nvPr/>
        </p:nvSpPr>
        <p:spPr>
          <a:xfrm>
            <a:off x="3985451" y="474943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EF39D7-DF30-4670-2106-9FBF7F497831}"/>
              </a:ext>
            </a:extLst>
          </p:cNvPr>
          <p:cNvCxnSpPr>
            <a:cxnSpLocks/>
          </p:cNvCxnSpPr>
          <p:nvPr/>
        </p:nvCxnSpPr>
        <p:spPr>
          <a:xfrm>
            <a:off x="1539708" y="2905691"/>
            <a:ext cx="2054587" cy="1223177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39C87E-A548-5C18-2DBC-F7DD887B5573}"/>
              </a:ext>
            </a:extLst>
          </p:cNvPr>
          <p:cNvSpPr txBox="1"/>
          <p:nvPr/>
        </p:nvSpPr>
        <p:spPr>
          <a:xfrm rot="1869579">
            <a:off x="2116706" y="3147619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B59823-D227-64E9-A4D1-AFAA1EE4327E}"/>
              </a:ext>
            </a:extLst>
          </p:cNvPr>
          <p:cNvCxnSpPr>
            <a:cxnSpLocks/>
          </p:cNvCxnSpPr>
          <p:nvPr/>
        </p:nvCxnSpPr>
        <p:spPr>
          <a:xfrm flipH="1">
            <a:off x="5198012" y="2880986"/>
            <a:ext cx="2119160" cy="1292371"/>
          </a:xfrm>
          <a:prstGeom prst="line">
            <a:avLst/>
          </a:prstGeom>
          <a:ln w="635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57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F2C04-2233-6C20-4E52-00B1CF74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B02E-B1AC-0A27-6698-CF85796A7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6604E-1A84-9B80-FF32-EFFEF89266ED}"/>
              </a:ext>
            </a:extLst>
          </p:cNvPr>
          <p:cNvGrpSpPr/>
          <p:nvPr/>
        </p:nvGrpSpPr>
        <p:grpSpPr>
          <a:xfrm>
            <a:off x="168812" y="970139"/>
            <a:ext cx="8548984" cy="4087076"/>
            <a:chOff x="168812" y="970139"/>
            <a:chExt cx="8548984" cy="408707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0A42BDBB-E871-7788-3C44-DA0811FC47C6}"/>
                </a:ext>
              </a:extLst>
            </p:cNvPr>
            <p:cNvSpPr/>
            <p:nvPr/>
          </p:nvSpPr>
          <p:spPr>
            <a:xfrm>
              <a:off x="168812" y="970143"/>
              <a:ext cx="8548984" cy="4087072"/>
            </a:xfrm>
            <a:prstGeom prst="roundRect">
              <a:avLst/>
            </a:prstGeom>
            <a:solidFill>
              <a:schemeClr val="tx1">
                <a:alpha val="26774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A2A0441-5EC5-9B74-DE53-29D3C14876DE}"/>
                </a:ext>
              </a:extLst>
            </p:cNvPr>
            <p:cNvGrpSpPr/>
            <p:nvPr/>
          </p:nvGrpSpPr>
          <p:grpSpPr>
            <a:xfrm>
              <a:off x="714759" y="1402899"/>
              <a:ext cx="1152164" cy="1152164"/>
              <a:chOff x="4279392" y="521208"/>
              <a:chExt cx="1874520" cy="1874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F90CC16-7147-5907-2654-8521FAFE8332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4A8DBB2-B794-E07A-58ED-C36316AABEC2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C6C7A54-666C-C6A5-AA86-DDDE0500FD59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227A185-6556-118A-A767-AE568A5F2184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16DEBD3-E6A9-483B-B163-1E3FC7A7F6A1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EBFC21-B504-F98C-D44F-6819A14CADD0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8195C3-3756-FE79-CEEE-76AA165C9AB9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B6A055A-A736-294C-B18C-1993D88D6891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043099A-05A8-42A4-8DD5-0E62D1202129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0DA448B-0707-3A4D-FBC3-82E51F990C87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AE9929-1F51-5686-973C-0EF4AB4BFF29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4CE0F4-FC93-D97C-AD20-811842E7683E}"/>
                  </a:ext>
                </a:extLst>
              </p:cNvPr>
              <p:cNvSpPr/>
              <p:nvPr/>
            </p:nvSpPr>
            <p:spPr>
              <a:xfrm>
                <a:off x="5029199" y="1271015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67A05D2-7B67-0D97-78B7-6A0ED21FFBBC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AAC3D8B-BA3A-C2F2-8721-CB8ED4306BC5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FCE3C6D-6288-6748-E648-04527E964067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C13C15E-83E8-36B1-64FC-42F26747DF78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66A3434-4EAC-5DC5-2AF8-D6645B51A4B9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59B5BB8-828D-D35A-0FB1-D66631D57FA1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C025AE0-3D3E-8CB8-590A-7C1FBF67526D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8E935BF-BB94-EF29-5E2F-0E1BAD0FC576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4332231-358F-53C7-17E1-39A25971C1C9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63F59DF-5772-039B-4366-3DA9ABD01581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B2C1E56-8EF1-6B7B-AD0A-7073F3DD1B9A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6496BD7-6308-E2A7-89AD-A4A060EEA6B9}"/>
                </a:ext>
              </a:extLst>
            </p:cNvPr>
            <p:cNvGrpSpPr/>
            <p:nvPr/>
          </p:nvGrpSpPr>
          <p:grpSpPr>
            <a:xfrm>
              <a:off x="3843141" y="3597275"/>
              <a:ext cx="1152164" cy="1152164"/>
              <a:chOff x="4279392" y="521208"/>
              <a:chExt cx="1874520" cy="187452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29EB64B-E797-8F71-3904-8AAAE01E1F8F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ACAB627-0185-F31D-1348-334F1421A0A0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9D23CB4-751C-160D-910B-77F153816D42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B992D97-2444-FD14-EE7C-DD4CD131EAA6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71EE9AC-7440-AA62-BF05-70FB6F0233A2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C4A1F55-82F7-0238-2C04-1C28C87D2046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FEB5B12-ED29-0FCF-D176-B706FCCCBE31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C8113E4-29AB-08CC-B7A5-8BFC01ABD200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E2A7CB8-D320-A599-095B-4FF585DB0873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00C04F7-8057-9511-9E8D-D1DF50340067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0212EEF-08BD-44C6-D405-4B800056823A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E4BDD20-2893-B4E2-842C-DE3F83F24CE0}"/>
                  </a:ext>
                </a:extLst>
              </p:cNvPr>
              <p:cNvSpPr/>
              <p:nvPr/>
            </p:nvSpPr>
            <p:spPr>
              <a:xfrm>
                <a:off x="5029199" y="1271015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94DD262-4DD3-3818-31EC-8B0A4FF76FE7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EC4C342-DCB9-B47B-A87C-D762F77568C8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07AA53A-FE36-C087-6975-B2C79FE87565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D9D640B-4569-389E-B2E6-F09191EF9602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1C1EF6C-E510-8654-9E27-E733CF4354A2}"/>
                  </a:ext>
                </a:extLst>
              </p:cNvPr>
              <p:cNvSpPr/>
              <p:nvPr/>
            </p:nvSpPr>
            <p:spPr>
              <a:xfrm>
                <a:off x="5404103" y="1271013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84C76D1-A63D-82D9-5AA4-E2CF5344BE31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281A800-E16A-5974-68D3-963CFF4AB519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83CD0A2-018F-1AE9-51C0-49DDF2683297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593E3CD-85D9-EB2A-84BF-8EDF4176624D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66DCB69-5A41-2090-1129-CE6F033B595F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2B8DA7B-5BB8-CB7F-7DE4-83C53E85CDEF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2472682-40A4-384C-DD3A-EDD5B4E82A56}"/>
                </a:ext>
              </a:extLst>
            </p:cNvPr>
            <p:cNvGrpSpPr/>
            <p:nvPr/>
          </p:nvGrpSpPr>
          <p:grpSpPr>
            <a:xfrm>
              <a:off x="7086739" y="1402901"/>
              <a:ext cx="1152164" cy="1152164"/>
              <a:chOff x="4279392" y="521208"/>
              <a:chExt cx="1874520" cy="18745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0918506-7960-2200-C4DA-B22EC9DC041C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F9FEC7B-3E28-8FA1-B11E-2C909504AF95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5F6799D-5183-2729-74D7-D3120A9114EC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49989AA-DC7D-A3AE-795E-2DC05592869F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1CF732B-19B1-DCB0-EE0F-F5A28B58B6DD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F9E0F8D-0A55-9EC1-2701-3D9B14040A3D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D4A25E8-E591-F2A1-943B-194A6FCA8DC0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5E80920-4928-8179-1B03-B0F4F1972CB4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53433ED-5446-3454-F839-D5BEF2CC9751}"/>
                  </a:ext>
                </a:extLst>
              </p:cNvPr>
              <p:cNvSpPr/>
              <p:nvPr/>
            </p:nvSpPr>
            <p:spPr>
              <a:xfrm>
                <a:off x="5404103" y="1271013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DF7475E-56A0-B600-7B5C-9E1007D3D5F4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5161F42-8D69-4EE7-A980-AECF1334B006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6EA684C-0405-84E9-F288-84173AF989A7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5C2267-C282-C76A-2069-63002C4C32E2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173CF4B-B5DE-FC7C-01E7-ED338ADA46FF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E8599DE-ACB8-63CD-D67B-C682BE7B0239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E63CE00-62A5-3B23-5253-1C1B96FA275D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B85E083-29D1-19F7-F614-16B0E8810666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49C5CBD-86F9-2F88-84B9-6555A2910335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F13BAAE-40A1-F35B-AD42-3A7A3DB70B66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E012FBF-FD86-922B-5C3C-31A55EC06178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1020297-1A32-9BEF-9420-348400BC3F0B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9683C30-7C29-81BD-99C5-950FE8B050E6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FC658FC-2274-C284-9A9A-226856B4E05D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9E02841-BFAE-B0A7-8DAD-3208D4615365}"/>
                </a:ext>
              </a:extLst>
            </p:cNvPr>
            <p:cNvSpPr txBox="1"/>
            <p:nvPr/>
          </p:nvSpPr>
          <p:spPr>
            <a:xfrm>
              <a:off x="7282290" y="2573209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HASH = 2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7328E6-763F-E2F4-C3C5-57186DE846B5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06" y="1944421"/>
              <a:ext cx="2071254" cy="0"/>
            </a:xfrm>
            <a:prstGeom prst="line">
              <a:avLst/>
            </a:prstGeom>
            <a:ln w="635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3B1A71B-C4C9-C273-8807-0DC48D181F87}"/>
                </a:ext>
              </a:extLst>
            </p:cNvPr>
            <p:cNvGrpSpPr/>
            <p:nvPr/>
          </p:nvGrpSpPr>
          <p:grpSpPr>
            <a:xfrm>
              <a:off x="3843141" y="1402899"/>
              <a:ext cx="1152164" cy="1152164"/>
              <a:chOff x="4279392" y="521208"/>
              <a:chExt cx="1874520" cy="187452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BF1E6F33-8BEB-F481-FFA5-0A2922C4FB7F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E87E893-27C6-D5B7-6705-23946E9BB330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4B464FA-CCA6-C368-0F9B-8EB3F2B096AF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64F596C-B5C0-5FB1-2BA5-2DF21B49739E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BFAB934-981C-17DA-6A99-C8A15942A2BF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1331C748-8E57-B4D8-6F67-81004BF859E6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7A7DAB6-4CCB-B83E-98DC-1AC2E2720361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A39DB8C-B833-D5BB-DB44-CBCE2B82F02C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61326B6-3E40-4961-671C-C3C619A6E076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A7AA911-EE00-6A1F-BF8B-29FBC8D93502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D656BAF-E76F-2B3C-6871-E5B56F43029B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A3C9278D-5BC4-CE2C-A526-980F2B89994C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57735235-195F-0FF5-83EC-FBA0E178468A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72B0838-A42C-B611-93F4-07EB9B393F84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ECEB404-98B4-193D-1936-B7E2537A7B55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9633532-B5A1-F88C-FA1A-EC0347CE93EF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A05756B-1509-D989-E47B-8B0ABBA4B5DF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C3E0E8E-842C-C64E-5224-FB3785EE67A4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54C571-B408-4EFF-7B3D-84D5EBE24A5A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3B0ED60-DB97-1EA8-C93D-EF6DD18ABEC2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90199CA-1DF3-1F9A-10F7-2DAA11B70C3D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E2E32A4B-D9E9-ABEB-9F79-7A9C70FA3DEA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D7508892-03C1-65A8-AE14-8FBE2F23E3F6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BDEB3FA-E53E-3A2E-931D-E7B92A88B4F7}"/>
                </a:ext>
              </a:extLst>
            </p:cNvPr>
            <p:cNvSpPr txBox="1"/>
            <p:nvPr/>
          </p:nvSpPr>
          <p:spPr>
            <a:xfrm>
              <a:off x="3985451" y="2597914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HASH = 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6BB472D-AC08-8A6A-A578-56C8B4429C9F}"/>
                </a:ext>
              </a:extLst>
            </p:cNvPr>
            <p:cNvSpPr txBox="1"/>
            <p:nvPr/>
          </p:nvSpPr>
          <p:spPr>
            <a:xfrm>
              <a:off x="3448425" y="970139"/>
              <a:ext cx="2278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State Space Model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E0D8C13-ECA6-731B-7043-CD3D50FEF490}"/>
                </a:ext>
              </a:extLst>
            </p:cNvPr>
            <p:cNvSpPr txBox="1"/>
            <p:nvPr/>
          </p:nvSpPr>
          <p:spPr>
            <a:xfrm>
              <a:off x="5426862" y="1557373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Transition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2CF9FB-6FF1-5F9C-A637-95EA75943648}"/>
                </a:ext>
              </a:extLst>
            </p:cNvPr>
            <p:cNvSpPr txBox="1"/>
            <p:nvPr/>
          </p:nvSpPr>
          <p:spPr>
            <a:xfrm>
              <a:off x="800039" y="2602598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HASH = 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09F5F1B-FD12-6CFD-F857-C3C6D3F571CC}"/>
                </a:ext>
              </a:extLst>
            </p:cNvPr>
            <p:cNvCxnSpPr>
              <a:cxnSpLocks/>
            </p:cNvCxnSpPr>
            <p:nvPr/>
          </p:nvCxnSpPr>
          <p:spPr>
            <a:xfrm>
              <a:off x="1893421" y="1962137"/>
              <a:ext cx="1883754" cy="0"/>
            </a:xfrm>
            <a:prstGeom prst="line">
              <a:avLst/>
            </a:prstGeom>
            <a:ln w="635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B93313-7B4C-2446-2596-B7A39D1500EA}"/>
                </a:ext>
              </a:extLst>
            </p:cNvPr>
            <p:cNvSpPr txBox="1"/>
            <p:nvPr/>
          </p:nvSpPr>
          <p:spPr>
            <a:xfrm>
              <a:off x="2316877" y="1575089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Transition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D1728B-6304-0EA3-A604-972753927D95}"/>
                </a:ext>
              </a:extLst>
            </p:cNvPr>
            <p:cNvSpPr txBox="1"/>
            <p:nvPr/>
          </p:nvSpPr>
          <p:spPr>
            <a:xfrm>
              <a:off x="3985451" y="4749438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HASH = 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A9FE83-26C3-83F9-CD59-B2A71581D7AC}"/>
                </a:ext>
              </a:extLst>
            </p:cNvPr>
            <p:cNvCxnSpPr>
              <a:cxnSpLocks/>
            </p:cNvCxnSpPr>
            <p:nvPr/>
          </p:nvCxnSpPr>
          <p:spPr>
            <a:xfrm>
              <a:off x="1539708" y="2905691"/>
              <a:ext cx="2054587" cy="1223177"/>
            </a:xfrm>
            <a:prstGeom prst="line">
              <a:avLst/>
            </a:prstGeom>
            <a:ln w="635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E64FD2-BE44-A7DB-4556-AEEA83102327}"/>
                </a:ext>
              </a:extLst>
            </p:cNvPr>
            <p:cNvSpPr txBox="1"/>
            <p:nvPr/>
          </p:nvSpPr>
          <p:spPr>
            <a:xfrm rot="1869579">
              <a:off x="2116706" y="3147619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Transition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9824CF5-AB0D-D064-061D-C77659CE8D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076" y="2750234"/>
              <a:ext cx="2071413" cy="1396350"/>
            </a:xfrm>
            <a:prstGeom prst="line">
              <a:avLst/>
            </a:prstGeom>
            <a:ln w="635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6133D4-EBD8-9C72-0493-F48B2471D3CE}"/>
                </a:ext>
              </a:extLst>
            </p:cNvPr>
            <p:cNvSpPr txBox="1"/>
            <p:nvPr/>
          </p:nvSpPr>
          <p:spPr>
            <a:xfrm rot="19618132">
              <a:off x="5429975" y="3157693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17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C0305-57E8-316D-12ED-FE78E7119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19E41-B29C-3330-1B9F-FDEA74FBE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59060A-E67B-7650-C96C-8B9DEBCA9653}"/>
              </a:ext>
            </a:extLst>
          </p:cNvPr>
          <p:cNvGrpSpPr/>
          <p:nvPr/>
        </p:nvGrpSpPr>
        <p:grpSpPr>
          <a:xfrm>
            <a:off x="168812" y="970139"/>
            <a:ext cx="8548984" cy="4087076"/>
            <a:chOff x="168812" y="970139"/>
            <a:chExt cx="8548984" cy="408707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E9EB5F8-C09F-BFFD-CAC4-66BADAD885C3}"/>
                </a:ext>
              </a:extLst>
            </p:cNvPr>
            <p:cNvSpPr/>
            <p:nvPr/>
          </p:nvSpPr>
          <p:spPr>
            <a:xfrm>
              <a:off x="168812" y="970143"/>
              <a:ext cx="8548984" cy="4087072"/>
            </a:xfrm>
            <a:prstGeom prst="roundRect">
              <a:avLst/>
            </a:prstGeom>
            <a:solidFill>
              <a:schemeClr val="tx1">
                <a:alpha val="26774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B89CA6A-7E0D-8774-6C27-58B3CEABE1FE}"/>
                </a:ext>
              </a:extLst>
            </p:cNvPr>
            <p:cNvGrpSpPr/>
            <p:nvPr/>
          </p:nvGrpSpPr>
          <p:grpSpPr>
            <a:xfrm>
              <a:off x="714759" y="1402899"/>
              <a:ext cx="1152164" cy="1152164"/>
              <a:chOff x="4279392" y="521208"/>
              <a:chExt cx="1874520" cy="1874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1992D4-9BBF-E4C5-6E4C-0909BB991472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A358998-05F1-594E-CA7E-D3EFC44A8000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B513B9E-8201-B74D-6224-6A307C89D063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DD3AAB9-D602-4815-ECA8-F6FFE3615DA4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2EDD4-1940-9957-25EC-4288E77E4C47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3BBB0EA-C122-3322-EAFD-2395D2A5D84A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6B64604-99A5-733E-7467-7148A3B69403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9A1CB27-7663-3CDC-54E2-4322C4926D58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A04C650-331E-B0A0-08C1-05D274C64D3A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0D0A63A-5637-26C6-B764-8AC3C64C498D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FFC03B2-C803-6044-24B3-4B9E759BEFBA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6134F77-3E73-A79B-98D5-F31B0550D2D7}"/>
                  </a:ext>
                </a:extLst>
              </p:cNvPr>
              <p:cNvSpPr/>
              <p:nvPr/>
            </p:nvSpPr>
            <p:spPr>
              <a:xfrm>
                <a:off x="5029199" y="1271015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88B8DB-C9EF-A74C-C545-58A3C3ED8F5A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D6609FC-0913-D167-1B62-E318A151DA5A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E89E44A-7C45-095A-618C-0B5E2C07B4EA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914C72-425B-6F99-87FC-4038975453A4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76C1433-6E88-079B-C97A-491E34FA274C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A8B475C-D1B9-08DB-0F09-89DED260B82F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866D6A3-52A9-7DBC-BB12-0D9BDB728C04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E507E33-BEBB-F353-57E9-03CF459C3822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8B20B46-BC15-4B20-005E-950DFA9FD3B2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9B97630-5709-47FF-CEA8-933C540C90F5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917C49-5EB5-AE7B-F013-03F6C7139E5A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5EA5E85-B5CD-A879-1BB8-22A0B45BCFC8}"/>
                </a:ext>
              </a:extLst>
            </p:cNvPr>
            <p:cNvGrpSpPr/>
            <p:nvPr/>
          </p:nvGrpSpPr>
          <p:grpSpPr>
            <a:xfrm>
              <a:off x="3843141" y="3597275"/>
              <a:ext cx="1152164" cy="1152164"/>
              <a:chOff x="4279392" y="521208"/>
              <a:chExt cx="1874520" cy="187452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2D86AB4-2ACC-A8CF-2168-6F3654CD024B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FA2F9C6-2E8A-6CE8-2A22-C312BE4F0CA0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C5CE8E8-C676-85D6-038B-002BA8BDFC8B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C4E67F7-EB64-F56A-1491-D7E6E60CE4EF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1D29B00-BC59-735B-A041-66F49E9B4BA5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732551F-CF8F-10BB-C823-011BC60B39E7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52973F4-1E53-3E8D-7FBE-3CB2233F81F1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BC08A85-5198-023D-A9DA-4A96742045CA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E02F4F-29F9-741F-1781-ACE4AD2F54B8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A4C716D-A1AC-97CC-603A-ACC6508E800A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95C7DD2-A2AE-3B31-3549-108CDE6A1B7B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87D3871-A512-25F1-CAE4-85F672C166B3}"/>
                  </a:ext>
                </a:extLst>
              </p:cNvPr>
              <p:cNvSpPr/>
              <p:nvPr/>
            </p:nvSpPr>
            <p:spPr>
              <a:xfrm>
                <a:off x="5029199" y="1271015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3912145-544D-7A89-1038-478DC80EFFF2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93D2908-072D-26BB-042B-849EBDDB1BCC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378A2BA-7916-DB59-4E26-4FAF751C8FA8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11F07F4-F700-F85B-1C70-859215A8F2DE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F91D6FA-1D5A-2BD9-CFEF-BC99375DA3B0}"/>
                  </a:ext>
                </a:extLst>
              </p:cNvPr>
              <p:cNvSpPr/>
              <p:nvPr/>
            </p:nvSpPr>
            <p:spPr>
              <a:xfrm>
                <a:off x="5404103" y="1271013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5AB8D8D-5BB9-4E6F-70E8-D5542EC5D37D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85DA505-A8C8-C0E6-D108-AB2C1FA58740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B877329-8060-08C2-3218-2FF375F665AE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C66144A-4E79-942F-F566-0BD84496F34A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0C2641C-5FB3-17C0-CA10-A7985B9FDE4D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92533FD-6D41-368F-4C58-EB2C11DCEE1F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4D0B8A-279C-D658-6D27-6A5C1A34734E}"/>
                </a:ext>
              </a:extLst>
            </p:cNvPr>
            <p:cNvGrpSpPr/>
            <p:nvPr/>
          </p:nvGrpSpPr>
          <p:grpSpPr>
            <a:xfrm>
              <a:off x="7086739" y="1402901"/>
              <a:ext cx="1152164" cy="1152164"/>
              <a:chOff x="4279392" y="521208"/>
              <a:chExt cx="1874520" cy="18745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9374704-9FA9-17F7-FC8F-40CF5685CE2E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0B53EB8-355F-35D7-D643-91641EB6B516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82BED8D-B169-A641-F400-EF3AE1D9D61A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5034A33-A63C-91AA-D60F-EF27AC78FCB9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A5FDEA8-5000-608F-0B8C-9A690F9681DB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ECB0AD0-5F10-0DAC-E3EE-BC06677D4B9E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D7DE639-A00C-E58D-9A85-22FC747E0F46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05CD7E5-3BA3-F87B-7722-32E953A07233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3259F2C-71B4-D0D6-7FBB-D9B04909EB74}"/>
                  </a:ext>
                </a:extLst>
              </p:cNvPr>
              <p:cNvSpPr/>
              <p:nvPr/>
            </p:nvSpPr>
            <p:spPr>
              <a:xfrm>
                <a:off x="5404103" y="1271013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8C0C855-BFB7-F870-A71A-B768A6962C6A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37B61B-9AA2-94F5-24C1-F72550602725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7499A56-18E3-6C98-A1E1-17B574A54441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4F698FA-7530-E738-313E-620B535BBC5D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935BC06-A2C5-CAD8-E918-C21B54E10DD2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65A6426-6C33-1AD6-D470-6E673F0634B0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8C3D787-7B8C-D89C-8824-F4B6FB21DB76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DBAF4CA-BF82-145D-7F0C-99295CB1032F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358345D-A558-936C-88B1-3447A9BBDFF6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609E994-4F70-68FC-EF9E-54975D7DB7DE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4F53B3A-CB32-9760-57B1-CD6F840A6E67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6640BBE-3A36-AF7D-3587-F7FD15FEDE14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E95FEEE-96E0-018B-CF96-F426895B353B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9485D52-B61A-9458-1123-C9E8EE73D606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748E24A-84C8-57E3-A844-14C4FCCCB28A}"/>
                </a:ext>
              </a:extLst>
            </p:cNvPr>
            <p:cNvSpPr txBox="1"/>
            <p:nvPr/>
          </p:nvSpPr>
          <p:spPr>
            <a:xfrm>
              <a:off x="7282290" y="2573209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HASH = 2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B722F8E-FE44-FCF1-43F6-4043ADD43611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06" y="1944421"/>
              <a:ext cx="2071254" cy="0"/>
            </a:xfrm>
            <a:prstGeom prst="line">
              <a:avLst/>
            </a:prstGeom>
            <a:ln w="635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A32ABB2-8CF0-8895-2BE6-87CF4B168896}"/>
                </a:ext>
              </a:extLst>
            </p:cNvPr>
            <p:cNvGrpSpPr/>
            <p:nvPr/>
          </p:nvGrpSpPr>
          <p:grpSpPr>
            <a:xfrm>
              <a:off x="3843141" y="1402899"/>
              <a:ext cx="1152164" cy="1152164"/>
              <a:chOff x="4279392" y="521208"/>
              <a:chExt cx="1874520" cy="187452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B3CA9ED-71F0-DA6C-75C4-92B9A7573237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8C5E4BD-D088-A910-3148-C3A9722BE896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77DD6CD-4312-BE52-78B2-0226514F2230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BAAB8393-EC0B-D3CE-F3D8-AFFE73215880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820D599-48A5-0C3D-46E4-FDC13D1B8B59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8F4DFBE-C318-B202-8D7D-81F88259E7E8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D90104F-7E4D-D93E-4DF7-628243320C23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2FF673B-87F3-A699-370B-E566942DC70D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6173ABA5-1711-C903-36B8-5762B6F55AC3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143A1DF3-F7AF-1D87-AA3E-7F557D35734E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D530961-35AC-917D-98B1-83383A7EEDAE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81607022-1A1F-22B2-22B9-DB3FE982DB85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6D8DD92-9E72-2CF1-2B3C-35A6340BEEA6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8EBA778-C4DA-599D-7DE3-01BAB8E015CC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F6C2F9D-FCB4-AE30-A121-66B6B5E3EECB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B6F5C6A-440E-0DB4-2455-55DA6C28CBEC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139DC62-A0AF-44D7-AB92-3CDD17F8606F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8070ADE5-536D-C3E3-F4A0-F94F5F6BC1C0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737FECF-6C0E-D59E-204B-3D0FC90AA66C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14481D47-ACBB-C4E6-D583-1E04BF2807D5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E01FB72-3402-8995-6931-B0224CA6C856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1214251-736F-E1DC-85FC-21ECD7C7CF2B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3A57017-FB3D-F8D6-1117-4F12082A235E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1102A8A-4AD7-39D1-6044-F811ED711153}"/>
                </a:ext>
              </a:extLst>
            </p:cNvPr>
            <p:cNvSpPr txBox="1"/>
            <p:nvPr/>
          </p:nvSpPr>
          <p:spPr>
            <a:xfrm>
              <a:off x="3985451" y="2597914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HASH = 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0D02C4E-6556-09A5-EE8B-8FBF824D31CA}"/>
                </a:ext>
              </a:extLst>
            </p:cNvPr>
            <p:cNvSpPr txBox="1"/>
            <p:nvPr/>
          </p:nvSpPr>
          <p:spPr>
            <a:xfrm>
              <a:off x="3448425" y="970139"/>
              <a:ext cx="2278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State Space Model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530DE77-4E23-4ABE-DD5A-1335AAA1B946}"/>
                </a:ext>
              </a:extLst>
            </p:cNvPr>
            <p:cNvSpPr txBox="1"/>
            <p:nvPr/>
          </p:nvSpPr>
          <p:spPr>
            <a:xfrm>
              <a:off x="5426862" y="1557373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Transition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FF8D7F-9C8E-BCC5-E34B-1D1A696B2271}"/>
                </a:ext>
              </a:extLst>
            </p:cNvPr>
            <p:cNvSpPr txBox="1"/>
            <p:nvPr/>
          </p:nvSpPr>
          <p:spPr>
            <a:xfrm>
              <a:off x="800039" y="2602598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HASH = 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388F919-6E92-1746-6237-1632ECE134BE}"/>
                </a:ext>
              </a:extLst>
            </p:cNvPr>
            <p:cNvCxnSpPr>
              <a:cxnSpLocks/>
            </p:cNvCxnSpPr>
            <p:nvPr/>
          </p:nvCxnSpPr>
          <p:spPr>
            <a:xfrm>
              <a:off x="1893421" y="1962137"/>
              <a:ext cx="1883754" cy="0"/>
            </a:xfrm>
            <a:prstGeom prst="line">
              <a:avLst/>
            </a:prstGeom>
            <a:ln w="635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2D6799-6FE9-FA72-D58B-DB6B5FEAEC88}"/>
                </a:ext>
              </a:extLst>
            </p:cNvPr>
            <p:cNvSpPr txBox="1"/>
            <p:nvPr/>
          </p:nvSpPr>
          <p:spPr>
            <a:xfrm>
              <a:off x="2316877" y="1575089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Transition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921E56-8D44-E19E-D1E5-95D555372139}"/>
                </a:ext>
              </a:extLst>
            </p:cNvPr>
            <p:cNvSpPr txBox="1"/>
            <p:nvPr/>
          </p:nvSpPr>
          <p:spPr>
            <a:xfrm>
              <a:off x="3985451" y="4749438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HASH = 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9932C3-7016-6230-B5C5-3CA9E514DE54}"/>
                </a:ext>
              </a:extLst>
            </p:cNvPr>
            <p:cNvCxnSpPr>
              <a:cxnSpLocks/>
            </p:cNvCxnSpPr>
            <p:nvPr/>
          </p:nvCxnSpPr>
          <p:spPr>
            <a:xfrm>
              <a:off x="1539708" y="2905691"/>
              <a:ext cx="2054587" cy="1223177"/>
            </a:xfrm>
            <a:prstGeom prst="line">
              <a:avLst/>
            </a:prstGeom>
            <a:ln w="635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E51F45-391B-75EE-7903-B50B58BDEA60}"/>
                </a:ext>
              </a:extLst>
            </p:cNvPr>
            <p:cNvSpPr txBox="1"/>
            <p:nvPr/>
          </p:nvSpPr>
          <p:spPr>
            <a:xfrm rot="1869579">
              <a:off x="2116706" y="3147619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Transition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52C5F9-0D57-1925-7BDD-77877A763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076" y="2750234"/>
              <a:ext cx="2071413" cy="1396350"/>
            </a:xfrm>
            <a:prstGeom prst="line">
              <a:avLst/>
            </a:prstGeom>
            <a:ln w="635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54F57-1F56-49CA-C76E-FB6E5F55143C}"/>
                </a:ext>
              </a:extLst>
            </p:cNvPr>
            <p:cNvSpPr txBox="1"/>
            <p:nvPr/>
          </p:nvSpPr>
          <p:spPr>
            <a:xfrm rot="19618132">
              <a:off x="5429975" y="3157693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Transition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34AE94-CA9A-382F-E21F-57B68792EF85}"/>
              </a:ext>
            </a:extLst>
          </p:cNvPr>
          <p:cNvSpPr/>
          <p:nvPr/>
        </p:nvSpPr>
        <p:spPr>
          <a:xfrm>
            <a:off x="3594295" y="1276627"/>
            <a:ext cx="4714213" cy="16113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7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BBD6F-06F6-651A-871C-4E6F06B19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F271A-751E-0778-B27C-63CE29544E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76C3F9-1FEC-9CF6-2BE6-DE8F3B033977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75369CF-80E6-2C46-2926-D81E438B8BB2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8785DC8-FDE6-4B89-AD91-550BE2301697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C71345-01A4-C061-70B1-102E644BA827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52CA3A-7AF7-5481-3BFB-937D9CD8EE29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D8E71D8-57F6-35DB-09A6-ACD5E8B180E2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914E3B9-58A1-358F-BE10-0282986C21BE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07B9B8E-61B6-81EF-96FF-1DE993E539FA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E4E861-3F75-031D-8A58-E523A54FC9AC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77E1554-7861-3872-B3FF-93B7C9B16469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6C28D7-244C-6673-E5DE-757E79B977A7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CD4AEF5-DDCA-F94B-41C0-BE5A4287A3EF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50891D8-5D88-C5BD-4593-7EF2BF80E5EB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853ECE0-FD44-90C0-5F2E-2F4A64BDC742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F55A46F-A8AE-0893-E23E-E9357329159A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F2A0543-F8E4-FBB2-2E74-8D080DCB42A6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531F3B-53E1-ECB3-62B5-5DF5D630B643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A785F0-C2D9-2A6E-101E-554A7FBE3751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5560293-B910-57D0-AE3C-CDDA98614EDD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5D68C8D-5771-1030-DE50-2AB484125466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10175CE-92C9-452F-0B3F-986C3498793F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16990B6-A0A3-BC4E-3338-E98B8FAA15C3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DF5780-B7CA-3381-A9B7-22B0144E35A2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55783FC-459F-846F-E05E-A44205F8A9A1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AA7737F7-4D7F-30B0-3AAB-C908B1CF7B43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38B3D7E-E643-76AC-EEE5-CB1267F58B4B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830A40C-A90E-BE40-909F-8B37E5BA1EE9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2548FF5-5575-E564-EC2E-2B39BF00EA1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DC6D0F6-CB51-7319-8B8A-E8F7C33D84CA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58B0844-8AC2-BCE5-1396-C66BBA38D329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4DB141E-C864-38D3-01DB-F43749A45F6F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3DD3E7A-7567-EC4A-E640-2B70EFE84564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4B52303-DCCA-F788-68B4-21E5A127F405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C8B7453-3047-918E-6871-0D94E757CB77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CDB5FCE-C4E3-6264-4E21-892B114F2FF7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1B13F95-9D3A-13F4-3152-006558CA50C3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225332-2541-377A-C645-0BF462F048F9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970012E-8E54-75C9-106E-EEEB48C8935D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48C6CC-4E7A-97F4-826C-922C93947C50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6C55970-C638-2566-F313-A1819BCA6A02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0C345A1-2793-0B59-CAB7-4E45D1B033C3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F94722A-505A-9320-ED2E-8F49019FB13E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C33B130-7416-5DDC-5DD7-602ECF648790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BC9C345-EC8F-8F7B-AC02-636609840F21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0CD69AB-8D41-F3DE-8E32-863D6525594F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4D3DB75-BEF2-AE27-1A33-26CC6B1820CC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4F2C01E-A610-7E33-2F55-B6459B4DD796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AD37198-2A78-CEFD-95F8-639DF615D6FB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0DBD1F3-F50F-DBB4-05AF-DE0AAD835446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05E302C-F0FE-1319-219E-930DAC28AC48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A4930C52-530B-ED72-0302-4AD21A42BD7F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FFCB2E5-2780-C855-BE82-1584588C0AF8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81C942-D782-1208-9DF7-B15F31248E55}"/>
              </a:ext>
            </a:extLst>
          </p:cNvPr>
          <p:cNvSpPr/>
          <p:nvPr/>
        </p:nvSpPr>
        <p:spPr>
          <a:xfrm>
            <a:off x="3594295" y="1276627"/>
            <a:ext cx="4714213" cy="16113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980530-509A-CF44-EF92-9D9B10FFE8AC}"/>
              </a:ext>
            </a:extLst>
          </p:cNvPr>
          <p:cNvCxnSpPr>
            <a:cxnSpLocks/>
          </p:cNvCxnSpPr>
          <p:nvPr/>
        </p:nvCxnSpPr>
        <p:spPr>
          <a:xfrm>
            <a:off x="4648617" y="1817385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6BF5283-864E-60B7-77E5-96B0ADE4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63" y="2014036"/>
            <a:ext cx="1076006" cy="8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21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86E3E-1DF5-792E-8BFB-8F2CA7CC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C273-7687-E707-2663-1EF9AC94A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6DA8B1-8C52-3F43-5702-7A0EE8A4DD0C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1C82DA-D80C-68F4-75E9-6B340F334163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AF5F0F2-3B3D-299A-328B-B7E61948BB02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1A7EBF-D19B-9B32-DE09-F8CBAEA0B24F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D8D964F-775E-676F-0A94-1AC5CBF1F10B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6EE106D-B9FC-6238-F1B7-767A0DBA0DCC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3BEA6C-4B8E-63AB-963B-D8FB295EB6BA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CD456DE-D065-6CDE-FE8D-FF53F035AA19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917ACA-9C2C-87B1-73E1-655DD692C99F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7D4D76C-1636-23F8-BDDD-93B18C0C09EA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F9B32C4-EAF1-FEA7-6109-A4A8266689FE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A5A6A8D-31C0-46AB-605D-39FB2EFDDD73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0EE0B7-09D0-7623-6D90-6C21EBA2D981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C348FD9-C5D9-DA9C-9CE8-9D1BBE0E1394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923E3C7-11DB-C2A3-D314-7E651BF9022B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EA2985A-EF3C-3DAD-9410-A015C4364913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121A641-5D27-00CD-7BBA-881E6EF193B9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58AB0FB-9B5E-5771-824F-F9FE345CABF6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322B2A7-6B97-556E-C416-7AF945FFC0BE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753678E-C887-79D2-9DD6-699EA352DE82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079A159-5BB0-7C0F-97DB-A35F63A5B7CA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1FA657A-DB82-343D-5F1F-DBFA34449223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18A965F-1345-5830-6345-E103058EF9F6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29ED3A0-602A-547F-E2A6-A7949244E7CC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A3A47EAE-8941-8298-DEF5-25494E355D7A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508354B-A8F4-236B-8CBD-B46D8EB7F8B7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E960F23-189E-7BA0-D8EE-A8415678FCA2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71647FB-8C3D-AB68-FFE1-00FF9F8B65E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DCBDA31-BB61-1DB0-C820-CE61EE4B0EB9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0CE0554-F91E-4A09-11F2-45D27F8AE191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DAB756E-65D2-8703-8AC0-2BDA62BC3FE7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5A95182-A3C0-EB04-AFAC-C7D372FE1A2E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D092B17-7D6A-A60D-D4B4-76D9319FFB0A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AC8E25F-7D24-CAC1-DA0D-63B188CA524F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D716BA2-827F-1662-7D9F-CD441AD3FE54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88EEEB9-3956-8518-C9AC-71917507B1DC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1CA2A01-9FC2-CCA5-D3DA-FD973EB22615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6053571-A34B-DB9F-B736-F1FA99DAFA96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ED0BA57-C373-A86A-889E-C825C9559981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1B94AFD-BAA4-A203-F41B-A7FC3FE0CA39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9613D8-71D2-C0B7-2389-53757DD9E54F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CADC5C4-965E-7B0A-6D51-6D94A97DE0D0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7975CF3-DABF-B81F-666D-448DF382CAE8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3E0A77-5406-09D0-4885-E30117F55054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008F0C-6C49-D925-93E9-570EC2FCD261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C39E563-C17E-6D50-537A-6126D2F1E351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E62D536-51AC-F360-3DC4-07F6F9587D61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8C7036E-4156-6725-F4C9-D3C394EAC1F7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F3B058B-7E12-063E-017D-B0D00C77D24B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7830ECC-88BF-89BB-FAD6-B9A0B51689C6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DE904D7E-8CE2-228A-D5A6-D669912D49DA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72713F3-FA04-CEC1-58D1-318E668261BE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E7CC2D-E7FD-39A1-2317-221865237766}"/>
              </a:ext>
            </a:extLst>
          </p:cNvPr>
          <p:cNvSpPr/>
          <p:nvPr/>
        </p:nvSpPr>
        <p:spPr>
          <a:xfrm>
            <a:off x="3594295" y="1276627"/>
            <a:ext cx="4714213" cy="16113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A4C1D-794F-E36D-770A-C51B1B1340D7}"/>
              </a:ext>
            </a:extLst>
          </p:cNvPr>
          <p:cNvCxnSpPr>
            <a:cxnSpLocks/>
          </p:cNvCxnSpPr>
          <p:nvPr/>
        </p:nvCxnSpPr>
        <p:spPr>
          <a:xfrm>
            <a:off x="4648617" y="1817385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F148229-E4DC-DA2B-3963-01CDCA532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63" y="2014036"/>
            <a:ext cx="1076006" cy="807004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1072F78-31A1-E123-0637-F58CA5E57785}"/>
              </a:ext>
            </a:extLst>
          </p:cNvPr>
          <p:cNvCxnSpPr>
            <a:cxnSpLocks/>
          </p:cNvCxnSpPr>
          <p:nvPr/>
        </p:nvCxnSpPr>
        <p:spPr>
          <a:xfrm>
            <a:off x="5878894" y="2899130"/>
            <a:ext cx="0" cy="744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6507D6-01B4-FEFD-DF4D-1D6D53C1DDB5}"/>
              </a:ext>
            </a:extLst>
          </p:cNvPr>
          <p:cNvSpPr txBox="1"/>
          <p:nvPr/>
        </p:nvSpPr>
        <p:spPr>
          <a:xfrm>
            <a:off x="5901245" y="2910712"/>
            <a:ext cx="278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User-defined Concentration of species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A3C0-C2C5-4AD6-BB6F-B8D694F7EE8A}"/>
              </a:ext>
            </a:extLst>
          </p:cNvPr>
          <p:cNvSpPr txBox="1"/>
          <p:nvPr/>
        </p:nvSpPr>
        <p:spPr>
          <a:xfrm>
            <a:off x="4555180" y="4197848"/>
            <a:ext cx="215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BC960-B283-B95D-9F5D-71752786E4EB}"/>
              </a:ext>
            </a:extLst>
          </p:cNvPr>
          <p:cNvSpPr txBox="1"/>
          <p:nvPr/>
        </p:nvSpPr>
        <p:spPr>
          <a:xfrm>
            <a:off x="5895419" y="4236444"/>
            <a:ext cx="215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596A7-7F81-39FA-AD7D-E190CC8EF5EE}"/>
              </a:ext>
            </a:extLst>
          </p:cNvPr>
          <p:cNvSpPr txBox="1"/>
          <p:nvPr/>
        </p:nvSpPr>
        <p:spPr>
          <a:xfrm>
            <a:off x="7237355" y="4296677"/>
            <a:ext cx="663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,……..,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4248C5-2B99-D018-25C6-DD242B0722AB}"/>
              </a:ext>
            </a:extLst>
          </p:cNvPr>
          <p:cNvCxnSpPr>
            <a:cxnSpLocks/>
          </p:cNvCxnSpPr>
          <p:nvPr/>
        </p:nvCxnSpPr>
        <p:spPr>
          <a:xfrm>
            <a:off x="5656654" y="5394383"/>
            <a:ext cx="644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57E50D-598F-2025-F53D-01DF3DBF881E}"/>
              </a:ext>
            </a:extLst>
          </p:cNvPr>
          <p:cNvGrpSpPr/>
          <p:nvPr/>
        </p:nvGrpSpPr>
        <p:grpSpPr>
          <a:xfrm>
            <a:off x="3441929" y="3639362"/>
            <a:ext cx="1152164" cy="1152164"/>
            <a:chOff x="4279392" y="521208"/>
            <a:chExt cx="1874520" cy="18745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332A36-1079-7D8A-A338-80FF8F37CCE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46C81A-D747-39FD-E301-0DEB49B88C1A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369209-92D6-4350-7790-0E7C33C48E76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62D9B3-8771-F989-5D5C-10A09F8697DB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FC1EA2-2655-1AB3-DB4E-C5F1189FB7F2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95669F-35EC-F805-3841-AA5D79B22B37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108166-D4C3-964A-C01E-D3A784F37C30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2B65C0-5CF5-BA7E-2DB9-C4AF8AC576E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587212-91EF-D603-238C-CA95C1C5D2FE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2B21A9-C424-8EF9-1525-D906B54E54E4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196CDDA-10D4-C982-CBAF-DEDF905586C8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D0949-3860-E3E5-21EA-545268E62ABA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FAF2B-9211-0602-745A-01397C6DA2CA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F7AA7DF-4D02-5EF3-D987-3EFF8882296D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E1E57E-2854-2C80-FA74-51DF9AD4B032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F7F83B-3216-DD6E-DAC9-B99DF7A6B2A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D58A4F-008F-FD96-ABCA-28B7FD81DD01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CD9B08-A1BD-9648-B09F-4AB0CC3C5785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6474465-1439-9073-1661-46B218881980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A07E4E-B2D0-A47F-FC56-64C48B1D0C47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37AFF9-901E-7FE8-A56A-4E0007ED8FF6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9E6C04-7A93-842E-B9CD-4EBDB9BE9EB5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F8012CB-BDC8-1FE5-7941-9437BB506701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B322D8-ACBD-4356-8117-02976316F34F}"/>
              </a:ext>
            </a:extLst>
          </p:cNvPr>
          <p:cNvCxnSpPr>
            <a:cxnSpLocks/>
          </p:cNvCxnSpPr>
          <p:nvPr/>
        </p:nvCxnSpPr>
        <p:spPr>
          <a:xfrm>
            <a:off x="4247405" y="4053848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349BE6-A3BC-C169-3EA4-80D41BE79D3D}"/>
              </a:ext>
            </a:extLst>
          </p:cNvPr>
          <p:cNvGrpSpPr/>
          <p:nvPr/>
        </p:nvGrpSpPr>
        <p:grpSpPr>
          <a:xfrm>
            <a:off x="4756309" y="3654051"/>
            <a:ext cx="1152164" cy="1152164"/>
            <a:chOff x="4279392" y="521208"/>
            <a:chExt cx="1874520" cy="187452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105DEA9-D372-F4DC-797A-1A591273B378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3A79DB-779D-F417-7B5C-2985421ACCE9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ED90641-60F3-140A-F678-8B572E3E8FA4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F6527A-2D9C-62C0-5A16-C6BA038C52B1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FD69EFD-038F-5A7A-F986-3BBCBBE94CE9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E419647-502A-A123-B154-9A564C30D24A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9C2E5B9-CA05-C7DB-DD69-ADD9A287855B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3C4CF8-14AE-4D9B-798A-D19D6B1EEF4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7352A3-A0EA-0731-2814-F0AD83B69DD5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6187EB1-59BC-8007-8465-F80CFFFC6304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1B829AE-AE77-1324-F152-C5104485DB02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1877B1-604E-4D1D-ECAB-855A54BDBC6C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62443F-503B-F2B4-3954-4E689FCEAD47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A6E8D69-3B0D-62C6-6B4C-837223BD095D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EF068D9-4544-B120-3A37-EDD92EF653CF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F4FC4BC-4BD3-EB2D-B1BC-2268C0C445BA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57ED62C-B9EA-6106-DE75-7717D4613CF3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986083E-6E7D-4BB2-F5A2-A086357BB2B6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0BDA73E-A097-CF6E-1127-787876387234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DD4545D-F6DF-E824-52E4-AF05D5C0D31B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56D3BEC-7739-AE58-37E5-ADEBFA3E2972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B9442C0-7E25-31BE-83A3-1F0A5A1D9604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4ABBE11-68B9-829B-D26E-4DE9DB390636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ED74995-1045-DBB0-C691-A9DD9C2D0DD5}"/>
              </a:ext>
            </a:extLst>
          </p:cNvPr>
          <p:cNvCxnSpPr>
            <a:cxnSpLocks/>
          </p:cNvCxnSpPr>
          <p:nvPr/>
        </p:nvCxnSpPr>
        <p:spPr>
          <a:xfrm>
            <a:off x="5562823" y="4027661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EC9BDD8-5AA0-CB1E-05EC-D113D7E49D6C}"/>
              </a:ext>
            </a:extLst>
          </p:cNvPr>
          <p:cNvGrpSpPr/>
          <p:nvPr/>
        </p:nvGrpSpPr>
        <p:grpSpPr>
          <a:xfrm>
            <a:off x="6055860" y="3654051"/>
            <a:ext cx="1152164" cy="1152164"/>
            <a:chOff x="4279392" y="521208"/>
            <a:chExt cx="1874520" cy="187452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AA68EA-12B1-0269-AEDE-921F64210DAD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E347759-6C90-FB21-70D8-BC09374E9A91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AACFD45-A044-F998-10AB-4F0F29995098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CA371F-8567-8B2F-C15E-0261E8167985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66377D0-B731-4886-B5CF-E6A8DF78331C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8CCA36E-7AF8-78F5-6BD5-30A907F72344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7AF53D-3865-D9B2-64A9-CE8A67C42C98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0B7B5BF-89FD-89FD-814B-C4147E3CFF12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154E2E-F376-63FD-A888-7BDBA18C1A19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9A7F56F-6E90-AF10-0DF1-BB0A09EDD63D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1BEE7DA-841C-89A8-B082-BEF08F967D6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736B48D-1BF9-4BD6-39DA-0A1D4AC731B3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C0739EC-EB73-A93F-A981-F0C033BB0B99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AA3D937-AF9D-8E63-4125-3F401383E8B2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6FA0CA8-D905-5E7B-5F97-1F30812A0AE3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A94C323-DAAC-0348-7638-7F912B0BC7B1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B7DB03-D9E8-9843-9FED-AD75D2CDA2D9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E440006-5409-3A64-392F-4DF0DB933E64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70062B7-D4B8-7098-F822-E3D4411D0FAF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62E1240-CBCE-BF99-FF8C-318AD9EB926A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667D9B-8B1A-C5D1-E734-71A0D1BB1F92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7EEE17D-6E89-BB61-A23F-4318881A98E7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EBFC540-4A41-442E-815F-21C43304E54B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6A968E7-0FB6-CD22-E726-4076D6E145FE}"/>
              </a:ext>
            </a:extLst>
          </p:cNvPr>
          <p:cNvCxnSpPr>
            <a:cxnSpLocks/>
          </p:cNvCxnSpPr>
          <p:nvPr/>
        </p:nvCxnSpPr>
        <p:spPr>
          <a:xfrm>
            <a:off x="6862374" y="4053848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9D88C66-DFD8-106A-8682-3A77CCFD56D6}"/>
              </a:ext>
            </a:extLst>
          </p:cNvPr>
          <p:cNvGrpSpPr/>
          <p:nvPr/>
        </p:nvGrpSpPr>
        <p:grpSpPr>
          <a:xfrm>
            <a:off x="7829464" y="3654051"/>
            <a:ext cx="1152164" cy="1152164"/>
            <a:chOff x="4279392" y="521208"/>
            <a:chExt cx="1874520" cy="187452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48D1258-657E-5CC2-C695-EF75E97F5A2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7EE5ACC-6B6F-DCF4-4818-A2EB95F3449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DDF3E1F-9091-B58F-64C5-E65ED4416DF0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F9C1A6A-BB85-AF53-2723-9BCC3364AA01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09CBA42-F202-2D38-6E47-C0BC0D73D88C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A54A25F-4B17-7C19-66D3-5A5418630870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A7F9DEE-6341-FDFB-3016-40C23137A57B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45ADD85-08F5-11A4-74D2-1B99AA6E2245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31BE382-F720-5B8E-B453-A3DDF7D7BAA1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56D72BD-FAC7-F00A-79B3-0EEFA8961D2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7A56B5E-CA2A-AD0C-203B-E1384851240E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4DE9240-2752-3919-27E3-4C9947FAE852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3DEC005-96B2-B8B9-874E-B8F0B88E543C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10274D8-3FA8-3210-AFD5-2EC5B1524B82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944C7FE-E24E-39AF-F316-A23D318D4EEC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CAF6F73-30B9-5D7B-748C-A586950F248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8AA334A-EA16-B4A3-8329-3D1953FED391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0A0082B-3F2C-79CC-D26C-EBC0E78C6837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542354F-AB8B-3D20-99C5-1B2F8D241FC2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8AF06E8-24C5-5040-94CA-C0BF78BC8897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938D436-229C-0305-7206-5790B89192A4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098A8AE-F48A-797F-A196-097DDB40C8EF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150E26-7D17-F774-D4F5-433831337928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3B44566-3C84-E06D-BC6E-70FB5ABC580F}"/>
              </a:ext>
            </a:extLst>
          </p:cNvPr>
          <p:cNvCxnSpPr>
            <a:cxnSpLocks/>
          </p:cNvCxnSpPr>
          <p:nvPr/>
        </p:nvCxnSpPr>
        <p:spPr>
          <a:xfrm>
            <a:off x="8632616" y="4053847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86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BDFDA-7E22-D20D-FC5E-775623533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7319-FEF2-3DAB-A479-0A6B0C6386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State Space Mapping (NEB + MD)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FA9D321-505F-1211-D40B-A7A455A4D653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07DC1AC-9691-7854-D418-5CEFEDA50E8F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EC47941-3B17-B935-698E-5B2817A33EF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321E4B1-9569-7ADB-D770-CA1ECB1FFA8A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C8C3A8A-3CB1-D487-378B-FFF5A93EF821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B0F7A92-9DAB-1F56-0686-9B8CFFC101A0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D779AB-3B77-B4F8-FE6C-F91964D2E191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8D8B88-D6B8-AF84-FB79-FA20EEDCF651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D74A5BC-3616-4F32-24C7-B4ADB58611CC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466F423-DED7-E0F6-4EB9-E287E69EFBF6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B78B972-DE56-1433-1D7C-71753C7CFCDD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B9A2C4C-C974-B3D2-0DF3-94106F250EB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686D121-28CC-6C69-81AB-164659D5FDE2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3FC72BE-22B2-EAF6-4439-44783E53825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7CA6A8-7AF2-B169-5777-21AA4FFB12C4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E4C57-F111-71D0-65BF-7CF67E6185DE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696F4BD-37BB-8CF3-2C9F-4FE779913264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439DA39-7584-56C0-61CB-8C565B304423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CA8B64B-43DF-96FB-D329-C22706F0DA50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BF47C15-A827-D41C-0BE1-6439CD1144B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BD72D2C-50D8-DBAA-BD9C-358FE24E250E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BA239E9-6431-0BCE-4C4D-7E95B775869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F394E5-383C-DB7F-0D5C-6751035F9D9D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989B0FE-CF56-4D62-49E6-1125EDC77EF4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59A30C07-659F-B1D0-5D31-D95A2F6F12B5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202B834-3D23-CCF7-BC00-7562967AA1B1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C741963-6ED5-A676-254B-F3D6495DF378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91CCBE3-01EA-16B6-09BD-72D1DE7C1914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FEB0863-5305-0C4B-DD4B-029C423DE3CF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69EE04-009B-0896-2AA1-FF9CDDB6016B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C6502BF-F702-01F8-742E-596B25AAD4D0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491D6B8-C533-ADE9-35F9-886701A2E29D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E2C8189-EEC0-18D7-FB62-7CCF98E4B21A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A775D90-706F-9969-79FC-DE542E6C3FFC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4D674B7-3539-AD3B-2E04-1D4D369F57CD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FA0069E-7CCC-81D5-5F8C-660C9BFD2652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0A297A4-F302-F448-FA9D-456EE885ECE2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4CB8A79-DFB4-86B1-B7A3-4B4396AA3A1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A5A6F7D-BAD7-E0EE-384B-DB6780F745F7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10BD75F-CE97-F4A5-F6EB-5B7EA84E6C5E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B14DA95-1008-E5D4-DF30-F41DA626F489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E66D71F-843C-520E-4E9D-142D771636E3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9CCC1D8-E386-7E52-01C6-70D04DE979D7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45F6ADE-C7B1-A0A7-5974-3CEABB553746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467B645-C68F-D825-7C8A-3005D89AF03B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FCD6BCE-16CD-8F9C-1100-CA2ECEFE6867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AD2DE86-5B58-062F-25E6-054E53A3D02B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8B672F7-C039-AEF0-AD5D-A22769987D73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5CCCE2E-7496-F808-5EFE-09F832003413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09BDC72-E963-D058-BE86-B3B7A23650BF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482F7ED-6B1D-1F7C-D376-16F4AF2A80C2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F9EFF7F-DD2A-BA65-1CD3-9D4E9B22E76E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DB1308-BCA6-1DD7-6242-3B6ABCA9DC5F}"/>
              </a:ext>
            </a:extLst>
          </p:cNvPr>
          <p:cNvSpPr/>
          <p:nvPr/>
        </p:nvSpPr>
        <p:spPr>
          <a:xfrm>
            <a:off x="3594295" y="1276627"/>
            <a:ext cx="4714213" cy="16113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C26F1-EC63-3D3C-6D1C-923BFDB788A1}"/>
              </a:ext>
            </a:extLst>
          </p:cNvPr>
          <p:cNvCxnSpPr>
            <a:cxnSpLocks/>
          </p:cNvCxnSpPr>
          <p:nvPr/>
        </p:nvCxnSpPr>
        <p:spPr>
          <a:xfrm>
            <a:off x="4648617" y="1817385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AB8D0B4-2F08-E07C-80BE-7CED75B6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63" y="2014036"/>
            <a:ext cx="1076006" cy="807004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A7A2EF6-9215-563E-1061-1EFF727C1128}"/>
              </a:ext>
            </a:extLst>
          </p:cNvPr>
          <p:cNvCxnSpPr>
            <a:cxnSpLocks/>
          </p:cNvCxnSpPr>
          <p:nvPr/>
        </p:nvCxnSpPr>
        <p:spPr>
          <a:xfrm>
            <a:off x="5878894" y="2899130"/>
            <a:ext cx="0" cy="744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580C71-0B18-41C6-3721-F15A7F3C1121}"/>
              </a:ext>
            </a:extLst>
          </p:cNvPr>
          <p:cNvSpPr txBox="1"/>
          <p:nvPr/>
        </p:nvSpPr>
        <p:spPr>
          <a:xfrm>
            <a:off x="5901245" y="2910712"/>
            <a:ext cx="278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User-defined Concentration of species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33CA25-5B51-841B-32E7-18555E28E9C5}"/>
              </a:ext>
            </a:extLst>
          </p:cNvPr>
          <p:cNvSpPr txBox="1"/>
          <p:nvPr/>
        </p:nvSpPr>
        <p:spPr>
          <a:xfrm>
            <a:off x="4555180" y="4197848"/>
            <a:ext cx="215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561D010F-85E8-0B57-4988-DB10A62D9F33}"/>
              </a:ext>
            </a:extLst>
          </p:cNvPr>
          <p:cNvSpPr txBox="1"/>
          <p:nvPr/>
        </p:nvSpPr>
        <p:spPr>
          <a:xfrm>
            <a:off x="5895419" y="4236444"/>
            <a:ext cx="215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3E5E2806-33CB-7128-537B-A38A40FCE430}"/>
              </a:ext>
            </a:extLst>
          </p:cNvPr>
          <p:cNvSpPr txBox="1"/>
          <p:nvPr/>
        </p:nvSpPr>
        <p:spPr>
          <a:xfrm>
            <a:off x="7237355" y="4296677"/>
            <a:ext cx="663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,……..,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73345C83-A9EC-469E-BB30-481B0940C034}"/>
              </a:ext>
            </a:extLst>
          </p:cNvPr>
          <p:cNvCxnSpPr>
            <a:cxnSpLocks/>
          </p:cNvCxnSpPr>
          <p:nvPr/>
        </p:nvCxnSpPr>
        <p:spPr>
          <a:xfrm>
            <a:off x="5656654" y="5394383"/>
            <a:ext cx="644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DA93CD2-39FA-F97F-681D-69A1BB851809}"/>
              </a:ext>
            </a:extLst>
          </p:cNvPr>
          <p:cNvCxnSpPr/>
          <p:nvPr/>
        </p:nvCxnSpPr>
        <p:spPr>
          <a:xfrm>
            <a:off x="867991" y="1196035"/>
            <a:ext cx="0" cy="1359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8971D93A-EFC0-2343-E74A-98F4D7331D62}"/>
              </a:ext>
            </a:extLst>
          </p:cNvPr>
          <p:cNvCxnSpPr>
            <a:cxnSpLocks/>
          </p:cNvCxnSpPr>
          <p:nvPr/>
        </p:nvCxnSpPr>
        <p:spPr>
          <a:xfrm flipH="1">
            <a:off x="867991" y="2555063"/>
            <a:ext cx="1951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99922426-6FA8-3745-A4E6-8247F8FE5D87}"/>
              </a:ext>
            </a:extLst>
          </p:cNvPr>
          <p:cNvSpPr txBox="1"/>
          <p:nvPr/>
        </p:nvSpPr>
        <p:spPr>
          <a:xfrm rot="16200000">
            <a:off x="42499" y="1675878"/>
            <a:ext cx="126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Energy Barrier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1F5FF78-D956-A36A-682E-6B17DAC2F73F}"/>
              </a:ext>
            </a:extLst>
          </p:cNvPr>
          <p:cNvSpPr txBox="1"/>
          <p:nvPr/>
        </p:nvSpPr>
        <p:spPr>
          <a:xfrm>
            <a:off x="1035744" y="2532892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0.0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205BF960-CF79-0268-974D-8E294B1D900E}"/>
              </a:ext>
            </a:extLst>
          </p:cNvPr>
          <p:cNvSpPr txBox="1"/>
          <p:nvPr/>
        </p:nvSpPr>
        <p:spPr>
          <a:xfrm>
            <a:off x="1989816" y="2532892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0.5</a:t>
            </a:r>
          </a:p>
        </p:txBody>
      </p:sp>
      <p:sp>
        <p:nvSpPr>
          <p:cNvPr id="402" name="Cross 401">
            <a:extLst>
              <a:ext uri="{FF2B5EF4-FFF2-40B4-BE49-F238E27FC236}">
                <a16:creationId xmlns:a16="http://schemas.microsoft.com/office/drawing/2014/main" id="{738147DF-47EA-2F73-DC5D-8B91E923A169}"/>
              </a:ext>
            </a:extLst>
          </p:cNvPr>
          <p:cNvSpPr/>
          <p:nvPr/>
        </p:nvSpPr>
        <p:spPr>
          <a:xfrm rot="2691161">
            <a:off x="1126504" y="2061150"/>
            <a:ext cx="182683" cy="182683"/>
          </a:xfrm>
          <a:prstGeom prst="plus">
            <a:avLst>
              <a:gd name="adj" fmla="val 328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A9F91C1D-B8A9-A9AA-97B9-EE606AB7AF20}"/>
              </a:ext>
            </a:extLst>
          </p:cNvPr>
          <p:cNvCxnSpPr/>
          <p:nvPr/>
        </p:nvCxnSpPr>
        <p:spPr>
          <a:xfrm>
            <a:off x="2169432" y="1411438"/>
            <a:ext cx="0" cy="3916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>
            <a:extLst>
              <a:ext uri="{FF2B5EF4-FFF2-40B4-BE49-F238E27FC236}">
                <a16:creationId xmlns:a16="http://schemas.microsoft.com/office/drawing/2014/main" id="{F2436E10-B214-8A67-7ED0-01A424B17D6A}"/>
              </a:ext>
            </a:extLst>
          </p:cNvPr>
          <p:cNvSpPr/>
          <p:nvPr/>
        </p:nvSpPr>
        <p:spPr>
          <a:xfrm>
            <a:off x="2112325" y="1541145"/>
            <a:ext cx="121797" cy="1217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A1DE7B7C-14AC-F312-3208-8A32567DCA1A}"/>
              </a:ext>
            </a:extLst>
          </p:cNvPr>
          <p:cNvCxnSpPr>
            <a:cxnSpLocks/>
          </p:cNvCxnSpPr>
          <p:nvPr/>
        </p:nvCxnSpPr>
        <p:spPr>
          <a:xfrm>
            <a:off x="2137218" y="1411438"/>
            <a:ext cx="644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A4311DCD-8390-4675-7998-176603F4DD93}"/>
              </a:ext>
            </a:extLst>
          </p:cNvPr>
          <p:cNvCxnSpPr>
            <a:cxnSpLocks/>
          </p:cNvCxnSpPr>
          <p:nvPr/>
        </p:nvCxnSpPr>
        <p:spPr>
          <a:xfrm>
            <a:off x="2140393" y="1803053"/>
            <a:ext cx="644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ight Brace 406">
            <a:extLst>
              <a:ext uri="{FF2B5EF4-FFF2-40B4-BE49-F238E27FC236}">
                <a16:creationId xmlns:a16="http://schemas.microsoft.com/office/drawing/2014/main" id="{145F3D93-B018-D4BC-138C-43F024624334}"/>
              </a:ext>
            </a:extLst>
          </p:cNvPr>
          <p:cNvSpPr/>
          <p:nvPr/>
        </p:nvSpPr>
        <p:spPr>
          <a:xfrm rot="10800000" flipV="1">
            <a:off x="2990209" y="1126356"/>
            <a:ext cx="391612" cy="3864013"/>
          </a:xfrm>
          <a:prstGeom prst="rightBrace">
            <a:avLst>
              <a:gd name="adj1" fmla="val 8333"/>
              <a:gd name="adj2" fmla="val 409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FD4B1-3FB3-2498-F225-89E8B08B8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73" y="3007408"/>
            <a:ext cx="2408485" cy="1806364"/>
          </a:xfrm>
          <a:prstGeom prst="round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8C560-FE6D-76DB-7C39-F561A35AF24D}"/>
              </a:ext>
            </a:extLst>
          </p:cNvPr>
          <p:cNvSpPr txBox="1"/>
          <p:nvPr/>
        </p:nvSpPr>
        <p:spPr>
          <a:xfrm>
            <a:off x="759792" y="2745241"/>
            <a:ext cx="198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Concentration of ‘Green’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188566-0605-FCD0-23FB-23543282FF5B}"/>
              </a:ext>
            </a:extLst>
          </p:cNvPr>
          <p:cNvGrpSpPr/>
          <p:nvPr/>
        </p:nvGrpSpPr>
        <p:grpSpPr>
          <a:xfrm>
            <a:off x="3441929" y="3639362"/>
            <a:ext cx="1152164" cy="1152164"/>
            <a:chOff x="4279392" y="521208"/>
            <a:chExt cx="1874520" cy="18745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AB8007-B327-AC9A-607E-1628E08A656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0D569F-9440-D748-7E31-4CE30C66168C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8E00FA-8DD2-9F8E-E437-74E9AD2D968E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0BED81F-D2A4-E013-2076-19F52DAB0E67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5A03D4-32C4-BAB4-7893-0A26BDF8B3FB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2C3DC2-2DEE-B0C6-C330-C7973E9BB098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085DE0-1EF9-4C63-A309-14A57EF4D7AD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CB0EDD-401B-1EEE-BE64-BBBE51F73A0B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A230C9-8D8C-65F2-1E42-CF65E49692E5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0176DC-3472-6732-1720-7F9ECA3A060C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69CA3E-4442-F16A-700D-BE6B5D077841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F36568-821F-3FE8-44AA-D1FD79714B7F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DAD064-275A-1C8C-FE82-F76AB9F34E53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BE111F-F0B8-1406-1E5B-FF4A76EC34BC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A8FD6A-3319-69B0-F7C1-3C5F1A5409FD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7CFAC41-52E6-1243-F512-0E0806AE76A4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1BA8A50-9736-B362-AD37-A83C68ECAD09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0670AF5-5D58-B7FB-66BF-9DD1E4AA5C36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34E1B8-3553-E941-A5A6-D642058FB4DA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AE2FDA3-3F0E-826B-EAC9-28D6AF1F22BA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FCC2E4-B7B5-E4E4-B042-073DA19397C8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4247E8-EE06-817E-0263-F9B452B5982F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29BFAA-F198-AE9A-023A-53B8665DF2C8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5B6111-C1E4-3019-1A2C-289D21D66EC1}"/>
              </a:ext>
            </a:extLst>
          </p:cNvPr>
          <p:cNvCxnSpPr>
            <a:cxnSpLocks/>
          </p:cNvCxnSpPr>
          <p:nvPr/>
        </p:nvCxnSpPr>
        <p:spPr>
          <a:xfrm>
            <a:off x="4247405" y="4053848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1F2686-541F-D022-BECA-BEB07363BD90}"/>
              </a:ext>
            </a:extLst>
          </p:cNvPr>
          <p:cNvGrpSpPr/>
          <p:nvPr/>
        </p:nvGrpSpPr>
        <p:grpSpPr>
          <a:xfrm>
            <a:off x="4756309" y="3654051"/>
            <a:ext cx="1152164" cy="1152164"/>
            <a:chOff x="4279392" y="521208"/>
            <a:chExt cx="1874520" cy="187452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2568A83-A405-48B2-D6AB-6D1E232885B3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7AC2803-6662-839B-7119-7178A64D54C8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E4060F1-6DBD-924D-4ECA-D2CA728C682C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BBA473-0BE6-0569-0716-248D1591420A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A78BC34-BD24-198C-8235-9784F0CDA47B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C9B25EC-1B24-E339-B893-D6618FC93358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AE5F2C1-B821-C8F0-1DC1-9453BB29714C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2638ED1-59B6-A819-E5F1-5FD1AD41C392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A0E286A-D4A3-4FE6-0CAA-E5923DC527FA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B7CCBBD-C806-0396-8150-D6461453C599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C0F0548-F10B-179C-0E8E-59D41F6837F7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1B121AE-E5C4-AA98-0A8C-63D8C0AF7FBF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D41FC1A-86D3-7972-5406-ED4FD2625800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0C1BE3C-A0CF-5B4F-D656-F6140303F761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42F8617-EC13-4592-4A71-C8CE004AC71E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1F1F66D-3444-F020-4547-F4D44C448CB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857A0D5-2317-2B3A-EB91-7646AE0BB279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85D940A-C890-D632-D527-428C130FCE8D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44061BC-0998-7BE7-9DA5-3682CB87D6F0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95DF03E-2237-5DF3-E19F-560CD62D877C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B0539D6-9D90-B974-28CF-96EE92A3E5FC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47DBEE2-9E39-441A-C423-D8690E8C65E9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A330893-5EB0-A445-4E44-513EE8867B8E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8109BE4-091B-2D40-6780-F7CD3D27AF12}"/>
              </a:ext>
            </a:extLst>
          </p:cNvPr>
          <p:cNvCxnSpPr>
            <a:cxnSpLocks/>
          </p:cNvCxnSpPr>
          <p:nvPr/>
        </p:nvCxnSpPr>
        <p:spPr>
          <a:xfrm>
            <a:off x="5562823" y="4027661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05D8F5F-0CDE-B6B9-7AA3-A5038748FC2B}"/>
              </a:ext>
            </a:extLst>
          </p:cNvPr>
          <p:cNvGrpSpPr/>
          <p:nvPr/>
        </p:nvGrpSpPr>
        <p:grpSpPr>
          <a:xfrm>
            <a:off x="6055860" y="3654051"/>
            <a:ext cx="1152164" cy="1152164"/>
            <a:chOff x="4279392" y="521208"/>
            <a:chExt cx="1874520" cy="18745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15FAB92-0078-2AE1-9184-79033541F988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AC0DB94-6FFB-DBCE-76A3-1E1EAAF9B694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BFBE188-7475-2CCA-C5C3-67CFA5B09468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8F38123-71A2-663E-04D6-C3E7E04E68CF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233AF50-0C5B-E4CF-B40C-E4E509C5A384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6EDE7AE-EFC5-011D-90B6-C30DC49325D3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261903B-AB8D-EE31-6AE9-CDB39950D3F4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2E4A56C-ADF8-98FF-DC11-0DF892E7BDEE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55CCCD5-F4DD-8E12-56F5-5051170AD1B7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4F43A98-97AF-82F6-6700-83C600F03500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B872EBB-7FD2-F6DE-B2DC-CCA583E74BB2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B3A3B00-68B3-1570-1A79-CEE419FC3D72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1EBA8E6-5D7E-0E97-6664-2CB5AFE82BC3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CA658AE-3FB4-01E8-94BC-CC808CEFD31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01C0F4B-4036-5E5C-0969-BAC7BF879DD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0B67CA-1B13-A52E-FB8F-933DE2DF6485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6E67F79-03F8-787B-57A3-327ABBD0E675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41475A0-EBF4-9C70-C03C-7718BAB5BE0A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47B21C-7CE7-420B-E8B5-B433BAF3224A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F48C50C-6AA9-D51B-C13F-9C43D35B510D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4837C1C-8DFD-F61A-CAA4-FA06B3F6B8A6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598ECA0-190E-9CF4-CC27-249D1ECF7E57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808B889-2AE2-2DDD-E03C-60BA90FB4D72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5544A1-0B41-1A47-FF7A-2987513F3F64}"/>
              </a:ext>
            </a:extLst>
          </p:cNvPr>
          <p:cNvCxnSpPr>
            <a:cxnSpLocks/>
          </p:cNvCxnSpPr>
          <p:nvPr/>
        </p:nvCxnSpPr>
        <p:spPr>
          <a:xfrm>
            <a:off x="6862374" y="4053848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5782F92-4399-7D74-5358-527F5A5D7F2B}"/>
              </a:ext>
            </a:extLst>
          </p:cNvPr>
          <p:cNvGrpSpPr/>
          <p:nvPr/>
        </p:nvGrpSpPr>
        <p:grpSpPr>
          <a:xfrm>
            <a:off x="7829464" y="3654051"/>
            <a:ext cx="1152164" cy="1152164"/>
            <a:chOff x="4279392" y="521208"/>
            <a:chExt cx="1874520" cy="1874520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8BE634D-EE54-B4D8-6966-0833D44DF330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F02ADB1-F070-EB2A-630C-429957DE4644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0755F7D-41A4-02A1-75A7-D991768E9F92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57718D2-8937-4221-3749-58A77AEDAD2F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B0B990B-67BB-EA0A-CA45-3BC3DD6E9466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D02CB6D-24DC-C0FA-78E0-BEE4928EEE25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E7D1AB9-BFF0-A5F9-1D03-601165D13BBB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0468A47-53FB-132D-CF95-3979999EF10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86EFCEB-83CA-F335-EFA4-53A4583DEDB6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4D74BA1-7306-66B5-7DAC-9BAAA03EE5B1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DB305F9-BC08-7B9E-FA79-7786433D6904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5A99CF0-8B4E-EE09-73D4-8C792D719F19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9E4A6D7-2D53-1499-2F8D-41B660C56E2F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421E8FE-36B4-F460-C658-29F985C1BF1B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EB33DD9-5358-9246-1F16-228D16CF4E44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276DDE4-FA7A-53D8-3021-85666F0E468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4BB345F-6DDD-01EF-268B-903926A119D8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553876B-5714-5CD2-8FFE-DD88F96BE4EC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C715A8A0-A75F-EAF7-D909-D63CECE425A0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4CC849F2-EA98-FE85-3C15-7A52766FFDB2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5D4EFE6-5FD8-1973-04D2-627703A4D809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D2286F8-33A7-926D-EA45-C1B2F5D91BDA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DF8A0F1C-93C7-7AA1-3F2D-CD40AA68FA08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B653880-0B9F-CB3A-AAB6-98C223971FA3}"/>
              </a:ext>
            </a:extLst>
          </p:cNvPr>
          <p:cNvCxnSpPr>
            <a:cxnSpLocks/>
          </p:cNvCxnSpPr>
          <p:nvPr/>
        </p:nvCxnSpPr>
        <p:spPr>
          <a:xfrm>
            <a:off x="8632616" y="4053847"/>
            <a:ext cx="0" cy="1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01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3332A-A50B-2114-FA82-5CC6DD1CA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814BE2-B580-2793-92F0-48CB77F91FDC}"/>
              </a:ext>
            </a:extLst>
          </p:cNvPr>
          <p:cNvSpPr/>
          <p:nvPr/>
        </p:nvSpPr>
        <p:spPr>
          <a:xfrm>
            <a:off x="168812" y="970143"/>
            <a:ext cx="8548984" cy="4087072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FFE25B-0973-7699-47A2-01CF813428F2}"/>
              </a:ext>
            </a:extLst>
          </p:cNvPr>
          <p:cNvGrpSpPr/>
          <p:nvPr/>
        </p:nvGrpSpPr>
        <p:grpSpPr>
          <a:xfrm>
            <a:off x="714759" y="1402899"/>
            <a:ext cx="1152164" cy="1152164"/>
            <a:chOff x="4279392" y="521208"/>
            <a:chExt cx="1874520" cy="1874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A5E592-90AB-2CF5-1C72-5B1A0CEC9FAA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49B2A5-AA3C-684E-3F64-8494F03C96F5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958BF5-27E8-9D38-28A8-7C8B185D2B33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DD6645-AAE1-E416-49F1-FBC47247789A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E2AE15-1201-E1FF-38C0-D032226CC046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84BCB4E-E3AD-1394-8C0A-86EF614C38C7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9E49A22-9FAA-7A88-C6EC-2C054F572636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A1F17E-C2FF-C85F-9ED0-AA48F9161743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B0B9DF-D997-634C-50C2-C51F7A3D0A9C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17C5409-4136-920D-0CC7-6D2AEC37E732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4644FCB-B51C-ACC5-1D32-8DD98547E9A6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40321C3-1B3F-2A28-D36B-B80452E9E9FA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30796D-3183-A285-EB12-A77CA659BB43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EA9847-DCCD-4DF9-2AC6-43FEF16342E0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4EDE6A3-D5F2-BD9B-7855-4D83E67095D6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9AC37B2-6B04-005A-CC40-54E0F1BC9116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49ED601-0917-5687-6456-3F7722546472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D392E2-B0EE-A702-BEB9-8C46598445F1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F1EC2D6-A4BF-79A0-F380-207BD94A44EE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67667E5-577B-09C9-B87F-37878C8D5F6C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BD11990-460F-83C7-3B10-4C16EB55694F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FBF822-80C5-4178-839C-F1041B220BA8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88C7578-F916-AFC7-0846-F167B0556702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D5AE00A-B035-5009-9A9D-56AECDBE075B}"/>
              </a:ext>
            </a:extLst>
          </p:cNvPr>
          <p:cNvGrpSpPr/>
          <p:nvPr/>
        </p:nvGrpSpPr>
        <p:grpSpPr>
          <a:xfrm>
            <a:off x="3843141" y="3597275"/>
            <a:ext cx="1152164" cy="1152164"/>
            <a:chOff x="4279392" y="521208"/>
            <a:chExt cx="1874520" cy="187452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555DF8-CA8D-E7FE-ACFC-30F7EDEAE156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33A173E-A1B4-56FC-C0A8-AC8DDD384174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A9F27A4-3B93-9BD6-A7AE-22BAD0A91782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EA93D21-6BED-DB0D-AA52-651DBA623F86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EDC071C-A9AF-2816-5E35-13384C3AB3CE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AA9656C-55A0-8646-47BC-73CE159E04F6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F289ED7-6A58-57E9-4AFD-0B9000CE8FAB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200F2DB-3BE0-8159-DB3C-F2FD31CBA734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EA61ABF-1E12-541F-0AAB-AA15CD1ABF2E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85B59F5-6E0C-E89E-8DEB-2FF466744EAE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655F5BF-827E-0B6B-189D-A5DD6F651B16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5CCD02F-32F4-752A-E786-9971E5D36CAB}"/>
                </a:ext>
              </a:extLst>
            </p:cNvPr>
            <p:cNvSpPr/>
            <p:nvPr/>
          </p:nvSpPr>
          <p:spPr>
            <a:xfrm>
              <a:off x="5029199" y="127101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6CA05FC-2100-D2A3-47CE-8BD2EA367421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C2F1BB4-6348-0324-4888-0A5A5178A448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C7C5F43-90D3-60C8-8A65-B261F0C820FB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6D6F5E6-F8F0-1931-0DD6-8B9E435C26D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E0BCA77-F97D-4E26-55D6-5B66EA316B89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2BEA7A3-68C2-9071-AC2A-25BDA6E32FF8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61D786E-9EFC-EC8C-A25D-537C90A14C5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796C076-2A88-F484-A161-E374560A8E57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19D03BB-047F-C65D-4916-72CC3304C216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266C29B-51E7-646F-5435-0359C9C3A385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E1CF5BD-3E17-5CD5-A388-A5E61464A9EF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0A5179D-1D5D-F343-280B-6F27AAA91967}"/>
              </a:ext>
            </a:extLst>
          </p:cNvPr>
          <p:cNvGrpSpPr/>
          <p:nvPr/>
        </p:nvGrpSpPr>
        <p:grpSpPr>
          <a:xfrm>
            <a:off x="7086739" y="1402901"/>
            <a:ext cx="1152164" cy="1152164"/>
            <a:chOff x="4279392" y="521208"/>
            <a:chExt cx="1874520" cy="187452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5513E6A-96C9-BA5E-CEBB-2BFFCCEBB6A0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8C6DFE-4883-9BB2-9816-98E6B17170D7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14FBD0A-075F-7D4C-45E0-29794FA46D43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0139980-4937-FE57-FCB7-983C0434D460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C980952-2D7D-C179-D8E4-829F0F712E0C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EE83F5F-0C70-57C5-F701-F393BF94E14B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3A80F15-2128-945D-2766-6D36B0C89E54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D86070D-2D82-988F-6AF0-8B0B2637EDF2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BC54C88-4EC8-9F29-6C0E-C3D0134EB89A}"/>
                </a:ext>
              </a:extLst>
            </p:cNvPr>
            <p:cNvSpPr/>
            <p:nvPr/>
          </p:nvSpPr>
          <p:spPr>
            <a:xfrm>
              <a:off x="5404103" y="1271013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36B076C-67CF-AA6E-F3B5-74AC95CDE448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37D5451-4E49-ACE0-99F4-08075DE41C6D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0C7038F-7E39-8A86-8763-62CF1FC794B6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0DD0A24-57D8-851C-F6E0-CF9F76485355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F089DEC-A7DD-8D57-78D1-9497C1207F41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476B45A-D83F-0DD1-DCB9-5A7D14F53F29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269B39F9-EFD0-F7A1-6BB0-172BC8FB0E77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751A0677-6499-5097-E937-3696F564CD7B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93371FD-56FD-4B7D-CE58-FFDB5398EB12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C84A3685-AA82-8E00-D499-C136C0DDD1B4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8A4C270-7001-774B-ABE2-BD4475D2D2D3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D6FDC53-8A99-E8A4-887F-8DF86FBD995B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3142D1A-7FBF-F4BE-1A64-708722DBF365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ACDE85B-6028-0B06-1FB7-EF88A12547E9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CC3879D8-2543-DF75-EEA2-1BFC85C003F6}"/>
              </a:ext>
            </a:extLst>
          </p:cNvPr>
          <p:cNvSpPr txBox="1"/>
          <p:nvPr/>
        </p:nvSpPr>
        <p:spPr>
          <a:xfrm>
            <a:off x="7282290" y="257320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2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5E6CB81-7146-507F-15F7-D0CDDA30A961}"/>
              </a:ext>
            </a:extLst>
          </p:cNvPr>
          <p:cNvCxnSpPr>
            <a:cxnSpLocks/>
          </p:cNvCxnSpPr>
          <p:nvPr/>
        </p:nvCxnSpPr>
        <p:spPr>
          <a:xfrm>
            <a:off x="5003406" y="1944421"/>
            <a:ext cx="20712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4B5E8D4-5961-312F-0030-1226526BAE46}"/>
              </a:ext>
            </a:extLst>
          </p:cNvPr>
          <p:cNvGrpSpPr/>
          <p:nvPr/>
        </p:nvGrpSpPr>
        <p:grpSpPr>
          <a:xfrm>
            <a:off x="3843141" y="1402899"/>
            <a:ext cx="1152164" cy="1152164"/>
            <a:chOff x="4279392" y="521208"/>
            <a:chExt cx="1874520" cy="1874520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E7D2E10-3D75-14BE-3FD8-E997EB7F1C53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21F08E1-A87D-F54C-5A7B-8F10E593B120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3689C0-047F-6748-E2FB-11D2E7EBA749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02F0C27-A137-A153-5C64-98B531FB77D3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CAA4A70-CC90-A805-57A6-6B334D98CB9E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5092BE45-3D9F-5BA8-8154-5BD7FCC4A48E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B1191EE-4DCA-D684-73EF-37BEF079E8C8}"/>
                </a:ext>
              </a:extLst>
            </p:cNvPr>
            <p:cNvSpPr/>
            <p:nvPr/>
          </p:nvSpPr>
          <p:spPr>
            <a:xfrm>
              <a:off x="4654296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3333C8F1-A8C1-AEE0-7BD7-0C4B94E95D06}"/>
                </a:ext>
              </a:extLst>
            </p:cNvPr>
            <p:cNvSpPr/>
            <p:nvPr/>
          </p:nvSpPr>
          <p:spPr>
            <a:xfrm>
              <a:off x="5029200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9671699-BC71-C506-2707-AD67E063F7C9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7BE466B-0DE6-964B-CCA1-DDAD695B4375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CBFEB3E3-04A3-085E-6086-32C7BB886F0E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9BEFB7F-4B9E-C38C-0131-3F1939226A14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F59012-0C86-0A15-0C28-5BB7F4D48B9F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CDC40D7-5337-EC1A-5D1B-7C1035CA64EA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E224F8D-9858-D94D-979B-675482E1A5C3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0287C21-FBF4-F9F8-8CAA-DE72E6F17314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10D1E93-7A19-4E2D-47BF-137BAD9DF587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F1AAFC3-3688-1408-9299-9BD97DB24CCB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7A39F73F-5101-AB91-BA47-1F056BD7A991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E8664B34-01E0-E0F7-AFBB-17CA3F6E9508}"/>
                </a:ext>
              </a:extLst>
            </p:cNvPr>
            <p:cNvSpPr/>
            <p:nvPr/>
          </p:nvSpPr>
          <p:spPr>
            <a:xfrm>
              <a:off x="4654296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506E521-7A89-26E8-479D-7989976235E9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B087196-1F43-27B8-BF27-B75DB2A2243D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8A1B75D-2EF0-31EC-E9A9-DBA5C963E6AB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884B8653-CD0C-351D-72E8-8AD901CB3346}"/>
              </a:ext>
            </a:extLst>
          </p:cNvPr>
          <p:cNvSpPr txBox="1"/>
          <p:nvPr/>
        </p:nvSpPr>
        <p:spPr>
          <a:xfrm>
            <a:off x="3985451" y="259791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1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311C83F-0280-486A-8E3C-3B356F77BB4D}"/>
              </a:ext>
            </a:extLst>
          </p:cNvPr>
          <p:cNvSpPr txBox="1"/>
          <p:nvPr/>
        </p:nvSpPr>
        <p:spPr>
          <a:xfrm>
            <a:off x="3448425" y="970139"/>
            <a:ext cx="22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 Model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95F9517-6292-DF6A-65B4-24DA302DA723}"/>
              </a:ext>
            </a:extLst>
          </p:cNvPr>
          <p:cNvSpPr txBox="1"/>
          <p:nvPr/>
        </p:nvSpPr>
        <p:spPr>
          <a:xfrm>
            <a:off x="5426862" y="155737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264A2E7-52AC-449F-5B40-AE2E033B3893}"/>
              </a:ext>
            </a:extLst>
          </p:cNvPr>
          <p:cNvSpPr txBox="1"/>
          <p:nvPr/>
        </p:nvSpPr>
        <p:spPr>
          <a:xfrm>
            <a:off x="800039" y="260259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3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5CAED13-6B0E-40C4-839A-F0630231924A}"/>
              </a:ext>
            </a:extLst>
          </p:cNvPr>
          <p:cNvCxnSpPr>
            <a:cxnSpLocks/>
          </p:cNvCxnSpPr>
          <p:nvPr/>
        </p:nvCxnSpPr>
        <p:spPr>
          <a:xfrm>
            <a:off x="1893421" y="1962137"/>
            <a:ext cx="1883754" cy="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E32D80D0-7538-9C71-66AB-CD03091295AA}"/>
              </a:ext>
            </a:extLst>
          </p:cNvPr>
          <p:cNvSpPr txBox="1"/>
          <p:nvPr/>
        </p:nvSpPr>
        <p:spPr>
          <a:xfrm>
            <a:off x="2316877" y="1575089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1C62C44-257C-531B-EE51-BCF1EC33B601}"/>
              </a:ext>
            </a:extLst>
          </p:cNvPr>
          <p:cNvSpPr txBox="1"/>
          <p:nvPr/>
        </p:nvSpPr>
        <p:spPr>
          <a:xfrm>
            <a:off x="3985451" y="474943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HASH = 4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F3D44D2-EDFF-CAD3-5E8D-492E8101EB86}"/>
              </a:ext>
            </a:extLst>
          </p:cNvPr>
          <p:cNvCxnSpPr>
            <a:cxnSpLocks/>
          </p:cNvCxnSpPr>
          <p:nvPr/>
        </p:nvCxnSpPr>
        <p:spPr>
          <a:xfrm>
            <a:off x="1539708" y="2905691"/>
            <a:ext cx="2054587" cy="1223177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CF87F993-64B7-029C-0ACC-B965345DB5A2}"/>
              </a:ext>
            </a:extLst>
          </p:cNvPr>
          <p:cNvSpPr txBox="1"/>
          <p:nvPr/>
        </p:nvSpPr>
        <p:spPr>
          <a:xfrm rot="1869579">
            <a:off x="2116706" y="3147619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5FA934F-FC8B-3677-CCB8-73C8ADFF9B5D}"/>
              </a:ext>
            </a:extLst>
          </p:cNvPr>
          <p:cNvCxnSpPr>
            <a:cxnSpLocks/>
          </p:cNvCxnSpPr>
          <p:nvPr/>
        </p:nvCxnSpPr>
        <p:spPr>
          <a:xfrm flipV="1">
            <a:off x="5096076" y="2750234"/>
            <a:ext cx="2071413" cy="1396350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4EFE8020-E06B-9F58-8498-E238C3BF617A}"/>
              </a:ext>
            </a:extLst>
          </p:cNvPr>
          <p:cNvSpPr txBox="1"/>
          <p:nvPr/>
        </p:nvSpPr>
        <p:spPr>
          <a:xfrm rot="19618132">
            <a:off x="5429975" y="315769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9E11D33-E77C-1214-3854-D78DB9969352}"/>
              </a:ext>
            </a:extLst>
          </p:cNvPr>
          <p:cNvSpPr txBox="1">
            <a:spLocks/>
          </p:cNvSpPr>
          <p:nvPr/>
        </p:nvSpPr>
        <p:spPr>
          <a:xfrm>
            <a:off x="457199" y="457200"/>
            <a:ext cx="8577619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Hop-Decorate Main Functionality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EE265-BB6F-AE88-E807-60683080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95" y="2040758"/>
            <a:ext cx="1180812" cy="885609"/>
          </a:xfrm>
          <a:prstGeom prst="round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6DB400-A54C-B12F-3E40-7A95A05F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32" y="2020082"/>
            <a:ext cx="1180812" cy="885609"/>
          </a:xfrm>
          <a:prstGeom prst="round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4DE07-1797-C196-99E2-548461C2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24" y="3500119"/>
            <a:ext cx="1180812" cy="885609"/>
          </a:xfrm>
          <a:prstGeom prst="round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2A5CE-57E3-34A1-01EF-4469FBFB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51" y="3567735"/>
            <a:ext cx="1180812" cy="88560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28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8F444-4661-634C-3E03-00021975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8118A-C9F4-EA2C-E164-4EDBCE04A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Redecoration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9361B5-FE2C-BF01-C23C-521013119BCA}"/>
              </a:ext>
            </a:extLst>
          </p:cNvPr>
          <p:cNvGrpSpPr/>
          <p:nvPr/>
        </p:nvGrpSpPr>
        <p:grpSpPr>
          <a:xfrm>
            <a:off x="596233" y="2724996"/>
            <a:ext cx="1152164" cy="1152164"/>
            <a:chOff x="4279392" y="521208"/>
            <a:chExt cx="1874520" cy="18745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4A2BE2-310A-F479-7BD9-508CB693A53B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293FFC-E32B-7D83-1E52-7AC72E065BEA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235680-5FBD-8DE0-4B99-592F8A69E735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7EDD4-F7D8-395C-BD92-3B915FC99B04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12EC8C-DD83-2359-ACB3-5E9F350A82DA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6ACA1B-2BD7-7C6F-87EC-2A6B18B8CE3E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476B31-16D8-D161-1252-FE89CF67DFCF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2B061B-67CA-A9F2-6459-F098542404F9}"/>
                </a:ext>
              </a:extLst>
            </p:cNvPr>
            <p:cNvSpPr/>
            <p:nvPr/>
          </p:nvSpPr>
          <p:spPr>
            <a:xfrm>
              <a:off x="4647723" y="896111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4CF0D-6F35-9A6F-2980-84AFA3607A7B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C071FC-6538-F559-DC61-2DA72C212287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AEA061-421C-3D99-AD7F-B90993001155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4C807D-024B-F502-DB92-3ECA19B8AADD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558D16-82E4-40CD-E7B6-EE55D16F293D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753D9C-0054-D36A-BAAB-E83FC87E1528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3DCBDB-E0C1-0EC3-B92B-F5E659960B0D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F47B5E-034D-358F-5C64-0897787C9B01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3E1428-80DA-94E2-5843-A3237C40C61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26FE68-AFDB-FF2B-4552-34A1AF13E8BC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A5E795-4AFE-732F-0AB0-19562619DFD0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AEB759-BC6A-ED74-FD0E-9893DC15F6E1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E9CA508-D1EA-E4D9-CFE4-1538E3F661C0}"/>
                </a:ext>
              </a:extLst>
            </p:cNvPr>
            <p:cNvSpPr/>
            <p:nvPr/>
          </p:nvSpPr>
          <p:spPr>
            <a:xfrm>
              <a:off x="5022197" y="90270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A67540B-1C29-FA9B-020B-C86DFE6B4A51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FC2FCE-90C5-3655-B7FC-2995D5026222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2431F6-C95B-F281-6AC6-4E1A3A0A76EB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F25B2B3-5CB1-9346-86FB-93499374FFCD}"/>
              </a:ext>
            </a:extLst>
          </p:cNvPr>
          <p:cNvSpPr txBox="1"/>
          <p:nvPr/>
        </p:nvSpPr>
        <p:spPr>
          <a:xfrm>
            <a:off x="661258" y="3903441"/>
            <a:ext cx="103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State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E24443-8434-4B6A-FA17-26EEE5519588}"/>
              </a:ext>
            </a:extLst>
          </p:cNvPr>
          <p:cNvSpPr txBox="1"/>
          <p:nvPr/>
        </p:nvSpPr>
        <p:spPr>
          <a:xfrm>
            <a:off x="2177608" y="3903441"/>
            <a:ext cx="945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Final State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B797B850-48F8-C28B-A4B0-801F66653DAA}"/>
              </a:ext>
            </a:extLst>
          </p:cNvPr>
          <p:cNvSpPr/>
          <p:nvPr/>
        </p:nvSpPr>
        <p:spPr>
          <a:xfrm>
            <a:off x="1196423" y="1863950"/>
            <a:ext cx="1443731" cy="646460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3EB6D7A-9C99-CA92-A88F-42F3C66080A5}"/>
              </a:ext>
            </a:extLst>
          </p:cNvPr>
          <p:cNvSpPr/>
          <p:nvPr/>
        </p:nvSpPr>
        <p:spPr>
          <a:xfrm>
            <a:off x="1063313" y="2364445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45475B8-4C16-B3A8-CA58-1DE6F3140239}"/>
              </a:ext>
            </a:extLst>
          </p:cNvPr>
          <p:cNvSpPr/>
          <p:nvPr/>
        </p:nvSpPr>
        <p:spPr>
          <a:xfrm>
            <a:off x="2473880" y="2348440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880AC5-2DF9-A8BE-0AC3-11070A2B97A0}"/>
              </a:ext>
            </a:extLst>
          </p:cNvPr>
          <p:cNvSpPr txBox="1"/>
          <p:nvPr/>
        </p:nvSpPr>
        <p:spPr>
          <a:xfrm>
            <a:off x="577119" y="1329881"/>
            <a:ext cx="268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Given an initial </a:t>
            </a:r>
            <a:r>
              <a:rPr lang="en-US" b="1" dirty="0">
                <a:solidFill>
                  <a:srgbClr val="00B050"/>
                </a:solidFill>
              </a:rPr>
              <a:t>Transition: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900346F-4043-2821-7056-BDD4B60AD01B}"/>
              </a:ext>
            </a:extLst>
          </p:cNvPr>
          <p:cNvCxnSpPr>
            <a:cxnSpLocks/>
          </p:cNvCxnSpPr>
          <p:nvPr/>
        </p:nvCxnSpPr>
        <p:spPr>
          <a:xfrm flipH="1">
            <a:off x="1152688" y="3306136"/>
            <a:ext cx="25005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9BCD45F-951D-FE93-8EC5-EADEAEB0BC03}"/>
              </a:ext>
            </a:extLst>
          </p:cNvPr>
          <p:cNvSpPr txBox="1"/>
          <p:nvPr/>
        </p:nvSpPr>
        <p:spPr>
          <a:xfrm>
            <a:off x="3820288" y="775883"/>
            <a:ext cx="511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a user-provided concentration of species and number of decorations we can redecorate the transition and calculate the energy barrier.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01684B7-A628-4515-69B7-5B2180D16784}"/>
              </a:ext>
            </a:extLst>
          </p:cNvPr>
          <p:cNvGrpSpPr/>
          <p:nvPr/>
        </p:nvGrpSpPr>
        <p:grpSpPr>
          <a:xfrm>
            <a:off x="3630741" y="1965837"/>
            <a:ext cx="1152163" cy="1152163"/>
            <a:chOff x="3501961" y="4682038"/>
            <a:chExt cx="1536218" cy="153621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E08B17-E769-BF56-96F2-B45E2B88CE44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B6D73EC-C895-6D40-061A-CFB594D230B8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E2E2D29-0AE6-EF1A-05DD-07A225F8E4D6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17D911F-80D7-C925-C534-7C1674354B86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3FA31FB-3699-6896-13CF-B62F366C1A47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DF33595-7169-D989-5E82-A6BD2B62D962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7ABC7D4-6D0E-C4DC-E871-FA26399CA3B4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12AB7A3-1548-D8B5-774F-F72D0D70AFDE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0CB565-BBE6-A1A4-19A2-17F0616E166E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FB9B140-04ED-E92A-AEC0-954B3059355A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FE8FA30-CC4B-3BA1-6D7C-605908458C3B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B115B07-6EC4-0A22-E653-CCD25D5D2A32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FC4578C-705F-378D-79B1-12B5DE0FFE26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22282DC-82E4-D164-32E1-52125345A1EE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4937F72-A346-1F24-961C-18AF84A5D065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90E2375-9121-A433-3167-62F921509321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2DE88B1-E90B-68B3-144A-D7DD5C28A75C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C36E960-3495-64F0-3DC7-A6E004286A9D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BE5991F-9175-E191-018A-C77A0CD7CDC5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7630C25-8C7F-B4D3-84E4-8001B12A6A3C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7923F64-EF19-195C-32EE-41531C1B4A32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025F5C5-7E94-36E9-FD6E-1CC0646D8022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E6D39C8-60BE-9278-0477-15911BF04E45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3470755-AE39-3A5C-5502-D942216D8F73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EDC6FC8-F7A3-D470-9CE0-9D76197A1A37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B1A81F8-88AD-A969-1CD1-C477A7365E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D796B6B-2CC7-5502-1930-08E84BCB653C}"/>
              </a:ext>
            </a:extLst>
          </p:cNvPr>
          <p:cNvGrpSpPr/>
          <p:nvPr/>
        </p:nvGrpSpPr>
        <p:grpSpPr>
          <a:xfrm>
            <a:off x="4979657" y="1965837"/>
            <a:ext cx="1167355" cy="1167355"/>
            <a:chOff x="3501961" y="4682038"/>
            <a:chExt cx="1536218" cy="153621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B466D1A-77FE-CA26-27E6-CFD984EDDC4E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22E1CF3-1D0C-EAB3-3752-EE614D67E40C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6C5FB08-826C-5E24-A7B0-97230823817C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BC35B5E-3791-6B02-0304-6418AE864FD2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2651CA5-B6B9-3F63-3DE8-36C4D18CCC61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FDF01FB-C403-7135-6736-5EC6F8C54338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C5950EB-0503-4D27-27D9-0A711CF10DDF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640D131-48A4-464E-F4BA-1757C73DBF9F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E1B486C-53BF-CCF8-169A-B51587355174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7AC9ED8-7FA1-8360-8492-FD07E94B88A9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394B667-8FC4-4803-4C4A-01D16011D669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6971E22-7C77-0A5B-1999-8D5B034113C6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C309EC3-CFCF-0456-390B-EA68F6394F55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ADD1F42-3E5A-719A-8514-00680CCC49D4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F42B23D-6FD5-9000-CFAE-A540DE4E3FA0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CBDD96B0-22FC-C581-9675-E3D32F4EB892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59C827F-D54D-7727-AFC0-D779302BE012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CB76A05-AB67-7D2C-B5BD-F402D8128F1D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91D0371-24FC-F91A-BD04-01F66A2B5B56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76B7946-C5CD-42F3-16DD-19CF20B2BC79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1384642-BC51-B73D-4836-6958CBC79240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42D613F-AEE4-D13B-3FE9-B3B38F0D7959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C959F1C-E8AC-E4D5-9F74-4C9F33CE6BF5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23E2004-BDEC-2B7B-77CD-1EC5C8D7C7FB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F77BF1E-FC21-A58C-D508-DABB20368442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6E7B90D-46F6-E480-5024-8E2FF68A7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6346911-7941-72E9-E158-7417A35D4C21}"/>
              </a:ext>
            </a:extLst>
          </p:cNvPr>
          <p:cNvGrpSpPr/>
          <p:nvPr/>
        </p:nvGrpSpPr>
        <p:grpSpPr>
          <a:xfrm>
            <a:off x="7940062" y="1968576"/>
            <a:ext cx="1175707" cy="1175707"/>
            <a:chOff x="3501961" y="4682038"/>
            <a:chExt cx="1536218" cy="153621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8D5213F-C2D0-054D-0319-A449C8C189F7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76CBC7C-C661-2445-D528-60C57E1020C3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03B78C7-44CB-9544-C557-B5C996A2D37F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8CC468B-FC00-2EAA-05BD-E2FE2C076D50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706C811-7A57-4D2C-039E-1AB56A9023AE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4B118399-ED00-91A1-FDC8-B68A5A0A627E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DC22F45-B384-66FC-016A-5684BBF578C7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EE121CB0-25AC-3C6F-2D0F-DDB03F66F2F9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669A5DF-97D6-632A-FA31-CF547D78CB2D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AA64037-B998-F36C-28CE-436D024EDD68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2957E27-11F5-DD53-0A15-3EC332A3C843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1F149BE-06D6-BE63-E757-23DDF0D1618F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C025361-86EF-6B6E-7A88-B55B9036B438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A56557BD-A75C-778D-9545-41DC393E19E3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60A83BE-8B60-52D3-807D-31A30146DAC6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3C39484-4650-B504-60B2-66337F21429F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C451B5A-230D-5E2F-A9A3-868CBF66DFA9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50BEA54-3DA9-A5AE-6F6F-F565B05CA593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6304F5B-3C63-11EF-F890-4FD5CDF246C0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2A85001-9EEA-9106-2500-272485657BAE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743A74B-C5FE-0D82-5640-DCC29921278B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CA9E526-EB31-1233-638D-2EF2FDCDAD66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6A7393E-337B-41A5-DA08-1E972CA29622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E50B60-2262-F54B-5360-719DDFABB1A2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D958B5E3-E2C3-694F-FA35-ADD0CB6A0CA6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2D54A38-8BAD-6073-A09A-0750D4B3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16CCEF8-638E-BA1F-0519-789BBE14A70F}"/>
              </a:ext>
            </a:extLst>
          </p:cNvPr>
          <p:cNvGrpSpPr/>
          <p:nvPr/>
        </p:nvGrpSpPr>
        <p:grpSpPr>
          <a:xfrm>
            <a:off x="6284107" y="1967900"/>
            <a:ext cx="1163227" cy="1163227"/>
            <a:chOff x="3501961" y="4682038"/>
            <a:chExt cx="1536218" cy="1536218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6F2C177-9565-17E8-7D3C-FC1FBEC17B74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532686-54AB-F07A-65A0-18436AB37AF6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BF98C0A-7DA6-48A3-62C0-D04462720C7F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B8318ED-F857-B96C-88AE-E10223516CE8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D1121DA-B6D1-1B33-AFDD-A36E8DB556FB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E70C17B-02A0-5889-F323-CFC93EA864AC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9EFA0864-28B4-95D2-EF8B-050E4D6473BF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A7F97BB1-627B-EF81-A229-9126C92B68E1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F6EF938-A745-598A-20EB-96428938CC11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7DF1D9B-C8BB-EBDA-E1D6-826DCDF42515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7450EF45-BE16-7CCE-DB06-8067CC51A760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5816D27-3CD0-E8E9-53DE-793D826ED6B1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42474CA2-D775-6510-E624-44FD8B4D30B1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B8933DA-6432-545F-5DDA-967D6C80D897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0CB8206-A6F0-C927-C695-DE395A9EA9F1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E600467-A4F9-4AAA-1156-1854ABFF9E20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F46C6ED-C920-E365-3126-1B685CE18A4A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793A55E-20A4-AA69-A20B-431F87ABD4DB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20C5B9E-5E11-B1D0-759A-57722FFB4A98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8F9F5C04-48B8-052F-E844-2E0DD8045769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BA33BE0C-8E8A-7552-8DA4-71C0944DDA9A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01DACD7-03D1-8273-01CF-8830AC6F47FE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A28E2CA-43A8-2348-3613-82FEB503B090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8C75C0A-A64C-D98A-0E6F-509E0F745EAD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821C0B67-17F9-A06D-D1D1-387D8071D34D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99225392-D8F7-E98A-378C-A08C53E7E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590FD7A3-882E-1772-B759-9502DEBC70C3}"/>
              </a:ext>
            </a:extLst>
          </p:cNvPr>
          <p:cNvSpPr txBox="1"/>
          <p:nvPr/>
        </p:nvSpPr>
        <p:spPr>
          <a:xfrm>
            <a:off x="4720224" y="2294044"/>
            <a:ext cx="215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0AAD86B-3BC2-CB0B-6229-C75FD21461AF}"/>
              </a:ext>
            </a:extLst>
          </p:cNvPr>
          <p:cNvSpPr txBox="1"/>
          <p:nvPr/>
        </p:nvSpPr>
        <p:spPr>
          <a:xfrm>
            <a:off x="6060463" y="2332640"/>
            <a:ext cx="215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53A28AE-F605-883C-6DED-9052C1C75382}"/>
              </a:ext>
            </a:extLst>
          </p:cNvPr>
          <p:cNvSpPr txBox="1"/>
          <p:nvPr/>
        </p:nvSpPr>
        <p:spPr>
          <a:xfrm>
            <a:off x="7402399" y="2392873"/>
            <a:ext cx="663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,……..,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877DAF8-2DF0-16A6-949C-8736799DE21C}"/>
              </a:ext>
            </a:extLst>
          </p:cNvPr>
          <p:cNvGrpSpPr/>
          <p:nvPr/>
        </p:nvGrpSpPr>
        <p:grpSpPr>
          <a:xfrm>
            <a:off x="2038850" y="2724996"/>
            <a:ext cx="1152164" cy="1152164"/>
            <a:chOff x="4279392" y="521208"/>
            <a:chExt cx="1874520" cy="187452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5A75BDF-CC87-DC60-64D9-433303FBA1E5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B1F707E-A25C-358D-9E9A-4981D0B609F5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2EE6A2D-9352-1AC8-BDB9-CB009318FE3D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BD752062-0B71-C508-97AF-C7CD582E8488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E590240-C4B1-628B-A0CF-F7B038B2E208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433D878-BD4A-B219-FDDF-EE645DA9CF9D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C23C16B-76B4-A3EC-4EBE-221A9034474F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1AC8C43-6C09-2327-9212-8FDB31D34CF4}"/>
                </a:ext>
              </a:extLst>
            </p:cNvPr>
            <p:cNvSpPr/>
            <p:nvPr/>
          </p:nvSpPr>
          <p:spPr>
            <a:xfrm>
              <a:off x="4647723" y="896111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88A3B9F-BFA8-A2CE-4611-92E55A190441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A918D13-9C4E-38D7-81E5-DB67FC8F02AB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CE66F9F-E94B-A6BD-7BF1-185A9F5AACD2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A5832FF0-46F6-1131-6523-09735C5F4DAD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D2F003E-E2A3-9853-EB64-CD38C6D96718}"/>
                </a:ext>
              </a:extLst>
            </p:cNvPr>
            <p:cNvSpPr/>
            <p:nvPr/>
          </p:nvSpPr>
          <p:spPr>
            <a:xfrm>
              <a:off x="5026853" y="127550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4F4DCE5-AE54-A248-C027-584E02BB9BEC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AC3F1C6-4851-193A-5013-BDAF512BB0CC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D96B9B1-5596-FAB7-1E21-71E1038288A2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8B103D1-18F4-2BC6-FD22-92153D8ECFBD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9E86A79E-8F27-517A-38BE-886393E60CE1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6F62AB1-BCFB-A323-DA08-059858741A21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20D3C98-927A-43C9-6E95-344BBD609E27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E46B995-53BF-D08B-90D1-4DADB46E2799}"/>
                </a:ext>
              </a:extLst>
            </p:cNvPr>
            <p:cNvSpPr/>
            <p:nvPr/>
          </p:nvSpPr>
          <p:spPr>
            <a:xfrm>
              <a:off x="5022197" y="90270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55533636-FC9E-4583-3FDC-4FB5DC3009AA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D3A607B-E9A4-BB1F-AFF4-20F3F5D715AF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6DA1EBD-7C57-0D94-B3A0-286DAEB05485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07B11A7-BF6B-3976-3C17-F016ACBBBC60}"/>
              </a:ext>
            </a:extLst>
          </p:cNvPr>
          <p:cNvCxnSpPr>
            <a:cxnSpLocks/>
          </p:cNvCxnSpPr>
          <p:nvPr/>
        </p:nvCxnSpPr>
        <p:spPr>
          <a:xfrm flipH="1">
            <a:off x="2595305" y="3306136"/>
            <a:ext cx="25005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55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59EEC-46D9-12E9-1159-6A485CADB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4B09ABBE-AC47-9EEC-6995-19CCB1A2C49E}"/>
              </a:ext>
            </a:extLst>
          </p:cNvPr>
          <p:cNvCxnSpPr/>
          <p:nvPr/>
        </p:nvCxnSpPr>
        <p:spPr>
          <a:xfrm>
            <a:off x="3334871" y="3903441"/>
            <a:ext cx="1438278" cy="399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F368-7669-B838-11B9-C14337294E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Redecoration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FC7C3-1CD3-717E-12E1-0160034B7BAA}"/>
              </a:ext>
            </a:extLst>
          </p:cNvPr>
          <p:cNvGrpSpPr/>
          <p:nvPr/>
        </p:nvGrpSpPr>
        <p:grpSpPr>
          <a:xfrm>
            <a:off x="596233" y="2724996"/>
            <a:ext cx="1152164" cy="1152164"/>
            <a:chOff x="4279392" y="521208"/>
            <a:chExt cx="1874520" cy="18745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94317B-C0A7-CC8A-3E6D-A9EF4C5602B6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92B6E9-EE9C-0FD1-E5D6-7B04DEC11EF7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4E2FEC-1D58-2863-8268-25DBD07A3F1C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429583-9E66-DA3E-2408-D8B1CCFDFE49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F53FD0-0D76-F67F-C492-D8BB2C0471EA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27E0FB-2229-4552-77E9-C62D5A552787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612B4C-F9DC-36F4-8A01-69A88CE92D78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7127F9-BD6A-50F5-557C-A16CE9D4BF76}"/>
                </a:ext>
              </a:extLst>
            </p:cNvPr>
            <p:cNvSpPr/>
            <p:nvPr/>
          </p:nvSpPr>
          <p:spPr>
            <a:xfrm>
              <a:off x="4647723" y="896111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714C4F-0AF0-AC76-AEA8-D8B52480CBB5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3455157-16E6-66A6-D936-3FCDA90BFE45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CDA8BC-7F57-F95F-48F9-3AAC4A9CED2A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CA71DE-02D2-03D8-0342-553694B7A2CC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7D8909-6F7E-2355-21FB-2D8CCE5300C7}"/>
                </a:ext>
              </a:extLst>
            </p:cNvPr>
            <p:cNvSpPr/>
            <p:nvPr/>
          </p:nvSpPr>
          <p:spPr>
            <a:xfrm>
              <a:off x="5404104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5EDB3A-40F7-9EB8-0244-29C7AD9A8E07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FB22D73-F9AE-8BDD-F020-18A5EC23C287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FBC71F-FFED-CEA8-7961-135D33A898DA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A21641-0945-9E14-BB58-643C59C0748B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ACCD50-16AF-D243-EA73-821D43BF9A7D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6BCA92-6E81-7E06-03B3-8DC9137C30D7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EE5977-B11C-D581-6424-94AF82262435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555C2FE-0FBC-7B61-4F11-671ED84176C6}"/>
                </a:ext>
              </a:extLst>
            </p:cNvPr>
            <p:cNvSpPr/>
            <p:nvPr/>
          </p:nvSpPr>
          <p:spPr>
            <a:xfrm>
              <a:off x="5022197" y="90270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C5383CA-4D05-260D-1E0B-41571C0A2890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D799A6-A320-3B08-9F29-185F3CDDAE2C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AE2ABA-3E81-8E55-9E0C-3AC4EBE2FE86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49BBA4F-E096-E0FF-B1B2-A219689FE8B8}"/>
              </a:ext>
            </a:extLst>
          </p:cNvPr>
          <p:cNvSpPr txBox="1"/>
          <p:nvPr/>
        </p:nvSpPr>
        <p:spPr>
          <a:xfrm>
            <a:off x="661258" y="3903441"/>
            <a:ext cx="103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State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7DAA85-1B87-B7E6-48D6-21510A88382A}"/>
              </a:ext>
            </a:extLst>
          </p:cNvPr>
          <p:cNvSpPr txBox="1"/>
          <p:nvPr/>
        </p:nvSpPr>
        <p:spPr>
          <a:xfrm>
            <a:off x="2177608" y="3903441"/>
            <a:ext cx="945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Final State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BA48EA2A-5E26-5FB5-D80B-FD23ADD1CD69}"/>
              </a:ext>
            </a:extLst>
          </p:cNvPr>
          <p:cNvSpPr/>
          <p:nvPr/>
        </p:nvSpPr>
        <p:spPr>
          <a:xfrm>
            <a:off x="1196423" y="1863950"/>
            <a:ext cx="1443731" cy="646460"/>
          </a:xfrm>
          <a:custGeom>
            <a:avLst/>
            <a:gdLst>
              <a:gd name="connsiteX0" fmla="*/ 0 w 6965245"/>
              <a:gd name="connsiteY0" fmla="*/ 1315219 h 1360375"/>
              <a:gd name="connsiteX1" fmla="*/ 3256845 w 6965245"/>
              <a:gd name="connsiteY1" fmla="*/ 63 h 1360375"/>
              <a:gd name="connsiteX2" fmla="*/ 6965245 w 6965245"/>
              <a:gd name="connsiteY2" fmla="*/ 1360375 h 13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5245" h="1360375">
                <a:moveTo>
                  <a:pt x="0" y="1315219"/>
                </a:moveTo>
                <a:cubicBezTo>
                  <a:pt x="1047985" y="653878"/>
                  <a:pt x="2095971" y="-7463"/>
                  <a:pt x="3256845" y="63"/>
                </a:cubicBezTo>
                <a:cubicBezTo>
                  <a:pt x="4417719" y="7589"/>
                  <a:pt x="6445956" y="1242782"/>
                  <a:pt x="6965245" y="1360375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90A223-5842-A4FC-4709-36BE97B7DD60}"/>
              </a:ext>
            </a:extLst>
          </p:cNvPr>
          <p:cNvSpPr/>
          <p:nvPr/>
        </p:nvSpPr>
        <p:spPr>
          <a:xfrm>
            <a:off x="1063313" y="2364445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978D482-420B-DDB1-26D4-65208CB3AD44}"/>
              </a:ext>
            </a:extLst>
          </p:cNvPr>
          <p:cNvSpPr/>
          <p:nvPr/>
        </p:nvSpPr>
        <p:spPr>
          <a:xfrm>
            <a:off x="2473880" y="2348440"/>
            <a:ext cx="230433" cy="2304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6DC4B3-4694-9CDB-331B-61A555E6302C}"/>
              </a:ext>
            </a:extLst>
          </p:cNvPr>
          <p:cNvSpPr txBox="1"/>
          <p:nvPr/>
        </p:nvSpPr>
        <p:spPr>
          <a:xfrm>
            <a:off x="577119" y="1329881"/>
            <a:ext cx="268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Given an initial </a:t>
            </a:r>
            <a:r>
              <a:rPr lang="en-US" b="1" dirty="0">
                <a:solidFill>
                  <a:srgbClr val="00B050"/>
                </a:solidFill>
              </a:rPr>
              <a:t>Transition: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6F97F7-F808-8A2A-C5E2-E4F44F805619}"/>
              </a:ext>
            </a:extLst>
          </p:cNvPr>
          <p:cNvCxnSpPr>
            <a:cxnSpLocks/>
          </p:cNvCxnSpPr>
          <p:nvPr/>
        </p:nvCxnSpPr>
        <p:spPr>
          <a:xfrm flipH="1">
            <a:off x="1152688" y="3306136"/>
            <a:ext cx="25005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2940364-DDC3-371D-DC80-4DD63C9AE027}"/>
              </a:ext>
            </a:extLst>
          </p:cNvPr>
          <p:cNvSpPr txBox="1"/>
          <p:nvPr/>
        </p:nvSpPr>
        <p:spPr>
          <a:xfrm>
            <a:off x="3820288" y="775883"/>
            <a:ext cx="511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a user-provided concentration of species and number of decorations we can redecorate the transition and calculate the energy barrier.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F1ABB51-CFCB-56B9-867E-17866FAD4882}"/>
              </a:ext>
            </a:extLst>
          </p:cNvPr>
          <p:cNvGrpSpPr/>
          <p:nvPr/>
        </p:nvGrpSpPr>
        <p:grpSpPr>
          <a:xfrm>
            <a:off x="3630741" y="1965837"/>
            <a:ext cx="1152163" cy="1152163"/>
            <a:chOff x="3501961" y="4682038"/>
            <a:chExt cx="1536218" cy="153621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204B526-3913-8BD9-5189-9CD418CC51C7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CA8441F-981D-A723-839A-39BD03628543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698894B-C920-C2B5-B70F-50EFCCE6BBD5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BF993BA-9244-8486-EEE1-3A4212479AAA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FBD3970-95D3-7600-4563-E65BCCC55C17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CC2F168-7A52-C2C3-75E7-9EA4A248B07B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A9B0031-ED52-8925-300D-34BD519BFE28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B06485-385F-0204-B3AB-22B5DDF8B0AE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6E3628A-9785-DFB7-723B-CDF054BE26B6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5DF1CB8-AD8D-94F6-65D9-490721D5F645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FEA1AC-2989-5351-8F8E-BF5795BDFDE1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6879568-1B26-00EB-3D1A-74A07E7B4A0D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A71233-EE02-8776-99F2-A1EE2087EE84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A180E5-BDE4-16E7-A6F2-0B95E8BAA461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36462B5-5583-B5B8-6286-1B90EF73A64D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74F019B-3346-9034-61B3-5274039AC4DA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2F609AA-1521-8F74-AC41-29D7B0C4065E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5CFCDB7-58C7-1AC3-15ED-505FFA117E47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0A1FA98-84CB-02E5-5C13-2722870305BB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2CACC4E-050F-57FD-2CE0-CF03E3E8EC43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FD94EF5-47BB-69DA-8D18-6BB35FF302F1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A69EB44-5E6A-8E0A-4DAC-090E494E3D24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ACF6983-7476-D568-BB7F-B9E65191BA48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CABA2DC-E864-CBEE-5B7F-DE932FABD56F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9AA8095-7D12-6526-2465-BC54725C3707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F78C54-7E73-209B-2325-182BD08E7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AFAD79E-F047-136A-4A6C-AD7280A5D45E}"/>
              </a:ext>
            </a:extLst>
          </p:cNvPr>
          <p:cNvGrpSpPr/>
          <p:nvPr/>
        </p:nvGrpSpPr>
        <p:grpSpPr>
          <a:xfrm>
            <a:off x="4979657" y="1965837"/>
            <a:ext cx="1167355" cy="1167355"/>
            <a:chOff x="3501961" y="4682038"/>
            <a:chExt cx="1536218" cy="153621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45EED39-D6F4-92AD-9D21-37A9CBBB7FAC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ED3C719-18BE-C5CC-E839-16F7E506B784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D29873E-C4C7-AF80-F233-E8B9122D3E33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5006DCC-03A1-0A95-55E7-B40030848C66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BD3CBED-32D7-85D6-9965-3B272E27DC19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0CE7381-D365-548F-704E-FE4CBF576079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80BCF43-9E62-E27A-0EA6-A32EA3907633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71A799A-FFA2-5DBA-4759-585EF64E2571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3B9CDC-D5B5-8C20-CAAC-52310FE81DE1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083FD5F-0DB2-F7E7-E689-AA3F88DE0C55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488C94F-330B-835C-6FAD-88EF4B6A1481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33D7AF8-2648-F2A5-07F8-99DB02DC99C2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58135-8DD1-FE8D-C48A-32EA74B9B668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76224E2-D8D9-D360-A3D1-1DE2C36AF61C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7FA1EB7-D981-F241-314F-E8BFAB2D9574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6A35C02-9BA0-CB73-0795-2B43B70AE30F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87307BB-04C3-CBB7-A63F-4B2E135C5E92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AFA77FF-BAB8-D4E9-B4A8-D97D76EC2F1B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920518A-6817-75E7-E814-4BF7D3DDCA69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67A792B-56A2-28C1-FA77-BCAC671DA773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4BCF98C-81F5-EB58-6FA5-7AD9389F0902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D2341FA-C002-67C7-9842-7B160F850E49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E71430D-D9CA-595A-4228-CC26EFCE5555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EFEA93A-6499-5568-26F7-D2E94B92E8C7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F7C3FE0-3754-21BF-4260-2D0301D469F2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9B77061-25DD-06B8-4571-687D543FF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64D749A-784E-56E7-A8E1-FDBE0EE5A13E}"/>
              </a:ext>
            </a:extLst>
          </p:cNvPr>
          <p:cNvGrpSpPr/>
          <p:nvPr/>
        </p:nvGrpSpPr>
        <p:grpSpPr>
          <a:xfrm>
            <a:off x="7940062" y="1968576"/>
            <a:ext cx="1175707" cy="1175707"/>
            <a:chOff x="3501961" y="4682038"/>
            <a:chExt cx="1536218" cy="153621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AA3729D-A792-3608-11D2-5CAAC0514FDA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DD5B07CF-E4D3-CB31-8BA2-D09E6F940016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4F89E89-C412-F193-75A3-2B3193CB06A7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B504B97-9ACB-471F-B12E-517A7ED552D4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FFAA5B0-5785-4334-1457-7DA231AAC296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E4A1FCA-77DD-F07D-9F39-2861CD4C4D7D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A2046B1-BF08-0EC2-C1BB-237B5E7C8BCE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6A08533-D55B-7787-970C-E5FEFBCE313C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4C0F6B4-DB0B-0FF3-4083-0B17BB7725C9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45345C1-95B2-18F6-C143-B539E9B2A8C4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FFEBFA8-2BF2-FC69-2169-4C44465594FD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A78874F-D979-F563-E248-592E6E8299F9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B343310-BAA8-8B15-B539-21EE27CD8E64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4B39A01-4B9A-CF77-C9FF-FB766AD3734F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7C9A678-DBC9-AEA7-4B91-C597E67EB2FA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1F61768-592A-F7BD-AAC4-9FB671B4E809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E292C83-33A6-B299-FC7F-25F117801583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B036D23-D994-6AC0-4207-681B29A982FF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01D55BE-7AFE-61B6-A495-2B1253570DD4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6FC0800-CE87-B492-8F0E-5663149F6A35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E5ADF67-3794-93A0-F9B6-8E9031258371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A45AFE3-7077-19CE-63AC-2AA5F17C65AB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4927722-FF52-F913-251D-67D745CFE252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59E98AA-A700-8876-FD1A-DA61CA9477E8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5A4D4A2-8518-3CC5-8942-F89E4A2A4DE8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F66B1E-4CB4-DC68-4F8E-037F2D13E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1104021-1307-DA1E-E358-05E4E038FD65}"/>
              </a:ext>
            </a:extLst>
          </p:cNvPr>
          <p:cNvGrpSpPr/>
          <p:nvPr/>
        </p:nvGrpSpPr>
        <p:grpSpPr>
          <a:xfrm>
            <a:off x="6284107" y="1967900"/>
            <a:ext cx="1163227" cy="1163227"/>
            <a:chOff x="3501961" y="4682038"/>
            <a:chExt cx="1536218" cy="1536218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C84BCC5-E291-64DD-A250-1A069B67BA9E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DDBBB53-C9F2-C69F-158A-7A47D84C2B13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DAC66AF-7C55-1BD0-7CA6-C53A2EA8BA5E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8F2BEE4F-FFA1-9C41-D376-1E05CC2C4C75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A786992-9B0E-4EE0-A822-714A792BD359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93FAB32-2487-A54D-84BA-350B89425E7C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AF452CD-4EAC-AFFB-A2DD-E1FAA0AC22D8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D93CB02-BF1B-C47C-0CD6-DF7E0CEBFD86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D3A0941B-BDE2-B441-E9A5-A61D00BE7772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8FCF5B6-60A5-6E02-8E38-06849601C423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72F1632F-B9B0-09C7-BD6E-B48A7361221F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F1508D6-622B-68FC-6FCC-38251268C516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48F8FF28-F572-A447-4D03-E51074C66516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E13EC6A-29FF-52A7-7008-D5993D2F3F50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3A46B34-ECEF-00A2-2DB6-9C5A7B39C2DA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786F94B-05BA-731A-2694-9639A9D9B70B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3FA4639C-31CB-9E95-9F7D-1179E49139F3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4AF87CD6-0559-7056-1773-752EA00AB044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8A4B235-53DE-497F-4D49-483F8360763F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723B196-413C-7796-2FB4-C7FB750680EE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9C34DBD-E6DD-8517-F988-5A3E203EF7A6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686A5B42-9167-CC8F-5B89-176A63A2D909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C274F34-8701-FF1A-596B-D7D7E12F6DB0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1DA3EC1-735B-B859-2F2D-D77AFBFEAD38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A074A13-7D1C-4A1D-7200-B6389C994F66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0D80489-293F-53E2-5DA6-327CAD4F4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8017B4DE-FC8A-BAB8-E9F4-4FB51E432CB6}"/>
              </a:ext>
            </a:extLst>
          </p:cNvPr>
          <p:cNvSpPr txBox="1"/>
          <p:nvPr/>
        </p:nvSpPr>
        <p:spPr>
          <a:xfrm>
            <a:off x="4720224" y="2294044"/>
            <a:ext cx="215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0B35A4-790A-6DD2-D254-132B8031A0EB}"/>
              </a:ext>
            </a:extLst>
          </p:cNvPr>
          <p:cNvSpPr txBox="1"/>
          <p:nvPr/>
        </p:nvSpPr>
        <p:spPr>
          <a:xfrm>
            <a:off x="6060463" y="2332640"/>
            <a:ext cx="215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7A24C60-644E-6398-BD20-0DB83421F93C}"/>
              </a:ext>
            </a:extLst>
          </p:cNvPr>
          <p:cNvSpPr txBox="1"/>
          <p:nvPr/>
        </p:nvSpPr>
        <p:spPr>
          <a:xfrm>
            <a:off x="7402399" y="2392873"/>
            <a:ext cx="663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,……..,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DC23DB3-2915-8B2B-185E-EE91A14AD8EC}"/>
              </a:ext>
            </a:extLst>
          </p:cNvPr>
          <p:cNvGrpSpPr/>
          <p:nvPr/>
        </p:nvGrpSpPr>
        <p:grpSpPr>
          <a:xfrm>
            <a:off x="2038850" y="2724996"/>
            <a:ext cx="1152164" cy="1152164"/>
            <a:chOff x="4279392" y="521208"/>
            <a:chExt cx="1874520" cy="187452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7499129-0E2B-67B6-34B1-8D6BA3C3F387}"/>
                </a:ext>
              </a:extLst>
            </p:cNvPr>
            <p:cNvSpPr/>
            <p:nvPr/>
          </p:nvSpPr>
          <p:spPr>
            <a:xfrm>
              <a:off x="4279392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4339552-A22B-AA41-51F0-9DC3169C5D7C}"/>
                </a:ext>
              </a:extLst>
            </p:cNvPr>
            <p:cNvSpPr/>
            <p:nvPr/>
          </p:nvSpPr>
          <p:spPr>
            <a:xfrm>
              <a:off x="4654296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4DD60D21-6588-6684-ADEB-673A52E61B7C}"/>
                </a:ext>
              </a:extLst>
            </p:cNvPr>
            <p:cNvSpPr/>
            <p:nvPr/>
          </p:nvSpPr>
          <p:spPr>
            <a:xfrm>
              <a:off x="5029200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87BA5BB-0382-1A90-3BCF-05C497C12353}"/>
                </a:ext>
              </a:extLst>
            </p:cNvPr>
            <p:cNvSpPr/>
            <p:nvPr/>
          </p:nvSpPr>
          <p:spPr>
            <a:xfrm>
              <a:off x="5404104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BC16FDC-A32C-48F2-97B9-98D076C8B400}"/>
                </a:ext>
              </a:extLst>
            </p:cNvPr>
            <p:cNvSpPr/>
            <p:nvPr/>
          </p:nvSpPr>
          <p:spPr>
            <a:xfrm>
              <a:off x="5779008" y="521208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D744063-CA81-148C-2C85-1636F56C0B90}"/>
                </a:ext>
              </a:extLst>
            </p:cNvPr>
            <p:cNvSpPr/>
            <p:nvPr/>
          </p:nvSpPr>
          <p:spPr>
            <a:xfrm>
              <a:off x="4279392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7303FBE-ACAE-59F9-E9AF-D223D8D69D0A}"/>
                </a:ext>
              </a:extLst>
            </p:cNvPr>
            <p:cNvSpPr/>
            <p:nvPr/>
          </p:nvSpPr>
          <p:spPr>
            <a:xfrm>
              <a:off x="4651010" y="202082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92EA163-FF81-D1E9-2E0C-A7B2E0AF1177}"/>
                </a:ext>
              </a:extLst>
            </p:cNvPr>
            <p:cNvSpPr/>
            <p:nvPr/>
          </p:nvSpPr>
          <p:spPr>
            <a:xfrm>
              <a:off x="4647723" y="896111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84DCA7F-3293-D94B-2B71-37811BF6E1EF}"/>
                </a:ext>
              </a:extLst>
            </p:cNvPr>
            <p:cNvSpPr/>
            <p:nvPr/>
          </p:nvSpPr>
          <p:spPr>
            <a:xfrm>
              <a:off x="5404104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C6A647F-3A77-5BC8-530D-4F7A4352302D}"/>
                </a:ext>
              </a:extLst>
            </p:cNvPr>
            <p:cNvSpPr/>
            <p:nvPr/>
          </p:nvSpPr>
          <p:spPr>
            <a:xfrm>
              <a:off x="5779008" y="896112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237AA8F-DA2A-DCE8-6CD8-C206F039A948}"/>
                </a:ext>
              </a:extLst>
            </p:cNvPr>
            <p:cNvSpPr/>
            <p:nvPr/>
          </p:nvSpPr>
          <p:spPr>
            <a:xfrm>
              <a:off x="4279392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FB04329-47A3-0E72-B3F9-E07C240D82CB}"/>
                </a:ext>
              </a:extLst>
            </p:cNvPr>
            <p:cNvSpPr/>
            <p:nvPr/>
          </p:nvSpPr>
          <p:spPr>
            <a:xfrm>
              <a:off x="4654296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DCF6A28-4B48-C5BD-EA92-A61277DDAEB8}"/>
                </a:ext>
              </a:extLst>
            </p:cNvPr>
            <p:cNvSpPr/>
            <p:nvPr/>
          </p:nvSpPr>
          <p:spPr>
            <a:xfrm>
              <a:off x="5026853" y="127550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D7A047B3-F34A-4E2B-3AE0-3D9B7B228EFB}"/>
                </a:ext>
              </a:extLst>
            </p:cNvPr>
            <p:cNvSpPr/>
            <p:nvPr/>
          </p:nvSpPr>
          <p:spPr>
            <a:xfrm>
              <a:off x="5779008" y="1271016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B1DAE1D-A83A-FDDD-67AA-D8C8A2CF35E1}"/>
                </a:ext>
              </a:extLst>
            </p:cNvPr>
            <p:cNvSpPr/>
            <p:nvPr/>
          </p:nvSpPr>
          <p:spPr>
            <a:xfrm>
              <a:off x="4279392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85FFB7E-24C5-5726-7642-D37B15719B4E}"/>
                </a:ext>
              </a:extLst>
            </p:cNvPr>
            <p:cNvSpPr/>
            <p:nvPr/>
          </p:nvSpPr>
          <p:spPr>
            <a:xfrm>
              <a:off x="4654296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CD74C2B-D9C7-106A-62EA-25936A20C17F}"/>
                </a:ext>
              </a:extLst>
            </p:cNvPr>
            <p:cNvSpPr/>
            <p:nvPr/>
          </p:nvSpPr>
          <p:spPr>
            <a:xfrm>
              <a:off x="5029200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D054E03-9C92-8F7F-C1E9-340B401DCE1B}"/>
                </a:ext>
              </a:extLst>
            </p:cNvPr>
            <p:cNvSpPr/>
            <p:nvPr/>
          </p:nvSpPr>
          <p:spPr>
            <a:xfrm>
              <a:off x="5404104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143730A1-10D2-7A3B-4BFC-4CCCA4D39E0F}"/>
                </a:ext>
              </a:extLst>
            </p:cNvPr>
            <p:cNvSpPr/>
            <p:nvPr/>
          </p:nvSpPr>
          <p:spPr>
            <a:xfrm>
              <a:off x="5779008" y="1645920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521C174-60BC-55DE-2EFA-C980F8B3D93B}"/>
                </a:ext>
              </a:extLst>
            </p:cNvPr>
            <p:cNvSpPr/>
            <p:nvPr/>
          </p:nvSpPr>
          <p:spPr>
            <a:xfrm>
              <a:off x="4279392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4ECCA26-81DB-0F08-E138-82EC7D59AA16}"/>
                </a:ext>
              </a:extLst>
            </p:cNvPr>
            <p:cNvSpPr/>
            <p:nvPr/>
          </p:nvSpPr>
          <p:spPr>
            <a:xfrm>
              <a:off x="5022197" y="902705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6FA6DFA-54CE-ED51-A57C-89FEA4CEEF7C}"/>
                </a:ext>
              </a:extLst>
            </p:cNvPr>
            <p:cNvSpPr/>
            <p:nvPr/>
          </p:nvSpPr>
          <p:spPr>
            <a:xfrm>
              <a:off x="5029200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3703100-47E8-1D48-CC10-99DD73C6EFE8}"/>
                </a:ext>
              </a:extLst>
            </p:cNvPr>
            <p:cNvSpPr/>
            <p:nvPr/>
          </p:nvSpPr>
          <p:spPr>
            <a:xfrm>
              <a:off x="5404104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494CD89-CEC6-D292-0F82-23BD053353D5}"/>
                </a:ext>
              </a:extLst>
            </p:cNvPr>
            <p:cNvSpPr/>
            <p:nvPr/>
          </p:nvSpPr>
          <p:spPr>
            <a:xfrm>
              <a:off x="5779008" y="2020824"/>
              <a:ext cx="374904" cy="374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2F1CBF2-F9DA-D125-D54B-F5BE42F2BE0E}"/>
              </a:ext>
            </a:extLst>
          </p:cNvPr>
          <p:cNvCxnSpPr>
            <a:cxnSpLocks/>
          </p:cNvCxnSpPr>
          <p:nvPr/>
        </p:nvCxnSpPr>
        <p:spPr>
          <a:xfrm flipH="1">
            <a:off x="2595305" y="3306136"/>
            <a:ext cx="25005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487BFBA-C717-DC3B-5C44-88AF63C7B52E}"/>
              </a:ext>
            </a:extLst>
          </p:cNvPr>
          <p:cNvCxnSpPr/>
          <p:nvPr/>
        </p:nvCxnSpPr>
        <p:spPr>
          <a:xfrm>
            <a:off x="4552471" y="3349443"/>
            <a:ext cx="0" cy="1359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F6D4974-E436-8A9F-17EB-DB90EA219151}"/>
              </a:ext>
            </a:extLst>
          </p:cNvPr>
          <p:cNvCxnSpPr>
            <a:cxnSpLocks/>
          </p:cNvCxnSpPr>
          <p:nvPr/>
        </p:nvCxnSpPr>
        <p:spPr>
          <a:xfrm flipH="1">
            <a:off x="4552471" y="4708471"/>
            <a:ext cx="1951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DDD003CD-3E25-A0EB-A9A2-F6F07506839C}"/>
              </a:ext>
            </a:extLst>
          </p:cNvPr>
          <p:cNvSpPr txBox="1"/>
          <p:nvPr/>
        </p:nvSpPr>
        <p:spPr>
          <a:xfrm>
            <a:off x="4498298" y="4881147"/>
            <a:ext cx="198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Concentration of ‘Green’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AC8701F-982C-9EF0-06A9-C27BB327865B}"/>
              </a:ext>
            </a:extLst>
          </p:cNvPr>
          <p:cNvSpPr txBox="1"/>
          <p:nvPr/>
        </p:nvSpPr>
        <p:spPr>
          <a:xfrm rot="16200000">
            <a:off x="3726979" y="3829286"/>
            <a:ext cx="126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Energy Barrier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5C1B239-FD97-97F9-1004-973B28F7722D}"/>
              </a:ext>
            </a:extLst>
          </p:cNvPr>
          <p:cNvSpPr txBox="1"/>
          <p:nvPr/>
        </p:nvSpPr>
        <p:spPr>
          <a:xfrm>
            <a:off x="4720224" y="468630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F64A289-7FA8-318D-7D9E-FFCADA2DF5C1}"/>
              </a:ext>
            </a:extLst>
          </p:cNvPr>
          <p:cNvSpPr txBox="1"/>
          <p:nvPr/>
        </p:nvSpPr>
        <p:spPr>
          <a:xfrm>
            <a:off x="5674296" y="468630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0.5</a:t>
            </a:r>
          </a:p>
        </p:txBody>
      </p:sp>
      <p:sp>
        <p:nvSpPr>
          <p:cNvPr id="222" name="Cross 221">
            <a:extLst>
              <a:ext uri="{FF2B5EF4-FFF2-40B4-BE49-F238E27FC236}">
                <a16:creationId xmlns:a16="http://schemas.microsoft.com/office/drawing/2014/main" id="{5577295A-366D-4814-70C5-E825F3D9D52F}"/>
              </a:ext>
            </a:extLst>
          </p:cNvPr>
          <p:cNvSpPr/>
          <p:nvPr/>
        </p:nvSpPr>
        <p:spPr>
          <a:xfrm rot="2691161">
            <a:off x="4810984" y="4214558"/>
            <a:ext cx="182683" cy="182683"/>
          </a:xfrm>
          <a:prstGeom prst="plus">
            <a:avLst>
              <a:gd name="adj" fmla="val 328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AE06406-754D-158B-310A-27C442C5B93A}"/>
              </a:ext>
            </a:extLst>
          </p:cNvPr>
          <p:cNvCxnSpPr/>
          <p:nvPr/>
        </p:nvCxnSpPr>
        <p:spPr>
          <a:xfrm>
            <a:off x="5853912" y="3564846"/>
            <a:ext cx="0" cy="3916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>
            <a:extLst>
              <a:ext uri="{FF2B5EF4-FFF2-40B4-BE49-F238E27FC236}">
                <a16:creationId xmlns:a16="http://schemas.microsoft.com/office/drawing/2014/main" id="{09385DCF-1F13-15A5-3AB5-5BDC5D920CAB}"/>
              </a:ext>
            </a:extLst>
          </p:cNvPr>
          <p:cNvSpPr/>
          <p:nvPr/>
        </p:nvSpPr>
        <p:spPr>
          <a:xfrm>
            <a:off x="5796805" y="3694553"/>
            <a:ext cx="121797" cy="1217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C835ED5-697F-F36E-2A26-83FC3AAF8593}"/>
              </a:ext>
            </a:extLst>
          </p:cNvPr>
          <p:cNvCxnSpPr>
            <a:cxnSpLocks/>
          </p:cNvCxnSpPr>
          <p:nvPr/>
        </p:nvCxnSpPr>
        <p:spPr>
          <a:xfrm>
            <a:off x="5821698" y="3564846"/>
            <a:ext cx="644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C654C7E-C05C-C3C4-22AF-DD74BCD97501}"/>
              </a:ext>
            </a:extLst>
          </p:cNvPr>
          <p:cNvCxnSpPr>
            <a:cxnSpLocks/>
          </p:cNvCxnSpPr>
          <p:nvPr/>
        </p:nvCxnSpPr>
        <p:spPr>
          <a:xfrm>
            <a:off x="5824873" y="3956461"/>
            <a:ext cx="644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EE9E326C-A77E-DCCA-1859-FE9A8A687C64}"/>
              </a:ext>
            </a:extLst>
          </p:cNvPr>
          <p:cNvSpPr/>
          <p:nvPr/>
        </p:nvSpPr>
        <p:spPr>
          <a:xfrm rot="5400000" flipV="1">
            <a:off x="6163246" y="547510"/>
            <a:ext cx="391612" cy="5567228"/>
          </a:xfrm>
          <a:prstGeom prst="rightBrace">
            <a:avLst>
              <a:gd name="adj1" fmla="val 8333"/>
              <a:gd name="adj2" fmla="val 409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2C788-6293-F03F-4BC1-A3FF2851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8769D83-B3FB-CA9B-C965-6DA6BFCC9C2D}"/>
              </a:ext>
            </a:extLst>
          </p:cNvPr>
          <p:cNvSpPr txBox="1">
            <a:spLocks/>
          </p:cNvSpPr>
          <p:nvPr/>
        </p:nvSpPr>
        <p:spPr>
          <a:xfrm>
            <a:off x="457199" y="457200"/>
            <a:ext cx="8577619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State Space in ‘Simple’ Materials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B2BCAA-4AAD-C4D3-EC19-7CA332784267}"/>
              </a:ext>
            </a:extLst>
          </p:cNvPr>
          <p:cNvSpPr txBox="1"/>
          <p:nvPr/>
        </p:nvSpPr>
        <p:spPr>
          <a:xfrm>
            <a:off x="758813" y="976634"/>
            <a:ext cx="712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a ‘Simple’ material – vacancy defect transport is </a:t>
            </a:r>
            <a:r>
              <a:rPr lang="en-US" b="1" i="1" dirty="0"/>
              <a:t>fully </a:t>
            </a:r>
            <a:r>
              <a:rPr lang="en-US" b="1" dirty="0"/>
              <a:t>characterized by </a:t>
            </a:r>
          </a:p>
          <a:p>
            <a:r>
              <a:rPr lang="en-US" b="1" dirty="0"/>
              <a:t>1 unique state and 1 unique transition.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9990F6-CA14-FE6C-14C8-9FACE50F1D07}"/>
              </a:ext>
            </a:extLst>
          </p:cNvPr>
          <p:cNvGrpSpPr/>
          <p:nvPr/>
        </p:nvGrpSpPr>
        <p:grpSpPr>
          <a:xfrm>
            <a:off x="758813" y="2011383"/>
            <a:ext cx="2148548" cy="2155483"/>
            <a:chOff x="580532" y="1561165"/>
            <a:chExt cx="2148548" cy="21554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F72C9CE-638F-5388-1E41-A29F6222C85D}"/>
                </a:ext>
              </a:extLst>
            </p:cNvPr>
            <p:cNvGrpSpPr/>
            <p:nvPr/>
          </p:nvGrpSpPr>
          <p:grpSpPr>
            <a:xfrm>
              <a:off x="580532" y="1561165"/>
              <a:ext cx="2148548" cy="2155483"/>
              <a:chOff x="7157946" y="161372"/>
              <a:chExt cx="1152165" cy="1155884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BF8EFED-134E-DBEA-4694-D3EDB56C2D57}"/>
                  </a:ext>
                </a:extLst>
              </p:cNvPr>
              <p:cNvGrpSpPr/>
              <p:nvPr/>
            </p:nvGrpSpPr>
            <p:grpSpPr>
              <a:xfrm>
                <a:off x="7157946" y="161372"/>
                <a:ext cx="1152164" cy="1155884"/>
                <a:chOff x="4279392" y="521208"/>
                <a:chExt cx="1874520" cy="1880573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6296518-AAE2-86EF-7DD9-CA7C53B478EA}"/>
                    </a:ext>
                  </a:extLst>
                </p:cNvPr>
                <p:cNvSpPr/>
                <p:nvPr/>
              </p:nvSpPr>
              <p:spPr>
                <a:xfrm>
                  <a:off x="4279392" y="527261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918117FF-FB55-6AF6-7AC1-4A08862B2D8D}"/>
                    </a:ext>
                  </a:extLst>
                </p:cNvPr>
                <p:cNvSpPr/>
                <p:nvPr/>
              </p:nvSpPr>
              <p:spPr>
                <a:xfrm>
                  <a:off x="4654296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AEFBCE00-5E79-4A7C-89CD-8D9269F134A9}"/>
                    </a:ext>
                  </a:extLst>
                </p:cNvPr>
                <p:cNvSpPr/>
                <p:nvPr/>
              </p:nvSpPr>
              <p:spPr>
                <a:xfrm>
                  <a:off x="5029200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A886150E-8E40-990D-1966-51D6976439B0}"/>
                    </a:ext>
                  </a:extLst>
                </p:cNvPr>
                <p:cNvSpPr/>
                <p:nvPr/>
              </p:nvSpPr>
              <p:spPr>
                <a:xfrm>
                  <a:off x="5404104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2F542D42-158A-47B8-77B7-82886ACF68FE}"/>
                    </a:ext>
                  </a:extLst>
                </p:cNvPr>
                <p:cNvSpPr/>
                <p:nvPr/>
              </p:nvSpPr>
              <p:spPr>
                <a:xfrm>
                  <a:off x="5779008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4265B69-E45E-9A89-6871-61FAD21AB98A}"/>
                    </a:ext>
                  </a:extLst>
                </p:cNvPr>
                <p:cNvSpPr/>
                <p:nvPr/>
              </p:nvSpPr>
              <p:spPr>
                <a:xfrm>
                  <a:off x="4279392" y="902165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1209CF8-24AB-41A5-279A-1DF426378C20}"/>
                    </a:ext>
                  </a:extLst>
                </p:cNvPr>
                <p:cNvSpPr/>
                <p:nvPr/>
              </p:nvSpPr>
              <p:spPr>
                <a:xfrm>
                  <a:off x="4654296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0B71778C-4383-C952-B460-455000936C77}"/>
                    </a:ext>
                  </a:extLst>
                </p:cNvPr>
                <p:cNvSpPr/>
                <p:nvPr/>
              </p:nvSpPr>
              <p:spPr>
                <a:xfrm>
                  <a:off x="5029200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EA464A6-833B-527D-3E6D-4ED215A658C2}"/>
                    </a:ext>
                  </a:extLst>
                </p:cNvPr>
                <p:cNvSpPr/>
                <p:nvPr/>
              </p:nvSpPr>
              <p:spPr>
                <a:xfrm>
                  <a:off x="5404104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9FF622CB-2F10-33B0-1FEF-E17738F320F5}"/>
                    </a:ext>
                  </a:extLst>
                </p:cNvPr>
                <p:cNvSpPr/>
                <p:nvPr/>
              </p:nvSpPr>
              <p:spPr>
                <a:xfrm>
                  <a:off x="4279392" y="1277069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C1DF88D-5A14-0919-1F67-DB2C30D4F205}"/>
                    </a:ext>
                  </a:extLst>
                </p:cNvPr>
                <p:cNvSpPr/>
                <p:nvPr/>
              </p:nvSpPr>
              <p:spPr>
                <a:xfrm>
                  <a:off x="4654296" y="1271016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2096E00-E98B-46DE-81F0-C89354392215}"/>
                    </a:ext>
                  </a:extLst>
                </p:cNvPr>
                <p:cNvSpPr/>
                <p:nvPr/>
              </p:nvSpPr>
              <p:spPr>
                <a:xfrm>
                  <a:off x="4279392" y="1651973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2D76C3C-308B-A28B-A320-85832604204A}"/>
                    </a:ext>
                  </a:extLst>
                </p:cNvPr>
                <p:cNvSpPr/>
                <p:nvPr/>
              </p:nvSpPr>
              <p:spPr>
                <a:xfrm>
                  <a:off x="4654296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EBCDB56-BFE4-8EC2-7BB8-D3B4E30CF45A}"/>
                    </a:ext>
                  </a:extLst>
                </p:cNvPr>
                <p:cNvSpPr/>
                <p:nvPr/>
              </p:nvSpPr>
              <p:spPr>
                <a:xfrm>
                  <a:off x="5029200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0303156-894C-CFC1-389F-C9C5018DAFD3}"/>
                    </a:ext>
                  </a:extLst>
                </p:cNvPr>
                <p:cNvSpPr/>
                <p:nvPr/>
              </p:nvSpPr>
              <p:spPr>
                <a:xfrm>
                  <a:off x="5404104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154D064-43E4-1F99-D0EB-2784EE834FAC}"/>
                    </a:ext>
                  </a:extLst>
                </p:cNvPr>
                <p:cNvSpPr/>
                <p:nvPr/>
              </p:nvSpPr>
              <p:spPr>
                <a:xfrm>
                  <a:off x="4279392" y="2026877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2FDBBA5-DF74-B7E0-9BCF-63F591787A5F}"/>
                    </a:ext>
                  </a:extLst>
                </p:cNvPr>
                <p:cNvSpPr/>
                <p:nvPr/>
              </p:nvSpPr>
              <p:spPr>
                <a:xfrm>
                  <a:off x="4654296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97C624D-AA94-313B-E878-58825C91C975}"/>
                    </a:ext>
                  </a:extLst>
                </p:cNvPr>
                <p:cNvSpPr/>
                <p:nvPr/>
              </p:nvSpPr>
              <p:spPr>
                <a:xfrm>
                  <a:off x="5029200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1DE90F9-E82A-279B-212C-EBE44D264D36}"/>
                    </a:ext>
                  </a:extLst>
                </p:cNvPr>
                <p:cNvSpPr/>
                <p:nvPr/>
              </p:nvSpPr>
              <p:spPr>
                <a:xfrm>
                  <a:off x="5404104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6495604C-E086-1F64-8BB4-99DB22CE723F}"/>
                    </a:ext>
                  </a:extLst>
                </p:cNvPr>
                <p:cNvSpPr/>
                <p:nvPr/>
              </p:nvSpPr>
              <p:spPr>
                <a:xfrm>
                  <a:off x="5779008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C452874-9661-9E26-79C0-627214A209E5}"/>
                  </a:ext>
                </a:extLst>
              </p:cNvPr>
              <p:cNvSpPr/>
              <p:nvPr/>
            </p:nvSpPr>
            <p:spPr>
              <a:xfrm>
                <a:off x="8079678" y="391805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3DC6F51-6347-C4D7-082F-74FC7C1EE4B2}"/>
                  </a:ext>
                </a:extLst>
              </p:cNvPr>
              <p:cNvSpPr/>
              <p:nvPr/>
            </p:nvSpPr>
            <p:spPr>
              <a:xfrm>
                <a:off x="8079678" y="622237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9DAF63B-CD6F-0796-4E36-71E13134A62A}"/>
                  </a:ext>
                </a:extLst>
              </p:cNvPr>
              <p:cNvSpPr/>
              <p:nvPr/>
            </p:nvSpPr>
            <p:spPr>
              <a:xfrm>
                <a:off x="8079678" y="852670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0C861B0-8FA5-ECE5-10E3-08AAD7373205}"/>
                  </a:ext>
                </a:extLst>
              </p:cNvPr>
              <p:cNvSpPr/>
              <p:nvPr/>
            </p:nvSpPr>
            <p:spPr>
              <a:xfrm>
                <a:off x="7616298" y="622236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163491E-8308-F246-DD21-05F8D6B500D5}"/>
                </a:ext>
              </a:extLst>
            </p:cNvPr>
            <p:cNvCxnSpPr>
              <a:cxnSpLocks/>
            </p:cNvCxnSpPr>
            <p:nvPr/>
          </p:nvCxnSpPr>
          <p:spPr>
            <a:xfrm>
              <a:off x="1649217" y="2648331"/>
              <a:ext cx="470263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408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F0F4-B581-81E9-4132-61EE2EE95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5BF7-362D-6EA6-3CE7-3DB971CF95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260597" cy="669156"/>
          </a:xfrm>
        </p:spPr>
        <p:txBody>
          <a:bodyPr/>
          <a:lstStyle/>
          <a:p>
            <a:r>
              <a:rPr lang="en-US" dirty="0"/>
              <a:t>Redecoration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22CEB0-9A75-68AA-B4F6-B7B23FAD33C4}"/>
              </a:ext>
            </a:extLst>
          </p:cNvPr>
          <p:cNvSpPr/>
          <p:nvPr/>
        </p:nvSpPr>
        <p:spPr>
          <a:xfrm>
            <a:off x="685420" y="905435"/>
            <a:ext cx="8032376" cy="2372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6B656B6-0829-9D4D-93B3-49C85A771C58}"/>
              </a:ext>
            </a:extLst>
          </p:cNvPr>
          <p:cNvSpPr/>
          <p:nvPr/>
        </p:nvSpPr>
        <p:spPr>
          <a:xfrm>
            <a:off x="811109" y="1109434"/>
            <a:ext cx="6699180" cy="4671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64A0DC-DC57-7F97-5E6F-B28D20762680}"/>
              </a:ext>
            </a:extLst>
          </p:cNvPr>
          <p:cNvSpPr txBox="1"/>
          <p:nvPr/>
        </p:nvSpPr>
        <p:spPr>
          <a:xfrm>
            <a:off x="3528477" y="1207180"/>
            <a:ext cx="1124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Redecoration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8BE3BF4-B7E8-6657-0757-89FB97CB63FD}"/>
              </a:ext>
            </a:extLst>
          </p:cNvPr>
          <p:cNvSpPr/>
          <p:nvPr/>
        </p:nvSpPr>
        <p:spPr>
          <a:xfrm>
            <a:off x="811108" y="1636209"/>
            <a:ext cx="1500809" cy="3230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FA86C-9356-A17B-4AE2-1746CE7CF30F}"/>
              </a:ext>
            </a:extLst>
          </p:cNvPr>
          <p:cNvSpPr txBox="1"/>
          <p:nvPr/>
        </p:nvSpPr>
        <p:spPr>
          <a:xfrm>
            <a:off x="5437148" y="1912382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A20643-F83B-84E1-5B65-852C476B933D}"/>
              </a:ext>
            </a:extLst>
          </p:cNvPr>
          <p:cNvSpPr txBox="1"/>
          <p:nvPr/>
        </p:nvSpPr>
        <p:spPr>
          <a:xfrm>
            <a:off x="1088907" y="1659220"/>
            <a:ext cx="992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Connection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BEE1B8-1D6C-D045-9911-7885D3880A36}"/>
              </a:ext>
            </a:extLst>
          </p:cNvPr>
          <p:cNvSpPr txBox="1"/>
          <p:nvPr/>
        </p:nvSpPr>
        <p:spPr>
          <a:xfrm>
            <a:off x="7523575" y="1593553"/>
            <a:ext cx="13268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b="1" dirty="0" err="1"/>
              <a:t>Redecorate.connections</a:t>
            </a:r>
            <a:endParaRPr lang="en-US" sz="825" b="1" dirty="0"/>
          </a:p>
          <a:p>
            <a:r>
              <a:rPr lang="en-US" sz="825" b="1" dirty="0"/>
              <a:t>‘</a:t>
            </a:r>
            <a:r>
              <a:rPr lang="en-US" sz="825" b="1" dirty="0" err="1"/>
              <a:t>params.nDecorations</a:t>
            </a:r>
            <a:r>
              <a:rPr lang="en-US" sz="825" b="1" dirty="0"/>
              <a:t>’ – many connections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B5B60D7-98AC-7182-F183-8B553D57BBFA}"/>
              </a:ext>
            </a:extLst>
          </p:cNvPr>
          <p:cNvSpPr/>
          <p:nvPr/>
        </p:nvSpPr>
        <p:spPr>
          <a:xfrm>
            <a:off x="2311916" y="1636209"/>
            <a:ext cx="1500809" cy="3230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37D040-042B-185B-8D24-7AE01DFE442A}"/>
              </a:ext>
            </a:extLst>
          </p:cNvPr>
          <p:cNvSpPr txBox="1"/>
          <p:nvPr/>
        </p:nvSpPr>
        <p:spPr>
          <a:xfrm>
            <a:off x="2589714" y="1659220"/>
            <a:ext cx="992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Connection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EED98A4-6D07-3574-35CF-1BC207526AD0}"/>
              </a:ext>
            </a:extLst>
          </p:cNvPr>
          <p:cNvSpPr/>
          <p:nvPr/>
        </p:nvSpPr>
        <p:spPr>
          <a:xfrm>
            <a:off x="3812724" y="1636209"/>
            <a:ext cx="1500809" cy="3230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2C9EB8-AAA7-5CA5-584A-5BEF984C0DA7}"/>
              </a:ext>
            </a:extLst>
          </p:cNvPr>
          <p:cNvSpPr txBox="1"/>
          <p:nvPr/>
        </p:nvSpPr>
        <p:spPr>
          <a:xfrm>
            <a:off x="4090522" y="1659220"/>
            <a:ext cx="992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Connection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DFC4242-B321-FAF5-CD35-28DA81DC62A7}"/>
              </a:ext>
            </a:extLst>
          </p:cNvPr>
          <p:cNvSpPr/>
          <p:nvPr/>
        </p:nvSpPr>
        <p:spPr>
          <a:xfrm>
            <a:off x="6019208" y="1659220"/>
            <a:ext cx="1500809" cy="3230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FD8671-E720-674B-040F-33AD93067D82}"/>
              </a:ext>
            </a:extLst>
          </p:cNvPr>
          <p:cNvSpPr txBox="1"/>
          <p:nvPr/>
        </p:nvSpPr>
        <p:spPr>
          <a:xfrm>
            <a:off x="6297007" y="1682231"/>
            <a:ext cx="992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Connection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842656F-799C-7BAF-7C56-00FB3CCACC3D}"/>
              </a:ext>
            </a:extLst>
          </p:cNvPr>
          <p:cNvSpPr/>
          <p:nvPr/>
        </p:nvSpPr>
        <p:spPr>
          <a:xfrm>
            <a:off x="811108" y="2033990"/>
            <a:ext cx="1500809" cy="3230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FAA8F-397A-522B-13D3-A59FF90F518A}"/>
              </a:ext>
            </a:extLst>
          </p:cNvPr>
          <p:cNvSpPr txBox="1"/>
          <p:nvPr/>
        </p:nvSpPr>
        <p:spPr>
          <a:xfrm>
            <a:off x="1221898" y="2080084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Transition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2B919F2-F1BF-927E-31E6-59AB9FACFB05}"/>
              </a:ext>
            </a:extLst>
          </p:cNvPr>
          <p:cNvSpPr/>
          <p:nvPr/>
        </p:nvSpPr>
        <p:spPr>
          <a:xfrm>
            <a:off x="2311914" y="2033990"/>
            <a:ext cx="1500809" cy="3230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DB79-C1CB-AE54-1599-C628FB3347D6}"/>
              </a:ext>
            </a:extLst>
          </p:cNvPr>
          <p:cNvSpPr txBox="1"/>
          <p:nvPr/>
        </p:nvSpPr>
        <p:spPr>
          <a:xfrm>
            <a:off x="2722704" y="2080084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Transition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17A0013-1A76-89CC-B7C8-B1E6CFB901D1}"/>
              </a:ext>
            </a:extLst>
          </p:cNvPr>
          <p:cNvSpPr/>
          <p:nvPr/>
        </p:nvSpPr>
        <p:spPr>
          <a:xfrm>
            <a:off x="3812720" y="2033990"/>
            <a:ext cx="750409" cy="3230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0B0A0B-7D9B-3C48-F544-792FF8A91D36}"/>
              </a:ext>
            </a:extLst>
          </p:cNvPr>
          <p:cNvSpPr txBox="1"/>
          <p:nvPr/>
        </p:nvSpPr>
        <p:spPr>
          <a:xfrm>
            <a:off x="3833900" y="2064586"/>
            <a:ext cx="7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Transition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0B4644D-3175-CAD1-0074-F32D696E4D20}"/>
              </a:ext>
            </a:extLst>
          </p:cNvPr>
          <p:cNvSpPr/>
          <p:nvPr/>
        </p:nvSpPr>
        <p:spPr>
          <a:xfrm>
            <a:off x="4563129" y="2033990"/>
            <a:ext cx="750398" cy="3230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D6045B-F89F-18B2-630B-AF8C64BB77FD}"/>
              </a:ext>
            </a:extLst>
          </p:cNvPr>
          <p:cNvSpPr txBox="1"/>
          <p:nvPr/>
        </p:nvSpPr>
        <p:spPr>
          <a:xfrm>
            <a:off x="4584306" y="2063066"/>
            <a:ext cx="726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Transition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87AFC-61A8-9982-F2B4-7CC3AA0592E3}"/>
              </a:ext>
            </a:extLst>
          </p:cNvPr>
          <p:cNvSpPr/>
          <p:nvPr/>
        </p:nvSpPr>
        <p:spPr>
          <a:xfrm>
            <a:off x="6019208" y="2057001"/>
            <a:ext cx="1500809" cy="3230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EE1E7C-EAAF-00F0-EC9B-238A16956821}"/>
              </a:ext>
            </a:extLst>
          </p:cNvPr>
          <p:cNvSpPr txBox="1"/>
          <p:nvPr/>
        </p:nvSpPr>
        <p:spPr>
          <a:xfrm>
            <a:off x="6429998" y="2103095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Transition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AF7B097-0F4B-63E9-294A-7C9CBC9EFF6F}"/>
              </a:ext>
            </a:extLst>
          </p:cNvPr>
          <p:cNvSpPr/>
          <p:nvPr/>
        </p:nvSpPr>
        <p:spPr>
          <a:xfrm>
            <a:off x="811108" y="2403106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FD0696D-5BCB-74C4-B6F9-501C46E46216}"/>
              </a:ext>
            </a:extLst>
          </p:cNvPr>
          <p:cNvSpPr/>
          <p:nvPr/>
        </p:nvSpPr>
        <p:spPr>
          <a:xfrm>
            <a:off x="1561509" y="2402206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8A33628-6380-1046-B64E-5037E04028D9}"/>
              </a:ext>
            </a:extLst>
          </p:cNvPr>
          <p:cNvSpPr/>
          <p:nvPr/>
        </p:nvSpPr>
        <p:spPr>
          <a:xfrm>
            <a:off x="811104" y="2725228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964F5E2-5415-540D-004F-3911BFD34800}"/>
              </a:ext>
            </a:extLst>
          </p:cNvPr>
          <p:cNvSpPr/>
          <p:nvPr/>
        </p:nvSpPr>
        <p:spPr>
          <a:xfrm>
            <a:off x="1561509" y="2724328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787777-98BE-4F55-D607-5A96C6E2547E}"/>
              </a:ext>
            </a:extLst>
          </p:cNvPr>
          <p:cNvSpPr txBox="1"/>
          <p:nvPr/>
        </p:nvSpPr>
        <p:spPr>
          <a:xfrm>
            <a:off x="766378" y="2397581"/>
            <a:ext cx="8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initialState</a:t>
            </a:r>
            <a:r>
              <a:rPr lang="en-US" sz="900" dirty="0"/>
              <a:t> (State)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E3CA0F-3D06-5330-7F09-9C5AF210C3DB}"/>
              </a:ext>
            </a:extLst>
          </p:cNvPr>
          <p:cNvSpPr txBox="1"/>
          <p:nvPr/>
        </p:nvSpPr>
        <p:spPr>
          <a:xfrm>
            <a:off x="7510288" y="2060693"/>
            <a:ext cx="132687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b="1" dirty="0"/>
              <a:t>List of transitions:</a:t>
            </a:r>
          </a:p>
          <a:p>
            <a:r>
              <a:rPr lang="en-US" sz="825" b="1" dirty="0" err="1"/>
              <a:t>Connection.transitions</a:t>
            </a:r>
            <a:endParaRPr lang="en-US" sz="825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56AC85-40C8-6E6F-1904-EB818E4C9D53}"/>
              </a:ext>
            </a:extLst>
          </p:cNvPr>
          <p:cNvSpPr txBox="1"/>
          <p:nvPr/>
        </p:nvSpPr>
        <p:spPr>
          <a:xfrm>
            <a:off x="1561509" y="2390143"/>
            <a:ext cx="7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finalState</a:t>
            </a:r>
            <a:r>
              <a:rPr lang="en-US" sz="900" dirty="0"/>
              <a:t> (State)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7F2594-E766-21AB-0263-689D60888DBB}"/>
              </a:ext>
            </a:extLst>
          </p:cNvPr>
          <p:cNvSpPr txBox="1"/>
          <p:nvPr/>
        </p:nvSpPr>
        <p:spPr>
          <a:xfrm>
            <a:off x="766377" y="2781299"/>
            <a:ext cx="83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KRA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4D869-7C02-6184-D9A1-C70F80495B90}"/>
              </a:ext>
            </a:extLst>
          </p:cNvPr>
          <p:cNvSpPr txBox="1"/>
          <p:nvPr/>
        </p:nvSpPr>
        <p:spPr>
          <a:xfrm>
            <a:off x="1516781" y="2776961"/>
            <a:ext cx="83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dE</a:t>
            </a:r>
            <a:endParaRPr lang="en-US" sz="900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79CFC09-3D89-1952-667F-204BEE69AD91}"/>
              </a:ext>
            </a:extLst>
          </p:cNvPr>
          <p:cNvSpPr/>
          <p:nvPr/>
        </p:nvSpPr>
        <p:spPr>
          <a:xfrm>
            <a:off x="2319366" y="2403106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0ABD6A18-66A3-D076-3C80-2B4FC896DFC0}"/>
              </a:ext>
            </a:extLst>
          </p:cNvPr>
          <p:cNvSpPr/>
          <p:nvPr/>
        </p:nvSpPr>
        <p:spPr>
          <a:xfrm>
            <a:off x="3069767" y="2402206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CE992FE-5BC4-7659-195E-1059723FB732}"/>
              </a:ext>
            </a:extLst>
          </p:cNvPr>
          <p:cNvSpPr/>
          <p:nvPr/>
        </p:nvSpPr>
        <p:spPr>
          <a:xfrm>
            <a:off x="2319362" y="2725228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BFAD404-91A7-72C4-E62B-6C54C0B3EB6E}"/>
              </a:ext>
            </a:extLst>
          </p:cNvPr>
          <p:cNvSpPr/>
          <p:nvPr/>
        </p:nvSpPr>
        <p:spPr>
          <a:xfrm>
            <a:off x="3069767" y="2724328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1B825D-E7CA-DC3E-C006-8C78C2B5C9BA}"/>
              </a:ext>
            </a:extLst>
          </p:cNvPr>
          <p:cNvSpPr txBox="1"/>
          <p:nvPr/>
        </p:nvSpPr>
        <p:spPr>
          <a:xfrm>
            <a:off x="2274636" y="2397581"/>
            <a:ext cx="8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initialState</a:t>
            </a:r>
            <a:r>
              <a:rPr lang="en-US" sz="900" dirty="0"/>
              <a:t> (State)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068882-EDB7-3638-4EAD-03F05A8CE928}"/>
              </a:ext>
            </a:extLst>
          </p:cNvPr>
          <p:cNvSpPr txBox="1"/>
          <p:nvPr/>
        </p:nvSpPr>
        <p:spPr>
          <a:xfrm>
            <a:off x="3069768" y="2390143"/>
            <a:ext cx="7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finalState</a:t>
            </a:r>
            <a:r>
              <a:rPr lang="en-US" sz="900" dirty="0"/>
              <a:t> (State)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A8839A-572B-E641-C310-D44D99478392}"/>
              </a:ext>
            </a:extLst>
          </p:cNvPr>
          <p:cNvSpPr txBox="1"/>
          <p:nvPr/>
        </p:nvSpPr>
        <p:spPr>
          <a:xfrm>
            <a:off x="2274635" y="2781299"/>
            <a:ext cx="83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KRA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FA75D04-C24A-D426-F51D-10A370A1B5D2}"/>
              </a:ext>
            </a:extLst>
          </p:cNvPr>
          <p:cNvSpPr txBox="1"/>
          <p:nvPr/>
        </p:nvSpPr>
        <p:spPr>
          <a:xfrm>
            <a:off x="3025039" y="2776961"/>
            <a:ext cx="83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dE</a:t>
            </a:r>
            <a:endParaRPr lang="en-US" sz="900" dirty="0"/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E78B5916-58E4-E0AB-3D01-314711BCF6F5}"/>
              </a:ext>
            </a:extLst>
          </p:cNvPr>
          <p:cNvSpPr/>
          <p:nvPr/>
        </p:nvSpPr>
        <p:spPr>
          <a:xfrm>
            <a:off x="3822652" y="2401756"/>
            <a:ext cx="377483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F9F52D56-CDFF-E049-790E-3395764353CD}"/>
              </a:ext>
            </a:extLst>
          </p:cNvPr>
          <p:cNvSpPr/>
          <p:nvPr/>
        </p:nvSpPr>
        <p:spPr>
          <a:xfrm>
            <a:off x="4200135" y="2401756"/>
            <a:ext cx="362992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05E47A10-5C1A-1546-8857-98DEC5F83C0F}"/>
              </a:ext>
            </a:extLst>
          </p:cNvPr>
          <p:cNvSpPr/>
          <p:nvPr/>
        </p:nvSpPr>
        <p:spPr>
          <a:xfrm>
            <a:off x="3820168" y="2724328"/>
            <a:ext cx="377483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EDC01886-6BB7-2374-87F1-99FB5904B8DF}"/>
              </a:ext>
            </a:extLst>
          </p:cNvPr>
          <p:cNvSpPr/>
          <p:nvPr/>
        </p:nvSpPr>
        <p:spPr>
          <a:xfrm>
            <a:off x="4197651" y="2724328"/>
            <a:ext cx="362992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B9A1B4EB-B430-DC6C-BCEC-DE75159C039B}"/>
              </a:ext>
            </a:extLst>
          </p:cNvPr>
          <p:cNvSpPr/>
          <p:nvPr/>
        </p:nvSpPr>
        <p:spPr>
          <a:xfrm>
            <a:off x="4568094" y="2401756"/>
            <a:ext cx="377483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EE8B3DEA-D994-79AA-5AE7-E5EB0EE15C39}"/>
              </a:ext>
            </a:extLst>
          </p:cNvPr>
          <p:cNvSpPr/>
          <p:nvPr/>
        </p:nvSpPr>
        <p:spPr>
          <a:xfrm>
            <a:off x="4945577" y="2401756"/>
            <a:ext cx="362992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7A8F24DB-A91C-0AB2-5DE2-A72DA70D6024}"/>
              </a:ext>
            </a:extLst>
          </p:cNvPr>
          <p:cNvSpPr/>
          <p:nvPr/>
        </p:nvSpPr>
        <p:spPr>
          <a:xfrm>
            <a:off x="4565610" y="2724328"/>
            <a:ext cx="377483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20E6AC92-A336-D85D-D53E-B72D2867B102}"/>
              </a:ext>
            </a:extLst>
          </p:cNvPr>
          <p:cNvSpPr/>
          <p:nvPr/>
        </p:nvSpPr>
        <p:spPr>
          <a:xfrm>
            <a:off x="4943093" y="2724328"/>
            <a:ext cx="362992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34E678CE-670B-124D-33DF-F60828D27776}"/>
              </a:ext>
            </a:extLst>
          </p:cNvPr>
          <p:cNvSpPr/>
          <p:nvPr/>
        </p:nvSpPr>
        <p:spPr>
          <a:xfrm>
            <a:off x="6011772" y="2439080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1637DC66-F59A-C2B5-6A70-963220D150AF}"/>
              </a:ext>
            </a:extLst>
          </p:cNvPr>
          <p:cNvSpPr/>
          <p:nvPr/>
        </p:nvSpPr>
        <p:spPr>
          <a:xfrm>
            <a:off x="6762173" y="2438180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8DD51D72-8B59-E1A8-33FF-40A32151B893}"/>
              </a:ext>
            </a:extLst>
          </p:cNvPr>
          <p:cNvSpPr/>
          <p:nvPr/>
        </p:nvSpPr>
        <p:spPr>
          <a:xfrm>
            <a:off x="6011768" y="2761202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16C4A6C1-73B2-FAEC-4A84-181E805DBF3C}"/>
              </a:ext>
            </a:extLst>
          </p:cNvPr>
          <p:cNvSpPr/>
          <p:nvPr/>
        </p:nvSpPr>
        <p:spPr>
          <a:xfrm>
            <a:off x="6762173" y="2760302"/>
            <a:ext cx="750405" cy="323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AD26112-05E0-7D2E-0C10-50070617E7BF}"/>
              </a:ext>
            </a:extLst>
          </p:cNvPr>
          <p:cNvSpPr txBox="1"/>
          <p:nvPr/>
        </p:nvSpPr>
        <p:spPr>
          <a:xfrm>
            <a:off x="5967042" y="2433555"/>
            <a:ext cx="8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initialState</a:t>
            </a:r>
            <a:r>
              <a:rPr lang="en-US" sz="900" dirty="0"/>
              <a:t> (State)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A46107-A1D3-FF6C-A643-32654D88D3FF}"/>
              </a:ext>
            </a:extLst>
          </p:cNvPr>
          <p:cNvSpPr txBox="1"/>
          <p:nvPr/>
        </p:nvSpPr>
        <p:spPr>
          <a:xfrm>
            <a:off x="6762174" y="2426117"/>
            <a:ext cx="7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finalState</a:t>
            </a:r>
            <a:r>
              <a:rPr lang="en-US" sz="900" dirty="0"/>
              <a:t> (State)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5D1D81A-56E2-A7A5-108C-D157E4FA8437}"/>
              </a:ext>
            </a:extLst>
          </p:cNvPr>
          <p:cNvSpPr txBox="1"/>
          <p:nvPr/>
        </p:nvSpPr>
        <p:spPr>
          <a:xfrm>
            <a:off x="5967042" y="2817273"/>
            <a:ext cx="83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KRA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3E00557-72D7-D218-D65A-257A62874D74}"/>
              </a:ext>
            </a:extLst>
          </p:cNvPr>
          <p:cNvSpPr txBox="1"/>
          <p:nvPr/>
        </p:nvSpPr>
        <p:spPr>
          <a:xfrm>
            <a:off x="6717445" y="2812935"/>
            <a:ext cx="83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dE</a:t>
            </a:r>
            <a:endParaRPr lang="en-US" sz="9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AB2DB02-7D2C-F73B-8349-73147EC8B73C}"/>
              </a:ext>
            </a:extLst>
          </p:cNvPr>
          <p:cNvSpPr txBox="1"/>
          <p:nvPr/>
        </p:nvSpPr>
        <p:spPr>
          <a:xfrm>
            <a:off x="7520017" y="2470862"/>
            <a:ext cx="13268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b="1" dirty="0" err="1"/>
              <a:t>transition.initialState</a:t>
            </a:r>
            <a:endParaRPr lang="en-US" sz="825" b="1" dirty="0"/>
          </a:p>
          <a:p>
            <a:r>
              <a:rPr lang="en-US" sz="825" b="1" dirty="0" err="1"/>
              <a:t>transition.finalState</a:t>
            </a:r>
            <a:endParaRPr lang="en-US" sz="825" b="1" dirty="0"/>
          </a:p>
          <a:p>
            <a:r>
              <a:rPr lang="en-US" sz="825" b="1" dirty="0" err="1"/>
              <a:t>transition.KRA</a:t>
            </a:r>
            <a:endParaRPr lang="en-US" sz="825" b="1" dirty="0"/>
          </a:p>
          <a:p>
            <a:r>
              <a:rPr lang="en-US" sz="825" b="1" dirty="0" err="1"/>
              <a:t>transition.dE</a:t>
            </a:r>
            <a:endParaRPr lang="en-US" sz="825" b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76A6DDB-BD5D-53FB-6251-891F7BEF2331}"/>
              </a:ext>
            </a:extLst>
          </p:cNvPr>
          <p:cNvSpPr txBox="1"/>
          <p:nvPr/>
        </p:nvSpPr>
        <p:spPr>
          <a:xfrm>
            <a:off x="1991266" y="3449760"/>
            <a:ext cx="5153656" cy="1477328"/>
          </a:xfrm>
          <a:prstGeom prst="rect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read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HopDec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parameters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getParams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load structures from file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initialState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readStateLAMMPSData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'DV1.dat'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finalState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readStateLAMMPSData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'DV2.dat’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Redecoration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Redecorate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initialState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finalState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72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1DF51-42CE-65EB-F018-94F140DD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B16F-84BD-674D-F967-A7F89C6387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074617" cy="669156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31A6C-E354-69F7-3C73-ABEAB7CCF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6384" y="1118856"/>
            <a:ext cx="8074616" cy="3467746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Motivation and context for the code development.</a:t>
            </a:r>
          </a:p>
          <a:p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Main functionality (NEB, Discovery and Redecoration)</a:t>
            </a:r>
          </a:p>
          <a:p>
            <a:endParaRPr lang="en-US" sz="2000" b="1" dirty="0"/>
          </a:p>
          <a:p>
            <a:r>
              <a:rPr lang="en-US" sz="2000" b="1" dirty="0"/>
              <a:t>Parallelization strategies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Worked examples.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4212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FF9AF-EB8E-62E7-6734-B07D82665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71E4-9A15-42FC-B6F3-CFD2C55AF9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57200"/>
            <a:ext cx="6562578" cy="669156"/>
          </a:xfrm>
        </p:spPr>
        <p:txBody>
          <a:bodyPr/>
          <a:lstStyle/>
          <a:p>
            <a:r>
              <a:rPr lang="en-US" dirty="0"/>
              <a:t>Strong Focus on Parallelization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D9AED-B1CD-F14F-05C8-5B5F26D222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95872"/>
            <a:ext cx="8342142" cy="4044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Given, say, 100 MPI ranks we have two parallelization strategies: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76AFA5-65F1-AEC3-EF7E-B45713B12873}"/>
              </a:ext>
            </a:extLst>
          </p:cNvPr>
          <p:cNvSpPr txBox="1">
            <a:spLocks/>
          </p:cNvSpPr>
          <p:nvPr/>
        </p:nvSpPr>
        <p:spPr>
          <a:xfrm>
            <a:off x="576780" y="1518483"/>
            <a:ext cx="3995220" cy="4044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188" indent="-2301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Strategy 1: MD State discovery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A7A35C0-9CB9-7799-5DCE-2102FBF5FAF6}"/>
              </a:ext>
            </a:extLst>
          </p:cNvPr>
          <p:cNvSpPr txBox="1">
            <a:spLocks/>
          </p:cNvSpPr>
          <p:nvPr/>
        </p:nvSpPr>
        <p:spPr>
          <a:xfrm>
            <a:off x="5507501" y="1518482"/>
            <a:ext cx="2583765" cy="4044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188" indent="-2301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Strategy 2: Redecoration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513DF4-5B36-6754-5DFA-EDB9789F4209}"/>
              </a:ext>
            </a:extLst>
          </p:cNvPr>
          <p:cNvCxnSpPr/>
          <p:nvPr/>
        </p:nvCxnSpPr>
        <p:spPr>
          <a:xfrm>
            <a:off x="4628271" y="1720705"/>
            <a:ext cx="0" cy="32906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0D2B496E-75F6-DB6C-18C8-83EDB8DDE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0" y="1981368"/>
            <a:ext cx="3330519" cy="16183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8DD82E-C541-E96E-9F71-FCE71F42CC76}"/>
              </a:ext>
            </a:extLst>
          </p:cNvPr>
          <p:cNvSpPr txBox="1"/>
          <p:nvPr/>
        </p:nvSpPr>
        <p:spPr>
          <a:xfrm>
            <a:off x="1094705" y="3599753"/>
            <a:ext cx="2301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= 1: ranks   0 - 24</a:t>
            </a:r>
          </a:p>
          <a:p>
            <a:r>
              <a:rPr lang="en-US" dirty="0"/>
              <a:t>Hash = 2: ranks 25 - 49</a:t>
            </a:r>
          </a:p>
          <a:p>
            <a:r>
              <a:rPr lang="en-US" dirty="0"/>
              <a:t>Hash = 3: ranks 50 - 74</a:t>
            </a:r>
          </a:p>
          <a:p>
            <a:r>
              <a:rPr lang="en-US" dirty="0"/>
              <a:t>Hash = 4: ranks 75 - 99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06F6FD7-625F-43E4-DD85-91C7F5A38F9C}"/>
              </a:ext>
            </a:extLst>
          </p:cNvPr>
          <p:cNvGrpSpPr/>
          <p:nvPr/>
        </p:nvGrpSpPr>
        <p:grpSpPr>
          <a:xfrm>
            <a:off x="4836031" y="2031636"/>
            <a:ext cx="792675" cy="792675"/>
            <a:chOff x="3501961" y="4682038"/>
            <a:chExt cx="1536218" cy="153621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A9A4D3C-215E-89F2-1510-BFDC958B7DB1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2D50EB0-DD7E-0538-9029-484C1DEDCD12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33F0CD7-EC11-B284-EFFC-7227E4B6DEB9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102D38D-68A7-12E2-5F60-F4BD1937601E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E2E5E22-A035-54BE-269A-730BC38D2F1E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31CFF0C-841A-9834-A19D-A7E479E56414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B356B78-C6BE-CD36-9AF2-1340823AEBEF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E0C815C-D26E-E125-9D05-4315F1A06246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0A9EC56-A69E-F49D-2C1A-4BBA18E0120E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AFA13D8-3DFA-772B-201A-001897F34F2F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A6F4B81-FB41-8912-9CCE-76642B054929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4E7029C-D36C-2097-E76C-3572AE56C6B7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C9E40FC-E49F-9B14-FB62-466EB279FFDC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AB642C67-AC7B-368F-5119-7FAD785651A3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981EB12-F7DA-B8D0-372F-638DAEA27AA6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07DF171-1466-6B24-1E25-3BACE1762F2D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FEB89E4-268C-1D1B-87A2-281C674238BB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9A650D2B-5559-80EB-D5D3-BD972317158E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9832385-8B7F-F074-8A5E-28B0A9AF0ADD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CE3281B-68F0-87FB-6343-2587E071DEFC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57EB0474-DC5A-E600-B063-F8CFF4BA8E01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0A16882-A6A4-2383-A5AA-3A9C7D1CE67A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3FD45BB-815E-DB72-970C-CD65EB58B2E2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A5D869A-C0B5-38E9-CE41-A8D8CBCF111C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71B18E85-0545-2D4F-82AA-8D5D8ECA3BA6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CAB417C-5916-F9D0-7EC1-D4228F986E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C90DE9E3-94F2-9EB2-6230-3BFB50A0BB92}"/>
              </a:ext>
            </a:extLst>
          </p:cNvPr>
          <p:cNvSpPr txBox="1"/>
          <p:nvPr/>
        </p:nvSpPr>
        <p:spPr>
          <a:xfrm>
            <a:off x="4943750" y="2855626"/>
            <a:ext cx="4013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Redecoration NEB Campaign (10,000 Decorations)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BD2A58E-2C20-AE1B-06BA-EC014D0B5BE0}"/>
              </a:ext>
            </a:extLst>
          </p:cNvPr>
          <p:cNvGrpSpPr/>
          <p:nvPr/>
        </p:nvGrpSpPr>
        <p:grpSpPr>
          <a:xfrm>
            <a:off x="5759538" y="2047233"/>
            <a:ext cx="792675" cy="792675"/>
            <a:chOff x="3501961" y="4682038"/>
            <a:chExt cx="1536218" cy="153621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616DF75-715A-9C2D-5894-9444D0BCC275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17763FE-4CA7-C461-E0F1-DF0777F6673B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E5854B7B-E7E6-77E3-7172-B7BC067008C8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60DA97F-5E5E-EB3E-5A6A-17BA6157D1E3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F566128-CEA1-F50F-57B6-ECC8A5EA2A31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D72FF13-E28C-CF1F-A49C-DF35BE5368AF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EEAB8A6-BDA9-2942-E604-1874332E69DD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9D4FB781-2521-AF64-7E1A-71435AACB1C4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503129A6-AD62-EE84-286D-F15318B52FA7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5F5F67B5-1726-E570-7EEE-A6E5A1F0BF91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0A18485-6B94-F592-6915-D3FFAAE3686D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52E5691-C876-FE75-BEA2-74197562040E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380CDF3-026D-F94E-54E1-C9DC797D608C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BFE3E88-9578-0831-EBFA-9F78A57078AE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F8FBC1D5-87B4-1C11-D395-BC4F9658E551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9AC52C2-A090-1C2A-A116-8A0740EBD2F1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1FA6B117-A6CE-7B1F-FC1D-449697EA9A16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2DC747B-0CAD-A730-EA8B-69632CACCB90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2929203C-C9A9-3644-F6C0-DD7A12166922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8F53E7D-507B-7A64-7D66-C5440CD2E1DD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9779C91-B90A-30D2-0166-577CE91CE0C9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3DA180C2-A6E8-2B81-A897-468C21A4495B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24F6CD4-AF2A-90FC-016E-0CBA644593A4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89CDA42A-F00E-8998-8BF0-E24A3658A94D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F404D25D-D57C-A3CE-414E-80F4B77D896F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004AABC-7198-C15F-9DD5-ADB25DC81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AE6B57D-112B-1573-E660-E99407D4A684}"/>
              </a:ext>
            </a:extLst>
          </p:cNvPr>
          <p:cNvGrpSpPr/>
          <p:nvPr/>
        </p:nvGrpSpPr>
        <p:grpSpPr>
          <a:xfrm>
            <a:off x="6712737" y="2041092"/>
            <a:ext cx="792675" cy="792675"/>
            <a:chOff x="3501961" y="4682038"/>
            <a:chExt cx="1536218" cy="153621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5ABE7E7-80EF-64CE-0E1F-34F4F243A35E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53E5C421-A56F-D226-B2AB-D41C89E72BF3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FDD6B78-2382-1D70-9244-4A67A00F63B1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4A1198BB-A021-4D9D-ACEA-0D790E47A9BF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2E7DDB68-257C-F3E9-82DF-87E99F2D2DC0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382CEAC6-06D0-A4EB-25C0-19CBC683B9CD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2F1C6CD-A7BF-0BF8-6D7E-EDEE9A69C92B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A981C338-D98A-1600-1A9C-738326F97DF9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8034B86-4A9C-7BAE-BF97-1451346FBB78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098F3F5C-4D8F-3D3C-F2E2-259021B6D7A3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D446C02F-BB77-8F68-2140-1B650834C8F7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EC300021-914E-59DB-D6D3-19F1071A0276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7696BFAF-45D8-6B12-3234-CA641AF2888C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AE05923-956E-590E-200D-03DE9956AD0E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3E6F48C9-0097-DD2D-3BAA-01FE9BC1E567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6D10A14-4949-9F70-0104-F2E4E5F50230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22EA942-55AD-FEC8-CC26-EB4C791547BE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3DD0972-1E6F-79BC-C1C3-0184D3036EDB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0123F27-4867-E41F-A376-159DBCDC155B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2571851-05A3-89B8-2DBB-8448E149DF51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F3C0CAB2-7F07-FC3F-0B0F-D01E29FCB310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292ED4-80AD-B456-5DDC-401E7F366235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7A57DAA-7C6B-32DB-8CB1-FA57F9FFED22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1723A973-B4CD-47A9-7D00-DD68217FACBC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1EA86BD-DE1A-D40C-AF9E-F4DDABB345B1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594DF89-571B-DF54-F92E-8ACDE906C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E4DFA2A-B299-E346-63DF-3DAB97E56E6F}"/>
              </a:ext>
            </a:extLst>
          </p:cNvPr>
          <p:cNvGrpSpPr/>
          <p:nvPr/>
        </p:nvGrpSpPr>
        <p:grpSpPr>
          <a:xfrm>
            <a:off x="8006667" y="2047233"/>
            <a:ext cx="792675" cy="792675"/>
            <a:chOff x="3501961" y="4682038"/>
            <a:chExt cx="1536218" cy="1536218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D813A17-6970-B306-DCFF-E152708919D4}"/>
                </a:ext>
              </a:extLst>
            </p:cNvPr>
            <p:cNvGrpSpPr/>
            <p:nvPr/>
          </p:nvGrpSpPr>
          <p:grpSpPr>
            <a:xfrm>
              <a:off x="3501961" y="4682038"/>
              <a:ext cx="1536218" cy="1536218"/>
              <a:chOff x="4279392" y="521208"/>
              <a:chExt cx="1874520" cy="187452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CC85802-FBC0-15A3-EC37-9629830D6AA6}"/>
                  </a:ext>
                </a:extLst>
              </p:cNvPr>
              <p:cNvSpPr/>
              <p:nvPr/>
            </p:nvSpPr>
            <p:spPr>
              <a:xfrm>
                <a:off x="4279392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B4EE2565-AA34-4FCE-5FC5-910D30A0CCCC}"/>
                  </a:ext>
                </a:extLst>
              </p:cNvPr>
              <p:cNvSpPr/>
              <p:nvPr/>
            </p:nvSpPr>
            <p:spPr>
              <a:xfrm>
                <a:off x="4654296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8071FCB0-A409-BA31-ACAD-D394CD43F28D}"/>
                  </a:ext>
                </a:extLst>
              </p:cNvPr>
              <p:cNvSpPr/>
              <p:nvPr/>
            </p:nvSpPr>
            <p:spPr>
              <a:xfrm>
                <a:off x="5029200" y="521208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60F65240-3E2F-8744-B129-6C7F143DE74C}"/>
                  </a:ext>
                </a:extLst>
              </p:cNvPr>
              <p:cNvSpPr/>
              <p:nvPr/>
            </p:nvSpPr>
            <p:spPr>
              <a:xfrm>
                <a:off x="5404104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A517B89-5D3F-702D-E2B8-8756A539F0FF}"/>
                  </a:ext>
                </a:extLst>
              </p:cNvPr>
              <p:cNvSpPr/>
              <p:nvPr/>
            </p:nvSpPr>
            <p:spPr>
              <a:xfrm>
                <a:off x="5779008" y="521208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3EC54698-2F92-5846-2530-FCFA59EB13B0}"/>
                  </a:ext>
                </a:extLst>
              </p:cNvPr>
              <p:cNvSpPr/>
              <p:nvPr/>
            </p:nvSpPr>
            <p:spPr>
              <a:xfrm>
                <a:off x="4279392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2B5482D-6487-76D2-4CB7-061619E26282}"/>
                  </a:ext>
                </a:extLst>
              </p:cNvPr>
              <p:cNvSpPr/>
              <p:nvPr/>
            </p:nvSpPr>
            <p:spPr>
              <a:xfrm>
                <a:off x="4654296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D655E06-2FE5-27DC-B5AA-1494A007E0A4}"/>
                  </a:ext>
                </a:extLst>
              </p:cNvPr>
              <p:cNvSpPr/>
              <p:nvPr/>
            </p:nvSpPr>
            <p:spPr>
              <a:xfrm>
                <a:off x="5029200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576E622F-D32F-F520-EE9D-111A48BC1E53}"/>
                  </a:ext>
                </a:extLst>
              </p:cNvPr>
              <p:cNvSpPr/>
              <p:nvPr/>
            </p:nvSpPr>
            <p:spPr>
              <a:xfrm>
                <a:off x="5404104" y="896112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80E068F-8FA8-BE18-D364-92D78BDDB344}"/>
                  </a:ext>
                </a:extLst>
              </p:cNvPr>
              <p:cNvSpPr/>
              <p:nvPr/>
            </p:nvSpPr>
            <p:spPr>
              <a:xfrm>
                <a:off x="5779008" y="896112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3D47C71-D7CC-DE4F-C179-8539FED2C357}"/>
                  </a:ext>
                </a:extLst>
              </p:cNvPr>
              <p:cNvSpPr/>
              <p:nvPr/>
            </p:nvSpPr>
            <p:spPr>
              <a:xfrm>
                <a:off x="4279392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8B205268-F189-29B1-E1AD-DBE0B9CA8678}"/>
                  </a:ext>
                </a:extLst>
              </p:cNvPr>
              <p:cNvSpPr/>
              <p:nvPr/>
            </p:nvSpPr>
            <p:spPr>
              <a:xfrm>
                <a:off x="4654296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6122DC0-DDD1-7E1E-1D2B-5EC27210B528}"/>
                  </a:ext>
                </a:extLst>
              </p:cNvPr>
              <p:cNvSpPr/>
              <p:nvPr/>
            </p:nvSpPr>
            <p:spPr>
              <a:xfrm>
                <a:off x="5029199" y="1271016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86331CD7-62B5-FBEE-7FD7-2FF830D369CD}"/>
                  </a:ext>
                </a:extLst>
              </p:cNvPr>
              <p:cNvSpPr/>
              <p:nvPr/>
            </p:nvSpPr>
            <p:spPr>
              <a:xfrm>
                <a:off x="5779008" y="1271016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100C7A5A-7CDC-C79E-0294-5DEDD1397ED8}"/>
                  </a:ext>
                </a:extLst>
              </p:cNvPr>
              <p:cNvSpPr/>
              <p:nvPr/>
            </p:nvSpPr>
            <p:spPr>
              <a:xfrm>
                <a:off x="4279392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8E2424B-724D-9804-F0FC-BC30E4E0FE55}"/>
                  </a:ext>
                </a:extLst>
              </p:cNvPr>
              <p:cNvSpPr/>
              <p:nvPr/>
            </p:nvSpPr>
            <p:spPr>
              <a:xfrm>
                <a:off x="4654296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5B1EAB9D-E340-938D-8B1B-965D9E54F78D}"/>
                  </a:ext>
                </a:extLst>
              </p:cNvPr>
              <p:cNvSpPr/>
              <p:nvPr/>
            </p:nvSpPr>
            <p:spPr>
              <a:xfrm>
                <a:off x="5029200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B7B20E4-6180-824E-71C4-28FC14D117C6}"/>
                  </a:ext>
                </a:extLst>
              </p:cNvPr>
              <p:cNvSpPr/>
              <p:nvPr/>
            </p:nvSpPr>
            <p:spPr>
              <a:xfrm>
                <a:off x="5404104" y="1645920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4B83CC3B-23D7-2FAB-8E91-B869B8D3036F}"/>
                  </a:ext>
                </a:extLst>
              </p:cNvPr>
              <p:cNvSpPr/>
              <p:nvPr/>
            </p:nvSpPr>
            <p:spPr>
              <a:xfrm>
                <a:off x="5779008" y="1645920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41F9920-79E4-4A4D-0118-A66F410C3F30}"/>
                  </a:ext>
                </a:extLst>
              </p:cNvPr>
              <p:cNvSpPr/>
              <p:nvPr/>
            </p:nvSpPr>
            <p:spPr>
              <a:xfrm>
                <a:off x="4279392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1956C677-CCEE-4E48-D8D7-F902FF3CEA43}"/>
                  </a:ext>
                </a:extLst>
              </p:cNvPr>
              <p:cNvSpPr/>
              <p:nvPr/>
            </p:nvSpPr>
            <p:spPr>
              <a:xfrm>
                <a:off x="4654296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0953550-40DF-AAE3-2F30-C8C3A6CE9226}"/>
                  </a:ext>
                </a:extLst>
              </p:cNvPr>
              <p:cNvSpPr/>
              <p:nvPr/>
            </p:nvSpPr>
            <p:spPr>
              <a:xfrm>
                <a:off x="5029200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DA184CCE-C93C-6AE1-F798-E5A47D95BD91}"/>
                  </a:ext>
                </a:extLst>
              </p:cNvPr>
              <p:cNvSpPr/>
              <p:nvPr/>
            </p:nvSpPr>
            <p:spPr>
              <a:xfrm>
                <a:off x="5404104" y="2020824"/>
                <a:ext cx="374904" cy="3749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80CAFFE1-85C8-D6E2-07B9-6E458E3C3DE9}"/>
                  </a:ext>
                </a:extLst>
              </p:cNvPr>
              <p:cNvSpPr/>
              <p:nvPr/>
            </p:nvSpPr>
            <p:spPr>
              <a:xfrm>
                <a:off x="5779008" y="2020824"/>
                <a:ext cx="374904" cy="37490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9CA3B7C-AA4C-EA3C-7CDA-C5AE62638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8015" y="5450147"/>
              <a:ext cx="3218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55EC2DD9-6C09-831A-3C43-D17D3221F5D0}"/>
              </a:ext>
            </a:extLst>
          </p:cNvPr>
          <p:cNvSpPr txBox="1"/>
          <p:nvPr/>
        </p:nvSpPr>
        <p:spPr>
          <a:xfrm>
            <a:off x="5570240" y="2285035"/>
            <a:ext cx="215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229457E-5802-FA75-A994-9453C2A224CC}"/>
              </a:ext>
            </a:extLst>
          </p:cNvPr>
          <p:cNvSpPr txBox="1"/>
          <p:nvPr/>
        </p:nvSpPr>
        <p:spPr>
          <a:xfrm>
            <a:off x="6531812" y="2287060"/>
            <a:ext cx="215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524F41D-05B7-754D-D94B-05B5B7C20DF4}"/>
              </a:ext>
            </a:extLst>
          </p:cNvPr>
          <p:cNvSpPr txBox="1"/>
          <p:nvPr/>
        </p:nvSpPr>
        <p:spPr>
          <a:xfrm>
            <a:off x="7492607" y="2285035"/>
            <a:ext cx="663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,……..,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E5C06EB-2E98-C633-81EC-B2A0FB77A896}"/>
              </a:ext>
            </a:extLst>
          </p:cNvPr>
          <p:cNvSpPr txBox="1"/>
          <p:nvPr/>
        </p:nvSpPr>
        <p:spPr>
          <a:xfrm>
            <a:off x="4753102" y="3131965"/>
            <a:ext cx="4013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= 0: Decorations 0 - 99</a:t>
            </a:r>
          </a:p>
          <a:p>
            <a:r>
              <a:rPr lang="en-US" dirty="0"/>
              <a:t>Rank = 1: Decorations 100 - 199</a:t>
            </a:r>
          </a:p>
          <a:p>
            <a:r>
              <a:rPr lang="en-US" dirty="0"/>
              <a:t>Rank = 2: Decorations 200 - 299</a:t>
            </a:r>
          </a:p>
          <a:p>
            <a:r>
              <a:rPr lang="en-US" dirty="0"/>
              <a:t>… and so on …</a:t>
            </a:r>
          </a:p>
          <a:p>
            <a:endParaRPr lang="en-US" dirty="0"/>
          </a:p>
          <a:p>
            <a:r>
              <a:rPr lang="en-US" dirty="0"/>
              <a:t>‘gather’ used to collect data onto rank 0 when redecorations are finished.</a:t>
            </a:r>
          </a:p>
        </p:txBody>
      </p:sp>
    </p:spTree>
    <p:extLst>
      <p:ext uri="{BB962C8B-B14F-4D97-AF65-F5344CB8AC3E}">
        <p14:creationId xmlns:p14="http://schemas.microsoft.com/office/powerpoint/2010/main" val="3895558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AFB2-F607-2241-AD81-E38E14826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8DEE3-D725-E6F8-9FBF-C94286244A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457200"/>
            <a:ext cx="8074617" cy="669156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8DED5-1905-65FB-ECA7-7F9205F041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6384" y="1118856"/>
            <a:ext cx="8074616" cy="3467746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Motivation and context for the code development.</a:t>
            </a:r>
          </a:p>
          <a:p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Main functionality (NEB, Discovery and Redecoration)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Parallelization strategies</a:t>
            </a:r>
          </a:p>
          <a:p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r>
              <a:rPr lang="en-US" sz="2000" b="1" dirty="0"/>
              <a:t>Worked examples.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13206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10358-DC00-13CB-E739-EB73B5CFE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shop decoration&#10;&#10;Description automatically generated">
            <a:extLst>
              <a:ext uri="{FF2B5EF4-FFF2-40B4-BE49-F238E27FC236}">
                <a16:creationId xmlns:a16="http://schemas.microsoft.com/office/drawing/2014/main" id="{01F305ED-39DE-6219-0F04-2A20F097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88" y="486407"/>
            <a:ext cx="4107659" cy="3606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1C5DD-6CEF-9C68-36AB-1D09C44089D2}"/>
              </a:ext>
            </a:extLst>
          </p:cNvPr>
          <p:cNvSpPr txBox="1"/>
          <p:nvPr/>
        </p:nvSpPr>
        <p:spPr>
          <a:xfrm>
            <a:off x="1141442" y="4158329"/>
            <a:ext cx="6861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https://</a:t>
            </a:r>
            <a:r>
              <a:rPr lang="en-US" sz="2400" b="1" dirty="0" err="1"/>
              <a:t>gitlab.lanl.gov</a:t>
            </a:r>
            <a:r>
              <a:rPr lang="en-US" sz="2400" b="1" dirty="0"/>
              <a:t>/</a:t>
            </a:r>
            <a:r>
              <a:rPr lang="en-US" sz="2400" b="1" dirty="0" err="1"/>
              <a:t>peter_hatton</a:t>
            </a:r>
            <a:r>
              <a:rPr lang="en-US" sz="2400" b="1" dirty="0"/>
              <a:t>/</a:t>
            </a:r>
            <a:r>
              <a:rPr lang="en-US" sz="2400" b="1" dirty="0" err="1"/>
              <a:t>hopdecorate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493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973D279C-4808-77AD-823A-F84DD9F6E4F8}"/>
              </a:ext>
            </a:extLst>
          </p:cNvPr>
          <p:cNvSpPr txBox="1">
            <a:spLocks/>
          </p:cNvSpPr>
          <p:nvPr/>
        </p:nvSpPr>
        <p:spPr>
          <a:xfrm>
            <a:off x="457199" y="457200"/>
            <a:ext cx="8577619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State Space in ‘Simple’ Materials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D58137-9153-C9F8-0B2B-1A536B4EAF13}"/>
              </a:ext>
            </a:extLst>
          </p:cNvPr>
          <p:cNvSpPr txBox="1"/>
          <p:nvPr/>
        </p:nvSpPr>
        <p:spPr>
          <a:xfrm>
            <a:off x="758813" y="976634"/>
            <a:ext cx="712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a ‘Simple’ material – vacancy defect transport is </a:t>
            </a:r>
            <a:r>
              <a:rPr lang="en-US" b="1" i="1" dirty="0"/>
              <a:t>fully </a:t>
            </a:r>
            <a:r>
              <a:rPr lang="en-US" b="1" dirty="0"/>
              <a:t>characterized by </a:t>
            </a:r>
          </a:p>
          <a:p>
            <a:r>
              <a:rPr lang="en-US" b="1" dirty="0"/>
              <a:t>1 unique state and 1 unique transition.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3996D7D-128B-BBDA-6092-EE6471BB99D1}"/>
              </a:ext>
            </a:extLst>
          </p:cNvPr>
          <p:cNvGrpSpPr/>
          <p:nvPr/>
        </p:nvGrpSpPr>
        <p:grpSpPr>
          <a:xfrm>
            <a:off x="3612127" y="2234164"/>
            <a:ext cx="1919746" cy="1532990"/>
            <a:chOff x="3614184" y="329436"/>
            <a:chExt cx="1863737" cy="1488264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882FE290-7C5F-2E09-841D-05E6E810B78F}"/>
                </a:ext>
              </a:extLst>
            </p:cNvPr>
            <p:cNvSpPr/>
            <p:nvPr/>
          </p:nvSpPr>
          <p:spPr>
            <a:xfrm>
              <a:off x="3614184" y="329436"/>
              <a:ext cx="1863737" cy="1488264"/>
            </a:xfrm>
            <a:prstGeom prst="roundRect">
              <a:avLst/>
            </a:prstGeom>
            <a:solidFill>
              <a:schemeClr val="tx1">
                <a:alpha val="26774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D23711F-E007-FA86-63F5-EF8721A293E0}"/>
                </a:ext>
              </a:extLst>
            </p:cNvPr>
            <p:cNvSpPr txBox="1"/>
            <p:nvPr/>
          </p:nvSpPr>
          <p:spPr>
            <a:xfrm>
              <a:off x="3872148" y="383231"/>
              <a:ext cx="1543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State Space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CA56BDD-495D-521D-6E0F-9FD27555295E}"/>
                </a:ext>
              </a:extLst>
            </p:cNvPr>
            <p:cNvSpPr/>
            <p:nvPr/>
          </p:nvSpPr>
          <p:spPr>
            <a:xfrm>
              <a:off x="4304983" y="831687"/>
              <a:ext cx="482138" cy="48376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8B51219-7AB8-A40C-4228-2A86367BE3C2}"/>
                </a:ext>
              </a:extLst>
            </p:cNvPr>
            <p:cNvSpPr/>
            <p:nvPr/>
          </p:nvSpPr>
          <p:spPr>
            <a:xfrm>
              <a:off x="4213243" y="1101706"/>
              <a:ext cx="214855" cy="214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5AB13FB-B812-E9CF-6F26-E9641BDD54D4}"/>
                </a:ext>
              </a:extLst>
            </p:cNvPr>
            <p:cNvCxnSpPr>
              <a:cxnSpLocks/>
            </p:cNvCxnSpPr>
            <p:nvPr/>
          </p:nvCxnSpPr>
          <p:spPr>
            <a:xfrm>
              <a:off x="4304983" y="1080191"/>
              <a:ext cx="15688" cy="1509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6B3301-66B2-1190-2285-5B9FB0D4E26F}"/>
              </a:ext>
            </a:extLst>
          </p:cNvPr>
          <p:cNvGrpSpPr/>
          <p:nvPr/>
        </p:nvGrpSpPr>
        <p:grpSpPr>
          <a:xfrm>
            <a:off x="758813" y="2011383"/>
            <a:ext cx="2148548" cy="2155483"/>
            <a:chOff x="580532" y="1561165"/>
            <a:chExt cx="2148548" cy="21554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AE17A0-7568-7203-A223-72635C7993EA}"/>
                </a:ext>
              </a:extLst>
            </p:cNvPr>
            <p:cNvGrpSpPr/>
            <p:nvPr/>
          </p:nvGrpSpPr>
          <p:grpSpPr>
            <a:xfrm>
              <a:off x="580532" y="1561165"/>
              <a:ext cx="2148548" cy="2155483"/>
              <a:chOff x="7157946" y="161372"/>
              <a:chExt cx="1152165" cy="115588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7DD78C5-59E5-A3E1-453B-BE04BA24CD4E}"/>
                  </a:ext>
                </a:extLst>
              </p:cNvPr>
              <p:cNvGrpSpPr/>
              <p:nvPr/>
            </p:nvGrpSpPr>
            <p:grpSpPr>
              <a:xfrm>
                <a:off x="7157946" y="161372"/>
                <a:ext cx="1152164" cy="1155884"/>
                <a:chOff x="4279392" y="521208"/>
                <a:chExt cx="1874520" cy="1880573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87DAF36-7430-7F71-1726-B472A5A43B0F}"/>
                    </a:ext>
                  </a:extLst>
                </p:cNvPr>
                <p:cNvSpPr/>
                <p:nvPr/>
              </p:nvSpPr>
              <p:spPr>
                <a:xfrm>
                  <a:off x="4279392" y="527261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B79001-C66E-ACBC-1803-2051CA255609}"/>
                    </a:ext>
                  </a:extLst>
                </p:cNvPr>
                <p:cNvSpPr/>
                <p:nvPr/>
              </p:nvSpPr>
              <p:spPr>
                <a:xfrm>
                  <a:off x="4654296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BB7FBA8-22BC-9094-DA47-D23B66219CC6}"/>
                    </a:ext>
                  </a:extLst>
                </p:cNvPr>
                <p:cNvSpPr/>
                <p:nvPr/>
              </p:nvSpPr>
              <p:spPr>
                <a:xfrm>
                  <a:off x="5029200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DC9F484-E7F2-AE8F-5496-2A6F35792FCE}"/>
                    </a:ext>
                  </a:extLst>
                </p:cNvPr>
                <p:cNvSpPr/>
                <p:nvPr/>
              </p:nvSpPr>
              <p:spPr>
                <a:xfrm>
                  <a:off x="5404104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6BAB583-1C55-D1DF-83BF-8D543D1DAF4B}"/>
                    </a:ext>
                  </a:extLst>
                </p:cNvPr>
                <p:cNvSpPr/>
                <p:nvPr/>
              </p:nvSpPr>
              <p:spPr>
                <a:xfrm>
                  <a:off x="5779008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B2DAB81-4EFF-B8DE-878F-626E1938A2C3}"/>
                    </a:ext>
                  </a:extLst>
                </p:cNvPr>
                <p:cNvSpPr/>
                <p:nvPr/>
              </p:nvSpPr>
              <p:spPr>
                <a:xfrm>
                  <a:off x="4279392" y="902165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0B287FE-377C-DB30-0AB0-438DDAD5259D}"/>
                    </a:ext>
                  </a:extLst>
                </p:cNvPr>
                <p:cNvSpPr/>
                <p:nvPr/>
              </p:nvSpPr>
              <p:spPr>
                <a:xfrm>
                  <a:off x="4654296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C302E79-DB7C-AC21-AC81-A37B07F8BA9B}"/>
                    </a:ext>
                  </a:extLst>
                </p:cNvPr>
                <p:cNvSpPr/>
                <p:nvPr/>
              </p:nvSpPr>
              <p:spPr>
                <a:xfrm>
                  <a:off x="5029200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89B5BF3-51A7-1D54-E715-3E430A007FA3}"/>
                    </a:ext>
                  </a:extLst>
                </p:cNvPr>
                <p:cNvSpPr/>
                <p:nvPr/>
              </p:nvSpPr>
              <p:spPr>
                <a:xfrm>
                  <a:off x="5404104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991E3FB-33B4-0E93-F3E8-B09C0106A95F}"/>
                    </a:ext>
                  </a:extLst>
                </p:cNvPr>
                <p:cNvSpPr/>
                <p:nvPr/>
              </p:nvSpPr>
              <p:spPr>
                <a:xfrm>
                  <a:off x="4279392" y="1277069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0E9554F-AC81-F549-1476-D8D78851976C}"/>
                    </a:ext>
                  </a:extLst>
                </p:cNvPr>
                <p:cNvSpPr/>
                <p:nvPr/>
              </p:nvSpPr>
              <p:spPr>
                <a:xfrm>
                  <a:off x="4654296" y="1271016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1F4788F-066E-CFF7-466C-ABA47B67FC9F}"/>
                    </a:ext>
                  </a:extLst>
                </p:cNvPr>
                <p:cNvSpPr/>
                <p:nvPr/>
              </p:nvSpPr>
              <p:spPr>
                <a:xfrm>
                  <a:off x="4279392" y="1651973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564FFAF-5982-69B3-9BF7-FF91F2A0FA51}"/>
                    </a:ext>
                  </a:extLst>
                </p:cNvPr>
                <p:cNvSpPr/>
                <p:nvPr/>
              </p:nvSpPr>
              <p:spPr>
                <a:xfrm>
                  <a:off x="4654296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EA7DEBF-B8B7-5BF1-2539-3F7674280DC2}"/>
                    </a:ext>
                  </a:extLst>
                </p:cNvPr>
                <p:cNvSpPr/>
                <p:nvPr/>
              </p:nvSpPr>
              <p:spPr>
                <a:xfrm>
                  <a:off x="5029200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21E69A2-43FF-AFBE-EC21-584EDA0A6007}"/>
                    </a:ext>
                  </a:extLst>
                </p:cNvPr>
                <p:cNvSpPr/>
                <p:nvPr/>
              </p:nvSpPr>
              <p:spPr>
                <a:xfrm>
                  <a:off x="5404104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A00514F-DDD7-AF93-C515-1518D005AAA0}"/>
                    </a:ext>
                  </a:extLst>
                </p:cNvPr>
                <p:cNvSpPr/>
                <p:nvPr/>
              </p:nvSpPr>
              <p:spPr>
                <a:xfrm>
                  <a:off x="4279392" y="2026877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3826422-9B25-CCE3-15E9-A7843C88249E}"/>
                    </a:ext>
                  </a:extLst>
                </p:cNvPr>
                <p:cNvSpPr/>
                <p:nvPr/>
              </p:nvSpPr>
              <p:spPr>
                <a:xfrm>
                  <a:off x="4654296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6903DC9-933A-E7DA-4EE7-0963726BF2B2}"/>
                    </a:ext>
                  </a:extLst>
                </p:cNvPr>
                <p:cNvSpPr/>
                <p:nvPr/>
              </p:nvSpPr>
              <p:spPr>
                <a:xfrm>
                  <a:off x="5029200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D158BB7-CBA3-B676-0845-8E7F9E99A58A}"/>
                    </a:ext>
                  </a:extLst>
                </p:cNvPr>
                <p:cNvSpPr/>
                <p:nvPr/>
              </p:nvSpPr>
              <p:spPr>
                <a:xfrm>
                  <a:off x="5404104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4473036-A9DE-57C6-C8C3-8CF0AF30F8B8}"/>
                    </a:ext>
                  </a:extLst>
                </p:cNvPr>
                <p:cNvSpPr/>
                <p:nvPr/>
              </p:nvSpPr>
              <p:spPr>
                <a:xfrm>
                  <a:off x="5779008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F30DDFB-3EC4-131F-DB9F-0975E0B8D4C2}"/>
                  </a:ext>
                </a:extLst>
              </p:cNvPr>
              <p:cNvSpPr/>
              <p:nvPr/>
            </p:nvSpPr>
            <p:spPr>
              <a:xfrm>
                <a:off x="8079678" y="391805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FFF995C-9D59-EE28-1605-34FEBA8FF702}"/>
                  </a:ext>
                </a:extLst>
              </p:cNvPr>
              <p:cNvSpPr/>
              <p:nvPr/>
            </p:nvSpPr>
            <p:spPr>
              <a:xfrm>
                <a:off x="8079678" y="622237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A3173F4-4369-3149-8A36-749A176E1499}"/>
                  </a:ext>
                </a:extLst>
              </p:cNvPr>
              <p:cNvSpPr/>
              <p:nvPr/>
            </p:nvSpPr>
            <p:spPr>
              <a:xfrm>
                <a:off x="8079678" y="852670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95EED4-D665-5405-2F9F-08B719E36A2E}"/>
                  </a:ext>
                </a:extLst>
              </p:cNvPr>
              <p:cNvSpPr/>
              <p:nvPr/>
            </p:nvSpPr>
            <p:spPr>
              <a:xfrm>
                <a:off x="7616298" y="622236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F4D6B2B-8013-3796-F36F-0874D23FF89F}"/>
                </a:ext>
              </a:extLst>
            </p:cNvPr>
            <p:cNvCxnSpPr>
              <a:cxnSpLocks/>
            </p:cNvCxnSpPr>
            <p:nvPr/>
          </p:nvCxnSpPr>
          <p:spPr>
            <a:xfrm>
              <a:off x="1649217" y="2648331"/>
              <a:ext cx="470263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7C7F4E-3221-E72B-7514-7E2CE4777EBC}"/>
              </a:ext>
            </a:extLst>
          </p:cNvPr>
          <p:cNvCxnSpPr>
            <a:cxnSpLocks/>
          </p:cNvCxnSpPr>
          <p:nvPr/>
        </p:nvCxnSpPr>
        <p:spPr>
          <a:xfrm>
            <a:off x="2907359" y="2966791"/>
            <a:ext cx="659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F790D-9AED-39F3-574D-25251D628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F4FE8544-7798-6D5E-A935-70B72BF95B9C}"/>
              </a:ext>
            </a:extLst>
          </p:cNvPr>
          <p:cNvSpPr txBox="1">
            <a:spLocks/>
          </p:cNvSpPr>
          <p:nvPr/>
        </p:nvSpPr>
        <p:spPr>
          <a:xfrm>
            <a:off x="457199" y="457200"/>
            <a:ext cx="8577619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State Space in ‘Simple’ Materials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53E569-1A10-CA70-6976-4F1935DADFC8}"/>
              </a:ext>
            </a:extLst>
          </p:cNvPr>
          <p:cNvSpPr txBox="1"/>
          <p:nvPr/>
        </p:nvSpPr>
        <p:spPr>
          <a:xfrm>
            <a:off x="758813" y="976634"/>
            <a:ext cx="712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a ‘Simple’ material – vacancy defect transport is </a:t>
            </a:r>
            <a:r>
              <a:rPr lang="en-US" b="1" i="1" dirty="0"/>
              <a:t>fully </a:t>
            </a:r>
            <a:r>
              <a:rPr lang="en-US" b="1" dirty="0"/>
              <a:t>characterized by </a:t>
            </a:r>
          </a:p>
          <a:p>
            <a:r>
              <a:rPr lang="en-US" b="1" dirty="0"/>
              <a:t>1 unique state and 1 unique transition.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AAEC1D7-6406-4915-1CF3-AE19B5CB354B}"/>
              </a:ext>
            </a:extLst>
          </p:cNvPr>
          <p:cNvGrpSpPr/>
          <p:nvPr/>
        </p:nvGrpSpPr>
        <p:grpSpPr>
          <a:xfrm>
            <a:off x="3612127" y="2234164"/>
            <a:ext cx="1919746" cy="1532990"/>
            <a:chOff x="3614184" y="329436"/>
            <a:chExt cx="1863737" cy="1488264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68EB0443-E718-2E83-5A0B-AD3D98BC324F}"/>
                </a:ext>
              </a:extLst>
            </p:cNvPr>
            <p:cNvSpPr/>
            <p:nvPr/>
          </p:nvSpPr>
          <p:spPr>
            <a:xfrm>
              <a:off x="3614184" y="329436"/>
              <a:ext cx="1863737" cy="1488264"/>
            </a:xfrm>
            <a:prstGeom prst="roundRect">
              <a:avLst/>
            </a:prstGeom>
            <a:solidFill>
              <a:schemeClr val="tx1">
                <a:alpha val="26774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5538B0F-B14F-8FCA-5A18-F9D15F7F4705}"/>
                </a:ext>
              </a:extLst>
            </p:cNvPr>
            <p:cNvSpPr txBox="1"/>
            <p:nvPr/>
          </p:nvSpPr>
          <p:spPr>
            <a:xfrm>
              <a:off x="3872148" y="383231"/>
              <a:ext cx="1543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State Space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301935C-48F3-CEA9-CD53-8A5DD34B04BD}"/>
                </a:ext>
              </a:extLst>
            </p:cNvPr>
            <p:cNvSpPr/>
            <p:nvPr/>
          </p:nvSpPr>
          <p:spPr>
            <a:xfrm>
              <a:off x="4304983" y="831687"/>
              <a:ext cx="482138" cy="48376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C245366-6E6C-AB33-4415-54E207E4D3F3}"/>
                </a:ext>
              </a:extLst>
            </p:cNvPr>
            <p:cNvSpPr/>
            <p:nvPr/>
          </p:nvSpPr>
          <p:spPr>
            <a:xfrm>
              <a:off x="4213243" y="1101706"/>
              <a:ext cx="214855" cy="214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A861DE1-C116-003D-B99A-3E03E0F6C706}"/>
                </a:ext>
              </a:extLst>
            </p:cNvPr>
            <p:cNvCxnSpPr>
              <a:cxnSpLocks/>
            </p:cNvCxnSpPr>
            <p:nvPr/>
          </p:nvCxnSpPr>
          <p:spPr>
            <a:xfrm>
              <a:off x="4304983" y="1080191"/>
              <a:ext cx="15688" cy="1509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FBF4E6-3C54-B6F9-876C-D02B13BA8733}"/>
              </a:ext>
            </a:extLst>
          </p:cNvPr>
          <p:cNvGrpSpPr/>
          <p:nvPr/>
        </p:nvGrpSpPr>
        <p:grpSpPr>
          <a:xfrm>
            <a:off x="758813" y="2011383"/>
            <a:ext cx="2148548" cy="2155483"/>
            <a:chOff x="580532" y="1561165"/>
            <a:chExt cx="2148548" cy="21554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569E5F-3F2D-CB6F-58FF-A6F81CC17BA1}"/>
                </a:ext>
              </a:extLst>
            </p:cNvPr>
            <p:cNvGrpSpPr/>
            <p:nvPr/>
          </p:nvGrpSpPr>
          <p:grpSpPr>
            <a:xfrm>
              <a:off x="580532" y="1561165"/>
              <a:ext cx="2148548" cy="2155483"/>
              <a:chOff x="7157946" y="161372"/>
              <a:chExt cx="1152165" cy="115588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4EE9501-0BBE-C820-3AD4-4D0502AF2B1D}"/>
                  </a:ext>
                </a:extLst>
              </p:cNvPr>
              <p:cNvGrpSpPr/>
              <p:nvPr/>
            </p:nvGrpSpPr>
            <p:grpSpPr>
              <a:xfrm>
                <a:off x="7157946" y="161372"/>
                <a:ext cx="1152164" cy="1155884"/>
                <a:chOff x="4279392" y="521208"/>
                <a:chExt cx="1874520" cy="1880573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7729454-8D40-7A54-1F3A-98AEAD1B2B48}"/>
                    </a:ext>
                  </a:extLst>
                </p:cNvPr>
                <p:cNvSpPr/>
                <p:nvPr/>
              </p:nvSpPr>
              <p:spPr>
                <a:xfrm>
                  <a:off x="4279392" y="527261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8EA75AE-5900-ECFF-974A-B62BDF2DDFB6}"/>
                    </a:ext>
                  </a:extLst>
                </p:cNvPr>
                <p:cNvSpPr/>
                <p:nvPr/>
              </p:nvSpPr>
              <p:spPr>
                <a:xfrm>
                  <a:off x="4654296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A852719-04AE-AF88-018C-5261D5CA05DA}"/>
                    </a:ext>
                  </a:extLst>
                </p:cNvPr>
                <p:cNvSpPr/>
                <p:nvPr/>
              </p:nvSpPr>
              <p:spPr>
                <a:xfrm>
                  <a:off x="5029200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717B416-04C1-DBFB-D3BC-1B0663B2E04A}"/>
                    </a:ext>
                  </a:extLst>
                </p:cNvPr>
                <p:cNvSpPr/>
                <p:nvPr/>
              </p:nvSpPr>
              <p:spPr>
                <a:xfrm>
                  <a:off x="5404104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F8786C2-C8E2-2663-AD21-C8CBD08C3678}"/>
                    </a:ext>
                  </a:extLst>
                </p:cNvPr>
                <p:cNvSpPr/>
                <p:nvPr/>
              </p:nvSpPr>
              <p:spPr>
                <a:xfrm>
                  <a:off x="5779008" y="521208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9D9307E-6957-8A15-2C17-C6AF2C635ED6}"/>
                    </a:ext>
                  </a:extLst>
                </p:cNvPr>
                <p:cNvSpPr/>
                <p:nvPr/>
              </p:nvSpPr>
              <p:spPr>
                <a:xfrm>
                  <a:off x="4279392" y="902165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4A49860-9F73-597C-DEEC-BCCB7A170B0D}"/>
                    </a:ext>
                  </a:extLst>
                </p:cNvPr>
                <p:cNvSpPr/>
                <p:nvPr/>
              </p:nvSpPr>
              <p:spPr>
                <a:xfrm>
                  <a:off x="4654296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871F16F-08D5-D4AF-BE3A-B81A66619995}"/>
                    </a:ext>
                  </a:extLst>
                </p:cNvPr>
                <p:cNvSpPr/>
                <p:nvPr/>
              </p:nvSpPr>
              <p:spPr>
                <a:xfrm>
                  <a:off x="5029200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6FC2A20-2A33-F97C-37D3-8591A3EBF925}"/>
                    </a:ext>
                  </a:extLst>
                </p:cNvPr>
                <p:cNvSpPr/>
                <p:nvPr/>
              </p:nvSpPr>
              <p:spPr>
                <a:xfrm>
                  <a:off x="5404104" y="896112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1089128-8AED-38F6-BC3E-EED7ED9E525C}"/>
                    </a:ext>
                  </a:extLst>
                </p:cNvPr>
                <p:cNvSpPr/>
                <p:nvPr/>
              </p:nvSpPr>
              <p:spPr>
                <a:xfrm>
                  <a:off x="4279392" y="1277069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3F52F42-7BD3-7BF2-4878-71C4CB0210B6}"/>
                    </a:ext>
                  </a:extLst>
                </p:cNvPr>
                <p:cNvSpPr/>
                <p:nvPr/>
              </p:nvSpPr>
              <p:spPr>
                <a:xfrm>
                  <a:off x="4654296" y="1271016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5FF979E-A575-2C81-4203-A933AEC5E896}"/>
                    </a:ext>
                  </a:extLst>
                </p:cNvPr>
                <p:cNvSpPr/>
                <p:nvPr/>
              </p:nvSpPr>
              <p:spPr>
                <a:xfrm>
                  <a:off x="4279392" y="1651973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3C6BD90-E35B-044E-B058-13FC4F02D7A2}"/>
                    </a:ext>
                  </a:extLst>
                </p:cNvPr>
                <p:cNvSpPr/>
                <p:nvPr/>
              </p:nvSpPr>
              <p:spPr>
                <a:xfrm>
                  <a:off x="4654296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7A09D9A-B555-9AAD-C8D7-399FDE27EE12}"/>
                    </a:ext>
                  </a:extLst>
                </p:cNvPr>
                <p:cNvSpPr/>
                <p:nvPr/>
              </p:nvSpPr>
              <p:spPr>
                <a:xfrm>
                  <a:off x="5029200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0D710BB-29FD-6A16-56B2-974CF0BEAC4F}"/>
                    </a:ext>
                  </a:extLst>
                </p:cNvPr>
                <p:cNvSpPr/>
                <p:nvPr/>
              </p:nvSpPr>
              <p:spPr>
                <a:xfrm>
                  <a:off x="5404104" y="1645920"/>
                  <a:ext cx="374904" cy="37490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1494A6-C064-1477-D2C5-B1F790E54010}"/>
                    </a:ext>
                  </a:extLst>
                </p:cNvPr>
                <p:cNvSpPr/>
                <p:nvPr/>
              </p:nvSpPr>
              <p:spPr>
                <a:xfrm>
                  <a:off x="4279392" y="2026877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2247E3D-52C6-7F8F-DBA0-D5A5C566771F}"/>
                    </a:ext>
                  </a:extLst>
                </p:cNvPr>
                <p:cNvSpPr/>
                <p:nvPr/>
              </p:nvSpPr>
              <p:spPr>
                <a:xfrm>
                  <a:off x="4654296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5B5A4A4-86CD-B41F-EEA7-425E4DAC446F}"/>
                    </a:ext>
                  </a:extLst>
                </p:cNvPr>
                <p:cNvSpPr/>
                <p:nvPr/>
              </p:nvSpPr>
              <p:spPr>
                <a:xfrm>
                  <a:off x="5029200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17E1D5F-5754-6A6A-0D1B-4AD07B1A1C2A}"/>
                    </a:ext>
                  </a:extLst>
                </p:cNvPr>
                <p:cNvSpPr/>
                <p:nvPr/>
              </p:nvSpPr>
              <p:spPr>
                <a:xfrm>
                  <a:off x="5404104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C6FDA24-F56A-E614-55D3-881018CF208D}"/>
                    </a:ext>
                  </a:extLst>
                </p:cNvPr>
                <p:cNvSpPr/>
                <p:nvPr/>
              </p:nvSpPr>
              <p:spPr>
                <a:xfrm>
                  <a:off x="5779008" y="2020824"/>
                  <a:ext cx="374904" cy="3749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A937D7-36EB-ABA8-7C7E-C5226E2101BB}"/>
                  </a:ext>
                </a:extLst>
              </p:cNvPr>
              <p:cNvSpPr/>
              <p:nvPr/>
            </p:nvSpPr>
            <p:spPr>
              <a:xfrm>
                <a:off x="8079678" y="391805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2A81553-E481-7990-9DA2-91FD78ED8FF6}"/>
                  </a:ext>
                </a:extLst>
              </p:cNvPr>
              <p:cNvSpPr/>
              <p:nvPr/>
            </p:nvSpPr>
            <p:spPr>
              <a:xfrm>
                <a:off x="8079678" y="622237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326175-36E0-9D12-F20B-67AAB35D6E94}"/>
                  </a:ext>
                </a:extLst>
              </p:cNvPr>
              <p:cNvSpPr/>
              <p:nvPr/>
            </p:nvSpPr>
            <p:spPr>
              <a:xfrm>
                <a:off x="8079678" y="852670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8119087-39D8-4960-A965-1B16F4BE8F73}"/>
                  </a:ext>
                </a:extLst>
              </p:cNvPr>
              <p:cNvSpPr/>
              <p:nvPr/>
            </p:nvSpPr>
            <p:spPr>
              <a:xfrm>
                <a:off x="7616298" y="622236"/>
                <a:ext cx="230433" cy="2304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ADBB5F3-4448-66A3-FB33-DEA33F10FDE1}"/>
                </a:ext>
              </a:extLst>
            </p:cNvPr>
            <p:cNvCxnSpPr>
              <a:cxnSpLocks/>
            </p:cNvCxnSpPr>
            <p:nvPr/>
          </p:nvCxnSpPr>
          <p:spPr>
            <a:xfrm>
              <a:off x="1649217" y="2648331"/>
              <a:ext cx="470263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6529208-5EE0-B672-255B-887A5282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72" y="1903965"/>
            <a:ext cx="3017202" cy="22629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479877-0B3C-C32E-157E-27E0084DCDEA}"/>
              </a:ext>
            </a:extLst>
          </p:cNvPr>
          <p:cNvCxnSpPr>
            <a:cxnSpLocks/>
          </p:cNvCxnSpPr>
          <p:nvPr/>
        </p:nvCxnSpPr>
        <p:spPr>
          <a:xfrm>
            <a:off x="4853076" y="3000658"/>
            <a:ext cx="1039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4719BB-BC1E-7198-4E71-43293F6D049D}"/>
              </a:ext>
            </a:extLst>
          </p:cNvPr>
          <p:cNvCxnSpPr>
            <a:cxnSpLocks/>
          </p:cNvCxnSpPr>
          <p:nvPr/>
        </p:nvCxnSpPr>
        <p:spPr>
          <a:xfrm>
            <a:off x="2907359" y="2966791"/>
            <a:ext cx="659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9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67A66-BAB2-160B-7DE2-9814DD7C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6EA799A-F060-1A8A-6CF0-5F9D0DA9C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74176"/>
            <a:ext cx="2737034" cy="27370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5D9FE0B-5868-D462-67B6-E5FBB74AD63A}"/>
              </a:ext>
            </a:extLst>
          </p:cNvPr>
          <p:cNvGrpSpPr/>
          <p:nvPr/>
        </p:nvGrpSpPr>
        <p:grpSpPr>
          <a:xfrm>
            <a:off x="911316" y="854609"/>
            <a:ext cx="4487312" cy="2998990"/>
            <a:chOff x="3174814" y="-303392"/>
            <a:chExt cx="4487312" cy="2998990"/>
          </a:xfrm>
        </p:grpSpPr>
        <p:pic>
          <p:nvPicPr>
            <p:cNvPr id="10" name="Picture 9" descr="A group of colorful balloons&#10;&#10;Description automatically generated with low confidence">
              <a:extLst>
                <a:ext uri="{FF2B5EF4-FFF2-40B4-BE49-F238E27FC236}">
                  <a16:creationId xmlns:a16="http://schemas.microsoft.com/office/drawing/2014/main" id="{626A22C3-475D-2FB9-44E4-D1D17DCCD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4814" y="866798"/>
              <a:ext cx="1828800" cy="18288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</p:pic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BB638FB2-1ACC-B702-304D-A2F750C9D374}"/>
                </a:ext>
              </a:extLst>
            </p:cNvPr>
            <p:cNvSpPr/>
            <p:nvPr/>
          </p:nvSpPr>
          <p:spPr>
            <a:xfrm>
              <a:off x="5639388" y="-303392"/>
              <a:ext cx="2022738" cy="1908000"/>
            </a:xfrm>
            <a:prstGeom prst="wedgeRoundRectCallout">
              <a:avLst>
                <a:gd name="adj1" fmla="val -82989"/>
                <a:gd name="adj2" fmla="val 36775"/>
                <a:gd name="adj3" fmla="val 166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vacancy in a concentrated alloy encounters many different chemical environments</a:t>
              </a:r>
              <a:endParaRPr lang="en-US" sz="1600" dirty="0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690115B-57D4-0BB0-B805-50DF2E0F899C}"/>
              </a:ext>
            </a:extLst>
          </p:cNvPr>
          <p:cNvCxnSpPr>
            <a:cxnSpLocks/>
          </p:cNvCxnSpPr>
          <p:nvPr/>
        </p:nvCxnSpPr>
        <p:spPr>
          <a:xfrm flipH="1" flipV="1">
            <a:off x="1642836" y="2773736"/>
            <a:ext cx="365760" cy="33092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6138BF-CCE5-81D8-9434-674B3287E45E}"/>
              </a:ext>
            </a:extLst>
          </p:cNvPr>
          <p:cNvSpPr txBox="1"/>
          <p:nvPr/>
        </p:nvSpPr>
        <p:spPr>
          <a:xfrm>
            <a:off x="1623317" y="4878587"/>
            <a:ext cx="4564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Swinburne, Thomas D. </a:t>
            </a:r>
            <a:r>
              <a:rPr lang="en-US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 Materials Science</a:t>
            </a:r>
            <a:r>
              <a:rPr lang="en-US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193 (2021): 110256.</a:t>
            </a:r>
            <a:endParaRPr lang="en-US" sz="1000" dirty="0"/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8B6D9E6-B668-AB33-3490-FFF4BE0548E6}"/>
              </a:ext>
            </a:extLst>
          </p:cNvPr>
          <p:cNvSpPr/>
          <p:nvPr/>
        </p:nvSpPr>
        <p:spPr>
          <a:xfrm>
            <a:off x="3305180" y="2808080"/>
            <a:ext cx="2439837" cy="1626546"/>
          </a:xfrm>
          <a:prstGeom prst="wedgeRoundRectCallout">
            <a:avLst>
              <a:gd name="adj1" fmla="val -75622"/>
              <a:gd name="adj2" fmla="val -34515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characterization of transport will be the sum of many such hops over a multitude of environments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10584E5-CFEF-BBC3-C695-4D7964639C31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4564070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State Space in Chemically Complex Materials</a:t>
            </a:r>
          </a:p>
          <a:p>
            <a:pPr marL="793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0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18F61-37FA-6791-9E00-23E6ACA07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594D355-2CB6-4AA5-9507-4D2EEF71D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74176"/>
            <a:ext cx="2737034" cy="27370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E74C3A6-EC78-179C-D08C-0B9DC348AFE8}"/>
              </a:ext>
            </a:extLst>
          </p:cNvPr>
          <p:cNvGrpSpPr/>
          <p:nvPr/>
        </p:nvGrpSpPr>
        <p:grpSpPr>
          <a:xfrm>
            <a:off x="911316" y="854609"/>
            <a:ext cx="4487312" cy="2998990"/>
            <a:chOff x="3174814" y="-303392"/>
            <a:chExt cx="4487312" cy="2998990"/>
          </a:xfrm>
        </p:grpSpPr>
        <p:pic>
          <p:nvPicPr>
            <p:cNvPr id="10" name="Picture 9" descr="A group of colorful balloons&#10;&#10;Description automatically generated with low confidence">
              <a:extLst>
                <a:ext uri="{FF2B5EF4-FFF2-40B4-BE49-F238E27FC236}">
                  <a16:creationId xmlns:a16="http://schemas.microsoft.com/office/drawing/2014/main" id="{80D3341F-315A-7832-F030-7C2F54392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4814" y="866798"/>
              <a:ext cx="1828800" cy="18288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</p:pic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F7F7C86A-EE04-66A5-4D39-2016A5772837}"/>
                </a:ext>
              </a:extLst>
            </p:cNvPr>
            <p:cNvSpPr/>
            <p:nvPr/>
          </p:nvSpPr>
          <p:spPr>
            <a:xfrm>
              <a:off x="5639388" y="-303392"/>
              <a:ext cx="2022738" cy="1908000"/>
            </a:xfrm>
            <a:prstGeom prst="wedgeRoundRectCallout">
              <a:avLst>
                <a:gd name="adj1" fmla="val -82989"/>
                <a:gd name="adj2" fmla="val 36775"/>
                <a:gd name="adj3" fmla="val 166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vacancy in a concentrated alloy encounters many different chemical environments</a:t>
              </a:r>
              <a:endParaRPr lang="en-US" sz="1600" dirty="0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6A9882-B9F8-4812-1979-2D72B390BF41}"/>
              </a:ext>
            </a:extLst>
          </p:cNvPr>
          <p:cNvCxnSpPr>
            <a:cxnSpLocks/>
          </p:cNvCxnSpPr>
          <p:nvPr/>
        </p:nvCxnSpPr>
        <p:spPr>
          <a:xfrm flipH="1" flipV="1">
            <a:off x="1642836" y="2773736"/>
            <a:ext cx="365760" cy="33092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954394-8865-D985-DB36-2CD76FF56E92}"/>
              </a:ext>
            </a:extLst>
          </p:cNvPr>
          <p:cNvGrpSpPr/>
          <p:nvPr/>
        </p:nvGrpSpPr>
        <p:grpSpPr>
          <a:xfrm rot="5400000">
            <a:off x="4862973" y="1704572"/>
            <a:ext cx="4456958" cy="2082288"/>
            <a:chOff x="4960206" y="1376306"/>
            <a:chExt cx="4074612" cy="19036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01F653-B5D5-7636-E5C4-C49877A5D6FD}"/>
                </a:ext>
              </a:extLst>
            </p:cNvPr>
            <p:cNvGrpSpPr/>
            <p:nvPr/>
          </p:nvGrpSpPr>
          <p:grpSpPr>
            <a:xfrm>
              <a:off x="4960206" y="1376306"/>
              <a:ext cx="4074612" cy="1869104"/>
              <a:chOff x="4960206" y="1376306"/>
              <a:chExt cx="4074612" cy="1869104"/>
            </a:xfrm>
          </p:grpSpPr>
          <p:pic>
            <p:nvPicPr>
              <p:cNvPr id="3" name="Picture 2" descr="A diagram of a full model&#10;&#10;Description automatically generated">
                <a:extLst>
                  <a:ext uri="{FF2B5EF4-FFF2-40B4-BE49-F238E27FC236}">
                    <a16:creationId xmlns:a16="http://schemas.microsoft.com/office/drawing/2014/main" id="{767AA235-8BA5-53EB-8F01-69F0489556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1094" b="1609"/>
              <a:stretch/>
            </p:blipFill>
            <p:spPr>
              <a:xfrm>
                <a:off x="4960206" y="1376306"/>
                <a:ext cx="4074612" cy="1869104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D98BE-F816-5CEE-2BF9-CF1671934546}"/>
                  </a:ext>
                </a:extLst>
              </p:cNvPr>
              <p:cNvSpPr/>
              <p:nvPr/>
            </p:nvSpPr>
            <p:spPr>
              <a:xfrm>
                <a:off x="4965707" y="1482938"/>
                <a:ext cx="184307" cy="17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839FE3-1624-7CA7-83AF-1BC6005D7937}"/>
                </a:ext>
              </a:extLst>
            </p:cNvPr>
            <p:cNvSpPr/>
            <p:nvPr/>
          </p:nvSpPr>
          <p:spPr>
            <a:xfrm>
              <a:off x="6619997" y="3104662"/>
              <a:ext cx="789959" cy="17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97A48B-54C8-84FF-1283-1F826500451A}"/>
                </a:ext>
              </a:extLst>
            </p:cNvPr>
            <p:cNvSpPr/>
            <p:nvPr/>
          </p:nvSpPr>
          <p:spPr>
            <a:xfrm>
              <a:off x="8348046" y="2851548"/>
              <a:ext cx="446144" cy="393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218945-2456-58A7-D975-DF05E9800CD9}"/>
              </a:ext>
            </a:extLst>
          </p:cNvPr>
          <p:cNvSpPr/>
          <p:nvPr/>
        </p:nvSpPr>
        <p:spPr>
          <a:xfrm>
            <a:off x="6149586" y="95415"/>
            <a:ext cx="2022739" cy="4964960"/>
          </a:xfrm>
          <a:prstGeom prst="roundRect">
            <a:avLst/>
          </a:prstGeom>
          <a:solidFill>
            <a:schemeClr val="tx1">
              <a:alpha val="26774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7950B-CC2F-C18C-EDD1-C11EE3084ACF}"/>
              </a:ext>
            </a:extLst>
          </p:cNvPr>
          <p:cNvSpPr txBox="1"/>
          <p:nvPr/>
        </p:nvSpPr>
        <p:spPr>
          <a:xfrm>
            <a:off x="6472178" y="120402"/>
            <a:ext cx="154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883DA-CB0A-DD2D-AC8A-FE87F857DC11}"/>
              </a:ext>
            </a:extLst>
          </p:cNvPr>
          <p:cNvSpPr txBox="1"/>
          <p:nvPr/>
        </p:nvSpPr>
        <p:spPr>
          <a:xfrm>
            <a:off x="1623317" y="4878587"/>
            <a:ext cx="4564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Swinburne, Thomas D. </a:t>
            </a:r>
            <a:r>
              <a:rPr lang="en-US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 Materials Science</a:t>
            </a:r>
            <a:r>
              <a:rPr lang="en-US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193 (2021): 110256.</a:t>
            </a:r>
            <a:endParaRPr lang="en-US" sz="1000" dirty="0"/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2E8EB6CA-6FB4-8E0C-A5B4-18DB668AF460}"/>
              </a:ext>
            </a:extLst>
          </p:cNvPr>
          <p:cNvSpPr/>
          <p:nvPr/>
        </p:nvSpPr>
        <p:spPr>
          <a:xfrm>
            <a:off x="3305180" y="2808080"/>
            <a:ext cx="2439837" cy="1626546"/>
          </a:xfrm>
          <a:prstGeom prst="wedgeRoundRectCallout">
            <a:avLst>
              <a:gd name="adj1" fmla="val -75622"/>
              <a:gd name="adj2" fmla="val -34515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characterization of transport will be the sum of many such hops over a multitude of environments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649F9CF-3D5F-3477-1037-564C52D8B3D9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4564070" cy="669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400" b="1" i="0" kern="1200">
                <a:solidFill>
                  <a:srgbClr val="000F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0375" indent="-2301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6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2pPr>
            <a:lvl3pPr marL="688975" indent="-2317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3pPr>
            <a:lvl4pPr marL="914400" indent="-22701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/>
            <a:r>
              <a:rPr lang="en-US" dirty="0"/>
              <a:t>State Space in Chemically Complex Materials</a:t>
            </a:r>
          </a:p>
          <a:p>
            <a:pPr marL="793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81124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000E7E"/>
      </a:dk2>
      <a:lt2>
        <a:srgbClr val="E7E6E6"/>
      </a:lt2>
      <a:accent1>
        <a:srgbClr val="0070C1"/>
      </a:accent1>
      <a:accent2>
        <a:srgbClr val="FF9128"/>
      </a:accent2>
      <a:accent3>
        <a:srgbClr val="CCD0E1"/>
      </a:accent3>
      <a:accent4>
        <a:srgbClr val="00A963"/>
      </a:accent4>
      <a:accent5>
        <a:srgbClr val="69C3FF"/>
      </a:accent5>
      <a:accent6>
        <a:srgbClr val="EB0E1D"/>
      </a:accent6>
      <a:hlink>
        <a:srgbClr val="69C3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Mai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000E7E"/>
      </a:dk2>
      <a:lt2>
        <a:srgbClr val="E7E6E6"/>
      </a:lt2>
      <a:accent1>
        <a:srgbClr val="0070C1"/>
      </a:accent1>
      <a:accent2>
        <a:srgbClr val="FF9128"/>
      </a:accent2>
      <a:accent3>
        <a:srgbClr val="CCD0E1"/>
      </a:accent3>
      <a:accent4>
        <a:srgbClr val="00A963"/>
      </a:accent4>
      <a:accent5>
        <a:srgbClr val="69C3FF"/>
      </a:accent5>
      <a:accent6>
        <a:srgbClr val="EB0E1D"/>
      </a:accent6>
      <a:hlink>
        <a:srgbClr val="69C3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90991</TotalTime>
  <Words>2683</Words>
  <Application>Microsoft Macintosh PowerPoint</Application>
  <PresentationFormat>On-screen Show (16:9)</PresentationFormat>
  <Paragraphs>647</Paragraphs>
  <Slides>54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Acumin Pro</vt:lpstr>
      <vt:lpstr>Arial</vt:lpstr>
      <vt:lpstr>Calibri</vt:lpstr>
      <vt:lpstr>Menlo</vt:lpstr>
      <vt:lpstr>System Font Regular</vt:lpstr>
      <vt:lpstr>Wingdings</vt:lpstr>
      <vt:lpstr>Main</vt:lpstr>
      <vt:lpstr>Custom Design</vt:lpstr>
      <vt:lpstr>1_Main</vt:lpstr>
      <vt:lpstr>1_Custom Design</vt:lpstr>
      <vt:lpstr>Hop-Decorate Tutorial High-throughput Atomistic Workflow for Chemically Complex 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 Hatton</cp:lastModifiedBy>
  <cp:revision>756</cp:revision>
  <dcterms:created xsi:type="dcterms:W3CDTF">2020-12-17T00:35:24Z</dcterms:created>
  <dcterms:modified xsi:type="dcterms:W3CDTF">2024-02-22T15:58:08Z</dcterms:modified>
</cp:coreProperties>
</file>