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1" r:id="rId5"/>
    <p:sldMasterId id="2147483701" r:id="rId6"/>
  </p:sldMasterIdLst>
  <p:sldIdLst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823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2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8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0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5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9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28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29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4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3316002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61DD-F058-407A-BB0F-A2CFB13D0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86B7E-0141-443A-9058-9428DEAFE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FF54-DB20-4FA6-BB49-88F38659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11F-DDB5-413E-8C95-B03A981126B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0A71-50EA-4932-B9ED-89C4E665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438B-D6D1-47F0-8BA0-3E504770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7F4-25AF-4E93-91E4-1B07DDC3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98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80960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9314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124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76967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7066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7876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68880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40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22194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3968603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5725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6445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41754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4981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8430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94178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33692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5769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5205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13A8-5CFB-46DF-8CEC-0924EAB7C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116B7-6846-4AA1-AD48-195AB21AC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8404-4858-4336-8C3F-D6221DC5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1890-FF7D-499A-B903-FA26201A0FD1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45DE-8955-438A-ACB6-45A1C159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5D00-AD53-496A-B1F7-B7B6A444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60F-4B34-4AB1-97BD-49524A2E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8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1587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2454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2383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5367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7360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301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5427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026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5853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9218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03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82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455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29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43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871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979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51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685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2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64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39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27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20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808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8C92D3-FB57-4448-942A-5C69E97EA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new datatype in LabVIEW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10F9BB-EDD0-41F0-8D16-569A26819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Sets and Maps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D34BD7-59E3-4E5A-95E8-754FEAFD24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Peter Horn – CLA/CTA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A63896-BD4E-4701-84AC-04A10E30A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Senior Applications Engineer - NI</a:t>
            </a:r>
          </a:p>
        </p:txBody>
      </p:sp>
    </p:spTree>
    <p:extLst>
      <p:ext uri="{BB962C8B-B14F-4D97-AF65-F5344CB8AC3E}">
        <p14:creationId xmlns:p14="http://schemas.microsoft.com/office/powerpoint/2010/main" val="18946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675D3-B44A-46C4-99BF-C87D6DCA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</a:t>
            </a:r>
            <a:r>
              <a:rPr lang="en-GB" dirty="0" err="1"/>
              <a:t>PrimaryKey</a:t>
            </a:r>
            <a:r>
              <a:rPr lang="en-GB" dirty="0"/>
              <a:t> (Piotr </a:t>
            </a:r>
            <a:r>
              <a:rPr lang="en-GB" dirty="0" err="1"/>
              <a:t>Kruczkowsk</a:t>
            </a:r>
            <a:r>
              <a:rPr lang="en-GB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7CCC7-5505-452D-958F-CA2BE0CF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1099812"/>
            <a:ext cx="853559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3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B6C5-6319-46A5-B995-FCB84213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92DC-F9C3-4557-A56C-5CED1B37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LabVIEW Sets and Maps?</a:t>
            </a:r>
          </a:p>
        </p:txBody>
      </p:sp>
    </p:spTree>
    <p:extLst>
      <p:ext uri="{BB962C8B-B14F-4D97-AF65-F5344CB8AC3E}">
        <p14:creationId xmlns:p14="http://schemas.microsoft.com/office/powerpoint/2010/main" val="348974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FECC-9B34-4B89-A3B9-1271A4C8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LabVIEW Sets and Maps?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AD283-96D4-4C42-9A70-5372DF9EE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6" y="975360"/>
            <a:ext cx="8518452" cy="48974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D5297-E826-4747-8A4B-0D0D600C1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2" y="3436988"/>
            <a:ext cx="9046128" cy="28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67017"/>
      </p:ext>
    </p:extLst>
  </p:cSld>
  <p:clrMapOvr>
    <a:masterClrMapping/>
  </p:clrMapOvr>
</p:sld>
</file>

<file path=ppt/theme/theme1.xml><?xml version="1.0" encoding="utf-8"?>
<a:theme xmlns:a="http://schemas.openxmlformats.org/drawingml/2006/main" name="NI Corporate Theme 16x9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heme 16x9" id="{2DF22EE8-4E3A-43D9-AF1F-EFFF0F7F6024}" vid="{FA431634-8481-4373-886B-594F7027B46B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FCE5338-F050-674C-A058-5353F6039F19}" vid="{93056DCD-738D-714C-9E14-9DEA5962076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FCE5338-F050-674C-A058-5353F6039F19}" vid="{B3D09666-A342-0646-A216-15FB9D4947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6D754C1B20445910D3487C1D09737" ma:contentTypeVersion="7" ma:contentTypeDescription="Create a new document." ma:contentTypeScope="" ma:versionID="b5fed9a9a6deb8ba8eefb959a1ab1085">
  <xsd:schema xmlns:xsd="http://www.w3.org/2001/XMLSchema" xmlns:xs="http://www.w3.org/2001/XMLSchema" xmlns:p="http://schemas.microsoft.com/office/2006/metadata/properties" xmlns:ns3="52f9605b-894a-4d15-9643-787f8c0a2e87" xmlns:ns4="2c2fffaa-1490-421c-b984-d4bc7eb08eca" targetNamespace="http://schemas.microsoft.com/office/2006/metadata/properties" ma:root="true" ma:fieldsID="e45db072d4612f2b54f2e0829b061297" ns3:_="" ns4:_="">
    <xsd:import namespace="52f9605b-894a-4d15-9643-787f8c0a2e87"/>
    <xsd:import namespace="2c2fffaa-1490-421c-b984-d4bc7eb08ec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9605b-894a-4d15-9643-787f8c0a2e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2fffaa-1490-421c-b984-d4bc7eb08e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A08895-ECF7-4762-B5E4-FD835FC7DB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f9605b-894a-4d15-9643-787f8c0a2e87"/>
    <ds:schemaRef ds:uri="2c2fffaa-1490-421c-b984-d4bc7eb08e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FE09AC-BB1B-44AB-9E53-754FCA5DA9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DEFAA4-25C2-4FF2-88C4-99789A990870}">
  <ds:schemaRefs>
    <ds:schemaRef ds:uri="http://purl.org/dc/terms/"/>
    <ds:schemaRef ds:uri="http://schemas.microsoft.com/office/2006/documentManagement/types"/>
    <ds:schemaRef ds:uri="http://purl.org/dc/dcmitype/"/>
    <ds:schemaRef ds:uri="52f9605b-894a-4d15-9643-787f8c0a2e87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2c2fffaa-1490-421c-b984-d4bc7eb08ec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 Week 2019 - Process Improvement Workshops</Template>
  <TotalTime>14</TotalTime>
  <Words>41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 Neue Light</vt:lpstr>
      <vt:lpstr>Wingdings</vt:lpstr>
      <vt:lpstr>NI Corporate Theme 16x9</vt:lpstr>
      <vt:lpstr>Confidential_Corporate Template_2017</vt:lpstr>
      <vt:lpstr>Customer Confidential_Corporate Template_2017</vt:lpstr>
      <vt:lpstr>A new datatype in LabVIEW</vt:lpstr>
      <vt:lpstr>Thanks to PrimaryKey (Piotr Kruczkowsk)</vt:lpstr>
      <vt:lpstr>Agenda</vt:lpstr>
      <vt:lpstr>What are LabVIEW Sets and Maps?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datatype in LabVIEW</dc:title>
  <dc:creator>Peter Horn</dc:creator>
  <cp:lastModifiedBy>Peter Horn</cp:lastModifiedBy>
  <cp:revision>2</cp:revision>
  <dcterms:created xsi:type="dcterms:W3CDTF">2019-07-29T12:54:42Z</dcterms:created>
  <dcterms:modified xsi:type="dcterms:W3CDTF">2019-07-29T13:09:28Z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0x0101007076D754C1B20445910D3487C1D09737</vt:lpwstr>
  </property>
</Properties>
</file>