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7" r:id="rId7"/>
    <p:sldId id="270" r:id="rId8"/>
    <p:sldId id="274" r:id="rId9"/>
    <p:sldId id="268" r:id="rId10"/>
    <p:sldId id="269" r:id="rId11"/>
    <p:sldId id="259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94" autoAdjust="0"/>
  </p:normalViewPr>
  <p:slideViewPr>
    <p:cSldViewPr snapToObjects="1" showGuides="1">
      <p:cViewPr varScale="1">
        <p:scale>
          <a:sx n="73" d="100"/>
          <a:sy n="73" d="100"/>
        </p:scale>
        <p:origin x="844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ce, Naomi" userId="85e60a4e-2e53-4595-8d24-d86dc735223b" providerId="ADAL" clId="{295C43AF-9886-453C-8E2C-2F24E22A9BC2}"/>
    <pc:docChg chg="modSld">
      <pc:chgData name="Price, Naomi" userId="85e60a4e-2e53-4595-8d24-d86dc735223b" providerId="ADAL" clId="{295C43AF-9886-453C-8E2C-2F24E22A9BC2}" dt="2022-10-31T16:32:23.683" v="16" actId="20577"/>
      <pc:docMkLst>
        <pc:docMk/>
      </pc:docMkLst>
      <pc:sldChg chg="addSp modSp mod">
        <pc:chgData name="Price, Naomi" userId="85e60a4e-2e53-4595-8d24-d86dc735223b" providerId="ADAL" clId="{295C43AF-9886-453C-8E2C-2F24E22A9BC2}" dt="2022-10-31T16:32:23.683" v="16" actId="20577"/>
        <pc:sldMkLst>
          <pc:docMk/>
          <pc:sldMk cId="1500081195" sldId="265"/>
        </pc:sldMkLst>
        <pc:spChg chg="mod">
          <ac:chgData name="Price, Naomi" userId="85e60a4e-2e53-4595-8d24-d86dc735223b" providerId="ADAL" clId="{295C43AF-9886-453C-8E2C-2F24E22A9BC2}" dt="2022-10-31T16:32:23.683" v="16" actId="20577"/>
          <ac:spMkLst>
            <pc:docMk/>
            <pc:sldMk cId="1500081195" sldId="265"/>
            <ac:spMk id="3" creationId="{00000000-0000-0000-0000-000000000000}"/>
          </ac:spMkLst>
        </pc:spChg>
        <pc:spChg chg="add mod">
          <ac:chgData name="Price, Naomi" userId="85e60a4e-2e53-4595-8d24-d86dc735223b" providerId="ADAL" clId="{295C43AF-9886-453C-8E2C-2F24E22A9BC2}" dt="2022-10-31T16:32:09.761" v="1" actId="1076"/>
          <ac:spMkLst>
            <pc:docMk/>
            <pc:sldMk cId="1500081195" sldId="265"/>
            <ac:spMk id="6" creationId="{3C2BBF99-E360-C50D-8380-577295ABE3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7788C-F300-204F-A00A-751840A0CD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4EF6B-C41F-F14B-9242-616E80C0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7B8B-3FB8-1944-BE35-167C6F216B9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18C2C-7656-D04B-9870-F07A35BE9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8C2C-7656-D04B-9870-F07A35BE9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18C2C-7656-D04B-9870-F07A35BE9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384102" y="742950"/>
            <a:ext cx="7048056" cy="1479734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9258" y="2459513"/>
            <a:ext cx="5629402" cy="635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99258" y="3352648"/>
            <a:ext cx="5629402" cy="635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1">
                <a:solidFill>
                  <a:schemeClr val="bg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6F0F65-E559-4B47-9CB2-B8A9CBE54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68866" y="857754"/>
            <a:ext cx="3552642" cy="321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301" y="1269972"/>
            <a:ext cx="3592414" cy="2598738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defRPr sz="1400" b="1" i="0">
                <a:latin typeface="Helvetica" charset="0"/>
                <a:ea typeface="Helvetica" charset="0"/>
                <a:cs typeface="Helvetica" charset="0"/>
              </a:defRPr>
            </a:lvl1pPr>
            <a:lvl2pPr marL="640080" indent="-182880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  <a:defRPr sz="11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60120" indent="-137160">
              <a:spcBef>
                <a:spcPts val="0"/>
              </a:spcBef>
              <a:spcAft>
                <a:spcPts val="600"/>
              </a:spcAft>
              <a:defRPr sz="1100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32588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69164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B7CB7BA-2D70-B647-B0CE-C829B309C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" y="1960984"/>
            <a:ext cx="9143999" cy="3866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rPr>
              <a:t>—</a:t>
            </a:r>
          </a:p>
          <a:p>
            <a:endParaRPr lang="en-US" sz="2400" b="1" dirty="0">
              <a:solidFill>
                <a:srgbClr val="73B532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1" dirty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rPr>
              <a:t>QUESTIONS?</a:t>
            </a:r>
          </a:p>
          <a:p>
            <a:endParaRPr lang="en-US" sz="2400" b="1" dirty="0">
              <a:solidFill>
                <a:srgbClr val="73B53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862182"/>
            <a:ext cx="91439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Thank you!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2672734-5490-684B-A9F6-6AB4261A4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384102" y="1040182"/>
            <a:ext cx="7048056" cy="1479734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99258" y="2756745"/>
            <a:ext cx="5629402" cy="63504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 (Company)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Speaker 2 (Company)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99258" y="3649880"/>
            <a:ext cx="5629402" cy="63504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1">
                <a:solidFill>
                  <a:schemeClr val="tx1"/>
                </a:solidFill>
                <a:latin typeface="Helvetica Oblique" charset="0"/>
                <a:ea typeface="Helvetica Oblique" charset="0"/>
                <a:cs typeface="Helvetica Oblique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1 (Company), Paper Author 2 (Company),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Paper Author 3 (Company)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8F06AD6-42B1-B840-A60B-21B22743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530E20D-BAC1-DE48-9A60-2C01614D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0412" y="833439"/>
            <a:ext cx="1529634" cy="1561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60412" y="2589410"/>
            <a:ext cx="1529634" cy="1561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26" y="777047"/>
            <a:ext cx="3754704" cy="3396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589564" y="1108793"/>
            <a:ext cx="4070181" cy="23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589564" y="1319187"/>
            <a:ext cx="4070181" cy="258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589564" y="1650958"/>
            <a:ext cx="5623852" cy="7200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411426" y="2508743"/>
            <a:ext cx="3754704" cy="3396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589564" y="2840489"/>
            <a:ext cx="4070181" cy="23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589564" y="3050883"/>
            <a:ext cx="4070181" cy="258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589564" y="3382654"/>
            <a:ext cx="5623852" cy="7200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5D3C6FBA-B090-2D4C-BD54-FC804244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130" y="930106"/>
            <a:ext cx="3592414" cy="2598738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defRPr sz="1400" b="1" i="0">
                <a:latin typeface="Helvetica" charset="0"/>
                <a:ea typeface="Helvetica" charset="0"/>
                <a:cs typeface="Helvetica" charset="0"/>
              </a:defRPr>
            </a:lvl1pPr>
            <a:lvl2pPr marL="640080" indent="-182880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  <a:defRPr sz="11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60120" indent="-137160">
              <a:spcBef>
                <a:spcPts val="0"/>
              </a:spcBef>
              <a:spcAft>
                <a:spcPts val="600"/>
              </a:spcAft>
              <a:defRPr sz="1100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32588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69164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426103" y="938635"/>
            <a:ext cx="4426583" cy="3358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0BF98AA-79C3-D740-AD32-53210B444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6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30345" y="857715"/>
            <a:ext cx="7145506" cy="3382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A18E4D6-471A-2C43-A336-950ABA1D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6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130" y="930106"/>
            <a:ext cx="3592414" cy="2598738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  <a:defRPr sz="1400" b="1" i="0">
                <a:latin typeface="Helvetica" charset="0"/>
                <a:ea typeface="Helvetica" charset="0"/>
                <a:cs typeface="Helvetica" charset="0"/>
              </a:defRPr>
            </a:lvl1pPr>
            <a:lvl2pPr marL="640080" indent="-182880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  <a:defRPr sz="11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60120" indent="-137160">
              <a:spcBef>
                <a:spcPts val="0"/>
              </a:spcBef>
              <a:spcAft>
                <a:spcPts val="600"/>
              </a:spcAft>
              <a:defRPr sz="1100" b="0" i="1">
                <a:latin typeface="Helvetica Light Oblique" charset="0"/>
                <a:ea typeface="Helvetica Light Oblique" charset="0"/>
                <a:cs typeface="Helvetica Light Oblique" charset="0"/>
              </a:defRPr>
            </a:lvl3pPr>
            <a:lvl4pPr marL="132588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691640" indent="-137160">
              <a:spcBef>
                <a:spcPts val="0"/>
              </a:spcBef>
              <a:spcAft>
                <a:spcPts val="600"/>
              </a:spcAft>
              <a:defRPr sz="1000"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89057" y="1569854"/>
            <a:ext cx="3050936" cy="2500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397389" y="930767"/>
            <a:ext cx="3050696" cy="517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B470DD-D764-0D41-8CF5-E5FD7F32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40666" y="1432473"/>
            <a:ext cx="2144389" cy="207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1861" y="1068148"/>
            <a:ext cx="2613966" cy="2451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24399" y="1068148"/>
            <a:ext cx="2613966" cy="2451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95916" y="3552614"/>
            <a:ext cx="2646096" cy="77662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3908454" y="3552614"/>
            <a:ext cx="2646096" cy="77662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39D7A60-94C3-EE48-B3AE-0DB55AC0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69933" y="137075"/>
            <a:ext cx="7859894" cy="647854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2848" y="922492"/>
            <a:ext cx="4450858" cy="27755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284098" y="1068332"/>
            <a:ext cx="3455299" cy="2662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3088" y="3771100"/>
            <a:ext cx="4458710" cy="61478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>
              <a:buNone/>
              <a:defRPr sz="1400" b="1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EE0EF49-5960-4F41-91CD-D3173E0DB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AF56D92-6C00-034B-8319-F400623588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MSIPCMContentMarking" descr="{&quot;HashCode&quot;:-1348403003,&quot;Placement&quot;:&quot;Footer&quot;,&quot;Top&quot;:386.10614,&quot;Left&quot;:0.0,&quot;SlideWidth&quot;:720,&quot;SlideHeight&quot;:405}">
            <a:extLst>
              <a:ext uri="{FF2B5EF4-FFF2-40B4-BE49-F238E27FC236}">
                <a16:creationId xmlns:a16="http://schemas.microsoft.com/office/drawing/2014/main" id="{3E697998-0B79-495C-864F-D1E6CD20D2CF}"/>
              </a:ext>
            </a:extLst>
          </p:cNvPr>
          <p:cNvSpPr txBox="1"/>
          <p:nvPr userDrawn="1"/>
        </p:nvSpPr>
        <p:spPr>
          <a:xfrm>
            <a:off x="0" y="4903548"/>
            <a:ext cx="2130404" cy="23995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8D7"/>
                </a:solidFill>
                <a:latin typeface="Rockwell" panose="02060603020205020403" pitchFamily="18" charset="0"/>
              </a:rPr>
              <a:t>Information Classification: General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4344A-6007-4972-A416-E2EC9006AF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4" r:id="rId4"/>
    <p:sldLayoutId id="2147483649" r:id="rId5"/>
    <p:sldLayoutId id="2147483655" r:id="rId6"/>
    <p:sldLayoutId id="2147483658" r:id="rId7"/>
    <p:sldLayoutId id="2147483659" r:id="rId8"/>
    <p:sldLayoutId id="2147483653" r:id="rId9"/>
    <p:sldLayoutId id="2147483656" r:id="rId10"/>
    <p:sldLayoutId id="214748365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BA71E-BC86-4325-B1DF-E6A8DAD2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872" y="742950"/>
            <a:ext cx="7048056" cy="1479734"/>
          </a:xfrm>
        </p:spPr>
        <p:txBody>
          <a:bodyPr wrap="square">
            <a:spAutoFit/>
          </a:bodyPr>
          <a:lstStyle/>
          <a:p>
            <a:r>
              <a:rPr lang="en-US" dirty="0"/>
              <a:t>Welcome to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79599F-34FC-4820-A8B9-109B47DF26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040" y="2564472"/>
            <a:ext cx="2563681" cy="63504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Helvetica" pitchFamily="2" charset="0"/>
                <a:ea typeface="Helvetica Light" charset="0"/>
                <a:cs typeface="Helvetica Light" charset="0"/>
              </a:rPr>
              <a:t>Conference</a:t>
            </a:r>
          </a:p>
          <a:p>
            <a:r>
              <a:rPr lang="en-US" dirty="0">
                <a:effectLst/>
                <a:latin typeface="Helvetica Light"/>
                <a:ea typeface="Calibri" panose="020F0502020204030204" pitchFamily="34" charset="0"/>
                <a:cs typeface="Helvetica" panose="020B0604020202020204" pitchFamily="34" charset="0"/>
              </a:rPr>
              <a:t>January 31 – February 2, 2023</a:t>
            </a:r>
            <a:endParaRPr lang="en-US" dirty="0">
              <a:latin typeface="Helvetica Light"/>
              <a:cs typeface="Helvetica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73547" y="3352648"/>
            <a:ext cx="5629402" cy="635042"/>
          </a:xfrm>
        </p:spPr>
        <p:txBody>
          <a:bodyPr>
            <a:noAutofit/>
          </a:bodyPr>
          <a:lstStyle/>
          <a:p>
            <a:r>
              <a:rPr lang="en-US" dirty="0"/>
              <a:t>Santa Clara Convention Center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858000" y="4767263"/>
            <a:ext cx="1050521" cy="274637"/>
          </a:xfrm>
        </p:spPr>
        <p:txBody>
          <a:bodyPr>
            <a:spAutoFit/>
          </a:bodyPr>
          <a:lstStyle/>
          <a:p>
            <a:fld id="{6AF56D92-6C00-034B-8319-F400623588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3F67021-C0FB-4CC7-BF9E-18F6C6BE792B}"/>
              </a:ext>
            </a:extLst>
          </p:cNvPr>
          <p:cNvSpPr txBox="1">
            <a:spLocks/>
          </p:cNvSpPr>
          <p:nvPr/>
        </p:nvSpPr>
        <p:spPr>
          <a:xfrm>
            <a:off x="3429000" y="2571750"/>
            <a:ext cx="3657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  <a:latin typeface="Helvetica" pitchFamily="2" charset="0"/>
                <a:ea typeface="Helvetica Light" charset="0"/>
                <a:cs typeface="Helvetica Light" charset="0"/>
              </a:rPr>
              <a:t>Expo</a:t>
            </a:r>
          </a:p>
          <a:p>
            <a:r>
              <a:rPr lang="en-US" dirty="0">
                <a:effectLst/>
                <a:latin typeface="Helvetica Light"/>
                <a:ea typeface="Calibri" panose="020F0502020204030204" pitchFamily="34" charset="0"/>
                <a:cs typeface="Helvetica" panose="020B0604020202020204" pitchFamily="34" charset="0"/>
              </a:rPr>
              <a:t>February 1 – 2, 2023</a:t>
            </a:r>
            <a:endParaRPr lang="en-US" dirty="0">
              <a:latin typeface="Helvetica Light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8E288-1898-430F-B484-A0D4AD3F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200" y="1367709"/>
            <a:ext cx="3945395" cy="8219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035763-59F6-8A48-B5F0-043D5A80A23F}"/>
              </a:ext>
            </a:extLst>
          </p:cNvPr>
          <p:cNvCxnSpPr>
            <a:cxnSpLocks/>
          </p:cNvCxnSpPr>
          <p:nvPr/>
        </p:nvCxnSpPr>
        <p:spPr>
          <a:xfrm>
            <a:off x="3224769" y="2571750"/>
            <a:ext cx="0" cy="545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2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8C8C7B-73CF-4EF0-93F3-B1E7A4CE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04" y="301554"/>
            <a:ext cx="7048056" cy="1479734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99258" y="1143360"/>
            <a:ext cx="5629402" cy="635042"/>
          </a:xfrm>
        </p:spPr>
        <p:txBody>
          <a:bodyPr/>
          <a:lstStyle/>
          <a:p>
            <a:r>
              <a:rPr lang="en-US" dirty="0"/>
              <a:t>This is a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35204" y="1831883"/>
            <a:ext cx="5087142" cy="1479733"/>
          </a:xfrm>
        </p:spPr>
        <p:txBody>
          <a:bodyPr/>
          <a:lstStyle/>
          <a:p>
            <a:r>
              <a:rPr lang="en-US" i="0" dirty="0"/>
              <a:t>Lorem ipsum dolor sit </a:t>
            </a:r>
            <a:r>
              <a:rPr lang="en-US" i="0" dirty="0" err="1"/>
              <a:t>amet</a:t>
            </a:r>
            <a:r>
              <a:rPr lang="en-US" i="0" dirty="0"/>
              <a:t>, </a:t>
            </a:r>
            <a:r>
              <a:rPr lang="en-US" i="0" dirty="0" err="1"/>
              <a:t>consectetur</a:t>
            </a:r>
            <a:r>
              <a:rPr lang="en-US" i="0" dirty="0"/>
              <a:t> </a:t>
            </a:r>
            <a:r>
              <a:rPr lang="en-US" i="0" dirty="0" err="1"/>
              <a:t>adipiscing</a:t>
            </a:r>
            <a:r>
              <a:rPr lang="en-US" i="0" dirty="0"/>
              <a:t> </a:t>
            </a:r>
            <a:r>
              <a:rPr lang="en-US" i="0" dirty="0" err="1"/>
              <a:t>elit</a:t>
            </a:r>
            <a:r>
              <a:rPr lang="en-US" i="0" dirty="0"/>
              <a:t>. </a:t>
            </a:r>
            <a:r>
              <a:rPr lang="en-US" i="0" dirty="0" err="1"/>
              <a:t>Proin</a:t>
            </a:r>
            <a:r>
              <a:rPr lang="en-US" i="0" dirty="0"/>
              <a:t> </a:t>
            </a:r>
            <a:r>
              <a:rPr lang="en-US" i="0" dirty="0" err="1"/>
              <a:t>condimentum</a:t>
            </a:r>
            <a:r>
              <a:rPr lang="en-US" i="0" dirty="0"/>
              <a:t> </a:t>
            </a:r>
            <a:r>
              <a:rPr lang="en-US" i="0" dirty="0" err="1"/>
              <a:t>tristique</a:t>
            </a:r>
            <a:r>
              <a:rPr lang="en-US" i="0" dirty="0"/>
              <a:t> dui </a:t>
            </a:r>
            <a:r>
              <a:rPr lang="en-US" i="0" dirty="0" err="1"/>
              <a:t>quis</a:t>
            </a:r>
            <a:r>
              <a:rPr lang="en-US" i="0" dirty="0"/>
              <a:t> </a:t>
            </a:r>
            <a:r>
              <a:rPr lang="en-US" i="0" dirty="0" err="1"/>
              <a:t>pretium</a:t>
            </a:r>
            <a:r>
              <a:rPr lang="en-US" i="0" dirty="0"/>
              <a:t>. </a:t>
            </a:r>
            <a:r>
              <a:rPr lang="en-US" i="0" dirty="0" err="1"/>
              <a:t>Etiam</a:t>
            </a:r>
            <a:r>
              <a:rPr lang="en-US" i="0" dirty="0"/>
              <a:t> </a:t>
            </a:r>
            <a:r>
              <a:rPr lang="en-US" i="0" dirty="0" err="1"/>
              <a:t>dignissim</a:t>
            </a:r>
            <a:r>
              <a:rPr lang="en-US" i="0" dirty="0"/>
              <a:t> </a:t>
            </a:r>
            <a:r>
              <a:rPr lang="en-US" i="0" dirty="0" err="1"/>
              <a:t>nibh</a:t>
            </a:r>
            <a:r>
              <a:rPr lang="en-US" i="0" dirty="0"/>
              <a:t> </a:t>
            </a:r>
            <a:r>
              <a:rPr lang="en-US" i="0" dirty="0" err="1"/>
              <a:t>nec</a:t>
            </a:r>
            <a:r>
              <a:rPr lang="en-US" i="0" dirty="0"/>
              <a:t> </a:t>
            </a:r>
            <a:r>
              <a:rPr lang="en-US" i="0" dirty="0" err="1"/>
              <a:t>velit</a:t>
            </a:r>
            <a:r>
              <a:rPr lang="en-US" i="0" dirty="0"/>
              <a:t> </a:t>
            </a:r>
            <a:r>
              <a:rPr lang="en-US" i="0" dirty="0" err="1"/>
              <a:t>suscipit</a:t>
            </a:r>
            <a:r>
              <a:rPr lang="en-US" i="0" dirty="0"/>
              <a:t>, in </a:t>
            </a:r>
            <a:r>
              <a:rPr lang="en-US" i="0" dirty="0" err="1"/>
              <a:t>malesuada</a:t>
            </a:r>
            <a:r>
              <a:rPr lang="en-US" i="0" dirty="0"/>
              <a:t> nisi </a:t>
            </a:r>
            <a:r>
              <a:rPr lang="en-US" i="0" dirty="0" err="1"/>
              <a:t>egestas</a:t>
            </a:r>
            <a:r>
              <a:rPr lang="en-US" i="0" dirty="0"/>
              <a:t>. </a:t>
            </a:r>
            <a:r>
              <a:rPr lang="en-US" i="0" dirty="0" err="1"/>
              <a:t>Nullam</a:t>
            </a:r>
            <a:r>
              <a:rPr lang="en-US" i="0" dirty="0"/>
              <a:t> </a:t>
            </a:r>
            <a:r>
              <a:rPr lang="en-US" i="0" dirty="0" err="1"/>
              <a:t>venenatis</a:t>
            </a:r>
            <a:r>
              <a:rPr lang="en-US" i="0" dirty="0"/>
              <a:t>, </a:t>
            </a:r>
            <a:r>
              <a:rPr lang="en-US" i="0" dirty="0" err="1"/>
              <a:t>arcu</a:t>
            </a:r>
            <a:r>
              <a:rPr lang="en-US" i="0" dirty="0"/>
              <a:t> a </a:t>
            </a:r>
            <a:r>
              <a:rPr lang="en-US" i="0" dirty="0" err="1"/>
              <a:t>lobortis</a:t>
            </a:r>
            <a:r>
              <a:rPr lang="en-US" i="0" dirty="0"/>
              <a:t> </a:t>
            </a:r>
            <a:r>
              <a:rPr lang="en-US" i="0" dirty="0" err="1"/>
              <a:t>lacinia</a:t>
            </a:r>
            <a:r>
              <a:rPr lang="en-US" i="0" dirty="0"/>
              <a:t>, lacus </a:t>
            </a:r>
            <a:r>
              <a:rPr lang="en-US" i="0" dirty="0" err="1"/>
              <a:t>est</a:t>
            </a:r>
            <a:r>
              <a:rPr lang="en-US" i="0" dirty="0"/>
              <a:t> </a:t>
            </a:r>
            <a:r>
              <a:rPr lang="en-US" i="0" dirty="0" err="1"/>
              <a:t>consectetur</a:t>
            </a:r>
            <a:r>
              <a:rPr lang="en-US" i="0" dirty="0"/>
              <a:t> </a:t>
            </a:r>
            <a:r>
              <a:rPr lang="en-US" i="0" dirty="0" err="1"/>
              <a:t>sem</a:t>
            </a:r>
            <a:r>
              <a:rPr lang="en-US" i="0" dirty="0"/>
              <a:t>, </a:t>
            </a:r>
            <a:r>
              <a:rPr lang="en-US" i="0" dirty="0" err="1"/>
              <a:t>sed</a:t>
            </a:r>
            <a:r>
              <a:rPr lang="en-US" i="0" dirty="0"/>
              <a:t> </a:t>
            </a:r>
            <a:r>
              <a:rPr lang="en-US" i="0" dirty="0" err="1"/>
              <a:t>tempor</a:t>
            </a:r>
            <a:r>
              <a:rPr lang="en-US" i="0" dirty="0"/>
              <a:t> ex ligula </a:t>
            </a:r>
            <a:r>
              <a:rPr lang="en-US" i="0" dirty="0" err="1"/>
              <a:t>quis</a:t>
            </a:r>
            <a:r>
              <a:rPr lang="en-US" i="0" dirty="0"/>
              <a:t> </a:t>
            </a:r>
            <a:r>
              <a:rPr lang="en-US" i="0" dirty="0" err="1"/>
              <a:t>tortor</a:t>
            </a:r>
            <a:r>
              <a:rPr lang="en-US" i="0" dirty="0"/>
              <a:t>. In </a:t>
            </a:r>
            <a:r>
              <a:rPr lang="en-US" i="0" dirty="0" err="1"/>
              <a:t>tincidunt</a:t>
            </a:r>
            <a:r>
              <a:rPr lang="en-US" i="0" dirty="0"/>
              <a:t> </a:t>
            </a:r>
            <a:r>
              <a:rPr lang="en-US" i="0" dirty="0" err="1"/>
              <a:t>turpis</a:t>
            </a:r>
            <a:r>
              <a:rPr lang="en-US" i="0" dirty="0"/>
              <a:t> </a:t>
            </a:r>
            <a:r>
              <a:rPr lang="en-US" i="0" dirty="0" err="1"/>
              <a:t>nec</a:t>
            </a:r>
            <a:r>
              <a:rPr lang="en-US" i="0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F56D92-6C00-034B-8319-F400623588F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Website.com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Link to supporting material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Your@email.com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D04E8F4-BEC4-9E49-A696-246D177395C4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" y="1960984"/>
            <a:ext cx="9143999" cy="3866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rPr>
              <a:t>—</a:t>
            </a:r>
          </a:p>
          <a:p>
            <a:endParaRPr lang="en-US" sz="2400" b="1" dirty="0">
              <a:solidFill>
                <a:srgbClr val="73B532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1" dirty="0">
                <a:solidFill>
                  <a:srgbClr val="73B532"/>
                </a:solidFill>
                <a:latin typeface="Helvetica" charset="0"/>
                <a:ea typeface="Helvetica" charset="0"/>
                <a:cs typeface="Helvetica" charset="0"/>
              </a:rPr>
              <a:t>QUESTIONS?</a:t>
            </a:r>
          </a:p>
          <a:p>
            <a:endParaRPr lang="en-US" sz="2400" b="1" dirty="0">
              <a:solidFill>
                <a:srgbClr val="73B53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62182"/>
            <a:ext cx="91439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Thank you </a:t>
            </a:r>
            <a:r>
              <a:rPr lang="en-US" sz="4000" b="1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for attending !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F7256F3-D54D-7C49-BF57-DD6B0E7B4E68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BBF99-E360-C50D-8380-577295ABE326}"/>
              </a:ext>
            </a:extLst>
          </p:cNvPr>
          <p:cNvSpPr txBox="1"/>
          <p:nvPr/>
        </p:nvSpPr>
        <p:spPr>
          <a:xfrm>
            <a:off x="2438400" y="3183859"/>
            <a:ext cx="4572000" cy="120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rgbClr val="8896A3"/>
                </a:solidFill>
                <a:latin typeface="Moderat" pitchFamily="2" charset="77"/>
                <a:ea typeface="Helvetica" charset="0"/>
                <a:cs typeface="Helvetica" charset="0"/>
              </a:rPr>
              <a:t>Thank you for attending this webinar!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Moderat" pitchFamily="2" charset="77"/>
                <a:ea typeface="Helvetica" charset="0"/>
                <a:cs typeface="Helvetica" charset="0"/>
              </a:rPr>
              <a:t>Join us again for Advanced Manufacturing Minneapolis</a:t>
            </a:r>
            <a:br>
              <a:rPr lang="en-US" sz="1400" b="1" dirty="0">
                <a:latin typeface="Moderat" pitchFamily="2" charset="77"/>
                <a:ea typeface="Helvetica" charset="0"/>
                <a:cs typeface="Helvetica" charset="0"/>
              </a:rPr>
            </a:br>
            <a:r>
              <a:rPr lang="en-US" sz="1800" b="1" dirty="0">
                <a:latin typeface="Moderat" pitchFamily="2" charset="77"/>
                <a:ea typeface="Helvetica" charset="0"/>
                <a:cs typeface="Helvetica" charset="0"/>
              </a:rPr>
              <a:t>October 10-11, 2023</a:t>
            </a:r>
          </a:p>
        </p:txBody>
      </p:sp>
    </p:spTree>
    <p:extLst>
      <p:ext uri="{BB962C8B-B14F-4D97-AF65-F5344CB8AC3E}">
        <p14:creationId xmlns:p14="http://schemas.microsoft.com/office/powerpoint/2010/main" val="15000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37046-91DA-4DD3-843F-12E1C2FE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SESSION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99258" y="2691026"/>
            <a:ext cx="5629402" cy="635042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Speaker, (Company)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Speaker 2, (Company)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99258" y="3468276"/>
            <a:ext cx="5629402" cy="635042"/>
          </a:xfrm>
        </p:spPr>
        <p:txBody>
          <a:bodyPr/>
          <a:lstStyle/>
          <a:p>
            <a:r>
              <a:rPr lang="en-US" dirty="0">
                <a:latin typeface="Helvetica Light Oblique" charset="0"/>
                <a:ea typeface="Helvetica Light Oblique" charset="0"/>
                <a:cs typeface="Helvetica Light Oblique" charset="0"/>
              </a:rPr>
              <a:t>Paper Author 1 (Company), Paper Author 2 (Company)</a:t>
            </a:r>
            <a:br>
              <a:rPr lang="en-US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dirty="0">
                <a:latin typeface="Helvetica Light Oblique" charset="0"/>
                <a:ea typeface="Helvetica Light Oblique" charset="0"/>
                <a:cs typeface="Helvetica Light Oblique" charset="0"/>
              </a:rPr>
              <a:t>Paper Author 3 (Company)</a:t>
            </a:r>
          </a:p>
          <a:p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9BA3963-A628-514B-810B-DDD5D178051C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1081" y="844061"/>
            <a:ext cx="1510566" cy="1542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080" y="2613041"/>
            <a:ext cx="1510566" cy="1542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Speaker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Title, Company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indent="-285750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Lorem ipsum dolor sit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amet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consectetur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adipiscing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elit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Proin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condimentum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tristique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dui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pretium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Etiam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dignissim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velit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suscipit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, in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malesuada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nisi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egestas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Nullam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venenatis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arcu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a ex ligula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scelerisque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risus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Speaker 2 Name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Title, Company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dui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in </a:t>
            </a:r>
            <a:r>
              <a:rPr lang="en-US" dirty="0" err="1"/>
              <a:t>malesuada</a:t>
            </a:r>
            <a:r>
              <a:rPr lang="en-US" dirty="0"/>
              <a:t> nisi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a ex ligula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9C165CB-AD30-F444-834C-CA2F10982885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504" y="915322"/>
            <a:ext cx="1329353" cy="1370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03" y="2684301"/>
            <a:ext cx="1329354" cy="1357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78835" y="904699"/>
            <a:ext cx="1329353" cy="1357311"/>
          </a:xfrm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78835" y="2660670"/>
            <a:ext cx="1329353" cy="1357311"/>
          </a:xfrm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933" y="137075"/>
            <a:ext cx="2344667" cy="502194"/>
          </a:xfrm>
        </p:spPr>
        <p:txBody>
          <a:bodyPr/>
          <a:lstStyle/>
          <a:p>
            <a:r>
              <a:rPr lang="en-US" dirty="0"/>
              <a:t>SPEAKERS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651297" y="818508"/>
            <a:ext cx="2515836" cy="4043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Moderator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653186" y="1065228"/>
            <a:ext cx="1279096" cy="210394"/>
          </a:xfrm>
        </p:spPr>
        <p:txBody>
          <a:bodyPr/>
          <a:lstStyle/>
          <a:p>
            <a:r>
              <a:rPr lang="en-US" sz="1000" dirty="0"/>
              <a:t>Title, Company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653186" y="1275622"/>
            <a:ext cx="2650696" cy="234485"/>
          </a:xfrm>
        </p:spPr>
        <p:txBody>
          <a:bodyPr/>
          <a:lstStyle/>
          <a:p>
            <a:r>
              <a:rPr lang="en-US" sz="1000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653185" y="1558221"/>
            <a:ext cx="2726897" cy="720007"/>
          </a:xfrm>
        </p:spPr>
        <p:txBody>
          <a:bodyPr/>
          <a:lstStyle/>
          <a:p>
            <a:pPr indent="-285750"/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Lorem ipsum dolor sit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amet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consectetur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adipiscing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elit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Proin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condimentum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tristique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dui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pretium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Etiam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dignissim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velit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suscipit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in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malesuada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nisi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egestas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Nullam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venenatis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arcu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a ex ligula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scelerisque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risus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51297" y="2604699"/>
            <a:ext cx="1762423" cy="274108"/>
          </a:xfrm>
        </p:spPr>
        <p:txBody>
          <a:bodyPr/>
          <a:lstStyle/>
          <a:p>
            <a:r>
              <a:rPr lang="en-US" sz="1200" dirty="0"/>
              <a:t>Panelist 1 Name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1653187" y="2839106"/>
            <a:ext cx="2059146" cy="169900"/>
          </a:xfrm>
        </p:spPr>
        <p:txBody>
          <a:bodyPr/>
          <a:lstStyle/>
          <a:p>
            <a:r>
              <a:rPr lang="en-US" sz="1000" dirty="0"/>
              <a:t>Title, Company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653187" y="3049500"/>
            <a:ext cx="2668235" cy="234484"/>
          </a:xfrm>
        </p:spPr>
        <p:txBody>
          <a:bodyPr/>
          <a:lstStyle/>
          <a:p>
            <a:r>
              <a:rPr lang="en-US" sz="1000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653186" y="3381270"/>
            <a:ext cx="2563611" cy="999336"/>
          </a:xfrm>
        </p:spPr>
        <p:txBody>
          <a:bodyPr/>
          <a:lstStyle/>
          <a:p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Proin </a:t>
            </a:r>
            <a:r>
              <a:rPr lang="en-US" sz="900" dirty="0" err="1"/>
              <a:t>condimentum</a:t>
            </a:r>
            <a:r>
              <a:rPr lang="en-US" sz="900" dirty="0"/>
              <a:t> </a:t>
            </a:r>
            <a:r>
              <a:rPr lang="en-US" sz="900" dirty="0" err="1"/>
              <a:t>tristique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dui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pretium</a:t>
            </a:r>
            <a:r>
              <a:rPr lang="en-US" sz="900" dirty="0"/>
              <a:t>. </a:t>
            </a:r>
            <a:r>
              <a:rPr lang="en-US" sz="900" dirty="0" err="1"/>
              <a:t>Etiam</a:t>
            </a:r>
            <a:r>
              <a:rPr lang="en-US" sz="900" dirty="0"/>
              <a:t> </a:t>
            </a:r>
            <a:r>
              <a:rPr lang="en-US" sz="900" dirty="0" err="1"/>
              <a:t>dignissim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velit</a:t>
            </a:r>
            <a:r>
              <a:rPr lang="en-US" sz="900" dirty="0"/>
              <a:t> </a:t>
            </a:r>
            <a:r>
              <a:rPr lang="en-US" sz="900" dirty="0" err="1"/>
              <a:t>suscipit</a:t>
            </a:r>
            <a:r>
              <a:rPr lang="en-US" sz="900" dirty="0"/>
              <a:t>, in </a:t>
            </a:r>
            <a:r>
              <a:rPr lang="en-US" sz="900" dirty="0" err="1"/>
              <a:t>malesuada</a:t>
            </a:r>
            <a:r>
              <a:rPr lang="en-US" sz="900" dirty="0"/>
              <a:t> nisi </a:t>
            </a:r>
            <a:r>
              <a:rPr lang="en-US" sz="900" dirty="0" err="1"/>
              <a:t>egestas</a:t>
            </a:r>
            <a:r>
              <a:rPr lang="en-US" sz="900" dirty="0"/>
              <a:t>. </a:t>
            </a:r>
            <a:r>
              <a:rPr lang="en-US" sz="900" dirty="0" err="1"/>
              <a:t>Nullam</a:t>
            </a:r>
            <a:r>
              <a:rPr lang="en-US" sz="900" dirty="0"/>
              <a:t> </a:t>
            </a:r>
            <a:r>
              <a:rPr lang="en-US" sz="900" dirty="0" err="1"/>
              <a:t>venenatis</a:t>
            </a:r>
            <a:r>
              <a:rPr lang="en-US" sz="900" dirty="0"/>
              <a:t>, </a:t>
            </a:r>
            <a:r>
              <a:rPr lang="en-US" sz="900" dirty="0" err="1"/>
              <a:t>arcu</a:t>
            </a:r>
            <a:r>
              <a:rPr lang="en-US" sz="900" dirty="0"/>
              <a:t> a ex ligula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,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scelerisque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. </a:t>
            </a:r>
          </a:p>
          <a:p>
            <a:endParaRPr lang="en-US" sz="900" dirty="0"/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9C165CB-AD30-F444-834C-CA2F10982885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90411-40C3-4B75-B80C-06AFC954CF72}"/>
              </a:ext>
            </a:extLst>
          </p:cNvPr>
          <p:cNvSpPr/>
          <p:nvPr/>
        </p:nvSpPr>
        <p:spPr>
          <a:xfrm>
            <a:off x="4588990" y="900318"/>
            <a:ext cx="1329353" cy="1370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D324B-A9BF-424C-945E-18DA6F0313FD}"/>
              </a:ext>
            </a:extLst>
          </p:cNvPr>
          <p:cNvSpPr/>
          <p:nvPr/>
        </p:nvSpPr>
        <p:spPr>
          <a:xfrm>
            <a:off x="4588989" y="2669297"/>
            <a:ext cx="1329354" cy="1357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 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F753800-E639-48DB-A6CF-C8AC4DB9BE65}"/>
              </a:ext>
            </a:extLst>
          </p:cNvPr>
          <p:cNvSpPr txBox="1">
            <a:spLocks/>
          </p:cNvSpPr>
          <p:nvPr/>
        </p:nvSpPr>
        <p:spPr>
          <a:xfrm>
            <a:off x="5950783" y="803504"/>
            <a:ext cx="2515836" cy="404362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Panelist 2 Name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51DDEE5-6BE3-4D00-9C77-5562381B4142}"/>
              </a:ext>
            </a:extLst>
          </p:cNvPr>
          <p:cNvSpPr txBox="1">
            <a:spLocks/>
          </p:cNvSpPr>
          <p:nvPr/>
        </p:nvSpPr>
        <p:spPr>
          <a:xfrm>
            <a:off x="5952672" y="1050224"/>
            <a:ext cx="1279096" cy="2103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1" kern="1200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Title, Company</a:t>
            </a:r>
          </a:p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AA5A8FD9-5CE1-466F-80BF-AF8AE26B8018}"/>
              </a:ext>
            </a:extLst>
          </p:cNvPr>
          <p:cNvSpPr txBox="1">
            <a:spLocks/>
          </p:cNvSpPr>
          <p:nvPr/>
        </p:nvSpPr>
        <p:spPr>
          <a:xfrm>
            <a:off x="5952672" y="1260618"/>
            <a:ext cx="2650696" cy="23448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A540CD6-CA7C-48F3-BC66-D5B4A6C2B430}"/>
              </a:ext>
            </a:extLst>
          </p:cNvPr>
          <p:cNvSpPr txBox="1">
            <a:spLocks/>
          </p:cNvSpPr>
          <p:nvPr/>
        </p:nvSpPr>
        <p:spPr>
          <a:xfrm>
            <a:off x="5962051" y="1550065"/>
            <a:ext cx="2726897" cy="72000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Proin </a:t>
            </a:r>
            <a:r>
              <a:rPr lang="en-US" sz="900" dirty="0" err="1"/>
              <a:t>condimentum</a:t>
            </a:r>
            <a:r>
              <a:rPr lang="en-US" sz="900" dirty="0"/>
              <a:t> </a:t>
            </a:r>
            <a:r>
              <a:rPr lang="en-US" sz="900" dirty="0" err="1"/>
              <a:t>tristique</a:t>
            </a:r>
            <a:r>
              <a:rPr lang="en-US" sz="900" dirty="0"/>
              <a:t> dui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pretium</a:t>
            </a:r>
            <a:r>
              <a:rPr lang="en-US" sz="900" dirty="0"/>
              <a:t>. </a:t>
            </a:r>
            <a:r>
              <a:rPr lang="en-US" sz="900" dirty="0" err="1"/>
              <a:t>Etiam</a:t>
            </a:r>
            <a:r>
              <a:rPr lang="en-US" sz="900" dirty="0"/>
              <a:t> </a:t>
            </a:r>
            <a:r>
              <a:rPr lang="en-US" sz="900" dirty="0" err="1"/>
              <a:t>dignissim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velit</a:t>
            </a:r>
            <a:r>
              <a:rPr lang="en-US" sz="900" dirty="0"/>
              <a:t> </a:t>
            </a:r>
            <a:r>
              <a:rPr lang="en-US" sz="900" dirty="0" err="1"/>
              <a:t>suscipit</a:t>
            </a:r>
            <a:r>
              <a:rPr lang="en-US" sz="900" dirty="0"/>
              <a:t>, in </a:t>
            </a:r>
            <a:r>
              <a:rPr lang="en-US" sz="900" dirty="0" err="1"/>
              <a:t>malesuada</a:t>
            </a:r>
            <a:r>
              <a:rPr lang="en-US" sz="900" dirty="0"/>
              <a:t> nisi </a:t>
            </a:r>
            <a:r>
              <a:rPr lang="en-US" sz="900" dirty="0" err="1"/>
              <a:t>egestas</a:t>
            </a:r>
            <a:r>
              <a:rPr lang="en-US" sz="900" dirty="0"/>
              <a:t>. </a:t>
            </a:r>
            <a:r>
              <a:rPr lang="en-US" sz="900" dirty="0" err="1"/>
              <a:t>Nullam</a:t>
            </a:r>
            <a:r>
              <a:rPr lang="en-US" sz="900" dirty="0"/>
              <a:t> </a:t>
            </a:r>
            <a:r>
              <a:rPr lang="en-US" sz="900" dirty="0" err="1"/>
              <a:t>venenatis</a:t>
            </a:r>
            <a:r>
              <a:rPr lang="en-US" sz="900" dirty="0"/>
              <a:t>, </a:t>
            </a:r>
            <a:r>
              <a:rPr lang="en-US" sz="900" dirty="0" err="1"/>
              <a:t>arcu</a:t>
            </a:r>
            <a:r>
              <a:rPr lang="en-US" sz="900" dirty="0"/>
              <a:t> a ex ligula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,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scelerisque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. 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9AA139D7-9D77-48F8-9BE8-A48B5DA01767}"/>
              </a:ext>
            </a:extLst>
          </p:cNvPr>
          <p:cNvSpPr txBox="1">
            <a:spLocks/>
          </p:cNvSpPr>
          <p:nvPr/>
        </p:nvSpPr>
        <p:spPr>
          <a:xfrm>
            <a:off x="5950783" y="2589695"/>
            <a:ext cx="1762423" cy="27410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Panelist 3 Name</a:t>
            </a:r>
          </a:p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DAB6162F-99F3-40E5-ABC1-F935204CE0C8}"/>
              </a:ext>
            </a:extLst>
          </p:cNvPr>
          <p:cNvSpPr txBox="1">
            <a:spLocks/>
          </p:cNvSpPr>
          <p:nvPr/>
        </p:nvSpPr>
        <p:spPr>
          <a:xfrm>
            <a:off x="5952673" y="2824102"/>
            <a:ext cx="2059146" cy="1699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1" kern="1200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Title, Company</a:t>
            </a:r>
          </a:p>
          <a:p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BBD2DDD-890E-487B-8B9A-6B6CFF4EE60B}"/>
              </a:ext>
            </a:extLst>
          </p:cNvPr>
          <p:cNvSpPr txBox="1">
            <a:spLocks/>
          </p:cNvSpPr>
          <p:nvPr/>
        </p:nvSpPr>
        <p:spPr>
          <a:xfrm>
            <a:off x="5952673" y="3034496"/>
            <a:ext cx="2668235" cy="23448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1F1B3099-FC43-4488-8247-701F826510C2}"/>
              </a:ext>
            </a:extLst>
          </p:cNvPr>
          <p:cNvSpPr txBox="1">
            <a:spLocks/>
          </p:cNvSpPr>
          <p:nvPr/>
        </p:nvSpPr>
        <p:spPr>
          <a:xfrm>
            <a:off x="5952672" y="3366266"/>
            <a:ext cx="2563611" cy="9993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Lorem ipsum dolor sit amet, consectetur adipiscing elit. Proin condimentum tristique dui quis pretium. Etiam dignissim nibh nec velit suscipit, in malesuada nisi egestas. Nullam venenatis, arcu a ex ligula quis nibh, nec scelerisque risus.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593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504" y="915322"/>
            <a:ext cx="1329353" cy="1370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03" y="2684301"/>
            <a:ext cx="1329354" cy="1357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78835" y="904699"/>
            <a:ext cx="1329353" cy="1357311"/>
          </a:xfrm>
        </p:spPr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78835" y="2660670"/>
            <a:ext cx="1329353" cy="1357311"/>
          </a:xfrm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933" y="137075"/>
            <a:ext cx="2344667" cy="502194"/>
          </a:xfrm>
        </p:spPr>
        <p:txBody>
          <a:bodyPr/>
          <a:lstStyle/>
          <a:p>
            <a:r>
              <a:rPr lang="en-US" dirty="0"/>
              <a:t>SPEAKERS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651297" y="818508"/>
            <a:ext cx="2515836" cy="404362"/>
          </a:xfrm>
        </p:spPr>
        <p:txBody>
          <a:bodyPr/>
          <a:lstStyle/>
          <a:p>
            <a:r>
              <a:rPr lang="en-US" sz="1200" dirty="0"/>
              <a:t>Panelist 4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653186" y="1065228"/>
            <a:ext cx="1279096" cy="210394"/>
          </a:xfrm>
        </p:spPr>
        <p:txBody>
          <a:bodyPr/>
          <a:lstStyle/>
          <a:p>
            <a:r>
              <a:rPr lang="en-US" sz="1000" dirty="0"/>
              <a:t>Title, Company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653186" y="1275622"/>
            <a:ext cx="2650696" cy="234485"/>
          </a:xfrm>
        </p:spPr>
        <p:txBody>
          <a:bodyPr/>
          <a:lstStyle/>
          <a:p>
            <a:r>
              <a:rPr lang="en-US" sz="1000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653185" y="1558221"/>
            <a:ext cx="2726897" cy="720007"/>
          </a:xfrm>
        </p:spPr>
        <p:txBody>
          <a:bodyPr/>
          <a:lstStyle/>
          <a:p>
            <a:pPr indent="-285750"/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Lorem ipsum dolor sit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amet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consectetur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adipiscing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elit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Proin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condimentum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tristique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dui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pretium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Etiam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dignissim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velit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suscipit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in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malesuada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nisi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egestas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Nullam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venenatis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arcu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a ex ligula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quis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nibh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nec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scelerisque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900" dirty="0" err="1">
                <a:latin typeface="Helvetica Light" charset="0"/>
                <a:ea typeface="Helvetica Light" charset="0"/>
                <a:cs typeface="Helvetica Light" charset="0"/>
              </a:rPr>
              <a:t>risus</a:t>
            </a:r>
            <a:r>
              <a:rPr lang="en-US" sz="900" dirty="0">
                <a:latin typeface="Helvetica Light" charset="0"/>
                <a:ea typeface="Helvetica Light" charset="0"/>
                <a:cs typeface="Helvetica Light" charset="0"/>
              </a:rPr>
              <a:t>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51297" y="2604699"/>
            <a:ext cx="1762423" cy="274108"/>
          </a:xfrm>
        </p:spPr>
        <p:txBody>
          <a:bodyPr/>
          <a:lstStyle/>
          <a:p>
            <a:r>
              <a:rPr lang="en-US" sz="1200" dirty="0"/>
              <a:t>Panelist 5 Name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1653187" y="2839106"/>
            <a:ext cx="2059146" cy="169900"/>
          </a:xfrm>
        </p:spPr>
        <p:txBody>
          <a:bodyPr/>
          <a:lstStyle/>
          <a:p>
            <a:r>
              <a:rPr lang="en-US" sz="1000" dirty="0"/>
              <a:t>Title, Company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653187" y="3049500"/>
            <a:ext cx="2668235" cy="234484"/>
          </a:xfrm>
        </p:spPr>
        <p:txBody>
          <a:bodyPr/>
          <a:lstStyle/>
          <a:p>
            <a:r>
              <a:rPr lang="en-US" sz="1000" dirty="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653186" y="3381270"/>
            <a:ext cx="2563611" cy="999336"/>
          </a:xfrm>
        </p:spPr>
        <p:txBody>
          <a:bodyPr/>
          <a:lstStyle/>
          <a:p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Proin </a:t>
            </a:r>
            <a:r>
              <a:rPr lang="en-US" sz="900" dirty="0" err="1"/>
              <a:t>condimentum</a:t>
            </a:r>
            <a:r>
              <a:rPr lang="en-US" sz="900" dirty="0"/>
              <a:t> </a:t>
            </a:r>
            <a:r>
              <a:rPr lang="en-US" sz="900" dirty="0" err="1"/>
              <a:t>tristique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dui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pretium</a:t>
            </a:r>
            <a:r>
              <a:rPr lang="en-US" sz="900" dirty="0"/>
              <a:t>. </a:t>
            </a:r>
            <a:r>
              <a:rPr lang="en-US" sz="900" dirty="0" err="1"/>
              <a:t>Etiam</a:t>
            </a:r>
            <a:r>
              <a:rPr lang="en-US" sz="900" dirty="0"/>
              <a:t> </a:t>
            </a:r>
            <a:r>
              <a:rPr lang="en-US" sz="900" dirty="0" err="1"/>
              <a:t>dignissim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velit</a:t>
            </a:r>
            <a:r>
              <a:rPr lang="en-US" sz="900" dirty="0"/>
              <a:t> </a:t>
            </a:r>
            <a:r>
              <a:rPr lang="en-US" sz="900" dirty="0" err="1"/>
              <a:t>suscipit</a:t>
            </a:r>
            <a:r>
              <a:rPr lang="en-US" sz="900" dirty="0"/>
              <a:t>, in </a:t>
            </a:r>
            <a:r>
              <a:rPr lang="en-US" sz="900" dirty="0" err="1"/>
              <a:t>malesuada</a:t>
            </a:r>
            <a:r>
              <a:rPr lang="en-US" sz="900" dirty="0"/>
              <a:t> nisi </a:t>
            </a:r>
            <a:r>
              <a:rPr lang="en-US" sz="900" dirty="0" err="1"/>
              <a:t>egestas</a:t>
            </a:r>
            <a:r>
              <a:rPr lang="en-US" sz="900" dirty="0"/>
              <a:t>. </a:t>
            </a:r>
            <a:r>
              <a:rPr lang="en-US" sz="900" dirty="0" err="1"/>
              <a:t>Nullam</a:t>
            </a:r>
            <a:r>
              <a:rPr lang="en-US" sz="900" dirty="0"/>
              <a:t> </a:t>
            </a:r>
            <a:r>
              <a:rPr lang="en-US" sz="900" dirty="0" err="1"/>
              <a:t>venenatis</a:t>
            </a:r>
            <a:r>
              <a:rPr lang="en-US" sz="900" dirty="0"/>
              <a:t>, </a:t>
            </a:r>
            <a:r>
              <a:rPr lang="en-US" sz="900" dirty="0" err="1"/>
              <a:t>arcu</a:t>
            </a:r>
            <a:r>
              <a:rPr lang="en-US" sz="900" dirty="0"/>
              <a:t> a ex ligula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,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scelerisque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. </a:t>
            </a:r>
          </a:p>
          <a:p>
            <a:endParaRPr lang="en-US" sz="900" dirty="0"/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9C165CB-AD30-F444-834C-CA2F10982885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90411-40C3-4B75-B80C-06AFC954CF72}"/>
              </a:ext>
            </a:extLst>
          </p:cNvPr>
          <p:cNvSpPr/>
          <p:nvPr/>
        </p:nvSpPr>
        <p:spPr>
          <a:xfrm>
            <a:off x="4588990" y="900318"/>
            <a:ext cx="1329353" cy="1370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D324B-A9BF-424C-945E-18DA6F0313FD}"/>
              </a:ext>
            </a:extLst>
          </p:cNvPr>
          <p:cNvSpPr/>
          <p:nvPr/>
        </p:nvSpPr>
        <p:spPr>
          <a:xfrm>
            <a:off x="4588989" y="2669297"/>
            <a:ext cx="1329354" cy="1357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Image 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F753800-E639-48DB-A6CF-C8AC4DB9BE65}"/>
              </a:ext>
            </a:extLst>
          </p:cNvPr>
          <p:cNvSpPr txBox="1">
            <a:spLocks/>
          </p:cNvSpPr>
          <p:nvPr/>
        </p:nvSpPr>
        <p:spPr>
          <a:xfrm>
            <a:off x="5950783" y="803504"/>
            <a:ext cx="2515836" cy="404362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Panelist 6 Name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51DDEE5-6BE3-4D00-9C77-5562381B4142}"/>
              </a:ext>
            </a:extLst>
          </p:cNvPr>
          <p:cNvSpPr txBox="1">
            <a:spLocks/>
          </p:cNvSpPr>
          <p:nvPr/>
        </p:nvSpPr>
        <p:spPr>
          <a:xfrm>
            <a:off x="5952672" y="1050224"/>
            <a:ext cx="1279096" cy="2103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1" kern="1200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Title, Company</a:t>
            </a:r>
          </a:p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AA5A8FD9-5CE1-466F-80BF-AF8AE26B8018}"/>
              </a:ext>
            </a:extLst>
          </p:cNvPr>
          <p:cNvSpPr txBox="1">
            <a:spLocks/>
          </p:cNvSpPr>
          <p:nvPr/>
        </p:nvSpPr>
        <p:spPr>
          <a:xfrm>
            <a:off x="5952672" y="1260618"/>
            <a:ext cx="2650696" cy="23448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A540CD6-CA7C-48F3-BC66-D5B4A6C2B430}"/>
              </a:ext>
            </a:extLst>
          </p:cNvPr>
          <p:cNvSpPr txBox="1">
            <a:spLocks/>
          </p:cNvSpPr>
          <p:nvPr/>
        </p:nvSpPr>
        <p:spPr>
          <a:xfrm>
            <a:off x="5962051" y="1550065"/>
            <a:ext cx="2726897" cy="72000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Proin </a:t>
            </a:r>
            <a:r>
              <a:rPr lang="en-US" sz="900" dirty="0" err="1"/>
              <a:t>condimentum</a:t>
            </a:r>
            <a:r>
              <a:rPr lang="en-US" sz="900" dirty="0"/>
              <a:t> </a:t>
            </a:r>
            <a:r>
              <a:rPr lang="en-US" sz="900" dirty="0" err="1"/>
              <a:t>tristique</a:t>
            </a:r>
            <a:r>
              <a:rPr lang="en-US" sz="900" dirty="0"/>
              <a:t> dui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pretium</a:t>
            </a:r>
            <a:r>
              <a:rPr lang="en-US" sz="900" dirty="0"/>
              <a:t>. </a:t>
            </a:r>
            <a:r>
              <a:rPr lang="en-US" sz="900" dirty="0" err="1"/>
              <a:t>Etiam</a:t>
            </a:r>
            <a:r>
              <a:rPr lang="en-US" sz="900" dirty="0"/>
              <a:t> </a:t>
            </a:r>
            <a:r>
              <a:rPr lang="en-US" sz="900" dirty="0" err="1"/>
              <a:t>dignissim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velit</a:t>
            </a:r>
            <a:r>
              <a:rPr lang="en-US" sz="900" dirty="0"/>
              <a:t> </a:t>
            </a:r>
            <a:r>
              <a:rPr lang="en-US" sz="900" dirty="0" err="1"/>
              <a:t>suscipit</a:t>
            </a:r>
            <a:r>
              <a:rPr lang="en-US" sz="900" dirty="0"/>
              <a:t>, in </a:t>
            </a:r>
            <a:r>
              <a:rPr lang="en-US" sz="900" dirty="0" err="1"/>
              <a:t>malesuada</a:t>
            </a:r>
            <a:r>
              <a:rPr lang="en-US" sz="900" dirty="0"/>
              <a:t> nisi </a:t>
            </a:r>
            <a:r>
              <a:rPr lang="en-US" sz="900" dirty="0" err="1"/>
              <a:t>egestas</a:t>
            </a:r>
            <a:r>
              <a:rPr lang="en-US" sz="900" dirty="0"/>
              <a:t>. </a:t>
            </a:r>
            <a:r>
              <a:rPr lang="en-US" sz="900" dirty="0" err="1"/>
              <a:t>Nullam</a:t>
            </a:r>
            <a:r>
              <a:rPr lang="en-US" sz="900" dirty="0"/>
              <a:t> </a:t>
            </a:r>
            <a:r>
              <a:rPr lang="en-US" sz="900" dirty="0" err="1"/>
              <a:t>venenatis</a:t>
            </a:r>
            <a:r>
              <a:rPr lang="en-US" sz="900" dirty="0"/>
              <a:t>, </a:t>
            </a:r>
            <a:r>
              <a:rPr lang="en-US" sz="900" dirty="0" err="1"/>
              <a:t>arcu</a:t>
            </a:r>
            <a:r>
              <a:rPr lang="en-US" sz="900" dirty="0"/>
              <a:t> a ex ligula </a:t>
            </a:r>
            <a:r>
              <a:rPr lang="en-US" sz="900" dirty="0" err="1"/>
              <a:t>quis</a:t>
            </a:r>
            <a:r>
              <a:rPr lang="en-US" sz="900" dirty="0"/>
              <a:t> </a:t>
            </a:r>
            <a:r>
              <a:rPr lang="en-US" sz="900" dirty="0" err="1"/>
              <a:t>nibh</a:t>
            </a:r>
            <a:r>
              <a:rPr lang="en-US" sz="900" dirty="0"/>
              <a:t>,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scelerisque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. 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9AA139D7-9D77-48F8-9BE8-A48B5DA01767}"/>
              </a:ext>
            </a:extLst>
          </p:cNvPr>
          <p:cNvSpPr txBox="1">
            <a:spLocks/>
          </p:cNvSpPr>
          <p:nvPr/>
        </p:nvSpPr>
        <p:spPr>
          <a:xfrm>
            <a:off x="5950783" y="2589695"/>
            <a:ext cx="1762423" cy="27410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Panelist 7 Name</a:t>
            </a:r>
          </a:p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DAB6162F-99F3-40E5-ABC1-F935204CE0C8}"/>
              </a:ext>
            </a:extLst>
          </p:cNvPr>
          <p:cNvSpPr txBox="1">
            <a:spLocks/>
          </p:cNvSpPr>
          <p:nvPr/>
        </p:nvSpPr>
        <p:spPr>
          <a:xfrm>
            <a:off x="5952673" y="2824102"/>
            <a:ext cx="2059146" cy="1699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1" kern="1200">
                <a:solidFill>
                  <a:schemeClr val="tx1"/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Title, Company</a:t>
            </a:r>
          </a:p>
          <a:p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BBD2DDD-890E-487B-8B9A-6B6CFF4EE60B}"/>
              </a:ext>
            </a:extLst>
          </p:cNvPr>
          <p:cNvSpPr txBox="1">
            <a:spLocks/>
          </p:cNvSpPr>
          <p:nvPr/>
        </p:nvSpPr>
        <p:spPr>
          <a:xfrm>
            <a:off x="5952673" y="3034496"/>
            <a:ext cx="2668235" cy="23448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Email@address.com | website.com | @twitter</a:t>
            </a:r>
          </a:p>
          <a:p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1F1B3099-FC43-4488-8247-701F826510C2}"/>
              </a:ext>
            </a:extLst>
          </p:cNvPr>
          <p:cNvSpPr txBox="1">
            <a:spLocks/>
          </p:cNvSpPr>
          <p:nvPr/>
        </p:nvSpPr>
        <p:spPr>
          <a:xfrm>
            <a:off x="5952672" y="3366266"/>
            <a:ext cx="2563611" cy="9993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Lorem ipsum dolor sit amet, consectetur adipiscing elit. Proin condimentum tristique dui quis pretium. Etiam dignissim nibh nec velit suscipit, in malesuada nisi egestas. Nullam venenatis, arcu a ex ligula quis nibh, nec scelerisque risus.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36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8181B2-F554-2547-B79D-438DE213EED6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4310" indent="-194310"/>
            <a:r>
              <a:rPr lang="en-US" dirty="0"/>
              <a:t>Topic: </a:t>
            </a:r>
          </a:p>
          <a:p>
            <a:pPr marL="548640" lvl="1">
              <a:lnSpc>
                <a:spcPct val="150000"/>
              </a:lnSpc>
              <a:buSzPct val="80000"/>
            </a:pPr>
            <a:r>
              <a:rPr lang="en-US" sz="1200" dirty="0"/>
              <a:t>Nam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.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. </a:t>
            </a:r>
          </a:p>
          <a:p>
            <a:pPr marL="194310" indent="-194310"/>
            <a:r>
              <a:rPr lang="en-US" dirty="0"/>
              <a:t>Topic: </a:t>
            </a:r>
          </a:p>
          <a:p>
            <a:pPr marL="548640" lvl="1">
              <a:lnSpc>
                <a:spcPct val="150000"/>
              </a:lnSpc>
              <a:buSzPct val="80000"/>
            </a:pPr>
            <a:r>
              <a:rPr lang="en-US" sz="1200" dirty="0"/>
              <a:t>Nam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.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. </a:t>
            </a:r>
          </a:p>
          <a:p>
            <a:pPr marL="548640" lvl="1">
              <a:lnSpc>
                <a:spcPct val="150000"/>
              </a:lnSpc>
              <a:buSzPct val="80000"/>
            </a:pPr>
            <a:r>
              <a:rPr lang="en-US" sz="1200" dirty="0"/>
              <a:t>Nam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.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. </a:t>
            </a:r>
          </a:p>
          <a:p>
            <a:pPr marL="194310" indent="-194310"/>
            <a:r>
              <a:rPr lang="en-US" dirty="0"/>
              <a:t>Topic: </a:t>
            </a:r>
          </a:p>
          <a:p>
            <a:pPr marL="548640" lvl="1">
              <a:buSzPct val="80000"/>
            </a:pPr>
            <a:r>
              <a:rPr lang="en-US" sz="1200" dirty="0"/>
              <a:t>Nam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.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2909564-B04A-2948-AF6E-FCACC909C196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24130" y="930106"/>
            <a:ext cx="4800320" cy="25987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Sed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perspiciatis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unde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omnis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iste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natus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Sed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perspiciatis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unde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omnis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iste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natus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731520" lvl="1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perspiciatis</a:t>
            </a:r>
            <a:r>
              <a:rPr lang="en-US" sz="1200" dirty="0"/>
              <a:t>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iste</a:t>
            </a:r>
            <a:r>
              <a:rPr lang="en-US" sz="1200" dirty="0"/>
              <a:t> </a:t>
            </a:r>
            <a:r>
              <a:rPr lang="en-US" sz="1200" dirty="0" err="1"/>
              <a:t>natus</a:t>
            </a:r>
            <a:endParaRPr lang="en-US" sz="1200" dirty="0"/>
          </a:p>
          <a:p>
            <a:pPr marL="731520" lvl="1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perspiciatis</a:t>
            </a:r>
            <a:r>
              <a:rPr lang="en-US" sz="1200" dirty="0"/>
              <a:t>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iste</a:t>
            </a:r>
            <a:r>
              <a:rPr lang="en-US" sz="1200" dirty="0"/>
              <a:t> </a:t>
            </a:r>
            <a:r>
              <a:rPr lang="en-US" sz="1200" dirty="0" err="1"/>
              <a:t>natus</a:t>
            </a:r>
            <a:endParaRPr lang="en-US" sz="1200" dirty="0"/>
          </a:p>
          <a:p>
            <a:pPr marL="731520" lvl="1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perspiciatis</a:t>
            </a:r>
            <a:r>
              <a:rPr lang="en-US" sz="1200" dirty="0"/>
              <a:t>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iste</a:t>
            </a:r>
            <a:r>
              <a:rPr lang="en-US" sz="1200" dirty="0"/>
              <a:t> </a:t>
            </a:r>
            <a:r>
              <a:rPr lang="en-US" sz="1200" dirty="0" err="1"/>
              <a:t>natus</a:t>
            </a:r>
            <a:endParaRPr lang="en-US" sz="1200" dirty="0"/>
          </a:p>
          <a:p>
            <a:pPr marL="731520" lvl="1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perspiciatis</a:t>
            </a:r>
            <a:r>
              <a:rPr lang="en-US" sz="1200" dirty="0"/>
              <a:t>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iste</a:t>
            </a:r>
            <a:r>
              <a:rPr lang="en-US" sz="1200" dirty="0"/>
              <a:t> </a:t>
            </a:r>
            <a:r>
              <a:rPr lang="en-US" sz="1200" dirty="0" err="1"/>
              <a:t>natus</a:t>
            </a:r>
            <a:endParaRPr lang="en-US" sz="1200" dirty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Sed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perspiciatis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unde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omnis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iste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natus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731520" lvl="1">
              <a:lnSpc>
                <a:spcPct val="150000"/>
              </a:lnSpc>
              <a:spcAft>
                <a:spcPts val="300"/>
              </a:spcAft>
              <a:buSzPct val="80000"/>
            </a:pP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perspiciatis</a:t>
            </a:r>
            <a:r>
              <a:rPr lang="en-US" sz="1200" dirty="0"/>
              <a:t>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omnis</a:t>
            </a:r>
            <a:r>
              <a:rPr lang="en-US" sz="1200" dirty="0"/>
              <a:t> </a:t>
            </a:r>
            <a:r>
              <a:rPr lang="en-US" sz="1200" dirty="0" err="1"/>
              <a:t>iste</a:t>
            </a:r>
            <a:r>
              <a:rPr lang="en-US" sz="1200" dirty="0"/>
              <a:t> </a:t>
            </a:r>
            <a:r>
              <a:rPr lang="en-US" sz="1200" dirty="0" err="1"/>
              <a:t>natus</a:t>
            </a:r>
            <a:endParaRPr lang="en-US" sz="1200" dirty="0"/>
          </a:p>
          <a:p>
            <a:pPr marL="1097280" lvl="1">
              <a:lnSpc>
                <a:spcPct val="150000"/>
              </a:lnSpc>
              <a:spcAft>
                <a:spcPts val="300"/>
              </a:spcAft>
              <a:buSzPct val="80000"/>
              <a:buFont typeface=".HelveticaNeueDeskInterface-Regular" charset="-120"/>
              <a:buChar char="–"/>
            </a:pP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Sed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ut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perspiciatis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unde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omnis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iste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r>
              <a:rPr lang="en-US" i="1" dirty="0" err="1">
                <a:latin typeface="Helvetica Light Oblique" charset="0"/>
                <a:ea typeface="Helvetica Light Oblique" charset="0"/>
                <a:cs typeface="Helvetica Light Oblique" charset="0"/>
              </a:rPr>
              <a:t>natus</a:t>
            </a:r>
            <a:endParaRPr lang="en-US" i="1" dirty="0">
              <a:latin typeface="Helvetica Light Oblique" charset="0"/>
              <a:ea typeface="Helvetica Light Oblique" charset="0"/>
              <a:cs typeface="Helvetica Light Oblique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Type equation here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4F1CC37-9BB1-0C42-B2C1-02D328170F2F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8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836326" y="1074498"/>
            <a:ext cx="2144389" cy="2079470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dui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in </a:t>
            </a:r>
            <a:r>
              <a:rPr lang="en-US" dirty="0" err="1"/>
              <a:t>malesuada</a:t>
            </a:r>
            <a:r>
              <a:rPr lang="en-US" dirty="0"/>
              <a:t> nisi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a</a:t>
            </a:r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is a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This is a subtitle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86120" y="2153206"/>
            <a:ext cx="903559" cy="2784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73B532"/>
                </a:solidFill>
                <a:latin typeface="Helvetica Light" charset="0"/>
                <a:ea typeface="Helvetica Light" charset="0"/>
                <a:cs typeface="Helvetica Light" charset="0"/>
              </a:rPr>
              <a:t>VS.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6F6995F9-AEFA-8C49-9A10-D418F906D3C1}"/>
              </a:ext>
            </a:extLst>
          </p:cNvPr>
          <p:cNvSpPr txBox="1">
            <a:spLocks/>
          </p:cNvSpPr>
          <p:nvPr/>
        </p:nvSpPr>
        <p:spPr>
          <a:xfrm>
            <a:off x="6858000" y="4767263"/>
            <a:ext cx="10505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F56D92-6C00-034B-8319-F400623588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7859_DCI21_MasterSpeakerSlideTemplate" id="{5BEB858E-C9E8-2243-8DB1-9E97D2833FF5}" vid="{FA8F6EBC-CEEC-CF44-B992-C9DBF17113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d9dcf0-ea05-4c60-9dfc-1593bab61ef8" xsi:nil="true"/>
    <lcf76f155ced4ddcb4097134ff3c332f xmlns="37d6ae1e-a5d4-4376-8c23-48f7f805d9b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616BBF2316344B190A9EB82051D71" ma:contentTypeVersion="17" ma:contentTypeDescription="Create a new document." ma:contentTypeScope="" ma:versionID="ba0dd69bae398f7fb58a6b5085631275">
  <xsd:schema xmlns:xsd="http://www.w3.org/2001/XMLSchema" xmlns:xs="http://www.w3.org/2001/XMLSchema" xmlns:p="http://schemas.microsoft.com/office/2006/metadata/properties" xmlns:ns2="37d6ae1e-a5d4-4376-8c23-48f7f805d9ba" xmlns:ns3="a1d9dcf0-ea05-4c60-9dfc-1593bab61ef8" targetNamespace="http://schemas.microsoft.com/office/2006/metadata/properties" ma:root="true" ma:fieldsID="13b5bab8b66149eb6e79439eb4efc8b8" ns2:_="" ns3:_="">
    <xsd:import namespace="37d6ae1e-a5d4-4376-8c23-48f7f805d9ba"/>
    <xsd:import namespace="a1d9dcf0-ea05-4c60-9dfc-1593bab6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6ae1e-a5d4-4376-8c23-48f7f805d9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dc0606b-8e5a-4aee-a68c-f4efcab0e8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9dcf0-ea05-4c60-9dfc-1593bab61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279e771-7291-402a-beea-689b2401b7d7}" ma:internalName="TaxCatchAll" ma:showField="CatchAllData" ma:web="a1d9dcf0-ea05-4c60-9dfc-1593bab61e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7911A-B5DB-416E-A235-04FE3C3DD0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A5B29-2263-4700-BA5A-E47A9FDDACE2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88c77a3e-e268-4342-b1bd-b4bf1ad54e98"/>
    <ds:schemaRef ds:uri="faf55f26-7e59-4b5b-bc0a-eecc0d9de0c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D121A0-2AB3-4B80-8FF1-739007928211}"/>
</file>

<file path=docProps/app.xml><?xml version="1.0" encoding="utf-8"?>
<Properties xmlns="http://schemas.openxmlformats.org/officeDocument/2006/extended-properties" xmlns:vt="http://schemas.openxmlformats.org/officeDocument/2006/docPropsVTypes">
  <Template>17859_DCI21_MasterSpeakerSlideTemplate</Template>
  <TotalTime>149</TotalTime>
  <Words>955</Words>
  <Application>Microsoft Office PowerPoint</Application>
  <PresentationFormat>On-screen Show (16:9)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.HelveticaNeueDeskInterface-Regular</vt:lpstr>
      <vt:lpstr>Arial</vt:lpstr>
      <vt:lpstr>Avenir Next Demi Bold</vt:lpstr>
      <vt:lpstr>Calibri</vt:lpstr>
      <vt:lpstr>Courier New</vt:lpstr>
      <vt:lpstr>Helvetica</vt:lpstr>
      <vt:lpstr>Helvetica Light</vt:lpstr>
      <vt:lpstr>Helvetica Light Oblique</vt:lpstr>
      <vt:lpstr>Helvetica Oblique</vt:lpstr>
      <vt:lpstr>Moderat</vt:lpstr>
      <vt:lpstr>Rockwell</vt:lpstr>
      <vt:lpstr>Wingdings</vt:lpstr>
      <vt:lpstr>Office Theme</vt:lpstr>
      <vt:lpstr>Welcome to </vt:lpstr>
      <vt:lpstr>YOUR SESSION TITLE</vt:lpstr>
      <vt:lpstr>SPEAKERS </vt:lpstr>
      <vt:lpstr>SPEAKERS </vt:lpstr>
      <vt:lpstr>SPEAKERS </vt:lpstr>
      <vt:lpstr>TITLE</vt:lpstr>
      <vt:lpstr>TITLE</vt:lpstr>
      <vt:lpstr>TITLE</vt:lpstr>
      <vt:lpstr>TITLE</vt:lpstr>
      <vt:lpstr>TITLE</vt:lpstr>
      <vt:lpstr>MORE INFORMATION</vt:lpstr>
      <vt:lpstr>PowerPoint Presentation</vt:lpstr>
    </vt:vector>
  </TitlesOfParts>
  <Company>UBM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Hurley, Edward</dc:creator>
  <cp:lastModifiedBy>Price, Naomi</cp:lastModifiedBy>
  <cp:revision>7</cp:revision>
  <dcterms:created xsi:type="dcterms:W3CDTF">2021-04-27T14:24:42Z</dcterms:created>
  <dcterms:modified xsi:type="dcterms:W3CDTF">2022-10-31T16:32:23Z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0x010100886F4D827EA52D44B5990C9F725A321E</vt:lpwstr>
  </property>
  <property fmtid="{D5CDD505-2E9C-101B-9397-08002B2CF9AE}" pid="3" name="MSIP_Label_2bbab825-a111-45e4-86a1-18cee0005896_Enabled">
    <vt:lpwstr>true</vt:lpwstr>
  </property>
  <property fmtid="{D5CDD505-2E9C-101B-9397-08002B2CF9AE}" pid="4" name="MSIP_Label_2bbab825-a111-45e4-86a1-18cee0005896_SetDate">
    <vt:lpwstr>2022-04-20T23:51:23Z</vt:lpwstr>
  </property>
  <property fmtid="{D5CDD505-2E9C-101B-9397-08002B2CF9AE}" pid="5" name="MSIP_Label_2bbab825-a111-45e4-86a1-18cee0005896_Method">
    <vt:lpwstr>Standard</vt:lpwstr>
  </property>
  <property fmtid="{D5CDD505-2E9C-101B-9397-08002B2CF9AE}" pid="6" name="MSIP_Label_2bbab825-a111-45e4-86a1-18cee0005896_Name">
    <vt:lpwstr>2bbab825-a111-45e4-86a1-18cee0005896</vt:lpwstr>
  </property>
  <property fmtid="{D5CDD505-2E9C-101B-9397-08002B2CF9AE}" pid="7" name="MSIP_Label_2bbab825-a111-45e4-86a1-18cee0005896_SiteId">
    <vt:lpwstr>2567d566-604c-408a-8a60-55d0dc9d9d6b</vt:lpwstr>
  </property>
  <property fmtid="{D5CDD505-2E9C-101B-9397-08002B2CF9AE}" pid="8" name="MSIP_Label_2bbab825-a111-45e4-86a1-18cee0005896_ActionId">
    <vt:lpwstr>af595cfe-ad24-4e06-a1f7-ab4e9c47217c</vt:lpwstr>
  </property>
  <property fmtid="{D5CDD505-2E9C-101B-9397-08002B2CF9AE}" pid="9" name="MSIP_Label_2bbab825-a111-45e4-86a1-18cee0005896_ContentBits">
    <vt:lpwstr>2</vt:lpwstr>
  </property>
</Properties>
</file>