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453AB-312E-4D46-B43D-D987F9F5923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48A10-B2DE-4ADF-B7E5-03B8EDBD49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01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81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5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67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84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56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7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64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3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24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87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64B2-CC43-4CE5-B8BE-4038B1882305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FFB5-A71A-4291-9C0C-DC02ECF30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6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14" y="1852302"/>
            <a:ext cx="3080371" cy="308037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520505"/>
            <a:ext cx="121920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bg2">
                    <a:lumMod val="25000"/>
                  </a:schemeClr>
                </a:solidFill>
              </a:rPr>
              <a:t>Maquette frigo des fourmis</a:t>
            </a:r>
            <a:endParaRPr lang="fr-FR" sz="5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Présentation maquette</a:t>
            </a:r>
            <a:endParaRPr lang="fr-FR" sz="60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45" y="1726025"/>
            <a:ext cx="2149844" cy="43683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6097" y="1726025"/>
            <a:ext cx="72729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Page principale:</a:t>
            </a:r>
          </a:p>
          <a:p>
            <a:endParaRPr lang="fr-FR" sz="2400" b="1" dirty="0" smtClean="0">
              <a:solidFill>
                <a:srgbClr val="FFC000"/>
              </a:solidFill>
            </a:endParaRPr>
          </a:p>
          <a:p>
            <a:pPr algn="just"/>
            <a:r>
              <a:rPr lang="fr-FR" sz="2400" dirty="0" smtClean="0">
                <a:solidFill>
                  <a:schemeClr val="bg1"/>
                </a:solidFill>
              </a:rPr>
              <a:t>L’utilisateur, lorsqu’il lance l’application, se voit demander d’entrer ses paramètres de connexion afin d’accéder aux fonctionnalités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6439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Présentation maquette</a:t>
            </a:r>
            <a:endParaRPr lang="fr-FR" sz="60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2371" y="1726025"/>
            <a:ext cx="728706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Menu principal:</a:t>
            </a:r>
          </a:p>
          <a:p>
            <a:endParaRPr lang="fr-FR" sz="2400" b="1" dirty="0" smtClean="0">
              <a:solidFill>
                <a:srgbClr val="FFC000"/>
              </a:solidFill>
            </a:endParaRPr>
          </a:p>
          <a:p>
            <a:pPr algn="just"/>
            <a:r>
              <a:rPr lang="fr-FR" sz="2400" dirty="0" smtClean="0">
                <a:solidFill>
                  <a:schemeClr val="bg1"/>
                </a:solidFill>
              </a:rPr>
              <a:t>Une fois connecté, l’utilisateur arrive au menu principal de l’application. Ici, deux choix s’offrent à lui: Consulter l’état de son frigo et y ajouter des aliments ou rechercher un aliment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55" y="1726025"/>
            <a:ext cx="2148621" cy="43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0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Présentation maquette</a:t>
            </a:r>
            <a:endParaRPr lang="fr-FR" sz="60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3897" y="1726025"/>
            <a:ext cx="47689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Mon frigo:</a:t>
            </a:r>
          </a:p>
          <a:p>
            <a:endParaRPr lang="fr-FR" sz="2400" b="1" dirty="0" smtClean="0">
              <a:solidFill>
                <a:srgbClr val="FFC000"/>
              </a:solidFill>
            </a:endParaRPr>
          </a:p>
          <a:p>
            <a:pPr algn="just"/>
            <a:r>
              <a:rPr lang="fr-FR" sz="2400" dirty="0" smtClean="0">
                <a:solidFill>
                  <a:schemeClr val="bg1"/>
                </a:solidFill>
              </a:rPr>
              <a:t>La page « mon frigo » permet à l’utilisateur de consulter en temps réel l’état de son frigo virtuel.</a:t>
            </a:r>
          </a:p>
          <a:p>
            <a:pPr algn="just"/>
            <a:r>
              <a:rPr lang="fr-FR" sz="2400" dirty="0" smtClean="0">
                <a:solidFill>
                  <a:schemeClr val="bg1"/>
                </a:solidFill>
              </a:rPr>
              <a:t>Il pourra ajouter un aliment grâce au petit formulaire présent dans la partie basse de la page mais également supprimer un aliment de son frigo.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604" y="1726024"/>
            <a:ext cx="2148621" cy="43658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547" y="1726025"/>
            <a:ext cx="2148621" cy="4365815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7906043" y="3319975"/>
            <a:ext cx="1181686" cy="36576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Présentation maquette</a:t>
            </a:r>
            <a:endParaRPr lang="fr-FR" sz="60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3897" y="1726025"/>
            <a:ext cx="73433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Rechercher un aliment:</a:t>
            </a:r>
          </a:p>
          <a:p>
            <a:endParaRPr lang="fr-FR" sz="2400" b="1" dirty="0" smtClean="0">
              <a:solidFill>
                <a:srgbClr val="FFC000"/>
              </a:solidFill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</a:rPr>
              <a:t>La page recherche d’un aliment est la fonction principale de l’application.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</a:rPr>
              <a:t>Elle permet de consulter la base de données en recherchant un aliment à l’aide de 3 paramètres:</a:t>
            </a:r>
          </a:p>
          <a:p>
            <a:pPr marL="342900" indent="-342900" algn="just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L’intitulé</a:t>
            </a:r>
          </a:p>
          <a:p>
            <a:pPr marL="342900" indent="-342900" algn="just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La quantité</a:t>
            </a:r>
          </a:p>
          <a:p>
            <a:pPr marL="342900" indent="-342900" algn="just">
              <a:buFontTx/>
              <a:buChar char="-"/>
            </a:pPr>
            <a:r>
              <a:rPr lang="fr-FR" sz="2000" dirty="0" smtClean="0">
                <a:solidFill>
                  <a:schemeClr val="bg1"/>
                </a:solidFill>
              </a:rPr>
              <a:t>Le périmètre dans lequel on souhaite effectuer la recherche.</a:t>
            </a:r>
          </a:p>
          <a:p>
            <a:pPr algn="just"/>
            <a:endParaRPr lang="fr-FR" sz="2000" dirty="0" smtClean="0">
              <a:solidFill>
                <a:schemeClr val="bg1"/>
              </a:solidFill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</a:rPr>
              <a:t>Une liste est ensuite affichée si le produit est disponible dans la quantité souhaitée et ordonnée en fonction de la proximité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02" y="1726025"/>
            <a:ext cx="2148621" cy="43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Présentation maquette</a:t>
            </a:r>
            <a:endParaRPr lang="fr-FR" sz="60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93897" y="1726025"/>
            <a:ext cx="73433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</a:rPr>
              <a:t>Contacter une fourmi:</a:t>
            </a:r>
          </a:p>
          <a:p>
            <a:endParaRPr lang="fr-FR" sz="2400" b="1" dirty="0" smtClean="0">
              <a:solidFill>
                <a:srgbClr val="FFC000"/>
              </a:solidFill>
            </a:endParaRPr>
          </a:p>
          <a:p>
            <a:pPr algn="just"/>
            <a:r>
              <a:rPr lang="fr-FR" sz="2400" dirty="0" smtClean="0">
                <a:solidFill>
                  <a:schemeClr val="bg1"/>
                </a:solidFill>
              </a:rPr>
              <a:t>Il suffit de double-cliquer sur l’aliment souhaité dans la liste.</a:t>
            </a:r>
          </a:p>
          <a:p>
            <a:pPr algn="just"/>
            <a:r>
              <a:rPr lang="fr-FR" sz="2400" dirty="0" smtClean="0">
                <a:solidFill>
                  <a:schemeClr val="bg1"/>
                </a:solidFill>
              </a:rPr>
              <a:t>Une modale va alors s’ouvrir afin de contacter la fourmi possédant l’aliment recherché et convenir d’un rendez-vous afin de procédé à la transaction.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69" y="1726025"/>
            <a:ext cx="2148621" cy="43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213</TotalTime>
  <Words>232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maquette</vt:lpstr>
      <vt:lpstr>Présentation maquette</vt:lpstr>
      <vt:lpstr>Présentation maquette</vt:lpstr>
      <vt:lpstr>Présentation maquette</vt:lpstr>
      <vt:lpstr>Présentation maquette</vt:lpstr>
    </vt:vector>
  </TitlesOfParts>
  <Company>Air France KLM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Mihajlovic, Boris (MS EH PR) - AF</dc:creator>
  <cp:lastModifiedBy>Mihajlovic, Boris (MS EH PR) - AF</cp:lastModifiedBy>
  <cp:revision>9</cp:revision>
  <dcterms:created xsi:type="dcterms:W3CDTF">2020-05-26T19:53:36Z</dcterms:created>
  <dcterms:modified xsi:type="dcterms:W3CDTF">2020-05-26T23:27:04Z</dcterms:modified>
</cp:coreProperties>
</file>