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0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7A8A0F9-4871-4FC5-A6A0-A6540503F0F2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FCCCBA8-E7E9-452E-9348-1B6F370B7729}" type="slidenum">
              <a:rPr lang="en-GB" smtClean="0"/>
              <a:t>‹#›</a:t>
            </a:fld>
            <a:endParaRPr lang="en-GB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179222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A0F9-4871-4FC5-A6A0-A6540503F0F2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CCBA8-E7E9-452E-9348-1B6F370B7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670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A0F9-4871-4FC5-A6A0-A6540503F0F2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CCBA8-E7E9-452E-9348-1B6F370B7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411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A0F9-4871-4FC5-A6A0-A6540503F0F2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CCBA8-E7E9-452E-9348-1B6F370B7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21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A8A0F9-4871-4FC5-A6A0-A6540503F0F2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CCCBA8-E7E9-452E-9348-1B6F370B7729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365082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A0F9-4871-4FC5-A6A0-A6540503F0F2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CCBA8-E7E9-452E-9348-1B6F370B7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07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A0F9-4871-4FC5-A6A0-A6540503F0F2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CCBA8-E7E9-452E-9348-1B6F370B7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943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A0F9-4871-4FC5-A6A0-A6540503F0F2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CCBA8-E7E9-452E-9348-1B6F370B7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722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A0F9-4871-4FC5-A6A0-A6540503F0F2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CCBA8-E7E9-452E-9348-1B6F370B7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750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A8A0F9-4871-4FC5-A6A0-A6540503F0F2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CCCBA8-E7E9-452E-9348-1B6F370B7729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3560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A8A0F9-4871-4FC5-A6A0-A6540503F0F2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CCCBA8-E7E9-452E-9348-1B6F370B7729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14795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7A8A0F9-4871-4FC5-A6A0-A6540503F0F2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FCCCBA8-E7E9-452E-9348-1B6F370B7729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35970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136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696">
          <p15:clr>
            <a:srgbClr val="F26B43"/>
          </p15:clr>
        </p15:guide>
        <p15:guide id="4294967295" orient="horz" pos="432">
          <p15:clr>
            <a:srgbClr val="F26B43"/>
          </p15:clr>
        </p15:guide>
        <p15:guide id="4294967295" orient="horz" pos="1512">
          <p15:clr>
            <a:srgbClr val="F26B43"/>
          </p15:clr>
        </p15:guide>
        <p15:guide id="4294967295" pos="6912">
          <p15:clr>
            <a:srgbClr val="F26B43"/>
          </p15:clr>
        </p15:guide>
        <p15:guide id="4294967295" pos="936">
          <p15:clr>
            <a:srgbClr val="F26B43"/>
          </p15:clr>
        </p15:guide>
        <p15:guide id="4294967295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CMP3103M Autonomous Mobile Robotics</a:t>
            </a:r>
            <a:br>
              <a:rPr lang="en-GB" sz="4000" dirty="0" smtClean="0"/>
            </a:br>
            <a:r>
              <a:rPr lang="en-GB" sz="4000" dirty="0" smtClean="0"/>
              <a:t>Assessment Item 1</a:t>
            </a:r>
            <a:endParaRPr lang="en-GB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Peter Hart | 12421031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0028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Design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7325859" y="1066833"/>
            <a:ext cx="2353687" cy="4980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For each Node on the topological map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325855" y="1791783"/>
            <a:ext cx="2353687" cy="5653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Calculate a path to the currently selected Node using a </a:t>
            </a:r>
            <a:r>
              <a:rPr lang="en-GB" sz="900" dirty="0" err="1" smtClean="0">
                <a:solidFill>
                  <a:schemeClr val="tx1"/>
                </a:solidFill>
              </a:rPr>
              <a:t>Dijkstra’s</a:t>
            </a:r>
            <a:r>
              <a:rPr lang="en-GB" sz="900" dirty="0" smtClean="0">
                <a:solidFill>
                  <a:schemeClr val="tx1"/>
                </a:solidFill>
              </a:rPr>
              <a:t> algorithm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25855" y="2557143"/>
            <a:ext cx="2353687" cy="4980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Travel to that Node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25854" y="3373655"/>
            <a:ext cx="2353687" cy="5927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Once the </a:t>
            </a:r>
            <a:r>
              <a:rPr lang="en-GB" sz="900" dirty="0" err="1" smtClean="0">
                <a:solidFill>
                  <a:schemeClr val="tx1"/>
                </a:solidFill>
              </a:rPr>
              <a:t>Turtlebot</a:t>
            </a:r>
            <a:r>
              <a:rPr lang="en-GB" sz="900" dirty="0" smtClean="0">
                <a:solidFill>
                  <a:schemeClr val="tx1"/>
                </a:solidFill>
              </a:rPr>
              <a:t> has reached the current Node, look for a coloured object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80247" y="4353299"/>
            <a:ext cx="2353687" cy="504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If the </a:t>
            </a:r>
            <a:r>
              <a:rPr lang="en-GB" sz="900" dirty="0" err="1" smtClean="0">
                <a:solidFill>
                  <a:schemeClr val="tx1"/>
                </a:solidFill>
              </a:rPr>
              <a:t>Turtlebot</a:t>
            </a:r>
            <a:r>
              <a:rPr lang="en-GB" sz="900" dirty="0" smtClean="0">
                <a:solidFill>
                  <a:schemeClr val="tx1"/>
                </a:solidFill>
              </a:rPr>
              <a:t> </a:t>
            </a:r>
            <a:r>
              <a:rPr lang="en-GB" sz="900" u="sng" dirty="0" smtClean="0">
                <a:solidFill>
                  <a:schemeClr val="tx1"/>
                </a:solidFill>
              </a:rPr>
              <a:t>can</a:t>
            </a:r>
            <a:r>
              <a:rPr lang="en-GB" sz="900" dirty="0" smtClean="0">
                <a:solidFill>
                  <a:schemeClr val="tx1"/>
                </a:solidFill>
              </a:rPr>
              <a:t> observe one of the objects within the current Node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061545" y="4364350"/>
            <a:ext cx="2353687" cy="504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If the </a:t>
            </a:r>
            <a:r>
              <a:rPr lang="en-GB" sz="900" dirty="0" err="1" smtClean="0">
                <a:solidFill>
                  <a:schemeClr val="tx1"/>
                </a:solidFill>
              </a:rPr>
              <a:t>Turtlebot</a:t>
            </a:r>
            <a:r>
              <a:rPr lang="en-GB" sz="900" dirty="0" smtClean="0">
                <a:solidFill>
                  <a:schemeClr val="tx1"/>
                </a:solidFill>
              </a:rPr>
              <a:t> </a:t>
            </a:r>
            <a:r>
              <a:rPr lang="en-GB" sz="900" u="sng" dirty="0" smtClean="0">
                <a:solidFill>
                  <a:schemeClr val="tx1"/>
                </a:solidFill>
              </a:rPr>
              <a:t>can’t</a:t>
            </a:r>
            <a:r>
              <a:rPr lang="en-GB" sz="900" dirty="0" smtClean="0">
                <a:solidFill>
                  <a:schemeClr val="tx1"/>
                </a:solidFill>
              </a:rPr>
              <a:t> observe one of the objects within the current Node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061544" y="5114530"/>
            <a:ext cx="2353687" cy="504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Stop searching for a coloured object at the current Node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061543" y="5861273"/>
            <a:ext cx="2353687" cy="504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Iterate to the next Node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780247" y="5108897"/>
            <a:ext cx="2353687" cy="504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Travel to the coloured object 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780247" y="5861273"/>
            <a:ext cx="2353687" cy="504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Flag that coloured object, and ignore it in the mask when performing subsequent observations</a:t>
            </a:r>
            <a:endParaRPr lang="en-GB" sz="9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6" idx="2"/>
            <a:endCxn id="7" idx="0"/>
          </p:cNvCxnSpPr>
          <p:nvPr/>
        </p:nvCxnSpPr>
        <p:spPr>
          <a:xfrm flipH="1">
            <a:off x="8502699" y="1564867"/>
            <a:ext cx="4" cy="226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  <a:endCxn id="8" idx="0"/>
          </p:cNvCxnSpPr>
          <p:nvPr/>
        </p:nvCxnSpPr>
        <p:spPr>
          <a:xfrm>
            <a:off x="8502699" y="2357161"/>
            <a:ext cx="0" cy="199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2"/>
            <a:endCxn id="10" idx="0"/>
          </p:cNvCxnSpPr>
          <p:nvPr/>
        </p:nvCxnSpPr>
        <p:spPr>
          <a:xfrm flipH="1">
            <a:off x="8502698" y="3055177"/>
            <a:ext cx="1" cy="318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0" idx="2"/>
          </p:cNvCxnSpPr>
          <p:nvPr/>
        </p:nvCxnSpPr>
        <p:spPr>
          <a:xfrm flipH="1">
            <a:off x="8502697" y="3966441"/>
            <a:ext cx="1" cy="179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6957091" y="4145726"/>
            <a:ext cx="32812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1" idx="0"/>
          </p:cNvCxnSpPr>
          <p:nvPr/>
        </p:nvCxnSpPr>
        <p:spPr>
          <a:xfrm>
            <a:off x="6957090" y="4145726"/>
            <a:ext cx="1" cy="207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2" idx="0"/>
          </p:cNvCxnSpPr>
          <p:nvPr/>
        </p:nvCxnSpPr>
        <p:spPr>
          <a:xfrm>
            <a:off x="10238389" y="4145726"/>
            <a:ext cx="0" cy="218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2" idx="2"/>
            <a:endCxn id="13" idx="0"/>
          </p:cNvCxnSpPr>
          <p:nvPr/>
        </p:nvCxnSpPr>
        <p:spPr>
          <a:xfrm flipH="1">
            <a:off x="10238388" y="4868672"/>
            <a:ext cx="1" cy="245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3" idx="2"/>
            <a:endCxn id="14" idx="0"/>
          </p:cNvCxnSpPr>
          <p:nvPr/>
        </p:nvCxnSpPr>
        <p:spPr>
          <a:xfrm flipH="1">
            <a:off x="10238387" y="5618852"/>
            <a:ext cx="1" cy="242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15" idx="0"/>
          </p:cNvCxnSpPr>
          <p:nvPr/>
        </p:nvCxnSpPr>
        <p:spPr>
          <a:xfrm>
            <a:off x="6957091" y="4857621"/>
            <a:ext cx="0" cy="251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5" idx="2"/>
            <a:endCxn id="16" idx="0"/>
          </p:cNvCxnSpPr>
          <p:nvPr/>
        </p:nvCxnSpPr>
        <p:spPr>
          <a:xfrm>
            <a:off x="6957091" y="5613219"/>
            <a:ext cx="0" cy="248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6" idx="2"/>
          </p:cNvCxnSpPr>
          <p:nvPr/>
        </p:nvCxnSpPr>
        <p:spPr>
          <a:xfrm flipH="1">
            <a:off x="6957090" y="6365595"/>
            <a:ext cx="1" cy="309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5461066" y="6661994"/>
            <a:ext cx="149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5461066" y="3554936"/>
            <a:ext cx="0" cy="3120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461066" y="2082148"/>
            <a:ext cx="1864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4" idx="2"/>
          </p:cNvCxnSpPr>
          <p:nvPr/>
        </p:nvCxnSpPr>
        <p:spPr>
          <a:xfrm flipH="1">
            <a:off x="10238386" y="6365595"/>
            <a:ext cx="1" cy="309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0238386" y="6675343"/>
            <a:ext cx="15233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11761749" y="2082148"/>
            <a:ext cx="0" cy="4593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7" idx="3"/>
          </p:cNvCxnSpPr>
          <p:nvPr/>
        </p:nvCxnSpPr>
        <p:spPr>
          <a:xfrm flipH="1" flipV="1">
            <a:off x="9679542" y="2074472"/>
            <a:ext cx="2082207" cy="7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5191551" y="3050614"/>
            <a:ext cx="1265388" cy="504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Iterate to the next Node</a:t>
            </a:r>
            <a:endParaRPr lang="en-GB" sz="900" dirty="0">
              <a:solidFill>
                <a:schemeClr val="tx1"/>
              </a:solidFill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>
            <a:off x="5461066" y="2082148"/>
            <a:ext cx="0" cy="968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6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27" t="13236" r="30748" b="16691"/>
          <a:stretch/>
        </p:blipFill>
        <p:spPr>
          <a:xfrm>
            <a:off x="967797" y="1688638"/>
            <a:ext cx="3884840" cy="446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206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Performance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1" y="2286000"/>
            <a:ext cx="4367048" cy="4572000"/>
          </a:xfrm>
        </p:spPr>
        <p:txBody>
          <a:bodyPr/>
          <a:lstStyle/>
          <a:p>
            <a:r>
              <a:rPr lang="en-GB" b="1" dirty="0" smtClean="0"/>
              <a:t>Results:</a:t>
            </a:r>
          </a:p>
          <a:p>
            <a:pPr lvl="1"/>
            <a:r>
              <a:rPr lang="en-GB" dirty="0" smtClean="0"/>
              <a:t>Is capable of locating all four coloured objects within the training arena</a:t>
            </a:r>
          </a:p>
          <a:p>
            <a:pPr lvl="1"/>
            <a:r>
              <a:rPr lang="en-GB" dirty="0" smtClean="0"/>
              <a:t>Usually performs the search in around 5 minutes</a:t>
            </a:r>
          </a:p>
          <a:p>
            <a:pPr lvl="1"/>
            <a:r>
              <a:rPr lang="en-GB" dirty="0" smtClean="0"/>
              <a:t>Is capable of identifying each of the objects uniquely with high accuracy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72200" y="2286000"/>
            <a:ext cx="5202621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 smtClean="0"/>
              <a:t>Noted Shortcomings:</a:t>
            </a:r>
          </a:p>
          <a:p>
            <a:pPr lvl="1"/>
            <a:r>
              <a:rPr lang="en-GB" dirty="0" smtClean="0"/>
              <a:t>A* algorithm for the path planning may have been more appropriate for implementation as opposed to utilising the </a:t>
            </a:r>
            <a:r>
              <a:rPr lang="en-GB" dirty="0" err="1" smtClean="0"/>
              <a:t>Dijkstra’s</a:t>
            </a:r>
            <a:r>
              <a:rPr lang="en-GB" dirty="0" smtClean="0"/>
              <a:t> algorithm </a:t>
            </a:r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19847907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72</TotalTime>
  <Words>173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Franklin Gothic Book</vt:lpstr>
      <vt:lpstr>Crop</vt:lpstr>
      <vt:lpstr>CMP3103M Autonomous Mobile Robotics Assessment Item 1</vt:lpstr>
      <vt:lpstr>System Design</vt:lpstr>
      <vt:lpstr>System Performance</vt:lpstr>
    </vt:vector>
  </TitlesOfParts>
  <Company>University of Lincoln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CMP3103M Autonomous Mobile Robotics Assessment Item 1</dc:title>
  <dc:creator>Computing</dc:creator>
  <cp:lastModifiedBy>Computing</cp:lastModifiedBy>
  <cp:revision>7</cp:revision>
  <dcterms:created xsi:type="dcterms:W3CDTF">2017-03-23T16:40:41Z</dcterms:created>
  <dcterms:modified xsi:type="dcterms:W3CDTF">2017-03-23T17:53:33Z</dcterms:modified>
</cp:coreProperties>
</file>