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9F37-1881-493C-8270-21B8542416F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2033-72D9-4139-A941-471441874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92033-72D9-4139-A941-471441874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19B5-73C6-4486-A0C4-E2DE7CB20D0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A459-3B72-49D0-9627-B7D22E2A9AF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66F-5ED6-4236-B98C-DA2A6BF36431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964-D4B5-4E41-B160-24A3DC677A2D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7836-A4ED-4C32-823F-62B6BD768525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467B-F5E3-48B3-AD76-0FA63EE8C707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8A6-337F-4F5E-95EA-41546BA2709D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309C-EE93-421F-9A9E-E5D4D8213ABC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CBCA-A53D-4E6E-B01C-F2343B274F66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092-7474-4E55-BF8C-5846D735D10D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1BA-990E-40C1-AFF6-A23EEB2D00BA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AB23-66D7-4384-B25F-F6CD93D2E117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Falterbaum Peter, Kunkel Kilian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C185-E726-4F7A-9F42-9A35CCB64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58731"/>
            <a:ext cx="9144000" cy="2387600"/>
          </a:xfrm>
        </p:spPr>
        <p:txBody>
          <a:bodyPr/>
          <a:lstStyle/>
          <a:p>
            <a:r>
              <a:rPr lang="de-DE" dirty="0"/>
              <a:t>Projekt: Listen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Falterbaum Peter, Kunkel Kilian</a:t>
            </a:r>
          </a:p>
        </p:txBody>
      </p:sp>
    </p:spTree>
    <p:extLst>
      <p:ext uri="{BB962C8B-B14F-4D97-AF65-F5344CB8AC3E}">
        <p14:creationId xmlns:p14="http://schemas.microsoft.com/office/powerpoint/2010/main" val="4519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0971DD-0192-447C-9194-05EFE8CB768A}"/>
              </a:ext>
            </a:extLst>
          </p:cNvPr>
          <p:cNvSpPr/>
          <p:nvPr/>
        </p:nvSpPr>
        <p:spPr>
          <a:xfrm>
            <a:off x="701335" y="1846136"/>
            <a:ext cx="6578353" cy="4491291"/>
          </a:xfrm>
          <a:prstGeom prst="roundRect">
            <a:avLst>
              <a:gd name="adj" fmla="val 11725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5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8800" dirty="0"/>
              <a:t>Funktionalitäten (Auszug)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Hinzufügen, Erstellen, Löschen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Teilen</a:t>
            </a: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Plaintext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Hinzufügen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Abhaken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C27C185-E726-4F7A-9F42-9A35CCB64295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0971DD-0192-447C-9194-05EFE8CB768A}"/>
              </a:ext>
            </a:extLst>
          </p:cNvPr>
          <p:cNvSpPr/>
          <p:nvPr/>
        </p:nvSpPr>
        <p:spPr>
          <a:xfrm>
            <a:off x="701335" y="1846136"/>
            <a:ext cx="7223465" cy="4491291"/>
          </a:xfrm>
          <a:prstGeom prst="roundRect">
            <a:avLst>
              <a:gd name="adj" fmla="val 11725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573"/>
            <a:ext cx="10515600" cy="1325563"/>
          </a:xfrm>
        </p:spPr>
        <p:txBody>
          <a:bodyPr>
            <a:normAutofit/>
          </a:bodyPr>
          <a:lstStyle/>
          <a:p>
            <a:r>
              <a:rPr lang="de-DE" sz="8800" dirty="0"/>
              <a:t>Konzeption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Webseite = Serverabfrage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Exceptionhandling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„Keep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simple and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Modularisierung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Front-End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Back-End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C27C185-E726-4F7A-9F42-9A35CCB64295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D9BE268-A207-4DEB-B186-6D4E76FB6875}"/>
              </a:ext>
            </a:extLst>
          </p:cNvPr>
          <p:cNvSpPr/>
          <p:nvPr/>
        </p:nvSpPr>
        <p:spPr>
          <a:xfrm>
            <a:off x="701336" y="1846136"/>
            <a:ext cx="6709114" cy="4491291"/>
          </a:xfrm>
          <a:prstGeom prst="roundRect">
            <a:avLst>
              <a:gd name="adj" fmla="val 11725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573"/>
            <a:ext cx="10515600" cy="1325563"/>
          </a:xfrm>
        </p:spPr>
        <p:txBody>
          <a:bodyPr>
            <a:normAutofit/>
          </a:bodyPr>
          <a:lstStyle/>
          <a:p>
            <a:r>
              <a:rPr lang="de-DE" sz="8800" dirty="0"/>
              <a:t>Design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094354"/>
          </a:xfrm>
        </p:spPr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Farbwahl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Modularisierung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Wie funktioniert unser Grid?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Responsive Design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Dialogboxen für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QR-Codes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Eingabefelder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8800" dirty="0"/>
              <a:t>Live- Demo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2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1D3B55A-75E6-46E9-9018-2A567752B78A}"/>
              </a:ext>
            </a:extLst>
          </p:cNvPr>
          <p:cNvSpPr/>
          <p:nvPr/>
        </p:nvSpPr>
        <p:spPr>
          <a:xfrm>
            <a:off x="701336" y="1846136"/>
            <a:ext cx="8518864" cy="4491291"/>
          </a:xfrm>
          <a:prstGeom prst="roundRect">
            <a:avLst>
              <a:gd name="adj" fmla="val 11725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573"/>
            <a:ext cx="10515600" cy="1325563"/>
          </a:xfrm>
        </p:spPr>
        <p:txBody>
          <a:bodyPr>
            <a:normAutofit/>
          </a:bodyPr>
          <a:lstStyle/>
          <a:p>
            <a:r>
              <a:rPr lang="de-DE" sz="8800" dirty="0"/>
              <a:t>Kritik/ Ausblick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094354"/>
          </a:xfrm>
        </p:spPr>
        <p:txBody>
          <a:bodyPr/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Farbwahl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abschreckend?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QR-Codes auf bestimmte Größe begrenzt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Aktualität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hohe Rechenleistung?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Mehr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Exceptionhandling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Dialogboxen  störend?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html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&lt; 100 Zeilen  mehr Statik?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Webseite intuitiv?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Cachespeicherung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Falterbaum Peter, Kunkel Kilian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C185-E726-4F7A-9F42-9A35CCB64295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48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Projekt: Listen</vt:lpstr>
      <vt:lpstr>Funktionalitäten (Auszug)</vt:lpstr>
      <vt:lpstr>Konzeption</vt:lpstr>
      <vt:lpstr>Design</vt:lpstr>
      <vt:lpstr>Live- Demo</vt:lpstr>
      <vt:lpstr>Kritik/ Ausblick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Listen</dc:title>
  <dc:creator>Kunkel, Kilian (DualStudy)</dc:creator>
  <cp:lastModifiedBy>Falterbaum, Peter (DualStudy)</cp:lastModifiedBy>
  <cp:revision>12</cp:revision>
  <dcterms:created xsi:type="dcterms:W3CDTF">2019-11-05T14:48:52Z</dcterms:created>
  <dcterms:modified xsi:type="dcterms:W3CDTF">2019-11-06T10:01:54Z</dcterms:modified>
</cp:coreProperties>
</file>