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97" autoAdjust="0"/>
    <p:restoredTop sz="96374" autoAdjust="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accent2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-4572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  <a:gradFill>
            <a:gsLst>
              <a:gs pos="13000">
                <a:schemeClr val="bg1"/>
              </a:gs>
              <a:gs pos="52000">
                <a:schemeClr val="accent2">
                  <a:lumMod val="95000"/>
                  <a:lumOff val="5000"/>
                </a:schemeClr>
              </a:gs>
              <a:gs pos="100000">
                <a:schemeClr val="accent2"/>
              </a:gs>
            </a:gsLst>
            <a:lin ang="16200000" scaled="1"/>
          </a:gra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  <a:solidFill>
            <a:schemeClr val="accent2"/>
          </a:solidFill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Gondolatbuborék: felhő 10">
            <a:extLst>
              <a:ext uri="{FF2B5EF4-FFF2-40B4-BE49-F238E27FC236}">
                <a16:creationId xmlns:a16="http://schemas.microsoft.com/office/drawing/2014/main" id="{1B0889FE-7A7E-4E3C-86DC-96BD8DDF92A7}"/>
              </a:ext>
            </a:extLst>
          </p:cNvPr>
          <p:cNvSpPr/>
          <p:nvPr userDrawn="1"/>
        </p:nvSpPr>
        <p:spPr>
          <a:xfrm>
            <a:off x="620712" y="1606694"/>
            <a:ext cx="4287838" cy="2892985"/>
          </a:xfrm>
          <a:prstGeom prst="cloudCallou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AA23C91-602B-4D58-A3A3-BCC088E19DF7}"/>
              </a:ext>
            </a:extLst>
          </p:cNvPr>
          <p:cNvSpPr txBox="1"/>
          <p:nvPr userDrawn="1"/>
        </p:nvSpPr>
        <p:spPr>
          <a:xfrm>
            <a:off x="1919288" y="2638425"/>
            <a:ext cx="12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pénz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 userDrawn="1"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 userDrawn="1"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33" name="Group 58">
            <a:extLst>
              <a:ext uri="{FF2B5EF4-FFF2-40B4-BE49-F238E27FC236}">
                <a16:creationId xmlns:a16="http://schemas.microsoft.com/office/drawing/2014/main" id="{1B7E3183-94F6-44E5-8C86-7F871EE0AFFF}"/>
              </a:ext>
            </a:extLst>
          </p:cNvPr>
          <p:cNvGrpSpPr/>
          <p:nvPr userDrawn="1"/>
        </p:nvGrpSpPr>
        <p:grpSpPr>
          <a:xfrm>
            <a:off x="784224" y="1750814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7C02BAEF-95EE-4A07-A1A8-8FEC1BDEE0FF}"/>
                </a:ext>
              </a:extLst>
            </p:cNvPr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474D27C-D5EB-4108-862E-414A8511F546}"/>
                </a:ext>
              </a:extLst>
            </p:cNvPr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1BB96CC6-00ED-4209-8D74-63267800272A}"/>
                </a:ext>
              </a:extLst>
            </p:cNvPr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DFE3465A-4E67-4919-8F68-D0DA92C33C17}"/>
              </a:ext>
            </a:extLst>
          </p:cNvPr>
          <p:cNvSpPr txBox="1">
            <a:spLocks/>
          </p:cNvSpPr>
          <p:nvPr userDrawn="1"/>
        </p:nvSpPr>
        <p:spPr>
          <a:xfrm>
            <a:off x="889000" y="2339669"/>
            <a:ext cx="3500828" cy="2470065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Bahnschrift SemiBold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  <a:gradFill>
            <a:gsLst>
              <a:gs pos="0">
                <a:schemeClr val="bg1"/>
              </a:gs>
              <a:gs pos="25000">
                <a:schemeClr val="accent2">
                  <a:lumMod val="95000"/>
                  <a:lumOff val="5000"/>
                </a:schemeClr>
              </a:gs>
              <a:gs pos="100000">
                <a:schemeClr val="accent2"/>
              </a:gs>
            </a:gsLst>
            <a:lin ang="16200000" scaled="1"/>
          </a:gradFill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gradFill>
            <a:gsLst>
              <a:gs pos="0">
                <a:schemeClr val="bg1"/>
              </a:gs>
              <a:gs pos="35000">
                <a:schemeClr val="accent2">
                  <a:lumMod val="95000"/>
                  <a:lumOff val="5000"/>
                </a:schemeClr>
              </a:gs>
              <a:gs pos="100000">
                <a:schemeClr val="accent2"/>
              </a:gs>
            </a:gsLst>
            <a:lin ang="16200000" scaled="1"/>
          </a:gradFill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  <a:solidFill>
            <a:schemeClr val="accent2"/>
          </a:solidFill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bg2"/>
          </a:solidFill>
          <a:effectLst/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04FEF3-B4D9-466A-AB54-3FC437C17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8DEC22A-A188-4CE2-8C04-CFA16B294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FOPS Team</a:t>
            </a:r>
          </a:p>
        </p:txBody>
      </p:sp>
    </p:spTree>
    <p:extLst>
      <p:ext uri="{BB962C8B-B14F-4D97-AF65-F5344CB8AC3E}">
        <p14:creationId xmlns:p14="http://schemas.microsoft.com/office/powerpoint/2010/main" val="421242468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26</TotalTime>
  <Words>7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Bahnschrift</vt:lpstr>
      <vt:lpstr>Bahnschrift SemiBold</vt:lpstr>
      <vt:lpstr>Rockwell</vt:lpstr>
      <vt:lpstr>Wingdings</vt:lpstr>
      <vt:lpstr>Atlasz</vt:lpstr>
      <vt:lpstr>A Git használata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Git használata</dc:title>
  <dc:creator>Faddi Ede</dc:creator>
  <cp:lastModifiedBy>Faddi Ede</cp:lastModifiedBy>
  <cp:revision>5</cp:revision>
  <dcterms:created xsi:type="dcterms:W3CDTF">2024-10-15T09:57:17Z</dcterms:created>
  <dcterms:modified xsi:type="dcterms:W3CDTF">2024-10-15T10:28:20Z</dcterms:modified>
</cp:coreProperties>
</file>