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52912-925E-830A-F533-F27F887840A6}" v="333" dt="2024-10-21T16:00:31.972"/>
    <p1510:client id="{6CF9AD3C-433C-1848-9998-91B31793A4B4}" v="71" dt="2024-10-21T15:52:1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-4572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gradFill>
            <a:gsLst>
              <a:gs pos="13000">
                <a:schemeClr val="bg1"/>
              </a:gs>
              <a:gs pos="52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  <a:solidFill>
            <a:schemeClr val="accent2"/>
          </a:solidFill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1" name="Gondolatbuborék: felhő 10">
            <a:extLst>
              <a:ext uri="{FF2B5EF4-FFF2-40B4-BE49-F238E27FC236}">
                <a16:creationId xmlns:a16="http://schemas.microsoft.com/office/drawing/2014/main" id="{1B0889FE-7A7E-4E3C-86DC-96BD8DDF92A7}"/>
              </a:ext>
            </a:extLst>
          </p:cNvPr>
          <p:cNvSpPr/>
          <p:nvPr userDrawn="1"/>
        </p:nvSpPr>
        <p:spPr>
          <a:xfrm>
            <a:off x="620712" y="1606694"/>
            <a:ext cx="4287838" cy="2892985"/>
          </a:xfrm>
          <a:prstGeom prst="cloudCallou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AA23C91-602B-4D58-A3A3-BCC088E19DF7}"/>
              </a:ext>
            </a:extLst>
          </p:cNvPr>
          <p:cNvSpPr txBox="1"/>
          <p:nvPr userDrawn="1"/>
        </p:nvSpPr>
        <p:spPr>
          <a:xfrm>
            <a:off x="1919288" y="2638425"/>
            <a:ext cx="12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pénz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 userDrawn="1"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 userDrawn="1"/>
        </p:nvGrpSpPr>
        <p:grpSpPr>
          <a:xfrm>
            <a:off x="765219" y="136960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id="{1B7E3183-94F6-44E5-8C86-7F871EE0AFFF}"/>
              </a:ext>
            </a:extLst>
          </p:cNvPr>
          <p:cNvGrpSpPr/>
          <p:nvPr userDrawn="1"/>
        </p:nvGrpSpPr>
        <p:grpSpPr>
          <a:xfrm>
            <a:off x="749299" y="188185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7C02BAEF-95EE-4A07-A1A8-8FEC1BDEE0FF}"/>
                </a:ext>
              </a:extLst>
            </p:cNvPr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474D27C-D5EB-4108-862E-414A8511F546}"/>
                </a:ext>
              </a:extLst>
            </p:cNvPr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1BB96CC6-00ED-4209-8D74-63267800272A}"/>
                </a:ext>
              </a:extLst>
            </p:cNvPr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DFE3465A-4E67-4919-8F68-D0DA92C33C17}"/>
              </a:ext>
            </a:extLst>
          </p:cNvPr>
          <p:cNvSpPr txBox="1">
            <a:spLocks/>
          </p:cNvSpPr>
          <p:nvPr userDrawn="1"/>
        </p:nvSpPr>
        <p:spPr>
          <a:xfrm>
            <a:off x="854075" y="777040"/>
            <a:ext cx="3500828" cy="2470065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6123" y="825884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gradFill>
            <a:gsLst>
              <a:gs pos="0">
                <a:schemeClr val="bg1"/>
              </a:gs>
              <a:gs pos="2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513212" y="245543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gradFill>
            <a:gsLst>
              <a:gs pos="0">
                <a:schemeClr val="bg1"/>
              </a:gs>
              <a:gs pos="3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chemeClr val="accent2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bg2"/>
          </a:solidFill>
          <a:effectLst/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git_getstarted.asp" TargetMode="External"/><Relationship Id="rId2" Type="http://schemas.openxmlformats.org/officeDocument/2006/relationships/hyperlink" Target="https://hu.wikipedia.org/wiki/Linus_Torvald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4FEF3-B4D9-466A-AB54-3FC437C1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/>
              <a:t>Git</a:t>
            </a:r>
            <a:r>
              <a:rPr lang="hu-HU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DEC22A-A188-4CE2-8C04-CFA16B29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 FOPS Team</a:t>
            </a:r>
          </a:p>
        </p:txBody>
      </p:sp>
    </p:spTree>
    <p:extLst>
      <p:ext uri="{BB962C8B-B14F-4D97-AF65-F5344CB8AC3E}">
        <p14:creationId xmlns:p14="http://schemas.microsoft.com/office/powerpoint/2010/main" val="42124246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/>
              <a:t>Egy nyílt forráskódú verziókezelő szoftver</a:t>
            </a:r>
          </a:p>
          <a:p>
            <a:r>
              <a:rPr lang="hu-HU" sz="3200"/>
              <a:t>Eredeti fejlesztője Linus </a:t>
            </a:r>
            <a:r>
              <a:rPr lang="hu-HU" sz="3200" err="1"/>
              <a:t>Torvalds</a:t>
            </a:r>
            <a:endParaRPr lang="hu-HU" sz="320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 az a </a:t>
            </a:r>
            <a:r>
              <a:rPr lang="hu-HU" err="1"/>
              <a:t>Git</a:t>
            </a:r>
            <a:r>
              <a:rPr lang="hu-HU"/>
              <a:t>?</a:t>
            </a: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96" y="3760508"/>
            <a:ext cx="2070082" cy="288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699732" y="4877342"/>
            <a:ext cx="127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/>
                </a:solidFill>
                <a:latin typeface="Bahnschrift" panose="020B0502040204020203" pitchFamily="34" charset="0"/>
              </a:rPr>
              <a:t>Linus </a:t>
            </a:r>
            <a:r>
              <a:rPr lang="hu-HU" err="1">
                <a:solidFill>
                  <a:schemeClr val="bg1"/>
                </a:solidFill>
                <a:latin typeface="Bahnschrift" panose="020B0502040204020203" pitchFamily="34" charset="0"/>
              </a:rPr>
              <a:t>Torvalds</a:t>
            </a:r>
            <a:endParaRPr lang="hu-HU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66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Alapfogalmak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3534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err="1">
                <a:latin typeface="Bahnschrift SemiBold"/>
              </a:rPr>
              <a:t>Repository</a:t>
            </a:r>
            <a:endParaRPr lang="hu-HU" sz="4400">
              <a:latin typeface="Bahnschrift SemiBold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18948" y="865561"/>
            <a:ext cx="6292964" cy="3869377"/>
          </a:xfrm>
        </p:spPr>
        <p:txBody>
          <a:bodyPr>
            <a:normAutofit/>
          </a:bodyPr>
          <a:lstStyle/>
          <a:p>
            <a:r>
              <a:rPr lang="hu-HU" sz="3200"/>
              <a:t>A projekt fájljaival és verziótörténetével rendelkező mappa</a:t>
            </a:r>
          </a:p>
          <a:p>
            <a:r>
              <a:rPr lang="hu-HU" sz="3200">
                <a:latin typeface="Bahnschrift"/>
              </a:rPr>
              <a:t>Egy könyvtárat a "</a:t>
            </a:r>
            <a:r>
              <a:rPr lang="hu-HU" sz="3200" err="1">
                <a:latin typeface="Bahnschrift"/>
              </a:rPr>
              <a:t>git</a:t>
            </a:r>
            <a:r>
              <a:rPr lang="hu-HU" sz="3200">
                <a:latin typeface="Bahnschrift"/>
              </a:rPr>
              <a:t> </a:t>
            </a:r>
            <a:r>
              <a:rPr lang="hu-HU" sz="3200" err="1">
                <a:latin typeface="Bahnschrift"/>
              </a:rPr>
              <a:t>init</a:t>
            </a:r>
            <a:r>
              <a:rPr lang="hu-HU" sz="3200">
                <a:latin typeface="Bahnschrift"/>
              </a:rPr>
              <a:t> [név]" </a:t>
            </a:r>
            <a:r>
              <a:rPr lang="hu-HU" sz="3200" err="1">
                <a:latin typeface="Bahnschrift"/>
              </a:rPr>
              <a:t>parancsal</a:t>
            </a:r>
            <a:r>
              <a:rPr lang="hu-HU" sz="3200">
                <a:latin typeface="Bahnschrift"/>
              </a:rPr>
              <a:t> lehet létrehozni</a:t>
            </a:r>
            <a:endParaRPr lang="hu-HU" sz="3200"/>
          </a:p>
          <a:p>
            <a:endParaRPr lang="hu-HU" sz="320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>
                <a:latin typeface="Bahnschrift"/>
              </a:rPr>
              <a:t>Könyvtár</a:t>
            </a:r>
          </a:p>
        </p:txBody>
      </p:sp>
      <p:pic>
        <p:nvPicPr>
          <p:cNvPr id="6" name="Kép 5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9D71660F-7D2B-4BF1-2C7B-E89DD4B5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60" y="4190876"/>
            <a:ext cx="6635833" cy="1009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698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296C9-DC8F-6D5A-505C-105A0C5D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err="1">
                <a:latin typeface="Bahnschrift SemiBold"/>
              </a:rPr>
              <a:t>Commit</a:t>
            </a:r>
            <a:endParaRPr lang="hu-HU" sz="440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2DEEA-D873-B184-957B-35A7097D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z="3200">
                <a:latin typeface="Bahnschrift"/>
              </a:rPr>
              <a:t>Egy konkrét fájl hozzáadása:</a:t>
            </a:r>
          </a:p>
          <a:p>
            <a:endParaRPr lang="hu-HU" sz="3200"/>
          </a:p>
          <a:p>
            <a:r>
              <a:rPr lang="hu-HU" sz="3200" b="1" err="1">
                <a:latin typeface="Bahnschrift"/>
              </a:rPr>
              <a:t>Commitolás</a:t>
            </a:r>
            <a:r>
              <a:rPr lang="hu-HU" sz="3200">
                <a:latin typeface="Bahnschrift"/>
              </a:rPr>
              <a:t>: Miután a változtatásokat hozzáadtad, </a:t>
            </a:r>
            <a:r>
              <a:rPr lang="hu-HU" sz="3200" err="1">
                <a:latin typeface="Bahnschrift"/>
              </a:rPr>
              <a:t>commitolhatod</a:t>
            </a:r>
            <a:r>
              <a:rPr lang="hu-HU" sz="3200">
                <a:latin typeface="Bahnschrift"/>
              </a:rPr>
              <a:t> őket egy üzenettel.</a:t>
            </a:r>
          </a:p>
          <a:p>
            <a:endParaRPr lang="hu-HU"/>
          </a:p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34DE23-E6DB-D9FF-AE2B-8DED38F8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>
                <a:latin typeface="Bahnschrift"/>
              </a:rPr>
              <a:t>Rögzítés</a:t>
            </a:r>
            <a:endParaRPr lang="hu-HU" sz="32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3F2585-96DC-8F75-53E5-23FEEED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21" y="1841170"/>
            <a:ext cx="2017773" cy="502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5AEBEB6-8166-F035-F0C0-F8672C3D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41" y="5097737"/>
            <a:ext cx="3840349" cy="700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5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77722A-EC43-8CBC-09DA-2598D9F9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err="1">
                <a:latin typeface="Bahnschrift SemiBold"/>
              </a:rPr>
              <a:t>Branch</a:t>
            </a:r>
            <a:r>
              <a:rPr lang="hu-HU" sz="4400">
                <a:latin typeface="Bahnschrift SemiBold"/>
              </a:rPr>
              <a:t> I.</a:t>
            </a:r>
            <a:endParaRPr lang="hu-HU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396B7E-FE12-B074-41B8-52F0D728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83" y="451117"/>
            <a:ext cx="6275035" cy="3794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z="3200">
                <a:latin typeface="Bahnschrift"/>
              </a:rPr>
              <a:t>Egy ág az alap (helyi) könyvtár egy másik, különböző verziója</a:t>
            </a:r>
          </a:p>
          <a:p>
            <a:r>
              <a:rPr lang="hu-HU" sz="3200">
                <a:latin typeface="Bahnschrift"/>
              </a:rPr>
              <a:t>Parancs: "</a:t>
            </a:r>
            <a:r>
              <a:rPr lang="hu-HU" sz="3200" err="1">
                <a:latin typeface="Bahnschrift"/>
              </a:rPr>
              <a:t>git</a:t>
            </a:r>
            <a:r>
              <a:rPr lang="hu-HU" sz="3200">
                <a:latin typeface="Bahnschrift"/>
              </a:rPr>
              <a:t> </a:t>
            </a:r>
            <a:r>
              <a:rPr lang="hu-HU" sz="3200" err="1">
                <a:latin typeface="Bahnschrift"/>
              </a:rPr>
              <a:t>branch</a:t>
            </a:r>
            <a:r>
              <a:rPr lang="hu-HU" sz="3200">
                <a:latin typeface="Bahnschrift"/>
              </a:rPr>
              <a:t> [név]"</a:t>
            </a:r>
            <a:endParaRPr lang="hu-HU" sz="320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949E2C-9989-A5CA-D52E-7F4638AE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>
                <a:latin typeface="Bahnschrift"/>
              </a:rPr>
              <a:t>Ág</a:t>
            </a:r>
            <a:endParaRPr lang="hu-HU"/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A710F1C-B578-985A-A2EB-05E7FC86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35" r="173" b="-877"/>
          <a:stretch/>
        </p:blipFill>
        <p:spPr>
          <a:xfrm>
            <a:off x="5402069" y="4307803"/>
            <a:ext cx="5690400" cy="985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0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77722A-EC43-8CBC-09DA-2598D9F9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err="1">
                <a:latin typeface="Bahnschrift SemiBold"/>
              </a:rPr>
              <a:t>Branch</a:t>
            </a:r>
            <a:r>
              <a:rPr lang="hu-HU" sz="4400">
                <a:latin typeface="Bahnschrift SemiBold"/>
              </a:rPr>
              <a:t> II.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396B7E-FE12-B074-41B8-52F0D728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83" y="451117"/>
            <a:ext cx="6275035" cy="3794670"/>
          </a:xfrm>
        </p:spPr>
        <p:txBody>
          <a:bodyPr>
            <a:normAutofit/>
          </a:bodyPr>
          <a:lstStyle/>
          <a:p>
            <a:r>
              <a:rPr lang="hu-HU" sz="3200">
                <a:latin typeface="Bahnschrift"/>
              </a:rPr>
              <a:t>Egy ág belépéséhez a "</a:t>
            </a:r>
            <a:r>
              <a:rPr lang="hu-HU" sz="3200" err="1">
                <a:latin typeface="Bahnschrift"/>
              </a:rPr>
              <a:t>git</a:t>
            </a:r>
            <a:r>
              <a:rPr lang="hu-HU" sz="3200">
                <a:latin typeface="Bahnschrift"/>
              </a:rPr>
              <a:t> </a:t>
            </a:r>
            <a:r>
              <a:rPr lang="hu-HU" sz="3200" err="1">
                <a:latin typeface="Bahnschrift"/>
              </a:rPr>
              <a:t>checkout</a:t>
            </a:r>
            <a:r>
              <a:rPr lang="hu-HU" sz="3200">
                <a:latin typeface="Bahnschrift"/>
              </a:rPr>
              <a:t> [név]" parancs szükséges</a:t>
            </a:r>
            <a:endParaRPr lang="hu-HU" sz="320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949E2C-9989-A5CA-D52E-7F4638AE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>
                <a:latin typeface="Bahnschrift"/>
              </a:rPr>
              <a:t>Lépés ágak között</a:t>
            </a:r>
            <a:endParaRPr lang="hu-HU" sz="3200"/>
          </a:p>
        </p:txBody>
      </p:sp>
      <p:pic>
        <p:nvPicPr>
          <p:cNvPr id="6" name="Kép 5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69370207-4487-344D-1DB7-4BDD0DAC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40" y="3763597"/>
            <a:ext cx="6268182" cy="12162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9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hlinkClick r:id="rId2"/>
              </a:rPr>
              <a:t>https://hu.wikipedia.org/wiki/Linus_Torvalds</a:t>
            </a:r>
            <a:r>
              <a:rPr lang="hu-HU"/>
              <a:t> | 2. Dia</a:t>
            </a:r>
          </a:p>
          <a:p>
            <a:r>
              <a:rPr lang="hu-HU">
                <a:latin typeface="Bahnschrift"/>
                <a:hlinkClick r:id="rId3"/>
              </a:rPr>
              <a:t>https://www.w3schools.com/git/git_getstarted.asp</a:t>
            </a:r>
            <a:r>
              <a:rPr lang="hu-HU">
                <a:latin typeface="Bahnschrift"/>
              </a:rPr>
              <a:t> | 4. Dia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88631" y="3575324"/>
            <a:ext cx="3501197" cy="1226025"/>
          </a:xfrm>
        </p:spPr>
        <p:txBody>
          <a:bodyPr/>
          <a:lstStyle/>
          <a:p>
            <a:r>
              <a:rPr lang="hu-HU"/>
              <a:t>Letöltés ideje</a:t>
            </a:r>
          </a:p>
          <a:p>
            <a:r>
              <a:rPr lang="hu-HU"/>
              <a:t>2024.10.21.</a:t>
            </a:r>
          </a:p>
        </p:txBody>
      </p:sp>
    </p:spTree>
    <p:extLst>
      <p:ext uri="{BB962C8B-B14F-4D97-AF65-F5344CB8AC3E}">
        <p14:creationId xmlns:p14="http://schemas.microsoft.com/office/powerpoint/2010/main" val="33174597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0</TotalTime>
  <Words>148</Words>
  <Application>Microsoft Office PowerPoint</Application>
  <PresentationFormat>Szélesvásznú</PresentationFormat>
  <Paragraphs>28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Bahnschrift</vt:lpstr>
      <vt:lpstr>Bahnschrift SemiBold</vt:lpstr>
      <vt:lpstr>Rockwell</vt:lpstr>
      <vt:lpstr>Wingdings</vt:lpstr>
      <vt:lpstr>Atlasz</vt:lpstr>
      <vt:lpstr>A Git használata</vt:lpstr>
      <vt:lpstr>Mi az a Git?</vt:lpstr>
      <vt:lpstr>Alapfogalmak</vt:lpstr>
      <vt:lpstr>Repository</vt:lpstr>
      <vt:lpstr>Commit</vt:lpstr>
      <vt:lpstr>Branch I.</vt:lpstr>
      <vt:lpstr>Branch II.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 használata</dc:title>
  <dc:creator>Faddi Ede</dc:creator>
  <cp:lastModifiedBy>Péter Orbán</cp:lastModifiedBy>
  <cp:revision>118</cp:revision>
  <dcterms:created xsi:type="dcterms:W3CDTF">2024-10-15T09:57:17Z</dcterms:created>
  <dcterms:modified xsi:type="dcterms:W3CDTF">2024-10-21T16:07:44Z</dcterms:modified>
</cp:coreProperties>
</file>