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9" r:id="rId13"/>
    <p:sldId id="270" r:id="rId14"/>
    <p:sldId id="265" r:id="rId15"/>
    <p:sldId id="268" r:id="rId16"/>
    <p:sldId id="267" r:id="rId17"/>
    <p:sldId id="266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ustri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5" roundtripDataSignature="AMtx7mhB/tbt/CLkt3Gu0gobR/ZMp2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576E-EB32-0EB7-93FA-ABEB5CF19DA4}" v="700" dt="2024-10-08T09:27:39.574"/>
    <p1510:client id="{3CACA36D-CCD5-9F02-0CB2-76363BB95DA9}" v="1" dt="2024-10-08T09:03:52.470"/>
    <p1510:client id="{6CF21522-D706-EEA0-6BD3-7BD2607155A2}" v="158" dt="2024-10-08T09:23:55.959"/>
    <p1510:client id="{4C9D0163-68A9-7277-EF05-67E4FB29C77C}" v="105" dt="2024-10-08T08:33:43.406"/>
    <p1510:client id="{A8D916CF-E8E3-52CA-244F-C1B8331A2F4B}" v="562" dt="2024-10-08T09:27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 dirty="0"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sztalykirandulas.hu/szallas/1477-es-panzio-davod/" TargetMode="External"/><Relationship Id="rId3" Type="http://schemas.openxmlformats.org/officeDocument/2006/relationships/hyperlink" Target="https://www.youtube.com/c/discord/videos" TargetMode="External"/><Relationship Id="rId7" Type="http://schemas.openxmlformats.org/officeDocument/2006/relationships/hyperlink" Target="https://git-scm.com/downloads/log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yaconnect.org/course/view.php?id=3051" TargetMode="External"/><Relationship Id="rId5" Type="http://schemas.openxmlformats.org/officeDocument/2006/relationships/hyperlink" Target="https://www.oktatok.hu/index.php/excel-workshop" TargetMode="External"/><Relationship Id="rId4" Type="http://schemas.openxmlformats.org/officeDocument/2006/relationships/hyperlink" Target="https://twitter.com/operagxofficial/status/1773533033976524906" TargetMode="External"/><Relationship Id="rId9" Type="http://schemas.openxmlformats.org/officeDocument/2006/relationships/hyperlink" Target="https://piacesprofit.hu/cikkek/kkv_cegblog/a-markad-a-szemelyiseg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lila, ibolya, Grafikus tervezés látható&#10;&#10;Automatikusan generált leírás">
            <a:extLst>
              <a:ext uri="{FF2B5EF4-FFF2-40B4-BE49-F238E27FC236}">
                <a16:creationId xmlns:a16="http://schemas.microsoft.com/office/drawing/2014/main" id="{E9BB9CA2-27E0-E22D-4E99-D149762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9" y="4827051"/>
            <a:ext cx="2462041" cy="1876885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22465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b="1"/>
              <a:t>11.a Osztálykirándulás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3907365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hu-HU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rPr lang="hu-HU" err="1"/>
              <a:t>Faddi</a:t>
            </a:r>
            <a:r>
              <a:rPr lang="hu-HU"/>
              <a:t> Ede, Orbán Péter, Pálinkás Attila, Simon Barnabás</a:t>
            </a:r>
            <a:endParaRPr lang="hu-HU" sz="2400" b="1" u="sng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641CEBE-8C69-F87B-E357-03DCB6798F77}"/>
              </a:ext>
            </a:extLst>
          </p:cNvPr>
          <p:cNvSpPr txBox="1"/>
          <p:nvPr/>
        </p:nvSpPr>
        <p:spPr>
          <a:xfrm>
            <a:off x="5747133" y="5759576"/>
            <a:ext cx="1947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600" b="1">
                <a:solidFill>
                  <a:schemeClr val="bg1"/>
                </a:solidFill>
                <a:latin typeface="Consolas"/>
              </a:rPr>
              <a:t>TEAM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86696" y="347006"/>
            <a:ext cx="5724007" cy="11208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u="sng"/>
              <a:t>A kirándulásra szükséges dolgok</a:t>
            </a: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627138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Váltóruha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Higiéniai eszközök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Első napra reggeli (Ha otthon nem ettél)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Zsebpénz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Ivóvíz</a:t>
            </a:r>
          </a:p>
        </p:txBody>
      </p:sp>
      <p:sp>
        <p:nvSpPr>
          <p:cNvPr id="195" name="Google Shape;195;p8"/>
          <p:cNvSpPr txBox="1"/>
          <p:nvPr/>
        </p:nvSpPr>
        <p:spPr>
          <a:xfrm>
            <a:off x="6494471" y="302747"/>
            <a:ext cx="5442269" cy="12110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kiránduláshoz ajánlott dolgok</a:t>
            </a:r>
            <a:endParaRPr lang="hu-HU" sz="3600" b="1" u="sng">
              <a:solidFill>
                <a:schemeClr val="lt2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497074" y="158639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96430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0543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Fürdőruha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Esőkabát, Esernyő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Telefontöltő, </a:t>
            </a:r>
            <a:r>
              <a:rPr lang="hu-HU" sz="3200" b="0" i="0" u="none" strike="noStrike" cap="none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Powerbank</a:t>
            </a:r>
            <a:endParaRPr sz="3200" err="1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Naptej, Napszemüveg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Harapnivalók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41B380DE-3CE6-5809-3EAA-232111D78F24}"/>
              </a:ext>
            </a:extLst>
          </p:cNvPr>
          <p:cNvCxnSpPr/>
          <p:nvPr/>
        </p:nvCxnSpPr>
        <p:spPr>
          <a:xfrm flipH="1">
            <a:off x="6082393" y="281214"/>
            <a:ext cx="19956" cy="63028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szállás</a:t>
            </a:r>
          </a:p>
        </p:txBody>
      </p:sp>
      <p:pic>
        <p:nvPicPr>
          <p:cNvPr id="204" name="Google Shape;204;p9" descr="1477-es Panzió Dáv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592" y="1709057"/>
            <a:ext cx="5689600" cy="426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 descr="1477-es Panzió Dávod">
            <a:extLst>
              <a:ext uri="{FF2B5EF4-FFF2-40B4-BE49-F238E27FC236}">
                <a16:creationId xmlns:a16="http://schemas.microsoft.com/office/drawing/2014/main" id="{2F5A2A82-F077-76C8-2FF3-5EAB13FB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" y="1710872"/>
            <a:ext cx="5690936" cy="427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CF485-F14C-7F72-0422-252EDFE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52539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2757-C962-ABDC-9B4C-E2F63476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1725" y="1401943"/>
            <a:ext cx="5442074" cy="4058751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200" b="1" u="sng"/>
              <a:t>Étkezés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1000"/>
              </a:spcBef>
              <a:buFont typeface="Noto Sans Symbols,Sans-Serif"/>
            </a:pPr>
            <a:r>
              <a:rPr lang="hu-HU" sz="3200"/>
              <a:t>Étterem és pizzéria áll a vendégek rendelkezésére. Egy nagy közösségi konyha. Az apartmanokban kis konyhák.</a:t>
            </a:r>
            <a:endParaRPr lang="hu-HU" sz="32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80"/>
              </a:spcBef>
            </a:pPr>
            <a:endParaRPr lang="hu-HU" sz="3200" b="1" u="sng">
              <a:solidFill>
                <a:srgbClr val="DADADA"/>
              </a:solidFill>
            </a:endParaRPr>
          </a:p>
          <a:p>
            <a:pPr>
              <a:lnSpc>
                <a:spcPct val="120000"/>
              </a:lnSpc>
            </a:pPr>
            <a:endParaRPr lang="hu-HU" sz="3200"/>
          </a:p>
        </p:txBody>
      </p:sp>
      <p:pic>
        <p:nvPicPr>
          <p:cNvPr id="4" name="Kép 3" descr="Nem érhető el leírás a fényképhez.">
            <a:extLst>
              <a:ext uri="{FF2B5EF4-FFF2-40B4-BE49-F238E27FC236}">
                <a16:creationId xmlns:a16="http://schemas.microsoft.com/office/drawing/2014/main" id="{B9510CC3-1460-8CF8-8888-DAD21DD7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718512"/>
            <a:ext cx="4878804" cy="37317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585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, kültéri, sportfelszerelés, kerék látható&#10;&#10;Automatikusan generált leírás">
            <a:extLst>
              <a:ext uri="{FF2B5EF4-FFF2-40B4-BE49-F238E27FC236}">
                <a16:creationId xmlns:a16="http://schemas.microsoft.com/office/drawing/2014/main" id="{A2EC1491-9DC6-EEB2-3773-3570F93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848" y="969479"/>
            <a:ext cx="3856121" cy="2889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431800" dist="25400" algn="tl" rotWithShape="0">
              <a:srgbClr val="A5A5A5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1082F2-46DF-F79A-F147-37B6C5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672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2FADF-8AFA-50FD-3486-E848F68D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052" y="969733"/>
            <a:ext cx="7989069" cy="5509304"/>
          </a:xfrm>
        </p:spPr>
        <p:txBody>
          <a:bodyPr>
            <a:normAutofit fontScale="92500" lnSpcReduction="20000"/>
          </a:bodyPr>
          <a:lstStyle/>
          <a:p>
            <a:pPr marL="148590" indent="0">
              <a:lnSpc>
                <a:spcPct val="120000"/>
              </a:lnSpc>
              <a:spcBef>
                <a:spcPts val="1080"/>
              </a:spcBef>
              <a:buNone/>
            </a:pPr>
            <a:r>
              <a:rPr lang="hu-HU" sz="3200" b="1"/>
              <a:t> </a:t>
            </a:r>
            <a:r>
              <a:rPr lang="hu-HU" sz="3200" b="1" u="sng"/>
              <a:t>Szolgáltatások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600"/>
              </a:spcBef>
            </a:pPr>
            <a:r>
              <a:rPr lang="hu-HU" sz="3200"/>
              <a:t>Darts, asztalitenisz, csocsó, tollas, játszótér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 err="1"/>
              <a:t>Grillezési</a:t>
            </a:r>
            <a:r>
              <a:rPr lang="hu-HU" sz="3200"/>
              <a:t> és bográcsozási lehetőség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Wellness, jakuzzi, szauna, gőzkabin, </a:t>
            </a:r>
            <a:r>
              <a:rPr lang="hu-HU" sz="3200" err="1"/>
              <a:t>infraszauna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Focipálya és </a:t>
            </a:r>
            <a:r>
              <a:rPr lang="hu-HU" sz="3200">
                <a:solidFill>
                  <a:srgbClr val="DADADA"/>
                </a:solidFill>
              </a:rPr>
              <a:t>kosárlabdapálya</a:t>
            </a: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000"/>
              <a:t>Zárt udvar</a:t>
            </a:r>
            <a:endParaRPr lang="hu-HU" sz="3200"/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Különterem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Medence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Kajak-kenu</a:t>
            </a:r>
          </a:p>
        </p:txBody>
      </p:sp>
    </p:spTree>
    <p:extLst>
      <p:ext uri="{BB962C8B-B14F-4D97-AF65-F5344CB8AC3E}">
        <p14:creationId xmlns:p14="http://schemas.microsoft.com/office/powerpoint/2010/main" val="3583064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913795" y="367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kirándulás menete</a:t>
            </a:r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913795" y="1457028"/>
            <a:ext cx="9864371" cy="48758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b="1" u="sng"/>
              <a:t>2025. 06. 05. (1. nap)</a:t>
            </a:r>
            <a:endParaRPr lang="hu-HU" sz="3200" u="sng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Indulás: Kiskunhalas, </a:t>
            </a:r>
            <a:r>
              <a:rPr lang="hu-HU" sz="3200" err="1"/>
              <a:t>Tekó</a:t>
            </a:r>
            <a:r>
              <a:rPr lang="hu-HU" sz="3200"/>
              <a:t>, 9:00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Hajósi kastély: Hajós, 10:00-11:30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Érkezés szállásra: Dávod, 13:00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Bepakolás és Szabadfoglalkozás: 13:00-16:00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Csapatépítő kvíz: 16:00-18:00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Vacsora: 18:00-20:00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Takarodó: 22:00</a:t>
            </a:r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328FC-E5A6-B537-AE65-1832CDF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4" y="370902"/>
            <a:ext cx="10353762" cy="970450"/>
          </a:xfrm>
        </p:spPr>
        <p:txBody>
          <a:bodyPr/>
          <a:lstStyle/>
          <a:p>
            <a:r>
              <a:rPr lang="hu-HU" b="1"/>
              <a:t>A kirándulás menete</a:t>
            </a:r>
            <a:endParaRPr lang="hu-HU">
              <a:solidFill>
                <a:srgbClr val="000000"/>
              </a:solidFill>
            </a:endParaRPr>
          </a:p>
          <a:p>
            <a:endParaRPr lang="hu-HU"/>
          </a:p>
        </p:txBody>
      </p:sp>
      <p:sp>
        <p:nvSpPr>
          <p:cNvPr id="5" name="Google Shape;211;p10">
            <a:extLst>
              <a:ext uri="{FF2B5EF4-FFF2-40B4-BE49-F238E27FC236}">
                <a16:creationId xmlns:a16="http://schemas.microsoft.com/office/drawing/2014/main" id="{C9483DA3-070C-D028-D05C-73652558D285}"/>
              </a:ext>
            </a:extLst>
          </p:cNvPr>
          <p:cNvSpPr txBox="1"/>
          <p:nvPr/>
        </p:nvSpPr>
        <p:spPr>
          <a:xfrm>
            <a:off x="775037" y="1099476"/>
            <a:ext cx="14786133" cy="5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2025. 06. 06. (2. nap)</a:t>
            </a:r>
            <a:endParaRPr lang="hu-HU" sz="3200" u="sng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Ébresztő: 7:00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Reggeli: 7:30-8:30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Szabadfoglalkozás: 8:30-12:00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Ebéd: 12:00-12:30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Összepakolás: 12:30-13:00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Gemenci erdei kisvasút (Pörböly): 13:50-15:16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Indulás haza: 15:30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Érkezés:  16:30</a:t>
            </a:r>
            <a:endParaRPr lang="hu-HU" sz="32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8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10620-346E-28E7-035D-8C809AFC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Miért a miénk legyen a választás?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BFE804-3AD6-F012-96DA-4C4AF5CD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9494" y="2036743"/>
            <a:ext cx="6466087" cy="407711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50000"/>
              </a:lnSpc>
              <a:buNone/>
            </a:pPr>
            <a:r>
              <a:rPr lang="hu-HU" sz="3200" dirty="0"/>
              <a:t>A mi osztálykirándulásunk tele van </a:t>
            </a:r>
            <a:r>
              <a:rPr lang="hu-HU" sz="3200" u="sng" dirty="0"/>
              <a:t>izgalmas programokkal</a:t>
            </a:r>
            <a:r>
              <a:rPr lang="hu-HU" sz="3200" dirty="0"/>
              <a:t>, </a:t>
            </a:r>
            <a:r>
              <a:rPr lang="hu-HU" sz="3200" u="sng" dirty="0"/>
              <a:t>csodás helyszínekkel</a:t>
            </a:r>
            <a:r>
              <a:rPr lang="hu-HU" sz="3200" dirty="0"/>
              <a:t> és olyan tevékenységekkel, amelyek </a:t>
            </a:r>
            <a:r>
              <a:rPr lang="hu-HU" sz="3200" u="sng" dirty="0"/>
              <a:t>örökre emlékezetessé teszik ezt a közös </a:t>
            </a:r>
            <a:r>
              <a:rPr lang="hu-HU" sz="3200" u="sng"/>
              <a:t>élményt.</a:t>
            </a:r>
            <a:endParaRPr lang="hu-HU"/>
          </a:p>
        </p:txBody>
      </p:sp>
      <p:pic>
        <p:nvPicPr>
          <p:cNvPr id="4" name="Kép 3" descr="A márkád a személyiséged - Piac&amp;Profit">
            <a:extLst>
              <a:ext uri="{FF2B5EF4-FFF2-40B4-BE49-F238E27FC236}">
                <a16:creationId xmlns:a16="http://schemas.microsoft.com/office/drawing/2014/main" id="{24D96EB8-CB2D-BBFB-4E22-F67A1917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1510"/>
            <a:ext cx="4441633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Hivatkozások, linkek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913795" y="1712397"/>
            <a:ext cx="10664577" cy="40788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" indent="0">
              <a:spcBef>
                <a:spcPts val="0"/>
              </a:spcBef>
              <a:buSzPts val="1400"/>
              <a:buNone/>
            </a:pPr>
            <a:r>
              <a:rPr lang="hu-HU" b="1" u="sng" dirty="0"/>
              <a:t>Képek (Letöltés dátuma: 2024.10.06.):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https://www.youtube.com/c/discord/videos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- 5.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https://twitter.com/operagxofficial/status/1773533033976524906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- 6. dia</a:t>
            </a:r>
            <a:endParaRPr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https://www.oktatok.hu/index.php/excel-workshop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- 7.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https://kayaconnect.org/course/view.php?id=3051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- 8.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bg1"/>
                </a:solidFill>
                <a:hlinkClick r:id="rId7"/>
              </a:rPr>
              <a:t>https://git-scm.com/downloads/logos</a:t>
            </a:r>
            <a:r>
              <a:rPr lang="hu-HU" dirty="0">
                <a:solidFill>
                  <a:schemeClr val="bg1"/>
                </a:solidFill>
              </a:rPr>
              <a:t> -  9.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https://osztalykirandulas.hu/szallas/1477-es-panzio-davod/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- 10. | 11. | 12. dia</a:t>
            </a:r>
            <a:endParaRPr lang="hu-HU" u="sng"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hlink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https://piacesprofit.hu/cikkek/kkv_cegblog/a-markad-a-szemelyiseged.html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- 15. Dia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026060" y="159745"/>
            <a:ext cx="437711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Szereposztás</a:t>
            </a: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226280" y="1133866"/>
            <a:ext cx="11967489" cy="33426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Faddi Ede</a:t>
            </a:r>
            <a:r>
              <a:rPr lang="hu-HU" sz="3200" dirty="0"/>
              <a:t>: Excel táblázat elkészítése a költségvetésről</a:t>
            </a:r>
            <a:endParaRPr lang="hu-HU" dirty="0"/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Orbán Péter</a:t>
            </a:r>
            <a:r>
              <a:rPr lang="hu-HU" sz="3200" dirty="0"/>
              <a:t>: Csapatkapitány, a feladatok kiosztása, projektmenedzser, </a:t>
            </a:r>
            <a:r>
              <a:rPr lang="hu-HU" sz="3200" dirty="0" err="1"/>
              <a:t>Git</a:t>
            </a:r>
            <a:r>
              <a:rPr lang="hu-HU" sz="3200" dirty="0"/>
              <a:t> könyvtár kezelője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Pálinkás Attila</a:t>
            </a:r>
            <a:r>
              <a:rPr lang="hu-HU" sz="3200" dirty="0"/>
              <a:t>: Prezentáció létrehozása, szerkesztése, a projekt dokumentációja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Simon Barnabás</a:t>
            </a:r>
            <a:r>
              <a:rPr lang="hu-HU" sz="3200" dirty="0"/>
              <a:t>: Csapatkapitány helyettes, felügyelő, információs ügynök, dicsérő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833584" y="4993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1" y="4908519"/>
            <a:ext cx="5651501" cy="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0A9A956-EB1F-E0A8-E086-896FCB0BC682}"/>
              </a:ext>
            </a:extLst>
          </p:cNvPr>
          <p:cNvSpPr txBox="1"/>
          <p:nvPr/>
        </p:nvSpPr>
        <p:spPr>
          <a:xfrm>
            <a:off x="924109" y="2184990"/>
            <a:ext cx="10348837" cy="249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sym typeface="Lustria"/>
              </a:rPr>
              <a:t>Munkánk során felléptek hibák, ahogy bármilyen projekt feladat közben, ezek közé sorolható Barnabás megduplázása amit kihasználva még gyorsabban haladtunk.</a:t>
            </a:r>
            <a:endParaRPr lang="en-US" sz="2000">
              <a:solidFill>
                <a:schemeClr val="lt2"/>
              </a:solidFill>
              <a:latin typeface="Lustria"/>
            </a:endParaRPr>
          </a:p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endParaRPr lang="hu-HU" sz="2000">
              <a:solidFill>
                <a:schemeClr val="lt2"/>
              </a:solidFill>
              <a:latin typeface="Lustria"/>
              <a:sym typeface="Lust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7391" y="2049312"/>
            <a:ext cx="10353762" cy="24168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Többszöri helyszín és program változtatások után a Dávod települést választottuk utazásunk célpontjául.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kirándulást egy hétköznapi napra terveznénk annak érdekében hogy minél többen jöjjenek az osztályból.</a:t>
            </a: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</a:t>
            </a:r>
            <a:r>
              <a:rPr lang="hu-HU" b="1" err="1"/>
              <a:t>Discord</a:t>
            </a:r>
            <a:endParaRPr lang="hu-HU"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315591" y="1884087"/>
            <a:ext cx="6962194" cy="3089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 </a:t>
            </a:r>
            <a:r>
              <a:rPr lang="hu-HU" sz="3200" dirty="0" err="1"/>
              <a:t>Discord</a:t>
            </a:r>
            <a:r>
              <a:rPr lang="hu-HU" sz="3200" dirty="0"/>
              <a:t> programon keresztül kommunikáltunk egymással valós időben.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Nagy segítség volt a gyors együttműködésben.</a:t>
            </a: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37" y="1883014"/>
            <a:ext cx="3079608" cy="234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37" y="4231868"/>
            <a:ext cx="3079608" cy="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Discord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0086" y="4808921"/>
            <a:ext cx="1964410" cy="203146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Opera GX</a:t>
            </a: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776028" y="1808745"/>
            <a:ext cx="1063957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Az Opera GX böngésző segítségével gyorsan és hatékonyan szereztünk információt az árakról, helyszínekről, programokról.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endParaRPr lang="hu-HU" dirty="0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1607" r="562" b="12946"/>
          <a:stretch/>
        </p:blipFill>
        <p:spPr>
          <a:xfrm>
            <a:off x="10215198" y="4964269"/>
            <a:ext cx="1891738" cy="18094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Excel</a:t>
            </a: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910285" y="1710773"/>
            <a:ext cx="828281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Microsoft Excel-ben vezettük le a kirándulás költségvetését.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beépített függvényekkel az adatok változtathatók, úgy hogy az a hozzá kapcsolódó cellákra hatással legyen.</a:t>
            </a: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368" y="4620474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22866" y="5007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PowerPoint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7519" y="1472485"/>
            <a:ext cx="10132797" cy="44907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05435">
              <a:lnSpc>
                <a:spcPct val="150000"/>
              </a:lnSpc>
              <a:spcBef>
                <a:spcPts val="0"/>
              </a:spcBef>
              <a:buSzPts val="1400"/>
            </a:pPr>
            <a:r>
              <a:rPr lang="hu-HU" sz="3200"/>
              <a:t>A PowerPoint egy prezentációkészítő szoftver, amely lehetővé teszi diák, szövegek, képek, videók és animációk használatát vizuális bemutatókhoz. Az üzleti és oktatási területeken különösen népszerű.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Microsoft PowerPoint a program amivel ezt a prezentációt létrehoztuk és szerkesztettük.</a:t>
            </a:r>
            <a:endParaRPr lang="hu-HU"/>
          </a:p>
          <a:p>
            <a:pPr marL="342900" lvl="0" indent="-19875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lang="hu-HU" sz="2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138" y="4595743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97FC0-9706-49D4-B84A-874BE43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szoftverek: </a:t>
            </a:r>
            <a:r>
              <a:rPr lang="hu-HU" dirty="0" err="1"/>
              <a:t>Git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FD61A8-2F57-4BB4-84B2-081C44A7E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egy nyitott forrású és ingyenes verziókezelő szoftver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Lehetővé teszi fájlok megosztását más felhasználókkal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Grafikus felület és </a:t>
            </a:r>
            <a:r>
              <a:rPr lang="en-US" sz="3200" dirty="0"/>
              <a:t>​</a:t>
            </a:r>
            <a:r>
              <a:rPr lang="hu-HU" sz="3200" dirty="0"/>
              <a:t>parancssor használata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0753486-4CFD-4500-BFED-A373D64D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4698000"/>
            <a:ext cx="2160000" cy="216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748505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608</Words>
  <Application>Microsoft Office PowerPoint</Application>
  <PresentationFormat>Szélesvásznú</PresentationFormat>
  <Paragraphs>88</Paragraphs>
  <Slides>17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Consolas</vt:lpstr>
      <vt:lpstr>Noto Sans Symbols,Sans-Serif</vt:lpstr>
      <vt:lpstr>Noto Sans Symbols</vt:lpstr>
      <vt:lpstr>Arial</vt:lpstr>
      <vt:lpstr>Lustria</vt:lpstr>
      <vt:lpstr>Pala</vt:lpstr>
      <vt:lpstr>11.a Osztálykirándulás</vt:lpstr>
      <vt:lpstr>Szereposztás</vt:lpstr>
      <vt:lpstr>Kirándulás kidolgozásának folyamata</vt:lpstr>
      <vt:lpstr>Kirándulás kidolgozásának folyamata</vt:lpstr>
      <vt:lpstr>Használt szoftverek: Discord</vt:lpstr>
      <vt:lpstr>Használt szoftverek: Opera GX</vt:lpstr>
      <vt:lpstr>Használt szoftverek: Excel</vt:lpstr>
      <vt:lpstr>Használt szoftverek: PowerPoint</vt:lpstr>
      <vt:lpstr>Használt szoftverek: Git</vt:lpstr>
      <vt:lpstr>A kirándulásra szükséges dolgok</vt:lpstr>
      <vt:lpstr>A szállás</vt:lpstr>
      <vt:lpstr>A szállás</vt:lpstr>
      <vt:lpstr>A szállás</vt:lpstr>
      <vt:lpstr>A kirándulás menete</vt:lpstr>
      <vt:lpstr>A kirándulás menete </vt:lpstr>
      <vt:lpstr>Miért a miénk legyen a választás?</vt:lpstr>
      <vt:lpstr>Hivatkozások, 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11.a Osztálykirándulás</dc:title>
  <dc:creator>Pálinkás Attila</dc:creator>
  <cp:lastModifiedBy>Orbán Péter</cp:lastModifiedBy>
  <cp:revision>7</cp:revision>
  <dcterms:created xsi:type="dcterms:W3CDTF">2024-10-06T12:39:03Z</dcterms:created>
  <dcterms:modified xsi:type="dcterms:W3CDTF">2024-10-15T10:11:32Z</dcterms:modified>
</cp:coreProperties>
</file>