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2P GOSSIP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15130"/>
            </a:lvl1pPr>
          </a:lstStyle>
          <a:p>
            <a:pPr/>
            <a:r>
              <a:t>P2P GOSSIP System</a:t>
            </a:r>
          </a:p>
        </p:txBody>
      </p:sp>
      <p:sp>
        <p:nvSpPr>
          <p:cNvPr id="167" name="Klaus Cipi and Peter Ban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Klaus Cipi and Peter Banis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2p Gossip 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P2p Gossip system</a:t>
            </a:r>
          </a:p>
        </p:txBody>
      </p:sp>
      <p:sp>
        <p:nvSpPr>
          <p:cNvPr id="202" name="TCP Streaming Mechan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TCP Streaming Mechanism</a:t>
            </a:r>
          </a:p>
        </p:txBody>
      </p:sp>
      <p:sp>
        <p:nvSpPr>
          <p:cNvPr id="203" name="Initially saves the bytes that received in a bufTem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Initially saves the bytes that received in a bufTemp.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Append bufTemp into bufferByte.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Calculate the length of the first ASN1command.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Decode as many bytes as calculated in the previous step.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If decoding succeeds, parse the ASN1 command into a string, and feed it to the appropriate function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If decoding fails and if the number of bytes received is the same or higher than the length calculated, print error command.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If decoding fails and if the number of bytes received is low than the length calculated, wait for more bytes to arrive.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2p Gossip 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P2p Gossip system</a:t>
            </a:r>
          </a:p>
        </p:txBody>
      </p:sp>
      <p:sp>
        <p:nvSpPr>
          <p:cNvPr id="206" name="TCP Streaming Mechan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TCP Streaming Mechanism</a:t>
            </a:r>
          </a:p>
        </p:txBody>
      </p:sp>
      <p:sp>
        <p:nvSpPr>
          <p:cNvPr id="207" name="(OPEN SERVER.CPP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</a:lvl1pPr>
          </a:lstStyle>
          <a:p>
            <a:pPr/>
            <a:r>
              <a:t>(OPEN SERVER.CPP)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2p Gossip 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P2p Gossip system</a:t>
            </a:r>
          </a:p>
        </p:txBody>
      </p:sp>
      <p:sp>
        <p:nvSpPr>
          <p:cNvPr id="210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Conclusions </a:t>
            </a:r>
          </a:p>
        </p:txBody>
      </p:sp>
      <p:sp>
        <p:nvSpPr>
          <p:cNvPr id="211" name="Don’t write the entire server-client in one file (2016 lines of cod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Don’t write the entire server-client in one file (2016 lines of code).</a:t>
            </a:r>
          </a:p>
          <a:p>
            <a:pPr/>
            <a:r>
              <a:t>Don’t write the server and the client in different languages (because in the next milestone Dr.Silaghi will make you merge them together in one file).</a:t>
            </a:r>
          </a:p>
          <a:p>
            <a:pPr/>
            <a:r>
              <a:t>Read the documentation of ASN1 before implementing it.</a:t>
            </a:r>
          </a:p>
          <a:p>
            <a:pPr/>
            <a:r>
              <a:t>Have more frequent group meetings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2p Gossip 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P2p Gossip system</a:t>
            </a:r>
          </a:p>
        </p:txBody>
      </p:sp>
      <p:sp>
        <p:nvSpPr>
          <p:cNvPr id="17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Introduction</a:t>
            </a:r>
          </a:p>
        </p:txBody>
      </p:sp>
      <p:sp>
        <p:nvSpPr>
          <p:cNvPr id="171" name="Concurrent server and client program handles PEER, GOSSIP, LEAVE, and PEERS comma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Concurrent server and client program handles PEER, GOSSIP, LEAVE, and PEERS command.</a:t>
            </a:r>
          </a:p>
          <a:p>
            <a:pPr/>
            <a:r>
              <a:t>Written in C / C++.</a:t>
            </a:r>
          </a:p>
          <a:p>
            <a:pPr/>
            <a:r>
              <a:t>Files used as a database.</a:t>
            </a:r>
          </a:p>
          <a:p>
            <a:pPr/>
            <a:r>
              <a:t>Command arguments are parsed with getopt.</a:t>
            </a:r>
          </a:p>
          <a:p>
            <a:pPr/>
            <a:r>
              <a:t>Supports TCP and UDP</a:t>
            </a:r>
          </a:p>
          <a:p>
            <a:pPr/>
            <a:r>
              <a:t>Commands are encoded / decoded in ASN1 DER format.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2p Gossip 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P2p Gossip system</a:t>
            </a:r>
          </a:p>
        </p:txBody>
      </p:sp>
      <p:sp>
        <p:nvSpPr>
          <p:cNvPr id="174" name="Server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Server Diagram</a:t>
            </a:r>
          </a:p>
        </p:txBody>
      </p:sp>
      <p:pic>
        <p:nvPicPr>
          <p:cNvPr id="175" name="Screen Shot 2018-04-28 at 10.17.18 PM.jpg" descr="Screen Shot 2018-04-28 at 10.17.18 P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9598" y="2342281"/>
            <a:ext cx="7531051" cy="7126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2p Gossip 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P2p Gossip system</a:t>
            </a:r>
          </a:p>
        </p:txBody>
      </p:sp>
      <p:sp>
        <p:nvSpPr>
          <p:cNvPr id="178" name="Client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Client Diagram</a:t>
            </a:r>
          </a:p>
        </p:txBody>
      </p:sp>
      <p:pic>
        <p:nvPicPr>
          <p:cNvPr id="179" name="Screen Shot 2018-04-28 at 10.17.31 PM.jpg" descr="Screen Shot 2018-04-28 at 10.17.31 P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2427" y="1272033"/>
            <a:ext cx="4813871" cy="8386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2p Gossip 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P2p Gossip system</a:t>
            </a:r>
          </a:p>
        </p:txBody>
      </p:sp>
      <p:sp>
        <p:nvSpPr>
          <p:cNvPr id="182" name="Fil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File Structure</a:t>
            </a:r>
          </a:p>
        </p:txBody>
      </p:sp>
      <p:pic>
        <p:nvPicPr>
          <p:cNvPr id="183" name="Screen Shot 2018-03-11 at 12.16.28 AM.jpg" descr="Screen Shot 2018-03-11 at 12.16.28 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8357" y="1266973"/>
            <a:ext cx="8062528" cy="8360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2p Gossip 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P2p Gossip system</a:t>
            </a:r>
          </a:p>
        </p:txBody>
      </p:sp>
      <p:sp>
        <p:nvSpPr>
          <p:cNvPr id="186" name="Fil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File Structure</a:t>
            </a:r>
          </a:p>
        </p:txBody>
      </p:sp>
      <p:pic>
        <p:nvPicPr>
          <p:cNvPr id="187" name="Screen Shot 2018-03-11 at 12.18.48 AM.jpg" descr="Screen Shot 2018-03-11 at 12.18.48 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017" y="2882900"/>
            <a:ext cx="11750766" cy="584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2p Gossip syste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P2p Gossip system</a:t>
            </a:r>
          </a:p>
        </p:txBody>
      </p:sp>
      <p:sp>
        <p:nvSpPr>
          <p:cNvPr id="190" name="Fil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File Structure</a:t>
            </a:r>
          </a:p>
        </p:txBody>
      </p:sp>
      <p:pic>
        <p:nvPicPr>
          <p:cNvPr id="191" name="Screen Shot 2018-04-28 at 10.14.21 PM.jpg" descr="Screen Shot 2018-04-28 at 10.14.21 P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994" y="2502991"/>
            <a:ext cx="8128001" cy="690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ile Stru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Structure</a:t>
            </a:r>
          </a:p>
        </p:txBody>
      </p:sp>
      <p:sp>
        <p:nvSpPr>
          <p:cNvPr id="194" name="int isKnown(char*, char*, char)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rPr>
                <a:solidFill>
                  <a:srgbClr val="C2349B"/>
                </a:solidFill>
              </a:rPr>
              <a:t>int</a:t>
            </a:r>
            <a:r>
              <a:t> isKnown(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*,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*,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);</a:t>
            </a:r>
          </a:p>
        </p:txBody>
      </p:sp>
      <p:sp>
        <p:nvSpPr>
          <p:cNvPr id="195" name="Checks the given filename to lock the appropriate semaphore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Checks the given filename to lock the appropriate semaphore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Opens the file for reading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Scans through the file to find the matching string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Unlocks the semaphore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Returns the line number of the match (starting at 1) , if any.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Returns 0, If there is not match.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Returns -1, If any error occurs.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ile Stru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Structure</a:t>
            </a:r>
          </a:p>
        </p:txBody>
      </p:sp>
      <p:sp>
        <p:nvSpPr>
          <p:cNvPr id="198" name="int updateFile(char*, int, char* ,char*, int);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rPr>
                <a:solidFill>
                  <a:srgbClr val="C2349B"/>
                </a:solidFill>
              </a:rPr>
              <a:t>int</a:t>
            </a:r>
            <a:r>
              <a:t> updateFile(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*,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,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* ,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*, </a:t>
            </a:r>
            <a:r>
              <a:rPr>
                <a:solidFill>
                  <a:srgbClr val="C2349B"/>
                </a:solidFill>
              </a:rPr>
              <a:t>int</a:t>
            </a:r>
            <a:r>
              <a:t>);</a:t>
            </a:r>
          </a:p>
        </p:txBody>
      </p:sp>
      <p:pic>
        <p:nvPicPr>
          <p:cNvPr id="199" name="Screen Shot 2018-04-28 at 7.57.21 PM.jpg" descr="Screen Shot 2018-04-28 at 7.57.21 P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9870" y="2483520"/>
            <a:ext cx="9665060" cy="6836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