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E349-6026-4AE3-B9EC-5E0FE665B52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DF8E-BE11-4636-8417-D05B5EF3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 rot="16200000">
            <a:off x="3243884" y="3048000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7800" y="3009897"/>
            <a:ext cx="164382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 smtClean="0"/>
              <a:t>BaroreceptorFeedback</a:t>
            </a:r>
            <a:endParaRPr lang="en-US" sz="105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828294" y="3048000"/>
            <a:ext cx="165810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CheckBrainStatus</a:t>
            </a:r>
            <a:endParaRPr lang="en-US" sz="1050" dirty="0" smtClean="0">
              <a:solidFill>
                <a:prstClr val="white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en-US" sz="1050" dirty="0" err="1" smtClean="0">
                <a:solidFill>
                  <a:prstClr val="white"/>
                </a:solidFill>
              </a:rPr>
              <a:t>SetPupilEffects</a:t>
            </a:r>
            <a:endParaRPr lang="en-US" sz="1050" dirty="0" smtClean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72200" y="3047997"/>
            <a:ext cx="89258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0800000">
            <a:off x="1981200" y="3581400"/>
            <a:ext cx="4800600" cy="914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403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5584800" y="3054455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3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Thames ARA/SED</dc:creator>
  <cp:lastModifiedBy>bwelch</cp:lastModifiedBy>
  <cp:revision>7</cp:revision>
  <dcterms:created xsi:type="dcterms:W3CDTF">2015-12-14T19:31:26Z</dcterms:created>
  <dcterms:modified xsi:type="dcterms:W3CDTF">2017-02-09T19:10:16Z</dcterms:modified>
</cp:coreProperties>
</file>