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AC1C69-9ADC-4439-B16E-E2F350EDEB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5DD6BA-7FA5-4AC3-A00D-52ED36CE3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39AAFC-4393-4D6E-A66D-60F2E8E53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CD1A3-45B3-4537-9511-65EDFD900C30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907B63-8F86-4768-A78A-FC12562CE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93334A-4D2C-45D8-9D74-46EB6E7C0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E459F-9CA8-4AA0-9866-4E2175B7B0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99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99EBE1-9A4D-4F67-BF37-09207F71A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FE074C-A22D-409D-9B9F-AFDBA7DE59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D07EF9-751C-4B06-B106-1B9A51164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CD1A3-45B3-4537-9511-65EDFD900C30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0D80E6-0C6F-438C-AEA1-EC443B6BE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CF06BE-B56C-41D2-BD98-66131FF68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E459F-9CA8-4AA0-9866-4E2175B7B0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249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3D45EAB-4B60-40EC-BF77-86D7394EF1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6A0DCD-3884-4794-9D82-8F57A55ED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D7BAD8-CC74-40CA-88A0-EDA1FFD9C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CD1A3-45B3-4537-9511-65EDFD900C30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F533A0-FDD5-4EE3-8A98-0FA7D643D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BEEB47-A6AC-4450-8D0F-A9E80FA16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E459F-9CA8-4AA0-9866-4E2175B7B0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951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109C0E-04E1-4363-8D73-233E33237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CA8015-A723-43F1-93D0-08EC30444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ADB805-2F79-4F6E-B224-665401C65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CD1A3-45B3-4537-9511-65EDFD900C30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146847-FB2A-409A-8E6C-39FD9FAD2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B81305-99DB-4DA5-8824-8E534D4B9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E459F-9CA8-4AA0-9866-4E2175B7B0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684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FBE90-9F80-4322-869B-E53FFC17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9741B7-3CE2-4016-AC85-FA382494D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387138-13D8-4143-83C3-AEEE9612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CD1A3-45B3-4537-9511-65EDFD900C30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05D387-8426-48FD-A7C1-500F886A6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792231-3CA8-4C95-A0F5-F1D913D4B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E459F-9CA8-4AA0-9866-4E2175B7B0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680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F5C90A-4141-45C1-8990-0C9FBCD8C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3A7938-D09A-48F9-8F9A-E880E11F2D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235724-9F9C-41F6-B3E5-D09AF7977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1A8060-2C89-44BB-BA91-D3523FE7E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CD1A3-45B3-4537-9511-65EDFD900C30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B634D5-55E4-4871-A06B-9E31EDE8E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4FF9E3-48E1-46F2-AD73-6934441DA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E459F-9CA8-4AA0-9866-4E2175B7B0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404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7B722A-F935-4DFF-8263-43FACF829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DA5B63-5AB9-4EB6-95A2-DD9D17C01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EA2649-8D80-4377-8A00-EE89EF573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452E0F-247A-4CC1-9506-285FE423A1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4820072-1175-4925-A4FD-930649F152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835740A-0F51-4CA8-85F8-0FB8F4F74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CD1A3-45B3-4537-9511-65EDFD900C30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7785C0-B30B-489F-B0CC-FF471965A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20DC20-4545-4CFD-B446-23A70F0C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E459F-9CA8-4AA0-9866-4E2175B7B0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126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406F46-72F3-4069-B0DB-FD6591B8E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C3C6EEE-98F1-4057-9653-82EEFC6A1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CD1A3-45B3-4537-9511-65EDFD900C30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72757F7-45C8-4E3A-9DA6-D58307DA0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999D1B-46DE-4788-946D-071C2772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E459F-9CA8-4AA0-9866-4E2175B7B0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856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8AED7A-EB10-4560-85EF-568271BFF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CD1A3-45B3-4537-9511-65EDFD900C30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E2B6ACD-5CBD-48F1-83EC-96105738D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3499C5-3F45-44CC-AEE1-663C35650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E459F-9CA8-4AA0-9866-4E2175B7B0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325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061DEB-7973-49DE-B109-4F25F0FEA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DC954A-E044-41C7-8D08-09AD3792B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BFA26A-BAD3-4F2C-BAC3-E3C8B048B3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F783B8-1755-4AE5-BDD2-EC27FBBB8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CD1A3-45B3-4537-9511-65EDFD900C30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1C1E6E-D3E0-4929-BCB5-A93A0253B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C881F6-446E-4FD1-A027-BF41E771D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E459F-9CA8-4AA0-9866-4E2175B7B0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362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E394BA-1D21-4085-BAD6-43AF46F0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6611386-295C-4A40-9D98-9F890C88C3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BABAE9-EC9A-49E4-A225-0B0E16178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CF3F88-E061-4786-AED9-FBE604D87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CD1A3-45B3-4537-9511-65EDFD900C30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53B37C-044E-4603-A8A5-D573B6F7C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86A6DE-4CBB-4E67-BD95-CE6817329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E459F-9CA8-4AA0-9866-4E2175B7B0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571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FFD1DA5-B2DF-40D5-8574-325BD8971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5EDAA4-343A-43BD-A516-3E52E1001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FEE233-75F5-46AB-8A54-471BEECF5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CD1A3-45B3-4537-9511-65EDFD900C30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6DAE6A-8C3F-4963-A735-618F5A0E20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D01EF8-E87F-4A02-AF0C-6F88F21D5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E459F-9CA8-4AA0-9866-4E2175B7B0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282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64BECE62-004B-4236-820B-A67CC743BFDD}"/>
              </a:ext>
            </a:extLst>
          </p:cNvPr>
          <p:cNvGrpSpPr/>
          <p:nvPr/>
        </p:nvGrpSpPr>
        <p:grpSpPr>
          <a:xfrm>
            <a:off x="3470510" y="1567543"/>
            <a:ext cx="3211476" cy="2827175"/>
            <a:chOff x="3470510" y="1567543"/>
            <a:chExt cx="3211476" cy="282717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F865816-1F7D-4E85-86CD-032CF3729BBE}"/>
                </a:ext>
              </a:extLst>
            </p:cNvPr>
            <p:cNvSpPr/>
            <p:nvPr/>
          </p:nvSpPr>
          <p:spPr>
            <a:xfrm>
              <a:off x="3918857" y="3429000"/>
              <a:ext cx="2295331" cy="96571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78FBBF7-2237-4156-94DA-712BCF71BFBB}"/>
                </a:ext>
              </a:extLst>
            </p:cNvPr>
            <p:cNvSpPr/>
            <p:nvPr/>
          </p:nvSpPr>
          <p:spPr>
            <a:xfrm>
              <a:off x="3918857" y="3163078"/>
              <a:ext cx="2295331" cy="26592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CC43251B-9D6A-4DE3-8FC2-CD93B992E740}"/>
                </a:ext>
              </a:extLst>
            </p:cNvPr>
            <p:cNvSpPr/>
            <p:nvPr/>
          </p:nvSpPr>
          <p:spPr>
            <a:xfrm>
              <a:off x="4725954" y="2962477"/>
              <a:ext cx="681135" cy="396546"/>
            </a:xfrm>
            <a:prstGeom prst="ellipse">
              <a:avLst/>
            </a:prstGeom>
            <a:gradFill flip="none" rotWithShape="1">
              <a:gsLst>
                <a:gs pos="0">
                  <a:srgbClr val="FF0000"/>
                </a:gs>
                <a:gs pos="100000">
                  <a:srgbClr val="C00000">
                    <a:alpha val="23000"/>
                  </a:srgbClr>
                </a:gs>
                <a:gs pos="100000">
                  <a:srgbClr val="FF0000">
                    <a:alpha val="34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梯形 5">
              <a:extLst>
                <a:ext uri="{FF2B5EF4-FFF2-40B4-BE49-F238E27FC236}">
                  <a16:creationId xmlns:a16="http://schemas.microsoft.com/office/drawing/2014/main" id="{62AEC724-98D1-430E-A300-C1D04902DD52}"/>
                </a:ext>
              </a:extLst>
            </p:cNvPr>
            <p:cNvSpPr/>
            <p:nvPr/>
          </p:nvSpPr>
          <p:spPr>
            <a:xfrm rot="10800000">
              <a:off x="4348065" y="1714499"/>
              <a:ext cx="1436914" cy="1446245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梯形 6">
              <a:extLst>
                <a:ext uri="{FF2B5EF4-FFF2-40B4-BE49-F238E27FC236}">
                  <a16:creationId xmlns:a16="http://schemas.microsoft.com/office/drawing/2014/main" id="{313792B3-AA6E-451B-A1EF-5CD97F2EF033}"/>
                </a:ext>
              </a:extLst>
            </p:cNvPr>
            <p:cNvSpPr/>
            <p:nvPr/>
          </p:nvSpPr>
          <p:spPr>
            <a:xfrm rot="10800000">
              <a:off x="4683966" y="1567543"/>
              <a:ext cx="765110" cy="1600198"/>
            </a:xfrm>
            <a:prstGeom prst="trapezoid">
              <a:avLst/>
            </a:prstGeom>
            <a:solidFill>
              <a:srgbClr val="ED7D31">
                <a:alpha val="70980"/>
              </a:srgb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F96E6F9-55F7-442D-BDF2-12D6B45FDB40}"/>
                </a:ext>
              </a:extLst>
            </p:cNvPr>
            <p:cNvSpPr/>
            <p:nvPr/>
          </p:nvSpPr>
          <p:spPr>
            <a:xfrm>
              <a:off x="3470510" y="1984262"/>
              <a:ext cx="3211476" cy="132343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80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TDTR</a:t>
              </a:r>
              <a:endParaRPr lang="zh-CN" altLang="en-US" sz="8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1615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rl G</dc:creator>
  <cp:lastModifiedBy>rl G</cp:lastModifiedBy>
  <cp:revision>2</cp:revision>
  <dcterms:created xsi:type="dcterms:W3CDTF">2019-12-25T12:59:20Z</dcterms:created>
  <dcterms:modified xsi:type="dcterms:W3CDTF">2019-12-25T13:08:49Z</dcterms:modified>
</cp:coreProperties>
</file>