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858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01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30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01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58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935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52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14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3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9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04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6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6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ABAA31-99D1-4C50-9978-8583702634EE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DEE567-E2A2-48FC-B0B3-CE34A1606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0342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Crazy Five Cards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Story Board</a:t>
            </a:r>
          </a:p>
          <a:p>
            <a:r>
              <a:rPr lang="en-ZA" dirty="0" smtClean="0"/>
              <a:t>By </a:t>
            </a:r>
            <a:r>
              <a:rPr lang="en-ZA" dirty="0" err="1" smtClean="0"/>
              <a:t>Nobuhle</a:t>
            </a:r>
            <a:r>
              <a:rPr lang="en-ZA" dirty="0" smtClean="0"/>
              <a:t> , </a:t>
            </a:r>
            <a:r>
              <a:rPr lang="en-ZA" dirty="0" err="1" smtClean="0"/>
              <a:t>Kudzi</a:t>
            </a:r>
            <a:r>
              <a:rPr lang="en-ZA" dirty="0" smtClean="0"/>
              <a:t> , Peter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919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Start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691"/>
          </a:xfrm>
        </p:spPr>
        <p:txBody>
          <a:bodyPr/>
          <a:lstStyle/>
          <a:p>
            <a:r>
              <a:rPr lang="en-ZA" dirty="0" smtClean="0"/>
              <a:t>Each Player is dealt </a:t>
            </a:r>
            <a:r>
              <a:rPr lang="en-ZA" dirty="0" smtClean="0"/>
              <a:t>Five</a:t>
            </a:r>
            <a:r>
              <a:rPr lang="en-ZA" dirty="0" smtClean="0"/>
              <a:t> </a:t>
            </a:r>
            <a:r>
              <a:rPr lang="en-ZA" dirty="0" smtClean="0"/>
              <a:t>cards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" y="3219277"/>
            <a:ext cx="19050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97" y="3219277"/>
            <a:ext cx="1905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96" y="3219277"/>
            <a:ext cx="19050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7" y="3219277"/>
            <a:ext cx="1905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61" y="3219277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56" y="424110"/>
            <a:ext cx="8534400" cy="1507067"/>
          </a:xfrm>
        </p:spPr>
        <p:txBody>
          <a:bodyPr/>
          <a:lstStyle/>
          <a:p>
            <a:r>
              <a:rPr lang="en-ZA" dirty="0" smtClean="0"/>
              <a:t>Then first move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56" y="1507067"/>
            <a:ext cx="8508826" cy="1769034"/>
          </a:xfrm>
        </p:spPr>
        <p:txBody>
          <a:bodyPr/>
          <a:lstStyle/>
          <a:p>
            <a:r>
              <a:rPr lang="en-ZA" dirty="0" smtClean="0"/>
              <a:t>The Player who starts first is required to pick from the deck </a:t>
            </a:r>
            <a:r>
              <a:rPr lang="en-ZA" dirty="0" smtClean="0"/>
              <a:t>then </a:t>
            </a:r>
            <a:r>
              <a:rPr lang="en-ZA" dirty="0" smtClean="0"/>
              <a:t>discard one card away to the played cards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3" y="3616238"/>
            <a:ext cx="19050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45" y="3616238"/>
            <a:ext cx="1905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89" y="3616238"/>
            <a:ext cx="1905000" cy="23812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38239" y="4359058"/>
            <a:ext cx="1243730" cy="58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521" y="4359058"/>
            <a:ext cx="1261981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72" y="431010"/>
            <a:ext cx="8534400" cy="1507067"/>
          </a:xfrm>
        </p:spPr>
        <p:txBody>
          <a:bodyPr/>
          <a:lstStyle/>
          <a:p>
            <a:r>
              <a:rPr lang="en-ZA" dirty="0" smtClean="0"/>
              <a:t>Gameplay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next Player then can either pick a card from the played or the Deck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75" y="3190354"/>
            <a:ext cx="19050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89" y="3190354"/>
            <a:ext cx="1905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2" y="3190354"/>
            <a:ext cx="19050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05" y="4067008"/>
            <a:ext cx="1261981" cy="627942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3206663" y="4380979"/>
            <a:ext cx="2539134" cy="1795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657589" y="4380979"/>
            <a:ext cx="2271386" cy="1795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>
            <a:off x="6610089" y="4380979"/>
            <a:ext cx="304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9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06" y="316165"/>
            <a:ext cx="8534400" cy="1507067"/>
          </a:xfrm>
        </p:spPr>
        <p:txBody>
          <a:bodyPr/>
          <a:lstStyle/>
          <a:p>
            <a:r>
              <a:rPr lang="en-ZA" dirty="0" smtClean="0"/>
              <a:t>How to win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win the game a player has to try and match 3 similar ranks and two similar ranks.</a:t>
            </a:r>
          </a:p>
          <a:p>
            <a:r>
              <a:rPr lang="en-ZA" dirty="0" smtClean="0"/>
              <a:t>In this case it would have been a win.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6" y="3563937"/>
            <a:ext cx="1905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93" y="3563937"/>
            <a:ext cx="19050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6" y="3563937"/>
            <a:ext cx="1905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44" y="3563937"/>
            <a:ext cx="1905000" cy="238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48" y="3512860"/>
            <a:ext cx="1921701" cy="24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4130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The player could also win if they have 4 similar rank and an Ace or a ten</a:t>
            </a:r>
          </a:p>
          <a:p>
            <a:r>
              <a:rPr lang="en-ZA" dirty="0" smtClean="0"/>
              <a:t>In this case it’s a win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5" y="1019088"/>
            <a:ext cx="1905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67" y="1019088"/>
            <a:ext cx="19050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28" y="1019088"/>
            <a:ext cx="1905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06" y="968011"/>
            <a:ext cx="1921701" cy="2483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16" y="1019088"/>
            <a:ext cx="1846284" cy="2493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37973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Z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2" y="4217710"/>
            <a:ext cx="1888087" cy="2381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67" y="4217709"/>
            <a:ext cx="1905000" cy="2381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28" y="4217709"/>
            <a:ext cx="1905000" cy="2381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06" y="4166632"/>
            <a:ext cx="1921701" cy="2483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16" y="4217709"/>
            <a:ext cx="1846284" cy="24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04800"/>
            <a:ext cx="1037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The other win is that the player could have 2 similar ranks, 3 similar ranks and an Ace or a 10.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This is another case of a win 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79207"/>
            <a:ext cx="1905000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24" y="1279207"/>
            <a:ext cx="1921701" cy="248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11" y="1330284"/>
            <a:ext cx="19050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77" y="1381361"/>
            <a:ext cx="1905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3" y="1381986"/>
            <a:ext cx="1905000" cy="2381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" y="383359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33" y="4202925"/>
            <a:ext cx="1888087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54002"/>
            <a:ext cx="1905000" cy="2381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42" y="4202925"/>
            <a:ext cx="1921701" cy="2483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28" y="4254002"/>
            <a:ext cx="1905000" cy="2381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736" y="4254002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90500"/>
            <a:ext cx="1203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3600" dirty="0" smtClean="0"/>
              <a:t>Lastly if you don’t follow the rules that the game tells you. You will end missing your turn and the next player will play.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190403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Crazy Five Cards</vt:lpstr>
      <vt:lpstr>Start </vt:lpstr>
      <vt:lpstr>Then first move </vt:lpstr>
      <vt:lpstr>Gameplay </vt:lpstr>
      <vt:lpstr>How to win </vt:lpstr>
      <vt:lpstr>PowerPoint Presentation</vt:lpstr>
      <vt:lpstr>PowerPoint Presentation</vt:lpstr>
      <vt:lpstr>PowerPoint Presentation</vt:lpstr>
    </vt:vector>
  </TitlesOfParts>
  <Company>Hamilton Building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Five Cards</dc:title>
  <dc:creator>Peter Kanosvamira</dc:creator>
  <cp:lastModifiedBy>Kudzai Maziriri</cp:lastModifiedBy>
  <cp:revision>12</cp:revision>
  <dcterms:created xsi:type="dcterms:W3CDTF">2019-10-11T07:24:43Z</dcterms:created>
  <dcterms:modified xsi:type="dcterms:W3CDTF">2019-10-11T08:44:23Z</dcterms:modified>
</cp:coreProperties>
</file>