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abin"/>
      <p:regular r:id="rId21"/>
      <p:bold r:id="rId22"/>
      <p:italic r:id="rId23"/>
      <p:boldItalic r:id="rId24"/>
    </p:embeddedFont>
    <p:embeddedFont>
      <p:font typeface="Gorditas"/>
      <p:regular r:id="rId25"/>
      <p:bold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rditas-bold.fntdata"/><Relationship Id="rId25" Type="http://schemas.openxmlformats.org/officeDocument/2006/relationships/font" Target="fonts/Gorditas-regular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chive.ics.uci.edu/dataset/51/internet+advertisement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74b33276_0_3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f74b33276_0_3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f74b33276_0_6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f74b33276_0_6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af75c696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af75c696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f75c696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f75c696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f74b33276_0_3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f74b33276_0_3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af74b33276_0_6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af74b33276_0_6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74b33276_0_6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74b33276_0_6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f74b33276_0_6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f74b33276_0_6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74b33276_0_6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74b33276_0_6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f74b33276_0_3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f74b33276_0_3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https://archive.ics.uci.edu/dataset/51/internet+advertisements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f74b33276_0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f74b33276_0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f75c696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f75c696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f75c69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f75c69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f74b33276_0_3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f74b33276_0_3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144428" y="1948175"/>
            <a:ext cx="9381878" cy="3195363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flipH="1">
            <a:off x="-510979" y="-438400"/>
            <a:ext cx="10042904" cy="4769259"/>
          </a:xfrm>
          <a:custGeom>
            <a:rect b="b" l="l" r="r" t="t"/>
            <a:pathLst>
              <a:path extrusionOk="0" h="39681" w="84872">
                <a:moveTo>
                  <a:pt x="36395" y="6848"/>
                </a:moveTo>
                <a:cubicBezTo>
                  <a:pt x="36480" y="6959"/>
                  <a:pt x="36566" y="7061"/>
                  <a:pt x="36651" y="7172"/>
                </a:cubicBezTo>
                <a:cubicBezTo>
                  <a:pt x="36873" y="7436"/>
                  <a:pt x="37094" y="7701"/>
                  <a:pt x="37325" y="7974"/>
                </a:cubicBezTo>
                <a:cubicBezTo>
                  <a:pt x="36037" y="8485"/>
                  <a:pt x="34749" y="8989"/>
                  <a:pt x="33444" y="9458"/>
                </a:cubicBezTo>
                <a:cubicBezTo>
                  <a:pt x="34442" y="8605"/>
                  <a:pt x="35431" y="7735"/>
                  <a:pt x="36395" y="6848"/>
                </a:cubicBezTo>
                <a:close/>
                <a:moveTo>
                  <a:pt x="41897" y="6447"/>
                </a:moveTo>
                <a:cubicBezTo>
                  <a:pt x="41709" y="8136"/>
                  <a:pt x="41530" y="9825"/>
                  <a:pt x="41377" y="11505"/>
                </a:cubicBezTo>
                <a:cubicBezTo>
                  <a:pt x="41172" y="11326"/>
                  <a:pt x="40976" y="11147"/>
                  <a:pt x="40779" y="10959"/>
                </a:cubicBezTo>
                <a:cubicBezTo>
                  <a:pt x="39816" y="10064"/>
                  <a:pt x="38903" y="9117"/>
                  <a:pt x="38033" y="8127"/>
                </a:cubicBezTo>
                <a:cubicBezTo>
                  <a:pt x="38596" y="7897"/>
                  <a:pt x="39159" y="7658"/>
                  <a:pt x="39722" y="7419"/>
                </a:cubicBezTo>
                <a:cubicBezTo>
                  <a:pt x="40447" y="7104"/>
                  <a:pt x="41180" y="6779"/>
                  <a:pt x="41897" y="6447"/>
                </a:cubicBezTo>
                <a:close/>
                <a:moveTo>
                  <a:pt x="26202" y="12281"/>
                </a:moveTo>
                <a:lnTo>
                  <a:pt x="26202" y="12281"/>
                </a:lnTo>
                <a:cubicBezTo>
                  <a:pt x="26116" y="12853"/>
                  <a:pt x="26039" y="13424"/>
                  <a:pt x="25963" y="14004"/>
                </a:cubicBezTo>
                <a:cubicBezTo>
                  <a:pt x="25801" y="13501"/>
                  <a:pt x="25647" y="12989"/>
                  <a:pt x="25502" y="12478"/>
                </a:cubicBezTo>
                <a:lnTo>
                  <a:pt x="26202" y="12281"/>
                </a:lnTo>
                <a:close/>
                <a:moveTo>
                  <a:pt x="31337" y="10652"/>
                </a:moveTo>
                <a:lnTo>
                  <a:pt x="31337" y="10652"/>
                </a:lnTo>
                <a:cubicBezTo>
                  <a:pt x="29742" y="11940"/>
                  <a:pt x="28112" y="13177"/>
                  <a:pt x="26449" y="14371"/>
                </a:cubicBezTo>
                <a:cubicBezTo>
                  <a:pt x="26543" y="13612"/>
                  <a:pt x="26645" y="12861"/>
                  <a:pt x="26765" y="12111"/>
                </a:cubicBezTo>
                <a:cubicBezTo>
                  <a:pt x="28163" y="11701"/>
                  <a:pt x="29562" y="11258"/>
                  <a:pt x="30944" y="10789"/>
                </a:cubicBezTo>
                <a:lnTo>
                  <a:pt x="31337" y="10652"/>
                </a:lnTo>
                <a:close/>
                <a:moveTo>
                  <a:pt x="24973" y="12623"/>
                </a:moveTo>
                <a:cubicBezTo>
                  <a:pt x="24990" y="12657"/>
                  <a:pt x="24999" y="12699"/>
                  <a:pt x="25007" y="12733"/>
                </a:cubicBezTo>
                <a:cubicBezTo>
                  <a:pt x="25221" y="13459"/>
                  <a:pt x="25459" y="14184"/>
                  <a:pt x="25690" y="14909"/>
                </a:cubicBezTo>
                <a:cubicBezTo>
                  <a:pt x="25604" y="14968"/>
                  <a:pt x="25519" y="15028"/>
                  <a:pt x="25434" y="15088"/>
                </a:cubicBezTo>
                <a:cubicBezTo>
                  <a:pt x="24939" y="15437"/>
                  <a:pt x="24444" y="15770"/>
                  <a:pt x="23941" y="16111"/>
                </a:cubicBezTo>
                <a:cubicBezTo>
                  <a:pt x="23890" y="15335"/>
                  <a:pt x="23839" y="14559"/>
                  <a:pt x="23788" y="13783"/>
                </a:cubicBezTo>
                <a:cubicBezTo>
                  <a:pt x="23779" y="13510"/>
                  <a:pt x="23762" y="13237"/>
                  <a:pt x="23745" y="12964"/>
                </a:cubicBezTo>
                <a:cubicBezTo>
                  <a:pt x="24163" y="12853"/>
                  <a:pt x="24572" y="12742"/>
                  <a:pt x="24973" y="12623"/>
                </a:cubicBezTo>
                <a:close/>
                <a:moveTo>
                  <a:pt x="23225" y="13100"/>
                </a:moveTo>
                <a:cubicBezTo>
                  <a:pt x="23276" y="14218"/>
                  <a:pt x="23353" y="15344"/>
                  <a:pt x="23438" y="16453"/>
                </a:cubicBezTo>
                <a:cubicBezTo>
                  <a:pt x="21553" y="17706"/>
                  <a:pt x="19642" y="18901"/>
                  <a:pt x="17697" y="20044"/>
                </a:cubicBezTo>
                <a:lnTo>
                  <a:pt x="17578" y="20121"/>
                </a:lnTo>
                <a:cubicBezTo>
                  <a:pt x="17288" y="18397"/>
                  <a:pt x="16998" y="16683"/>
                  <a:pt x="16699" y="14960"/>
                </a:cubicBezTo>
                <a:cubicBezTo>
                  <a:pt x="16682" y="14849"/>
                  <a:pt x="16656" y="14730"/>
                  <a:pt x="16639" y="14610"/>
                </a:cubicBezTo>
                <a:cubicBezTo>
                  <a:pt x="18405" y="14260"/>
                  <a:pt x="20154" y="13868"/>
                  <a:pt x="21894" y="13441"/>
                </a:cubicBezTo>
                <a:cubicBezTo>
                  <a:pt x="22337" y="13331"/>
                  <a:pt x="22781" y="13220"/>
                  <a:pt x="23225" y="13100"/>
                </a:cubicBezTo>
                <a:close/>
                <a:moveTo>
                  <a:pt x="56185" y="8912"/>
                </a:moveTo>
                <a:cubicBezTo>
                  <a:pt x="56526" y="9731"/>
                  <a:pt x="56927" y="10516"/>
                  <a:pt x="57396" y="11275"/>
                </a:cubicBezTo>
                <a:cubicBezTo>
                  <a:pt x="58061" y="12341"/>
                  <a:pt x="58795" y="13356"/>
                  <a:pt x="59605" y="14329"/>
                </a:cubicBezTo>
                <a:cubicBezTo>
                  <a:pt x="60399" y="15292"/>
                  <a:pt x="61235" y="16231"/>
                  <a:pt x="62105" y="17126"/>
                </a:cubicBezTo>
                <a:cubicBezTo>
                  <a:pt x="62966" y="18022"/>
                  <a:pt x="63904" y="18824"/>
                  <a:pt x="64919" y="19540"/>
                </a:cubicBezTo>
                <a:cubicBezTo>
                  <a:pt x="65926" y="20214"/>
                  <a:pt x="67009" y="20777"/>
                  <a:pt x="68144" y="21212"/>
                </a:cubicBezTo>
                <a:cubicBezTo>
                  <a:pt x="69372" y="21682"/>
                  <a:pt x="70635" y="22040"/>
                  <a:pt x="71931" y="22279"/>
                </a:cubicBezTo>
                <a:cubicBezTo>
                  <a:pt x="71127" y="22324"/>
                  <a:pt x="70323" y="22347"/>
                  <a:pt x="69519" y="22347"/>
                </a:cubicBezTo>
                <a:cubicBezTo>
                  <a:pt x="68073" y="22347"/>
                  <a:pt x="66629" y="22273"/>
                  <a:pt x="65192" y="22125"/>
                </a:cubicBezTo>
                <a:cubicBezTo>
                  <a:pt x="61985" y="21792"/>
                  <a:pt x="58820" y="21093"/>
                  <a:pt x="55775" y="20035"/>
                </a:cubicBezTo>
                <a:cubicBezTo>
                  <a:pt x="55920" y="17459"/>
                  <a:pt x="56065" y="14883"/>
                  <a:pt x="56142" y="12298"/>
                </a:cubicBezTo>
                <a:cubicBezTo>
                  <a:pt x="56168" y="11172"/>
                  <a:pt x="56185" y="10046"/>
                  <a:pt x="56185" y="8912"/>
                </a:cubicBezTo>
                <a:close/>
                <a:moveTo>
                  <a:pt x="41820" y="12469"/>
                </a:moveTo>
                <a:cubicBezTo>
                  <a:pt x="42903" y="13399"/>
                  <a:pt x="44029" y="14277"/>
                  <a:pt x="45198" y="15096"/>
                </a:cubicBezTo>
                <a:cubicBezTo>
                  <a:pt x="44626" y="16845"/>
                  <a:pt x="44123" y="18611"/>
                  <a:pt x="43688" y="20402"/>
                </a:cubicBezTo>
                <a:cubicBezTo>
                  <a:pt x="43228" y="22253"/>
                  <a:pt x="42835" y="24121"/>
                  <a:pt x="42502" y="26006"/>
                </a:cubicBezTo>
                <a:cubicBezTo>
                  <a:pt x="42161" y="27926"/>
                  <a:pt x="41888" y="29853"/>
                  <a:pt x="41684" y="31790"/>
                </a:cubicBezTo>
                <a:cubicBezTo>
                  <a:pt x="41487" y="33692"/>
                  <a:pt x="41351" y="35603"/>
                  <a:pt x="41300" y="37505"/>
                </a:cubicBezTo>
                <a:cubicBezTo>
                  <a:pt x="41300" y="37650"/>
                  <a:pt x="41291" y="37795"/>
                  <a:pt x="41291" y="37931"/>
                </a:cubicBezTo>
                <a:cubicBezTo>
                  <a:pt x="40626" y="34153"/>
                  <a:pt x="40720" y="30280"/>
                  <a:pt x="40890" y="26458"/>
                </a:cubicBezTo>
                <a:cubicBezTo>
                  <a:pt x="41087" y="22031"/>
                  <a:pt x="41368" y="17604"/>
                  <a:pt x="41752" y="13186"/>
                </a:cubicBezTo>
                <a:cubicBezTo>
                  <a:pt x="41777" y="12947"/>
                  <a:pt x="41794" y="12708"/>
                  <a:pt x="41820" y="12469"/>
                </a:cubicBezTo>
                <a:close/>
                <a:moveTo>
                  <a:pt x="13221" y="1"/>
                </a:moveTo>
                <a:cubicBezTo>
                  <a:pt x="13061" y="1"/>
                  <a:pt x="12898" y="130"/>
                  <a:pt x="12954" y="331"/>
                </a:cubicBezTo>
                <a:cubicBezTo>
                  <a:pt x="13603" y="2617"/>
                  <a:pt x="14166" y="4911"/>
                  <a:pt x="14669" y="7240"/>
                </a:cubicBezTo>
                <a:cubicBezTo>
                  <a:pt x="15172" y="9560"/>
                  <a:pt x="15616" y="11898"/>
                  <a:pt x="16025" y="14235"/>
                </a:cubicBezTo>
                <a:lnTo>
                  <a:pt x="16042" y="14303"/>
                </a:lnTo>
                <a:cubicBezTo>
                  <a:pt x="15283" y="14457"/>
                  <a:pt x="14524" y="14593"/>
                  <a:pt x="13773" y="14721"/>
                </a:cubicBezTo>
                <a:cubicBezTo>
                  <a:pt x="10694" y="15258"/>
                  <a:pt x="7597" y="15668"/>
                  <a:pt x="4484" y="15949"/>
                </a:cubicBezTo>
                <a:cubicBezTo>
                  <a:pt x="4100" y="15983"/>
                  <a:pt x="3716" y="16009"/>
                  <a:pt x="3324" y="16043"/>
                </a:cubicBezTo>
                <a:cubicBezTo>
                  <a:pt x="3067" y="16068"/>
                  <a:pt x="3052" y="16471"/>
                  <a:pt x="3301" y="16471"/>
                </a:cubicBezTo>
                <a:cubicBezTo>
                  <a:pt x="3308" y="16471"/>
                  <a:pt x="3316" y="16470"/>
                  <a:pt x="3324" y="16470"/>
                </a:cubicBezTo>
                <a:cubicBezTo>
                  <a:pt x="6454" y="16222"/>
                  <a:pt x="9568" y="15847"/>
                  <a:pt x="12656" y="15344"/>
                </a:cubicBezTo>
                <a:cubicBezTo>
                  <a:pt x="13816" y="15156"/>
                  <a:pt x="14967" y="14951"/>
                  <a:pt x="16110" y="14721"/>
                </a:cubicBezTo>
                <a:cubicBezTo>
                  <a:pt x="16443" y="16615"/>
                  <a:pt x="16759" y="18517"/>
                  <a:pt x="17083" y="20411"/>
                </a:cubicBezTo>
                <a:cubicBezTo>
                  <a:pt x="14626" y="21835"/>
                  <a:pt x="12135" y="23174"/>
                  <a:pt x="9602" y="24437"/>
                </a:cubicBezTo>
                <a:cubicBezTo>
                  <a:pt x="6864" y="25802"/>
                  <a:pt x="4092" y="27090"/>
                  <a:pt x="1285" y="28284"/>
                </a:cubicBezTo>
                <a:lnTo>
                  <a:pt x="219" y="28736"/>
                </a:lnTo>
                <a:cubicBezTo>
                  <a:pt x="1" y="28834"/>
                  <a:pt x="61" y="29164"/>
                  <a:pt x="249" y="29164"/>
                </a:cubicBezTo>
                <a:cubicBezTo>
                  <a:pt x="274" y="29164"/>
                  <a:pt x="301" y="29158"/>
                  <a:pt x="330" y="29145"/>
                </a:cubicBezTo>
                <a:cubicBezTo>
                  <a:pt x="3179" y="27951"/>
                  <a:pt x="5985" y="26680"/>
                  <a:pt x="8766" y="25332"/>
                </a:cubicBezTo>
                <a:cubicBezTo>
                  <a:pt x="11538" y="23976"/>
                  <a:pt x="14259" y="22535"/>
                  <a:pt x="16921" y="20999"/>
                </a:cubicBezTo>
                <a:lnTo>
                  <a:pt x="17160" y="20863"/>
                </a:lnTo>
                <a:cubicBezTo>
                  <a:pt x="17185" y="20999"/>
                  <a:pt x="17202" y="21127"/>
                  <a:pt x="17228" y="21264"/>
                </a:cubicBezTo>
                <a:cubicBezTo>
                  <a:pt x="17620" y="23609"/>
                  <a:pt x="18021" y="25955"/>
                  <a:pt x="18456" y="28292"/>
                </a:cubicBezTo>
                <a:cubicBezTo>
                  <a:pt x="18891" y="30630"/>
                  <a:pt x="19369" y="32958"/>
                  <a:pt x="19915" y="35270"/>
                </a:cubicBezTo>
                <a:lnTo>
                  <a:pt x="20128" y="36140"/>
                </a:lnTo>
                <a:cubicBezTo>
                  <a:pt x="20159" y="36272"/>
                  <a:pt x="20257" y="36329"/>
                  <a:pt x="20360" y="36329"/>
                </a:cubicBezTo>
                <a:cubicBezTo>
                  <a:pt x="20518" y="36329"/>
                  <a:pt x="20686" y="36196"/>
                  <a:pt x="20640" y="35995"/>
                </a:cubicBezTo>
                <a:cubicBezTo>
                  <a:pt x="20077" y="33683"/>
                  <a:pt x="19591" y="31363"/>
                  <a:pt x="19147" y="29026"/>
                </a:cubicBezTo>
                <a:cubicBezTo>
                  <a:pt x="18704" y="26697"/>
                  <a:pt x="18294" y="24351"/>
                  <a:pt x="17902" y="22006"/>
                </a:cubicBezTo>
                <a:cubicBezTo>
                  <a:pt x="17816" y="21528"/>
                  <a:pt x="17740" y="21050"/>
                  <a:pt x="17663" y="20573"/>
                </a:cubicBezTo>
                <a:cubicBezTo>
                  <a:pt x="19633" y="19421"/>
                  <a:pt x="21570" y="18210"/>
                  <a:pt x="23480" y="16947"/>
                </a:cubicBezTo>
                <a:cubicBezTo>
                  <a:pt x="23523" y="17613"/>
                  <a:pt x="23574" y="18278"/>
                  <a:pt x="23617" y="18943"/>
                </a:cubicBezTo>
                <a:cubicBezTo>
                  <a:pt x="23736" y="20863"/>
                  <a:pt x="23788" y="22782"/>
                  <a:pt x="23796" y="24710"/>
                </a:cubicBezTo>
                <a:cubicBezTo>
                  <a:pt x="23813" y="26637"/>
                  <a:pt x="23813" y="28531"/>
                  <a:pt x="23907" y="30442"/>
                </a:cubicBezTo>
                <a:cubicBezTo>
                  <a:pt x="23984" y="32336"/>
                  <a:pt x="24214" y="34221"/>
                  <a:pt x="24589" y="36080"/>
                </a:cubicBezTo>
                <a:cubicBezTo>
                  <a:pt x="24641" y="36311"/>
                  <a:pt x="24700" y="36532"/>
                  <a:pt x="24751" y="36763"/>
                </a:cubicBezTo>
                <a:cubicBezTo>
                  <a:pt x="24782" y="36896"/>
                  <a:pt x="24884" y="36954"/>
                  <a:pt x="24989" y="36954"/>
                </a:cubicBezTo>
                <a:cubicBezTo>
                  <a:pt x="25147" y="36954"/>
                  <a:pt x="25314" y="36823"/>
                  <a:pt x="25263" y="36618"/>
                </a:cubicBezTo>
                <a:cubicBezTo>
                  <a:pt x="24837" y="34792"/>
                  <a:pt x="24572" y="32933"/>
                  <a:pt x="24470" y="31056"/>
                </a:cubicBezTo>
                <a:cubicBezTo>
                  <a:pt x="24351" y="29162"/>
                  <a:pt x="24342" y="27260"/>
                  <a:pt x="24333" y="25358"/>
                </a:cubicBezTo>
                <a:cubicBezTo>
                  <a:pt x="24316" y="23456"/>
                  <a:pt x="24299" y="21545"/>
                  <a:pt x="24188" y="19643"/>
                </a:cubicBezTo>
                <a:cubicBezTo>
                  <a:pt x="24129" y="18628"/>
                  <a:pt x="24052" y="17621"/>
                  <a:pt x="23984" y="16606"/>
                </a:cubicBezTo>
                <a:cubicBezTo>
                  <a:pt x="24248" y="16436"/>
                  <a:pt x="24504" y="16256"/>
                  <a:pt x="24768" y="16077"/>
                </a:cubicBezTo>
                <a:cubicBezTo>
                  <a:pt x="25110" y="15838"/>
                  <a:pt x="25459" y="15600"/>
                  <a:pt x="25809" y="15352"/>
                </a:cubicBezTo>
                <a:lnTo>
                  <a:pt x="25809" y="15352"/>
                </a:lnTo>
                <a:cubicBezTo>
                  <a:pt x="25707" y="16282"/>
                  <a:pt x="25613" y="17203"/>
                  <a:pt x="25545" y="18124"/>
                </a:cubicBezTo>
                <a:cubicBezTo>
                  <a:pt x="25340" y="20666"/>
                  <a:pt x="25255" y="23217"/>
                  <a:pt x="25272" y="25776"/>
                </a:cubicBezTo>
                <a:cubicBezTo>
                  <a:pt x="25289" y="27192"/>
                  <a:pt x="25272" y="28634"/>
                  <a:pt x="25613" y="30024"/>
                </a:cubicBezTo>
                <a:cubicBezTo>
                  <a:pt x="25647" y="30156"/>
                  <a:pt x="25747" y="30212"/>
                  <a:pt x="25852" y="30212"/>
                </a:cubicBezTo>
                <a:cubicBezTo>
                  <a:pt x="26011" y="30212"/>
                  <a:pt x="26180" y="30080"/>
                  <a:pt x="26133" y="29879"/>
                </a:cubicBezTo>
                <a:cubicBezTo>
                  <a:pt x="25835" y="28676"/>
                  <a:pt x="25826" y="27431"/>
                  <a:pt x="25809" y="26194"/>
                </a:cubicBezTo>
                <a:cubicBezTo>
                  <a:pt x="25792" y="24923"/>
                  <a:pt x="25801" y="23652"/>
                  <a:pt x="25843" y="22390"/>
                </a:cubicBezTo>
                <a:cubicBezTo>
                  <a:pt x="25903" y="20462"/>
                  <a:pt x="26022" y="18542"/>
                  <a:pt x="26210" y="16623"/>
                </a:cubicBezTo>
                <a:cubicBezTo>
                  <a:pt x="26594" y="18005"/>
                  <a:pt x="26927" y="19413"/>
                  <a:pt x="27276" y="20811"/>
                </a:cubicBezTo>
                <a:cubicBezTo>
                  <a:pt x="27490" y="21673"/>
                  <a:pt x="27720" y="22535"/>
                  <a:pt x="27976" y="23379"/>
                </a:cubicBezTo>
                <a:cubicBezTo>
                  <a:pt x="28240" y="24266"/>
                  <a:pt x="28547" y="25128"/>
                  <a:pt x="28871" y="25989"/>
                </a:cubicBezTo>
                <a:cubicBezTo>
                  <a:pt x="29196" y="26851"/>
                  <a:pt x="29528" y="27678"/>
                  <a:pt x="29861" y="28514"/>
                </a:cubicBezTo>
                <a:cubicBezTo>
                  <a:pt x="30100" y="29111"/>
                  <a:pt x="30347" y="29700"/>
                  <a:pt x="30569" y="30305"/>
                </a:cubicBezTo>
                <a:cubicBezTo>
                  <a:pt x="30688" y="30638"/>
                  <a:pt x="30782" y="30979"/>
                  <a:pt x="30859" y="31329"/>
                </a:cubicBezTo>
                <a:cubicBezTo>
                  <a:pt x="30867" y="31363"/>
                  <a:pt x="30876" y="31397"/>
                  <a:pt x="30876" y="31431"/>
                </a:cubicBezTo>
                <a:cubicBezTo>
                  <a:pt x="30876" y="31440"/>
                  <a:pt x="30885" y="31483"/>
                  <a:pt x="30885" y="31491"/>
                </a:cubicBezTo>
                <a:cubicBezTo>
                  <a:pt x="30893" y="31542"/>
                  <a:pt x="30902" y="31602"/>
                  <a:pt x="30902" y="31653"/>
                </a:cubicBezTo>
                <a:lnTo>
                  <a:pt x="30902" y="31781"/>
                </a:lnTo>
                <a:lnTo>
                  <a:pt x="30902" y="31824"/>
                </a:lnTo>
                <a:lnTo>
                  <a:pt x="30902" y="31841"/>
                </a:lnTo>
                <a:cubicBezTo>
                  <a:pt x="30867" y="31977"/>
                  <a:pt x="30825" y="32114"/>
                  <a:pt x="30799" y="32267"/>
                </a:cubicBezTo>
                <a:cubicBezTo>
                  <a:pt x="30765" y="32549"/>
                  <a:pt x="30774" y="32847"/>
                  <a:pt x="30825" y="33129"/>
                </a:cubicBezTo>
                <a:cubicBezTo>
                  <a:pt x="30859" y="33359"/>
                  <a:pt x="30902" y="33581"/>
                  <a:pt x="30953" y="33811"/>
                </a:cubicBezTo>
                <a:cubicBezTo>
                  <a:pt x="30983" y="33943"/>
                  <a:pt x="31082" y="34000"/>
                  <a:pt x="31185" y="34000"/>
                </a:cubicBezTo>
                <a:cubicBezTo>
                  <a:pt x="31342" y="34000"/>
                  <a:pt x="31511" y="33867"/>
                  <a:pt x="31465" y="33666"/>
                </a:cubicBezTo>
                <a:cubicBezTo>
                  <a:pt x="31371" y="33308"/>
                  <a:pt x="31320" y="32941"/>
                  <a:pt x="31311" y="32574"/>
                </a:cubicBezTo>
                <a:cubicBezTo>
                  <a:pt x="31311" y="32523"/>
                  <a:pt x="31311" y="32472"/>
                  <a:pt x="31320" y="32429"/>
                </a:cubicBezTo>
                <a:cubicBezTo>
                  <a:pt x="31320" y="32404"/>
                  <a:pt x="31320" y="32378"/>
                  <a:pt x="31320" y="32361"/>
                </a:cubicBezTo>
                <a:cubicBezTo>
                  <a:pt x="31317" y="32388"/>
                  <a:pt x="31316" y="32398"/>
                  <a:pt x="31316" y="32398"/>
                </a:cubicBezTo>
                <a:cubicBezTo>
                  <a:pt x="31316" y="32398"/>
                  <a:pt x="31320" y="32353"/>
                  <a:pt x="31320" y="32336"/>
                </a:cubicBezTo>
                <a:cubicBezTo>
                  <a:pt x="31337" y="32267"/>
                  <a:pt x="31354" y="32199"/>
                  <a:pt x="31371" y="32131"/>
                </a:cubicBezTo>
                <a:cubicBezTo>
                  <a:pt x="31516" y="31619"/>
                  <a:pt x="31371" y="31099"/>
                  <a:pt x="31226" y="30604"/>
                </a:cubicBezTo>
                <a:cubicBezTo>
                  <a:pt x="31055" y="30024"/>
                  <a:pt x="30825" y="29469"/>
                  <a:pt x="30595" y="28915"/>
                </a:cubicBezTo>
                <a:cubicBezTo>
                  <a:pt x="30279" y="28113"/>
                  <a:pt x="29955" y="27311"/>
                  <a:pt x="29639" y="26510"/>
                </a:cubicBezTo>
                <a:cubicBezTo>
                  <a:pt x="29298" y="25631"/>
                  <a:pt x="28965" y="24744"/>
                  <a:pt x="28675" y="23840"/>
                </a:cubicBezTo>
                <a:cubicBezTo>
                  <a:pt x="28411" y="23021"/>
                  <a:pt x="28189" y="22193"/>
                  <a:pt x="27976" y="21357"/>
                </a:cubicBezTo>
                <a:cubicBezTo>
                  <a:pt x="27498" y="19532"/>
                  <a:pt x="27097" y="17681"/>
                  <a:pt x="26551" y="15873"/>
                </a:cubicBezTo>
                <a:cubicBezTo>
                  <a:pt x="26492" y="15659"/>
                  <a:pt x="26423" y="15446"/>
                  <a:pt x="26355" y="15241"/>
                </a:cubicBezTo>
                <a:cubicBezTo>
                  <a:pt x="26372" y="15139"/>
                  <a:pt x="26381" y="15045"/>
                  <a:pt x="26389" y="14951"/>
                </a:cubicBezTo>
                <a:cubicBezTo>
                  <a:pt x="28351" y="13552"/>
                  <a:pt x="30262" y="12102"/>
                  <a:pt x="32121" y="10575"/>
                </a:cubicBezTo>
                <a:cubicBezTo>
                  <a:pt x="32249" y="10473"/>
                  <a:pt x="32377" y="10362"/>
                  <a:pt x="32505" y="10260"/>
                </a:cubicBezTo>
                <a:lnTo>
                  <a:pt x="32574" y="10234"/>
                </a:lnTo>
                <a:lnTo>
                  <a:pt x="32574" y="10234"/>
                </a:lnTo>
                <a:cubicBezTo>
                  <a:pt x="32539" y="11121"/>
                  <a:pt x="32522" y="12008"/>
                  <a:pt x="32522" y="12887"/>
                </a:cubicBezTo>
                <a:cubicBezTo>
                  <a:pt x="32514" y="14883"/>
                  <a:pt x="32565" y="16871"/>
                  <a:pt x="32684" y="18867"/>
                </a:cubicBezTo>
                <a:cubicBezTo>
                  <a:pt x="32804" y="20863"/>
                  <a:pt x="32974" y="22833"/>
                  <a:pt x="33213" y="24795"/>
                </a:cubicBezTo>
                <a:cubicBezTo>
                  <a:pt x="33461" y="26765"/>
                  <a:pt x="33759" y="28727"/>
                  <a:pt x="34117" y="30689"/>
                </a:cubicBezTo>
                <a:cubicBezTo>
                  <a:pt x="34484" y="32643"/>
                  <a:pt x="34902" y="34579"/>
                  <a:pt x="35388" y="36498"/>
                </a:cubicBezTo>
                <a:cubicBezTo>
                  <a:pt x="35457" y="36746"/>
                  <a:pt x="35516" y="36984"/>
                  <a:pt x="35576" y="37232"/>
                </a:cubicBezTo>
                <a:cubicBezTo>
                  <a:pt x="35610" y="37364"/>
                  <a:pt x="35712" y="37420"/>
                  <a:pt x="35817" y="37420"/>
                </a:cubicBezTo>
                <a:cubicBezTo>
                  <a:pt x="35978" y="37420"/>
                  <a:pt x="36148" y="37288"/>
                  <a:pt x="36096" y="37087"/>
                </a:cubicBezTo>
                <a:cubicBezTo>
                  <a:pt x="35593" y="35176"/>
                  <a:pt x="35158" y="33257"/>
                  <a:pt x="34783" y="31312"/>
                </a:cubicBezTo>
                <a:cubicBezTo>
                  <a:pt x="34407" y="29376"/>
                  <a:pt x="34092" y="27422"/>
                  <a:pt x="33836" y="25452"/>
                </a:cubicBezTo>
                <a:cubicBezTo>
                  <a:pt x="33580" y="23490"/>
                  <a:pt x="33392" y="21528"/>
                  <a:pt x="33256" y="19558"/>
                </a:cubicBezTo>
                <a:cubicBezTo>
                  <a:pt x="33128" y="17587"/>
                  <a:pt x="33051" y="15608"/>
                  <a:pt x="33043" y="13612"/>
                </a:cubicBezTo>
                <a:cubicBezTo>
                  <a:pt x="33043" y="12418"/>
                  <a:pt x="33060" y="11224"/>
                  <a:pt x="33102" y="10038"/>
                </a:cubicBezTo>
                <a:cubicBezTo>
                  <a:pt x="34621" y="9492"/>
                  <a:pt x="36122" y="8912"/>
                  <a:pt x="37615" y="8306"/>
                </a:cubicBezTo>
                <a:cubicBezTo>
                  <a:pt x="38255" y="9031"/>
                  <a:pt x="38920" y="9739"/>
                  <a:pt x="39611" y="10430"/>
                </a:cubicBezTo>
                <a:cubicBezTo>
                  <a:pt x="40165" y="10985"/>
                  <a:pt x="40737" y="11522"/>
                  <a:pt x="41325" y="12043"/>
                </a:cubicBezTo>
                <a:lnTo>
                  <a:pt x="41291" y="12384"/>
                </a:lnTo>
                <a:cubicBezTo>
                  <a:pt x="41087" y="14610"/>
                  <a:pt x="40916" y="16828"/>
                  <a:pt x="40771" y="19054"/>
                </a:cubicBezTo>
                <a:cubicBezTo>
                  <a:pt x="40626" y="21281"/>
                  <a:pt x="40498" y="23524"/>
                  <a:pt x="40387" y="25776"/>
                </a:cubicBezTo>
                <a:cubicBezTo>
                  <a:pt x="40285" y="27934"/>
                  <a:pt x="40199" y="30101"/>
                  <a:pt x="40242" y="32267"/>
                </a:cubicBezTo>
                <a:cubicBezTo>
                  <a:pt x="40293" y="34434"/>
                  <a:pt x="40472" y="36584"/>
                  <a:pt x="40890" y="38699"/>
                </a:cubicBezTo>
                <a:cubicBezTo>
                  <a:pt x="40941" y="38963"/>
                  <a:pt x="41001" y="39228"/>
                  <a:pt x="41061" y="39492"/>
                </a:cubicBezTo>
                <a:cubicBezTo>
                  <a:pt x="41091" y="39624"/>
                  <a:pt x="41190" y="39681"/>
                  <a:pt x="41293" y="39681"/>
                </a:cubicBezTo>
                <a:cubicBezTo>
                  <a:pt x="41451" y="39681"/>
                  <a:pt x="41619" y="39548"/>
                  <a:pt x="41573" y="39347"/>
                </a:cubicBezTo>
                <a:cubicBezTo>
                  <a:pt x="41504" y="39040"/>
                  <a:pt x="41436" y="38733"/>
                  <a:pt x="41377" y="38426"/>
                </a:cubicBezTo>
                <a:lnTo>
                  <a:pt x="41377" y="38426"/>
                </a:lnTo>
                <a:cubicBezTo>
                  <a:pt x="41429" y="38463"/>
                  <a:pt x="41487" y="38480"/>
                  <a:pt x="41544" y="38480"/>
                </a:cubicBezTo>
                <a:cubicBezTo>
                  <a:pt x="41683" y="38480"/>
                  <a:pt x="41814" y="38379"/>
                  <a:pt x="41820" y="38221"/>
                </a:cubicBezTo>
                <a:cubicBezTo>
                  <a:pt x="41846" y="36319"/>
                  <a:pt x="41965" y="34417"/>
                  <a:pt x="42144" y="32523"/>
                </a:cubicBezTo>
                <a:cubicBezTo>
                  <a:pt x="42323" y="30621"/>
                  <a:pt x="42579" y="28710"/>
                  <a:pt x="42903" y="26817"/>
                </a:cubicBezTo>
                <a:cubicBezTo>
                  <a:pt x="43219" y="24931"/>
                  <a:pt x="43603" y="23055"/>
                  <a:pt x="44046" y="21187"/>
                </a:cubicBezTo>
                <a:cubicBezTo>
                  <a:pt x="44473" y="19387"/>
                  <a:pt x="44959" y="17604"/>
                  <a:pt x="45514" y="15838"/>
                </a:cubicBezTo>
                <a:cubicBezTo>
                  <a:pt x="45565" y="15702"/>
                  <a:pt x="45607" y="15557"/>
                  <a:pt x="45650" y="15420"/>
                </a:cubicBezTo>
                <a:cubicBezTo>
                  <a:pt x="45923" y="15608"/>
                  <a:pt x="46205" y="15787"/>
                  <a:pt x="46477" y="15975"/>
                </a:cubicBezTo>
                <a:cubicBezTo>
                  <a:pt x="47731" y="16777"/>
                  <a:pt x="49019" y="17519"/>
                  <a:pt x="50342" y="18193"/>
                </a:cubicBezTo>
                <a:cubicBezTo>
                  <a:pt x="50316" y="21212"/>
                  <a:pt x="50299" y="24232"/>
                  <a:pt x="50265" y="27260"/>
                </a:cubicBezTo>
                <a:cubicBezTo>
                  <a:pt x="50248" y="29461"/>
                  <a:pt x="50222" y="31662"/>
                  <a:pt x="50205" y="33862"/>
                </a:cubicBezTo>
                <a:cubicBezTo>
                  <a:pt x="50205" y="34033"/>
                  <a:pt x="50337" y="34118"/>
                  <a:pt x="50470" y="34118"/>
                </a:cubicBezTo>
                <a:cubicBezTo>
                  <a:pt x="50602" y="34118"/>
                  <a:pt x="50734" y="34033"/>
                  <a:pt x="50734" y="33862"/>
                </a:cubicBezTo>
                <a:cubicBezTo>
                  <a:pt x="50777" y="29939"/>
                  <a:pt x="50811" y="26015"/>
                  <a:pt x="50845" y="22091"/>
                </a:cubicBezTo>
                <a:cubicBezTo>
                  <a:pt x="50853" y="20888"/>
                  <a:pt x="50862" y="19677"/>
                  <a:pt x="50870" y="18457"/>
                </a:cubicBezTo>
                <a:cubicBezTo>
                  <a:pt x="52014" y="19020"/>
                  <a:pt x="53174" y="19532"/>
                  <a:pt x="54368" y="19984"/>
                </a:cubicBezTo>
                <a:cubicBezTo>
                  <a:pt x="54649" y="20095"/>
                  <a:pt x="54931" y="20197"/>
                  <a:pt x="55221" y="20308"/>
                </a:cubicBezTo>
                <a:cubicBezTo>
                  <a:pt x="55101" y="22415"/>
                  <a:pt x="54990" y="24531"/>
                  <a:pt x="54880" y="26646"/>
                </a:cubicBezTo>
                <a:lnTo>
                  <a:pt x="54573" y="32284"/>
                </a:lnTo>
                <a:cubicBezTo>
                  <a:pt x="54564" y="32455"/>
                  <a:pt x="54692" y="32540"/>
                  <a:pt x="54825" y="32540"/>
                </a:cubicBezTo>
                <a:cubicBezTo>
                  <a:pt x="54959" y="32540"/>
                  <a:pt x="55097" y="32455"/>
                  <a:pt x="55110" y="32284"/>
                </a:cubicBezTo>
                <a:cubicBezTo>
                  <a:pt x="55289" y="28949"/>
                  <a:pt x="55468" y="25614"/>
                  <a:pt x="55647" y="22287"/>
                </a:cubicBezTo>
                <a:cubicBezTo>
                  <a:pt x="55681" y="21682"/>
                  <a:pt x="55716" y="21084"/>
                  <a:pt x="55741" y="20487"/>
                </a:cubicBezTo>
                <a:cubicBezTo>
                  <a:pt x="60204" y="22012"/>
                  <a:pt x="64872" y="22785"/>
                  <a:pt x="69567" y="22785"/>
                </a:cubicBezTo>
                <a:cubicBezTo>
                  <a:pt x="70911" y="22785"/>
                  <a:pt x="72258" y="22721"/>
                  <a:pt x="73603" y="22594"/>
                </a:cubicBezTo>
                <a:lnTo>
                  <a:pt x="73740" y="22577"/>
                </a:lnTo>
                <a:cubicBezTo>
                  <a:pt x="74260" y="22645"/>
                  <a:pt x="74772" y="22697"/>
                  <a:pt x="75292" y="22739"/>
                </a:cubicBezTo>
                <a:cubicBezTo>
                  <a:pt x="78047" y="22970"/>
                  <a:pt x="80811" y="22918"/>
                  <a:pt x="83575" y="22995"/>
                </a:cubicBezTo>
                <a:cubicBezTo>
                  <a:pt x="83916" y="23004"/>
                  <a:pt x="84249" y="23012"/>
                  <a:pt x="84590" y="23029"/>
                </a:cubicBezTo>
                <a:cubicBezTo>
                  <a:pt x="84871" y="23029"/>
                  <a:pt x="84871" y="22603"/>
                  <a:pt x="84598" y="22594"/>
                </a:cubicBezTo>
                <a:cubicBezTo>
                  <a:pt x="81877" y="22475"/>
                  <a:pt x="79148" y="22535"/>
                  <a:pt x="76427" y="22381"/>
                </a:cubicBezTo>
                <a:cubicBezTo>
                  <a:pt x="75957" y="22355"/>
                  <a:pt x="75488" y="22313"/>
                  <a:pt x="75019" y="22270"/>
                </a:cubicBezTo>
                <a:cubicBezTo>
                  <a:pt x="75051" y="22149"/>
                  <a:pt x="75000" y="22013"/>
                  <a:pt x="74857" y="22013"/>
                </a:cubicBezTo>
                <a:cubicBezTo>
                  <a:pt x="74849" y="22013"/>
                  <a:pt x="74840" y="22013"/>
                  <a:pt x="74831" y="22014"/>
                </a:cubicBezTo>
                <a:cubicBezTo>
                  <a:pt x="74473" y="22065"/>
                  <a:pt x="74115" y="22099"/>
                  <a:pt x="73765" y="22134"/>
                </a:cubicBezTo>
                <a:cubicBezTo>
                  <a:pt x="72221" y="21946"/>
                  <a:pt x="70694" y="21613"/>
                  <a:pt x="69210" y="21144"/>
                </a:cubicBezTo>
                <a:cubicBezTo>
                  <a:pt x="68084" y="20777"/>
                  <a:pt x="67001" y="20291"/>
                  <a:pt x="65977" y="19694"/>
                </a:cubicBezTo>
                <a:cubicBezTo>
                  <a:pt x="64937" y="19063"/>
                  <a:pt x="63964" y="18321"/>
                  <a:pt x="63086" y="17485"/>
                </a:cubicBezTo>
                <a:cubicBezTo>
                  <a:pt x="62198" y="16640"/>
                  <a:pt x="61380" y="15736"/>
                  <a:pt x="60578" y="14806"/>
                </a:cubicBezTo>
                <a:cubicBezTo>
                  <a:pt x="59767" y="13885"/>
                  <a:pt x="59008" y="12913"/>
                  <a:pt x="58309" y="11906"/>
                </a:cubicBezTo>
                <a:cubicBezTo>
                  <a:pt x="57422" y="10592"/>
                  <a:pt x="56662" y="9176"/>
                  <a:pt x="56168" y="7667"/>
                </a:cubicBezTo>
                <a:cubicBezTo>
                  <a:pt x="56159" y="7342"/>
                  <a:pt x="56151" y="7010"/>
                  <a:pt x="56142" y="6686"/>
                </a:cubicBezTo>
                <a:cubicBezTo>
                  <a:pt x="56134" y="6538"/>
                  <a:pt x="56014" y="6426"/>
                  <a:pt x="55870" y="6426"/>
                </a:cubicBezTo>
                <a:cubicBezTo>
                  <a:pt x="55856" y="6426"/>
                  <a:pt x="55841" y="6427"/>
                  <a:pt x="55826" y="6430"/>
                </a:cubicBezTo>
                <a:cubicBezTo>
                  <a:pt x="55733" y="5986"/>
                  <a:pt x="55656" y="5534"/>
                  <a:pt x="55613" y="5082"/>
                </a:cubicBezTo>
                <a:cubicBezTo>
                  <a:pt x="55588" y="4775"/>
                  <a:pt x="55571" y="4476"/>
                  <a:pt x="55571" y="4169"/>
                </a:cubicBezTo>
                <a:cubicBezTo>
                  <a:pt x="55571" y="4029"/>
                  <a:pt x="55464" y="3958"/>
                  <a:pt x="55357" y="3958"/>
                </a:cubicBezTo>
                <a:cubicBezTo>
                  <a:pt x="55251" y="3958"/>
                  <a:pt x="55144" y="4029"/>
                  <a:pt x="55144" y="4169"/>
                </a:cubicBezTo>
                <a:cubicBezTo>
                  <a:pt x="55161" y="5236"/>
                  <a:pt x="55323" y="6310"/>
                  <a:pt x="55622" y="7342"/>
                </a:cubicBezTo>
                <a:cubicBezTo>
                  <a:pt x="55707" y="10439"/>
                  <a:pt x="55579" y="13552"/>
                  <a:pt x="55417" y="16649"/>
                </a:cubicBezTo>
                <a:cubicBezTo>
                  <a:pt x="55366" y="17715"/>
                  <a:pt x="55306" y="18781"/>
                  <a:pt x="55246" y="19856"/>
                </a:cubicBezTo>
                <a:cubicBezTo>
                  <a:pt x="53754" y="19319"/>
                  <a:pt x="52295" y="18696"/>
                  <a:pt x="50879" y="17988"/>
                </a:cubicBezTo>
                <a:cubicBezTo>
                  <a:pt x="50896" y="15455"/>
                  <a:pt x="50913" y="12921"/>
                  <a:pt x="50930" y="10388"/>
                </a:cubicBezTo>
                <a:cubicBezTo>
                  <a:pt x="50939" y="8187"/>
                  <a:pt x="50947" y="5986"/>
                  <a:pt x="50964" y="3785"/>
                </a:cubicBezTo>
                <a:cubicBezTo>
                  <a:pt x="50964" y="3615"/>
                  <a:pt x="50830" y="3530"/>
                  <a:pt x="50696" y="3530"/>
                </a:cubicBezTo>
                <a:cubicBezTo>
                  <a:pt x="50561" y="3530"/>
                  <a:pt x="50427" y="3615"/>
                  <a:pt x="50427" y="3785"/>
                </a:cubicBezTo>
                <a:cubicBezTo>
                  <a:pt x="50410" y="7709"/>
                  <a:pt x="50384" y="11625"/>
                  <a:pt x="50359" y="15548"/>
                </a:cubicBezTo>
                <a:lnTo>
                  <a:pt x="50342" y="17724"/>
                </a:lnTo>
                <a:cubicBezTo>
                  <a:pt x="49446" y="17263"/>
                  <a:pt x="48567" y="16768"/>
                  <a:pt x="47714" y="16248"/>
                </a:cubicBezTo>
                <a:cubicBezTo>
                  <a:pt x="47058" y="15847"/>
                  <a:pt x="46418" y="15429"/>
                  <a:pt x="45787" y="14994"/>
                </a:cubicBezTo>
                <a:cubicBezTo>
                  <a:pt x="46230" y="13638"/>
                  <a:pt x="46725" y="12290"/>
                  <a:pt x="47254" y="10959"/>
                </a:cubicBezTo>
                <a:cubicBezTo>
                  <a:pt x="47331" y="10763"/>
                  <a:pt x="47407" y="10567"/>
                  <a:pt x="47493" y="10379"/>
                </a:cubicBezTo>
                <a:cubicBezTo>
                  <a:pt x="47549" y="10174"/>
                  <a:pt x="47383" y="10040"/>
                  <a:pt x="47221" y="10040"/>
                </a:cubicBezTo>
                <a:cubicBezTo>
                  <a:pt x="47115" y="10040"/>
                  <a:pt x="47010" y="10098"/>
                  <a:pt x="46972" y="10234"/>
                </a:cubicBezTo>
                <a:cubicBezTo>
                  <a:pt x="46367" y="11693"/>
                  <a:pt x="45829" y="13177"/>
                  <a:pt x="45334" y="14678"/>
                </a:cubicBezTo>
                <a:cubicBezTo>
                  <a:pt x="44132" y="13834"/>
                  <a:pt x="42972" y="12921"/>
                  <a:pt x="41863" y="11949"/>
                </a:cubicBezTo>
                <a:cubicBezTo>
                  <a:pt x="42042" y="10029"/>
                  <a:pt x="42238" y="8110"/>
                  <a:pt x="42460" y="6191"/>
                </a:cubicBezTo>
                <a:cubicBezTo>
                  <a:pt x="44405" y="5295"/>
                  <a:pt x="46315" y="4340"/>
                  <a:pt x="48209" y="3333"/>
                </a:cubicBezTo>
                <a:cubicBezTo>
                  <a:pt x="48550" y="3154"/>
                  <a:pt x="48883" y="2967"/>
                  <a:pt x="49224" y="2779"/>
                </a:cubicBezTo>
                <a:cubicBezTo>
                  <a:pt x="49428" y="2669"/>
                  <a:pt x="49302" y="2385"/>
                  <a:pt x="49112" y="2385"/>
                </a:cubicBezTo>
                <a:cubicBezTo>
                  <a:pt x="49080" y="2385"/>
                  <a:pt x="49046" y="2394"/>
                  <a:pt x="49011" y="2412"/>
                </a:cubicBezTo>
                <a:cubicBezTo>
                  <a:pt x="46878" y="3581"/>
                  <a:pt x="44712" y="4673"/>
                  <a:pt x="42511" y="5705"/>
                </a:cubicBezTo>
                <a:cubicBezTo>
                  <a:pt x="42494" y="5568"/>
                  <a:pt x="42383" y="5466"/>
                  <a:pt x="42247" y="5466"/>
                </a:cubicBezTo>
                <a:cubicBezTo>
                  <a:pt x="42102" y="5466"/>
                  <a:pt x="41982" y="5585"/>
                  <a:pt x="41982" y="5730"/>
                </a:cubicBezTo>
                <a:cubicBezTo>
                  <a:pt x="41974" y="5807"/>
                  <a:pt x="41965" y="5884"/>
                  <a:pt x="41957" y="5961"/>
                </a:cubicBezTo>
                <a:cubicBezTo>
                  <a:pt x="41522" y="6157"/>
                  <a:pt x="41078" y="6361"/>
                  <a:pt x="40643" y="6558"/>
                </a:cubicBezTo>
                <a:cubicBezTo>
                  <a:pt x="39679" y="6984"/>
                  <a:pt x="38707" y="7394"/>
                  <a:pt x="37734" y="7795"/>
                </a:cubicBezTo>
                <a:cubicBezTo>
                  <a:pt x="37384" y="7394"/>
                  <a:pt x="37035" y="6984"/>
                  <a:pt x="36702" y="6566"/>
                </a:cubicBezTo>
                <a:cubicBezTo>
                  <a:pt x="37461" y="5858"/>
                  <a:pt x="38212" y="5142"/>
                  <a:pt x="38945" y="4408"/>
                </a:cubicBezTo>
                <a:cubicBezTo>
                  <a:pt x="39210" y="4135"/>
                  <a:pt x="39483" y="3871"/>
                  <a:pt x="39747" y="3598"/>
                </a:cubicBezTo>
                <a:cubicBezTo>
                  <a:pt x="39893" y="3446"/>
                  <a:pt x="39747" y="3228"/>
                  <a:pt x="39586" y="3228"/>
                </a:cubicBezTo>
                <a:cubicBezTo>
                  <a:pt x="39539" y="3228"/>
                  <a:pt x="39491" y="3246"/>
                  <a:pt x="39449" y="3291"/>
                </a:cubicBezTo>
                <a:cubicBezTo>
                  <a:pt x="38468" y="4297"/>
                  <a:pt x="37461" y="5270"/>
                  <a:pt x="36438" y="6225"/>
                </a:cubicBezTo>
                <a:cubicBezTo>
                  <a:pt x="35926" y="5577"/>
                  <a:pt x="35465" y="4877"/>
                  <a:pt x="35073" y="4152"/>
                </a:cubicBezTo>
                <a:cubicBezTo>
                  <a:pt x="34894" y="3811"/>
                  <a:pt x="34732" y="3461"/>
                  <a:pt x="34587" y="3103"/>
                </a:cubicBezTo>
                <a:cubicBezTo>
                  <a:pt x="34549" y="3005"/>
                  <a:pt x="34463" y="2962"/>
                  <a:pt x="34378" y="2962"/>
                </a:cubicBezTo>
                <a:cubicBezTo>
                  <a:pt x="34248" y="2962"/>
                  <a:pt x="34120" y="3063"/>
                  <a:pt x="34177" y="3222"/>
                </a:cubicBezTo>
                <a:cubicBezTo>
                  <a:pt x="34646" y="4425"/>
                  <a:pt x="35346" y="5500"/>
                  <a:pt x="36131" y="6515"/>
                </a:cubicBezTo>
                <a:cubicBezTo>
                  <a:pt x="35150" y="7419"/>
                  <a:pt x="34152" y="8306"/>
                  <a:pt x="33128" y="9168"/>
                </a:cubicBezTo>
                <a:cubicBezTo>
                  <a:pt x="33154" y="8673"/>
                  <a:pt x="33179" y="8178"/>
                  <a:pt x="33205" y="7692"/>
                </a:cubicBezTo>
                <a:cubicBezTo>
                  <a:pt x="33222" y="7445"/>
                  <a:pt x="33239" y="7189"/>
                  <a:pt x="33256" y="6942"/>
                </a:cubicBezTo>
                <a:cubicBezTo>
                  <a:pt x="33264" y="6771"/>
                  <a:pt x="33136" y="6686"/>
                  <a:pt x="33003" y="6686"/>
                </a:cubicBezTo>
                <a:cubicBezTo>
                  <a:pt x="32870" y="6686"/>
                  <a:pt x="32731" y="6771"/>
                  <a:pt x="32719" y="6942"/>
                </a:cubicBezTo>
                <a:cubicBezTo>
                  <a:pt x="32659" y="7837"/>
                  <a:pt x="32616" y="8733"/>
                  <a:pt x="32582" y="9629"/>
                </a:cubicBezTo>
                <a:lnTo>
                  <a:pt x="32283" y="9876"/>
                </a:lnTo>
                <a:lnTo>
                  <a:pt x="31883" y="10021"/>
                </a:lnTo>
                <a:cubicBezTo>
                  <a:pt x="30211" y="10601"/>
                  <a:pt x="28522" y="11147"/>
                  <a:pt x="26824" y="11650"/>
                </a:cubicBezTo>
                <a:cubicBezTo>
                  <a:pt x="26875" y="11309"/>
                  <a:pt x="26935" y="10959"/>
                  <a:pt x="26995" y="10618"/>
                </a:cubicBezTo>
                <a:cubicBezTo>
                  <a:pt x="27029" y="10482"/>
                  <a:pt x="26944" y="10337"/>
                  <a:pt x="26807" y="10294"/>
                </a:cubicBezTo>
                <a:cubicBezTo>
                  <a:pt x="26782" y="10286"/>
                  <a:pt x="26756" y="10283"/>
                  <a:pt x="26732" y="10283"/>
                </a:cubicBezTo>
                <a:cubicBezTo>
                  <a:pt x="26615" y="10283"/>
                  <a:pt x="26510" y="10362"/>
                  <a:pt x="26475" y="10482"/>
                </a:cubicBezTo>
                <a:cubicBezTo>
                  <a:pt x="26406" y="10925"/>
                  <a:pt x="26329" y="11369"/>
                  <a:pt x="26261" y="11821"/>
                </a:cubicBezTo>
                <a:cubicBezTo>
                  <a:pt x="25971" y="11906"/>
                  <a:pt x="25673" y="11991"/>
                  <a:pt x="25383" y="12068"/>
                </a:cubicBezTo>
                <a:cubicBezTo>
                  <a:pt x="25229" y="11539"/>
                  <a:pt x="25101" y="11002"/>
                  <a:pt x="24999" y="10456"/>
                </a:cubicBezTo>
                <a:cubicBezTo>
                  <a:pt x="24939" y="10183"/>
                  <a:pt x="24896" y="9910"/>
                  <a:pt x="24854" y="9646"/>
                </a:cubicBezTo>
                <a:cubicBezTo>
                  <a:pt x="24816" y="9505"/>
                  <a:pt x="24709" y="9444"/>
                  <a:pt x="24602" y="9444"/>
                </a:cubicBezTo>
                <a:cubicBezTo>
                  <a:pt x="24442" y="9444"/>
                  <a:pt x="24281" y="9578"/>
                  <a:pt x="24342" y="9782"/>
                </a:cubicBezTo>
                <a:cubicBezTo>
                  <a:pt x="24470" y="10601"/>
                  <a:pt x="24649" y="11411"/>
                  <a:pt x="24862" y="12213"/>
                </a:cubicBezTo>
                <a:cubicBezTo>
                  <a:pt x="24478" y="12324"/>
                  <a:pt x="24103" y="12426"/>
                  <a:pt x="23728" y="12529"/>
                </a:cubicBezTo>
                <a:cubicBezTo>
                  <a:pt x="23651" y="10993"/>
                  <a:pt x="23660" y="9458"/>
                  <a:pt x="23745" y="7922"/>
                </a:cubicBezTo>
                <a:cubicBezTo>
                  <a:pt x="23762" y="7684"/>
                  <a:pt x="23779" y="7436"/>
                  <a:pt x="23796" y="7197"/>
                </a:cubicBezTo>
                <a:cubicBezTo>
                  <a:pt x="23796" y="7052"/>
                  <a:pt x="23677" y="6933"/>
                  <a:pt x="23532" y="6933"/>
                </a:cubicBezTo>
                <a:cubicBezTo>
                  <a:pt x="23387" y="6933"/>
                  <a:pt x="23267" y="7052"/>
                  <a:pt x="23267" y="7197"/>
                </a:cubicBezTo>
                <a:cubicBezTo>
                  <a:pt x="23122" y="9014"/>
                  <a:pt x="23105" y="10840"/>
                  <a:pt x="23199" y="12665"/>
                </a:cubicBezTo>
                <a:lnTo>
                  <a:pt x="22943" y="12733"/>
                </a:lnTo>
                <a:cubicBezTo>
                  <a:pt x="20828" y="13279"/>
                  <a:pt x="18704" y="13774"/>
                  <a:pt x="16563" y="14201"/>
                </a:cubicBezTo>
                <a:cubicBezTo>
                  <a:pt x="16187" y="12111"/>
                  <a:pt x="15803" y="10038"/>
                  <a:pt x="15368" y="7965"/>
                </a:cubicBezTo>
                <a:cubicBezTo>
                  <a:pt x="14882" y="5645"/>
                  <a:pt x="14336" y="3333"/>
                  <a:pt x="13705" y="1039"/>
                </a:cubicBezTo>
                <a:cubicBezTo>
                  <a:pt x="13628" y="757"/>
                  <a:pt x="13543" y="467"/>
                  <a:pt x="13466" y="186"/>
                </a:cubicBezTo>
                <a:cubicBezTo>
                  <a:pt x="13429" y="57"/>
                  <a:pt x="13326" y="1"/>
                  <a:pt x="13221" y="1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1538370" y="1500306"/>
            <a:ext cx="5349019" cy="2081821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-576394">
            <a:off x="3121751" y="4053064"/>
            <a:ext cx="1656990" cy="1441314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250067">
            <a:off x="2790926" y="4872601"/>
            <a:ext cx="546402" cy="414090"/>
          </a:xfrm>
          <a:custGeom>
            <a:rect b="b" l="l" r="r" t="t"/>
            <a:pathLst>
              <a:path extrusionOk="0" h="3524" w="4650">
                <a:moveTo>
                  <a:pt x="4649" y="1"/>
                </a:moveTo>
                <a:lnTo>
                  <a:pt x="4649" y="1"/>
                </a:lnTo>
                <a:cubicBezTo>
                  <a:pt x="521" y="2312"/>
                  <a:pt x="0" y="3387"/>
                  <a:pt x="0" y="3387"/>
                </a:cubicBezTo>
                <a:cubicBezTo>
                  <a:pt x="0" y="3387"/>
                  <a:pt x="1160" y="3524"/>
                  <a:pt x="2214" y="3524"/>
                </a:cubicBezTo>
                <a:cubicBezTo>
                  <a:pt x="2741" y="3524"/>
                  <a:pt x="3242" y="3489"/>
                  <a:pt x="3557" y="3387"/>
                </a:cubicBezTo>
                <a:cubicBezTo>
                  <a:pt x="4513" y="3080"/>
                  <a:pt x="4649" y="1"/>
                  <a:pt x="4649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71276" y="4230830"/>
            <a:ext cx="1599364" cy="1109291"/>
          </a:xfrm>
          <a:custGeom>
            <a:rect b="b" l="l" r="r" t="t"/>
            <a:pathLst>
              <a:path extrusionOk="0" h="12472" w="17982">
                <a:moveTo>
                  <a:pt x="4837" y="1"/>
                </a:moveTo>
                <a:cubicBezTo>
                  <a:pt x="2329" y="1084"/>
                  <a:pt x="0" y="3643"/>
                  <a:pt x="0" y="3643"/>
                </a:cubicBezTo>
                <a:lnTo>
                  <a:pt x="0" y="12472"/>
                </a:lnTo>
                <a:lnTo>
                  <a:pt x="5886" y="12472"/>
                </a:lnTo>
                <a:cubicBezTo>
                  <a:pt x="6594" y="9640"/>
                  <a:pt x="4837" y="1"/>
                  <a:pt x="4837" y="1"/>
                </a:cubicBezTo>
                <a:close/>
                <a:moveTo>
                  <a:pt x="16080" y="3788"/>
                </a:moveTo>
                <a:cubicBezTo>
                  <a:pt x="11192" y="6202"/>
                  <a:pt x="6355" y="12472"/>
                  <a:pt x="6355" y="12472"/>
                </a:cubicBezTo>
                <a:lnTo>
                  <a:pt x="17359" y="12472"/>
                </a:lnTo>
                <a:cubicBezTo>
                  <a:pt x="17982" y="9546"/>
                  <a:pt x="16080" y="3788"/>
                  <a:pt x="16080" y="3788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250045">
            <a:off x="2065242" y="4483521"/>
            <a:ext cx="1077256" cy="878620"/>
          </a:xfrm>
          <a:custGeom>
            <a:rect b="b" l="l" r="r" t="t"/>
            <a:pathLst>
              <a:path extrusionOk="0" h="10952" w="13428">
                <a:moveTo>
                  <a:pt x="13427" y="0"/>
                </a:moveTo>
                <a:lnTo>
                  <a:pt x="13427" y="0"/>
                </a:lnTo>
                <a:cubicBezTo>
                  <a:pt x="12651" y="580"/>
                  <a:pt x="11926" y="1211"/>
                  <a:pt x="11243" y="1894"/>
                </a:cubicBezTo>
                <a:cubicBezTo>
                  <a:pt x="10100" y="3037"/>
                  <a:pt x="6117" y="5596"/>
                  <a:pt x="4266" y="6159"/>
                </a:cubicBezTo>
                <a:cubicBezTo>
                  <a:pt x="2423" y="6730"/>
                  <a:pt x="385" y="8778"/>
                  <a:pt x="1" y="9784"/>
                </a:cubicBezTo>
                <a:cubicBezTo>
                  <a:pt x="1" y="9784"/>
                  <a:pt x="7401" y="10951"/>
                  <a:pt x="9509" y="10951"/>
                </a:cubicBezTo>
                <a:cubicBezTo>
                  <a:pt x="9751" y="10951"/>
                  <a:pt x="9923" y="10936"/>
                  <a:pt x="10007" y="10902"/>
                </a:cubicBezTo>
                <a:cubicBezTo>
                  <a:pt x="10817" y="10569"/>
                  <a:pt x="11431" y="6875"/>
                  <a:pt x="11619" y="5212"/>
                </a:cubicBezTo>
                <a:cubicBezTo>
                  <a:pt x="11815" y="3557"/>
                  <a:pt x="13427" y="0"/>
                  <a:pt x="1342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250051">
            <a:off x="2506629" y="4514434"/>
            <a:ext cx="597184" cy="802325"/>
          </a:xfrm>
          <a:custGeom>
            <a:rect b="b" l="l" r="r" t="t"/>
            <a:pathLst>
              <a:path extrusionOk="0" fill="none" h="10569" w="7934">
                <a:moveTo>
                  <a:pt x="1" y="10569"/>
                </a:moveTo>
                <a:cubicBezTo>
                  <a:pt x="1" y="10569"/>
                  <a:pt x="4232" y="3881"/>
                  <a:pt x="7934" y="0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250045">
            <a:off x="2704844" y="4859062"/>
            <a:ext cx="27691" cy="128754"/>
          </a:xfrm>
          <a:custGeom>
            <a:rect b="b" l="l" r="r" t="t"/>
            <a:pathLst>
              <a:path extrusionOk="0" fill="none" h="2339" w="1">
                <a:moveTo>
                  <a:pt x="1" y="1"/>
                </a:moveTo>
                <a:lnTo>
                  <a:pt x="1" y="2338"/>
                </a:ln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249990">
            <a:off x="2642553" y="5033208"/>
            <a:ext cx="267974" cy="98587"/>
          </a:xfrm>
          <a:custGeom>
            <a:rect b="b" l="l" r="r" t="t"/>
            <a:pathLst>
              <a:path extrusionOk="0" fill="none" h="1229" w="4317">
                <a:moveTo>
                  <a:pt x="1" y="1229"/>
                </a:moveTo>
                <a:cubicBezTo>
                  <a:pt x="1" y="1229"/>
                  <a:pt x="2773" y="742"/>
                  <a:pt x="4317" y="0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250045">
            <a:off x="2294293" y="5063065"/>
            <a:ext cx="151304" cy="275812"/>
          </a:xfrm>
          <a:custGeom>
            <a:rect b="b" l="l" r="r" t="t"/>
            <a:pathLst>
              <a:path extrusionOk="0" fill="none" h="3438" w="1886">
                <a:moveTo>
                  <a:pt x="0" y="0"/>
                </a:moveTo>
                <a:cubicBezTo>
                  <a:pt x="0" y="0"/>
                  <a:pt x="1407" y="2926"/>
                  <a:pt x="1885" y="3438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432458" y="4660719"/>
            <a:ext cx="761095" cy="719538"/>
          </a:xfrm>
          <a:custGeom>
            <a:rect b="b" l="l" r="r" t="t"/>
            <a:pathLst>
              <a:path extrusionOk="0" h="8969" w="9487">
                <a:moveTo>
                  <a:pt x="9486" y="0"/>
                </a:moveTo>
                <a:cubicBezTo>
                  <a:pt x="9486" y="0"/>
                  <a:pt x="4803" y="1860"/>
                  <a:pt x="3336" y="3011"/>
                </a:cubicBezTo>
                <a:cubicBezTo>
                  <a:pt x="1860" y="4163"/>
                  <a:pt x="1" y="6918"/>
                  <a:pt x="154" y="8019"/>
                </a:cubicBezTo>
                <a:cubicBezTo>
                  <a:pt x="154" y="8019"/>
                  <a:pt x="4964" y="8969"/>
                  <a:pt x="7350" y="8969"/>
                </a:cubicBezTo>
                <a:cubicBezTo>
                  <a:pt x="7980" y="8969"/>
                  <a:pt x="8440" y="8903"/>
                  <a:pt x="8599" y="8735"/>
                </a:cubicBezTo>
                <a:cubicBezTo>
                  <a:pt x="9358" y="7933"/>
                  <a:pt x="9486" y="1"/>
                  <a:pt x="9486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749350" y="4711701"/>
            <a:ext cx="418301" cy="643678"/>
          </a:xfrm>
          <a:custGeom>
            <a:rect b="b" l="l" r="r" t="t"/>
            <a:pathLst>
              <a:path extrusionOk="0" fill="none" h="8651" w="5545">
                <a:moveTo>
                  <a:pt x="0" y="8650"/>
                </a:moveTo>
                <a:cubicBezTo>
                  <a:pt x="0" y="8650"/>
                  <a:pt x="4675" y="2833"/>
                  <a:pt x="5545" y="1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 rot="5400000">
            <a:off x="-1682285" y="1169385"/>
            <a:ext cx="4585686" cy="1980196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 flipH="1" rot="2983975">
            <a:off x="-146375" y="3077469"/>
            <a:ext cx="1892575" cy="2758140"/>
            <a:chOff x="4572000" y="5120400"/>
            <a:chExt cx="1490156" cy="2171565"/>
          </a:xfrm>
        </p:grpSpPr>
        <p:sp>
          <p:nvSpPr>
            <p:cNvPr id="76" name="Google Shape;76;p14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51176" y="4089822"/>
            <a:ext cx="1030731" cy="1211718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72325" y="4122675"/>
            <a:ext cx="877675" cy="1109311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rgbClr val="122D2D"/>
          </a:solidFill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357350" y="-603017"/>
            <a:ext cx="9748469" cy="1841981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216356">
            <a:off x="4680482" y="3517508"/>
            <a:ext cx="4585592" cy="1980155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flipH="1" rot="576429">
            <a:off x="7457996" y="3801256"/>
            <a:ext cx="2097792" cy="1824752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flipH="1">
            <a:off x="-144428" y="2373625"/>
            <a:ext cx="9381878" cy="2769906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-123575" y="3387775"/>
            <a:ext cx="9381878" cy="2046086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576414">
            <a:off x="-336959" y="4116582"/>
            <a:ext cx="1697573" cy="1476657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 rot="-2983873">
            <a:off x="7247876" y="2573083"/>
            <a:ext cx="2303332" cy="3357032"/>
            <a:chOff x="4572000" y="5120400"/>
            <a:chExt cx="1490156" cy="2171565"/>
          </a:xfrm>
        </p:grpSpPr>
        <p:sp>
          <p:nvSpPr>
            <p:cNvPr id="106" name="Google Shape;106;p16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/>
          <p:nvPr/>
        </p:nvSpPr>
        <p:spPr>
          <a:xfrm flipH="1">
            <a:off x="8109527" y="3950972"/>
            <a:ext cx="1178194" cy="1385075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719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flipH="1">
            <a:off x="8161784" y="4015759"/>
            <a:ext cx="987455" cy="1240755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rditas"/>
              <a:buNone/>
              <a:defRPr b="1" sz="2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chive.ics.uci.edu/dataset/51/internet+advertisements" TargetMode="External"/><Relationship Id="rId4" Type="http://schemas.openxmlformats.org/officeDocument/2006/relationships/hyperlink" Target="https://www.sciencedirect.com/science/article/abs/pii/S0167865512001274" TargetMode="External"/><Relationship Id="rId5" Type="http://schemas.openxmlformats.org/officeDocument/2006/relationships/hyperlink" Target="https://www.sciencedirect.com/science/article/pii/S0957417423020511" TargetMode="External"/><Relationship Id="rId6" Type="http://schemas.openxmlformats.org/officeDocument/2006/relationships/hyperlink" Target="https://www.sciencedirect.com/science/article/pii/S1877050923006415" TargetMode="External"/><Relationship Id="rId7" Type="http://schemas.openxmlformats.org/officeDocument/2006/relationships/hyperlink" Target="https://onlinelibrary.wiley.com/doi/full/10.1155/2021/5529389" TargetMode="External"/><Relationship Id="rId8" Type="http://schemas.openxmlformats.org/officeDocument/2006/relationships/hyperlink" Target="https://ieeexplore.ieee.org/abstract/document/980210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2807950" y="1164767"/>
            <a:ext cx="53190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Dynamic Semi-random Forest</a:t>
            </a:r>
            <a:endParaRPr b="0" sz="5000"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807950" y="3428659"/>
            <a:ext cx="53190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Nikhil Alladi, Jacob </a:t>
            </a:r>
            <a:r>
              <a:rPr lang="en" sz="1600"/>
              <a:t>Dipasupil</a:t>
            </a:r>
            <a:r>
              <a:rPr lang="en" sz="1600"/>
              <a:t>, Petr Kisselev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970825" y="1276100"/>
            <a:ext cx="77055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limited performance?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 room for 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Getting stuck in local minimums - once attribute better than others it will 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 abundance of attention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Grouped attributes 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receiving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same score (no matter actual impact within Decision Tree)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970825" y="1276100"/>
            <a:ext cx="77055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Explore getting relative performances from Decision Tree level to leverage full scoring system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Incorporate more advanced metrics for feature scoring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challenging dataset choice to have more room for 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 efficiency to speed up runtime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970825" y="1105150"/>
            <a:ext cx="77055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Good</a:t>
            </a:r>
            <a:endParaRPr b="1" sz="18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Conceptually strong - needs deeper analysis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Noticeable, albeit small, relative 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Bad</a:t>
            </a:r>
            <a:endParaRPr b="1" sz="18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 </a:t>
            </a:r>
            <a:r>
              <a:rPr b="1" i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absolute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time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Local min issue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460" name="Google Shape;460;p37"/>
          <p:cNvGrpSpPr/>
          <p:nvPr/>
        </p:nvGrpSpPr>
        <p:grpSpPr>
          <a:xfrm>
            <a:off x="3675393" y="3286507"/>
            <a:ext cx="3653944" cy="1481522"/>
            <a:chOff x="359031" y="2826825"/>
            <a:chExt cx="4697794" cy="1904760"/>
          </a:xfrm>
        </p:grpSpPr>
        <p:sp>
          <p:nvSpPr>
            <p:cNvPr id="461" name="Google Shape;461;p37"/>
            <p:cNvSpPr/>
            <p:nvPr/>
          </p:nvSpPr>
          <p:spPr>
            <a:xfrm flipH="1">
              <a:off x="3815258" y="3314401"/>
              <a:ext cx="98659" cy="506442"/>
            </a:xfrm>
            <a:custGeom>
              <a:rect b="b" l="l" r="r" t="t"/>
              <a:pathLst>
                <a:path extrusionOk="0" fill="none" h="15138" w="2949">
                  <a:moveTo>
                    <a:pt x="2584" y="1"/>
                  </a:moveTo>
                  <a:cubicBezTo>
                    <a:pt x="2584" y="1"/>
                    <a:pt x="2948" y="9667"/>
                    <a:pt x="0" y="15138"/>
                  </a:cubicBezTo>
                </a:path>
              </a:pathLst>
            </a:custGeom>
            <a:solidFill>
              <a:srgbClr val="122D2D"/>
            </a:solidFill>
            <a:ln cap="flat" cmpd="sng" w="20525">
              <a:solidFill>
                <a:srgbClr val="177D7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flipH="1">
              <a:off x="3810153" y="3373379"/>
              <a:ext cx="376302" cy="1358206"/>
            </a:xfrm>
            <a:custGeom>
              <a:rect b="b" l="l" r="r" t="t"/>
              <a:pathLst>
                <a:path extrusionOk="0" h="40598" w="11248">
                  <a:moveTo>
                    <a:pt x="11247" y="1"/>
                  </a:moveTo>
                  <a:lnTo>
                    <a:pt x="1" y="4043"/>
                  </a:lnTo>
                  <a:cubicBezTo>
                    <a:pt x="5411" y="12433"/>
                    <a:pt x="3588" y="32402"/>
                    <a:pt x="3405" y="34864"/>
                  </a:cubicBezTo>
                  <a:cubicBezTo>
                    <a:pt x="3193" y="37357"/>
                    <a:pt x="1642" y="37448"/>
                    <a:pt x="1126" y="39454"/>
                  </a:cubicBezTo>
                  <a:cubicBezTo>
                    <a:pt x="911" y="40253"/>
                    <a:pt x="1061" y="40598"/>
                    <a:pt x="1517" y="40598"/>
                  </a:cubicBezTo>
                  <a:cubicBezTo>
                    <a:pt x="2224" y="40598"/>
                    <a:pt x="3666" y="39768"/>
                    <a:pt x="5624" y="38512"/>
                  </a:cubicBezTo>
                  <a:cubicBezTo>
                    <a:pt x="7661" y="37205"/>
                    <a:pt x="10184" y="22980"/>
                    <a:pt x="9302" y="15351"/>
                  </a:cubicBezTo>
                  <a:cubicBezTo>
                    <a:pt x="8421" y="7752"/>
                    <a:pt x="11247" y="1"/>
                    <a:pt x="1124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flipH="1">
              <a:off x="2414059" y="3627587"/>
              <a:ext cx="611189" cy="1098194"/>
            </a:xfrm>
            <a:custGeom>
              <a:rect b="b" l="l" r="r" t="t"/>
              <a:pathLst>
                <a:path extrusionOk="0" h="32826" w="18269">
                  <a:moveTo>
                    <a:pt x="1" y="1"/>
                  </a:moveTo>
                  <a:cubicBezTo>
                    <a:pt x="244" y="761"/>
                    <a:pt x="7569" y="16840"/>
                    <a:pt x="9302" y="21885"/>
                  </a:cubicBezTo>
                  <a:cubicBezTo>
                    <a:pt x="11035" y="26931"/>
                    <a:pt x="1885" y="29576"/>
                    <a:pt x="3132" y="31521"/>
                  </a:cubicBezTo>
                  <a:cubicBezTo>
                    <a:pt x="3660" y="32345"/>
                    <a:pt x="4516" y="32826"/>
                    <a:pt x="5498" y="32826"/>
                  </a:cubicBezTo>
                  <a:cubicBezTo>
                    <a:pt x="6833" y="32826"/>
                    <a:pt x="8401" y="31938"/>
                    <a:pt x="9697" y="29819"/>
                  </a:cubicBezTo>
                  <a:cubicBezTo>
                    <a:pt x="11460" y="26901"/>
                    <a:pt x="13375" y="20852"/>
                    <a:pt x="14104" y="18481"/>
                  </a:cubicBezTo>
                  <a:cubicBezTo>
                    <a:pt x="14256" y="17873"/>
                    <a:pt x="14287" y="17235"/>
                    <a:pt x="14135" y="16627"/>
                  </a:cubicBezTo>
                  <a:cubicBezTo>
                    <a:pt x="13588" y="14621"/>
                    <a:pt x="12615" y="9545"/>
                    <a:pt x="14956" y="5897"/>
                  </a:cubicBezTo>
                  <a:cubicBezTo>
                    <a:pt x="16171" y="3982"/>
                    <a:pt x="17266" y="2037"/>
                    <a:pt x="18269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 flipH="1">
              <a:off x="1651106" y="2911829"/>
              <a:ext cx="3405719" cy="1770204"/>
            </a:xfrm>
            <a:custGeom>
              <a:rect b="b" l="l" r="r" t="t"/>
              <a:pathLst>
                <a:path extrusionOk="0" h="52913" w="101800">
                  <a:moveTo>
                    <a:pt x="12805" y="0"/>
                  </a:moveTo>
                  <a:cubicBezTo>
                    <a:pt x="12149" y="0"/>
                    <a:pt x="11478" y="102"/>
                    <a:pt x="10791" y="332"/>
                  </a:cubicBezTo>
                  <a:cubicBezTo>
                    <a:pt x="5532" y="2126"/>
                    <a:pt x="6201" y="5591"/>
                    <a:pt x="2736" y="7415"/>
                  </a:cubicBezTo>
                  <a:cubicBezTo>
                    <a:pt x="0" y="8843"/>
                    <a:pt x="1459" y="12855"/>
                    <a:pt x="3283" y="14314"/>
                  </a:cubicBezTo>
                  <a:cubicBezTo>
                    <a:pt x="3436" y="14439"/>
                    <a:pt x="3604" y="14485"/>
                    <a:pt x="3771" y="14485"/>
                  </a:cubicBezTo>
                  <a:cubicBezTo>
                    <a:pt x="4135" y="14485"/>
                    <a:pt x="4494" y="14267"/>
                    <a:pt x="4681" y="14162"/>
                  </a:cubicBezTo>
                  <a:cubicBezTo>
                    <a:pt x="4681" y="14162"/>
                    <a:pt x="5576" y="15356"/>
                    <a:pt x="6806" y="15356"/>
                  </a:cubicBezTo>
                  <a:cubicBezTo>
                    <a:pt x="7195" y="15356"/>
                    <a:pt x="7617" y="15236"/>
                    <a:pt x="8055" y="14922"/>
                  </a:cubicBezTo>
                  <a:cubicBezTo>
                    <a:pt x="8620" y="14527"/>
                    <a:pt x="9562" y="14324"/>
                    <a:pt x="10637" y="14324"/>
                  </a:cubicBezTo>
                  <a:cubicBezTo>
                    <a:pt x="13034" y="14324"/>
                    <a:pt x="16087" y="15335"/>
                    <a:pt x="17052" y="17476"/>
                  </a:cubicBezTo>
                  <a:cubicBezTo>
                    <a:pt x="18353" y="20359"/>
                    <a:pt x="25254" y="33050"/>
                    <a:pt x="35163" y="33050"/>
                  </a:cubicBezTo>
                  <a:cubicBezTo>
                    <a:pt x="35908" y="33050"/>
                    <a:pt x="36670" y="32978"/>
                    <a:pt x="37448" y="32825"/>
                  </a:cubicBezTo>
                  <a:cubicBezTo>
                    <a:pt x="45427" y="31260"/>
                    <a:pt x="56377" y="24454"/>
                    <a:pt x="66581" y="24454"/>
                  </a:cubicBezTo>
                  <a:cubicBezTo>
                    <a:pt x="70643" y="24454"/>
                    <a:pt x="74587" y="25532"/>
                    <a:pt x="78178" y="28448"/>
                  </a:cubicBezTo>
                  <a:cubicBezTo>
                    <a:pt x="90762" y="38661"/>
                    <a:pt x="90397" y="38297"/>
                    <a:pt x="95321" y="41215"/>
                  </a:cubicBezTo>
                  <a:cubicBezTo>
                    <a:pt x="100245" y="44133"/>
                    <a:pt x="95321" y="52005"/>
                    <a:pt x="97692" y="52734"/>
                  </a:cubicBezTo>
                  <a:cubicBezTo>
                    <a:pt x="98079" y="52852"/>
                    <a:pt x="98451" y="52913"/>
                    <a:pt x="98799" y="52913"/>
                  </a:cubicBezTo>
                  <a:cubicBezTo>
                    <a:pt x="100615" y="52913"/>
                    <a:pt x="101800" y="51266"/>
                    <a:pt x="101188" y="47415"/>
                  </a:cubicBezTo>
                  <a:cubicBezTo>
                    <a:pt x="100580" y="43798"/>
                    <a:pt x="97966" y="37537"/>
                    <a:pt x="96871" y="35105"/>
                  </a:cubicBezTo>
                  <a:cubicBezTo>
                    <a:pt x="96598" y="34497"/>
                    <a:pt x="96172" y="33950"/>
                    <a:pt x="95625" y="33585"/>
                  </a:cubicBezTo>
                  <a:cubicBezTo>
                    <a:pt x="93801" y="32278"/>
                    <a:pt x="89455" y="28844"/>
                    <a:pt x="88817" y="24254"/>
                  </a:cubicBezTo>
                  <a:cubicBezTo>
                    <a:pt x="88026" y="18418"/>
                    <a:pt x="86020" y="8023"/>
                    <a:pt x="79819" y="5439"/>
                  </a:cubicBezTo>
                  <a:cubicBezTo>
                    <a:pt x="75618" y="3713"/>
                    <a:pt x="72200" y="3074"/>
                    <a:pt x="69268" y="3074"/>
                  </a:cubicBezTo>
                  <a:cubicBezTo>
                    <a:pt x="61618" y="3074"/>
                    <a:pt x="57281" y="7427"/>
                    <a:pt x="50974" y="8175"/>
                  </a:cubicBezTo>
                  <a:cubicBezTo>
                    <a:pt x="48287" y="8500"/>
                    <a:pt x="45888" y="8632"/>
                    <a:pt x="43732" y="8632"/>
                  </a:cubicBezTo>
                  <a:cubicBezTo>
                    <a:pt x="34815" y="8632"/>
                    <a:pt x="30050" y="6376"/>
                    <a:pt x="26232" y="6229"/>
                  </a:cubicBezTo>
                  <a:cubicBezTo>
                    <a:pt x="22034" y="6068"/>
                    <a:pt x="17861" y="0"/>
                    <a:pt x="12805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 flipH="1">
              <a:off x="4512808" y="2826825"/>
              <a:ext cx="153558" cy="186445"/>
            </a:xfrm>
            <a:custGeom>
              <a:rect b="b" l="l" r="r" t="t"/>
              <a:pathLst>
                <a:path extrusionOk="0" h="5573" w="4590">
                  <a:moveTo>
                    <a:pt x="2683" y="1"/>
                  </a:moveTo>
                  <a:cubicBezTo>
                    <a:pt x="1741" y="1"/>
                    <a:pt x="746" y="918"/>
                    <a:pt x="395" y="2266"/>
                  </a:cubicBezTo>
                  <a:cubicBezTo>
                    <a:pt x="0" y="3785"/>
                    <a:pt x="487" y="5244"/>
                    <a:pt x="1550" y="5518"/>
                  </a:cubicBezTo>
                  <a:cubicBezTo>
                    <a:pt x="1675" y="5555"/>
                    <a:pt x="1802" y="5572"/>
                    <a:pt x="1930" y="5572"/>
                  </a:cubicBezTo>
                  <a:cubicBezTo>
                    <a:pt x="2858" y="5572"/>
                    <a:pt x="3817" y="4635"/>
                    <a:pt x="4164" y="3299"/>
                  </a:cubicBezTo>
                  <a:cubicBezTo>
                    <a:pt x="4590" y="1779"/>
                    <a:pt x="4073" y="320"/>
                    <a:pt x="3040" y="47"/>
                  </a:cubicBezTo>
                  <a:cubicBezTo>
                    <a:pt x="2923" y="16"/>
                    <a:pt x="2803" y="1"/>
                    <a:pt x="2683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 flipH="1">
              <a:off x="4553459" y="2879647"/>
              <a:ext cx="70222" cy="95748"/>
            </a:xfrm>
            <a:custGeom>
              <a:rect b="b" l="l" r="r" t="t"/>
              <a:pathLst>
                <a:path extrusionOk="0" h="2862" w="2099">
                  <a:moveTo>
                    <a:pt x="1324" y="0"/>
                  </a:moveTo>
                  <a:cubicBezTo>
                    <a:pt x="900" y="0"/>
                    <a:pt x="436" y="490"/>
                    <a:pt x="244" y="1203"/>
                  </a:cubicBezTo>
                  <a:cubicBezTo>
                    <a:pt x="1" y="1963"/>
                    <a:pt x="214" y="2693"/>
                    <a:pt x="670" y="2845"/>
                  </a:cubicBezTo>
                  <a:cubicBezTo>
                    <a:pt x="712" y="2856"/>
                    <a:pt x="756" y="2862"/>
                    <a:pt x="800" y="2862"/>
                  </a:cubicBezTo>
                  <a:cubicBezTo>
                    <a:pt x="1225" y="2862"/>
                    <a:pt x="1693" y="2348"/>
                    <a:pt x="1885" y="1659"/>
                  </a:cubicBezTo>
                  <a:cubicBezTo>
                    <a:pt x="2098" y="869"/>
                    <a:pt x="1916" y="139"/>
                    <a:pt x="1460" y="18"/>
                  </a:cubicBezTo>
                  <a:cubicBezTo>
                    <a:pt x="1415" y="6"/>
                    <a:pt x="1370" y="0"/>
                    <a:pt x="132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 flipH="1">
              <a:off x="4576844" y="2905607"/>
              <a:ext cx="38707" cy="100766"/>
            </a:xfrm>
            <a:custGeom>
              <a:rect b="b" l="l" r="r" t="t"/>
              <a:pathLst>
                <a:path extrusionOk="0" h="3012" w="1157">
                  <a:moveTo>
                    <a:pt x="991" y="1"/>
                  </a:moveTo>
                  <a:cubicBezTo>
                    <a:pt x="808" y="1"/>
                    <a:pt x="512" y="628"/>
                    <a:pt x="275" y="1430"/>
                  </a:cubicBezTo>
                  <a:cubicBezTo>
                    <a:pt x="62" y="2251"/>
                    <a:pt x="1" y="2950"/>
                    <a:pt x="183" y="3011"/>
                  </a:cubicBezTo>
                  <a:cubicBezTo>
                    <a:pt x="187" y="3012"/>
                    <a:pt x="190" y="3012"/>
                    <a:pt x="194" y="3012"/>
                  </a:cubicBezTo>
                  <a:cubicBezTo>
                    <a:pt x="351" y="3012"/>
                    <a:pt x="675" y="2384"/>
                    <a:pt x="882" y="1582"/>
                  </a:cubicBezTo>
                  <a:cubicBezTo>
                    <a:pt x="1126" y="762"/>
                    <a:pt x="1156" y="63"/>
                    <a:pt x="1004" y="2"/>
                  </a:cubicBezTo>
                  <a:cubicBezTo>
                    <a:pt x="1000" y="1"/>
                    <a:pt x="996" y="1"/>
                    <a:pt x="99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 flipH="1">
              <a:off x="3953481" y="3624543"/>
              <a:ext cx="1078957" cy="1074909"/>
            </a:xfrm>
            <a:custGeom>
              <a:rect b="b" l="l" r="r" t="t"/>
              <a:pathLst>
                <a:path extrusionOk="0" h="32130" w="32251">
                  <a:moveTo>
                    <a:pt x="20670" y="0"/>
                  </a:moveTo>
                  <a:cubicBezTo>
                    <a:pt x="20396" y="10001"/>
                    <a:pt x="10153" y="25472"/>
                    <a:pt x="8572" y="27387"/>
                  </a:cubicBezTo>
                  <a:cubicBezTo>
                    <a:pt x="6992" y="29302"/>
                    <a:pt x="3162" y="28481"/>
                    <a:pt x="1581" y="29849"/>
                  </a:cubicBezTo>
                  <a:cubicBezTo>
                    <a:pt x="1" y="31247"/>
                    <a:pt x="3770" y="32068"/>
                    <a:pt x="7600" y="32129"/>
                  </a:cubicBezTo>
                  <a:cubicBezTo>
                    <a:pt x="7616" y="32129"/>
                    <a:pt x="7632" y="32129"/>
                    <a:pt x="7649" y="32129"/>
                  </a:cubicBezTo>
                  <a:cubicBezTo>
                    <a:pt x="11502" y="32129"/>
                    <a:pt x="19955" y="21492"/>
                    <a:pt x="23497" y="14742"/>
                  </a:cubicBezTo>
                  <a:cubicBezTo>
                    <a:pt x="25837" y="10457"/>
                    <a:pt x="28785" y="6505"/>
                    <a:pt x="32251" y="3040"/>
                  </a:cubicBezTo>
                  <a:lnTo>
                    <a:pt x="20670" y="0"/>
                  </a:ln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 flipH="1">
              <a:off x="4348016" y="3182496"/>
              <a:ext cx="677296" cy="537689"/>
            </a:xfrm>
            <a:custGeom>
              <a:rect b="b" l="l" r="r" t="t"/>
              <a:pathLst>
                <a:path extrusionOk="0" h="16072" w="20245">
                  <a:moveTo>
                    <a:pt x="4067" y="0"/>
                  </a:moveTo>
                  <a:cubicBezTo>
                    <a:pt x="2891" y="0"/>
                    <a:pt x="1445" y="633"/>
                    <a:pt x="335" y="1239"/>
                  </a:cubicBezTo>
                  <a:cubicBezTo>
                    <a:pt x="1" y="3002"/>
                    <a:pt x="1064" y="5220"/>
                    <a:pt x="2341" y="6223"/>
                  </a:cubicBezTo>
                  <a:cubicBezTo>
                    <a:pt x="2494" y="6348"/>
                    <a:pt x="2662" y="6394"/>
                    <a:pt x="2829" y="6394"/>
                  </a:cubicBezTo>
                  <a:cubicBezTo>
                    <a:pt x="3193" y="6394"/>
                    <a:pt x="3552" y="6176"/>
                    <a:pt x="3739" y="6071"/>
                  </a:cubicBezTo>
                  <a:cubicBezTo>
                    <a:pt x="3739" y="6071"/>
                    <a:pt x="4634" y="7265"/>
                    <a:pt x="5864" y="7265"/>
                  </a:cubicBezTo>
                  <a:cubicBezTo>
                    <a:pt x="6253" y="7265"/>
                    <a:pt x="6675" y="7145"/>
                    <a:pt x="7113" y="6831"/>
                  </a:cubicBezTo>
                  <a:cubicBezTo>
                    <a:pt x="7678" y="6436"/>
                    <a:pt x="8620" y="6233"/>
                    <a:pt x="9695" y="6233"/>
                  </a:cubicBezTo>
                  <a:cubicBezTo>
                    <a:pt x="12092" y="6233"/>
                    <a:pt x="15145" y="7244"/>
                    <a:pt x="16110" y="9385"/>
                  </a:cubicBezTo>
                  <a:cubicBezTo>
                    <a:pt x="17235" y="11755"/>
                    <a:pt x="18603" y="13974"/>
                    <a:pt x="20153" y="16072"/>
                  </a:cubicBezTo>
                  <a:cubicBezTo>
                    <a:pt x="20244" y="8716"/>
                    <a:pt x="15806" y="2758"/>
                    <a:pt x="12949" y="2302"/>
                  </a:cubicBezTo>
                  <a:cubicBezTo>
                    <a:pt x="10122" y="1847"/>
                    <a:pt x="7387" y="2485"/>
                    <a:pt x="5563" y="570"/>
                  </a:cubicBezTo>
                  <a:cubicBezTo>
                    <a:pt x="5185" y="162"/>
                    <a:pt x="4661" y="0"/>
                    <a:pt x="4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 flipH="1">
              <a:off x="2817681" y="3675559"/>
              <a:ext cx="1314882" cy="342144"/>
            </a:xfrm>
            <a:custGeom>
              <a:rect b="b" l="l" r="r" t="t"/>
              <a:pathLst>
                <a:path extrusionOk="0" h="10227" w="39303">
                  <a:moveTo>
                    <a:pt x="30095" y="0"/>
                  </a:moveTo>
                  <a:cubicBezTo>
                    <a:pt x="27045" y="0"/>
                    <a:pt x="23441" y="502"/>
                    <a:pt x="19606" y="2062"/>
                  </a:cubicBezTo>
                  <a:cubicBezTo>
                    <a:pt x="15848" y="3585"/>
                    <a:pt x="11584" y="3949"/>
                    <a:pt x="8366" y="3949"/>
                  </a:cubicBezTo>
                  <a:cubicBezTo>
                    <a:pt x="5416" y="3949"/>
                    <a:pt x="3344" y="3643"/>
                    <a:pt x="3344" y="3643"/>
                  </a:cubicBezTo>
                  <a:lnTo>
                    <a:pt x="1" y="7776"/>
                  </a:lnTo>
                  <a:cubicBezTo>
                    <a:pt x="2241" y="9254"/>
                    <a:pt x="4761" y="10227"/>
                    <a:pt x="7503" y="10227"/>
                  </a:cubicBezTo>
                  <a:cubicBezTo>
                    <a:pt x="8258" y="10227"/>
                    <a:pt x="9031" y="10153"/>
                    <a:pt x="9819" y="9995"/>
                  </a:cubicBezTo>
                  <a:cubicBezTo>
                    <a:pt x="17786" y="8432"/>
                    <a:pt x="28758" y="1634"/>
                    <a:pt x="38967" y="1634"/>
                  </a:cubicBezTo>
                  <a:cubicBezTo>
                    <a:pt x="39079" y="1634"/>
                    <a:pt x="39191" y="1635"/>
                    <a:pt x="39303" y="1637"/>
                  </a:cubicBezTo>
                  <a:cubicBezTo>
                    <a:pt x="39303" y="1637"/>
                    <a:pt x="35601" y="0"/>
                    <a:pt x="3009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 flipH="1">
              <a:off x="4912267" y="3184102"/>
              <a:ext cx="130106" cy="86481"/>
            </a:xfrm>
            <a:custGeom>
              <a:rect b="b" l="l" r="r" t="t"/>
              <a:pathLst>
                <a:path extrusionOk="0" h="2585" w="3889">
                  <a:moveTo>
                    <a:pt x="1117" y="1"/>
                  </a:moveTo>
                  <a:cubicBezTo>
                    <a:pt x="492" y="1"/>
                    <a:pt x="1" y="583"/>
                    <a:pt x="146" y="1221"/>
                  </a:cubicBezTo>
                  <a:cubicBezTo>
                    <a:pt x="298" y="1829"/>
                    <a:pt x="663" y="2406"/>
                    <a:pt x="1027" y="2558"/>
                  </a:cubicBezTo>
                  <a:cubicBezTo>
                    <a:pt x="1077" y="2576"/>
                    <a:pt x="1135" y="2585"/>
                    <a:pt x="1200" y="2585"/>
                  </a:cubicBezTo>
                  <a:cubicBezTo>
                    <a:pt x="2013" y="2585"/>
                    <a:pt x="3889" y="1263"/>
                    <a:pt x="3185" y="643"/>
                  </a:cubicBezTo>
                  <a:cubicBezTo>
                    <a:pt x="2760" y="248"/>
                    <a:pt x="1878" y="96"/>
                    <a:pt x="1210" y="5"/>
                  </a:cubicBezTo>
                  <a:cubicBezTo>
                    <a:pt x="1179" y="2"/>
                    <a:pt x="1148" y="1"/>
                    <a:pt x="111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 flipH="1">
              <a:off x="4708040" y="3098831"/>
              <a:ext cx="107792" cy="54297"/>
            </a:xfrm>
            <a:custGeom>
              <a:rect b="b" l="l" r="r" t="t"/>
              <a:pathLst>
                <a:path extrusionOk="0" h="1623" w="3222">
                  <a:moveTo>
                    <a:pt x="1641" y="1"/>
                  </a:moveTo>
                  <a:cubicBezTo>
                    <a:pt x="1307" y="1"/>
                    <a:pt x="1033" y="183"/>
                    <a:pt x="912" y="487"/>
                  </a:cubicBezTo>
                  <a:cubicBezTo>
                    <a:pt x="790" y="730"/>
                    <a:pt x="638" y="943"/>
                    <a:pt x="456" y="1095"/>
                  </a:cubicBezTo>
                  <a:cubicBezTo>
                    <a:pt x="274" y="1247"/>
                    <a:pt x="122" y="1399"/>
                    <a:pt x="30" y="1521"/>
                  </a:cubicBezTo>
                  <a:cubicBezTo>
                    <a:pt x="0" y="1521"/>
                    <a:pt x="0" y="1551"/>
                    <a:pt x="30" y="1551"/>
                  </a:cubicBezTo>
                  <a:lnTo>
                    <a:pt x="122" y="1551"/>
                  </a:lnTo>
                  <a:cubicBezTo>
                    <a:pt x="300" y="1483"/>
                    <a:pt x="490" y="1451"/>
                    <a:pt x="682" y="1451"/>
                  </a:cubicBezTo>
                  <a:cubicBezTo>
                    <a:pt x="915" y="1451"/>
                    <a:pt x="1151" y="1498"/>
                    <a:pt x="1368" y="1582"/>
                  </a:cubicBezTo>
                  <a:cubicBezTo>
                    <a:pt x="1457" y="1609"/>
                    <a:pt x="1547" y="1622"/>
                    <a:pt x="1636" y="1622"/>
                  </a:cubicBezTo>
                  <a:cubicBezTo>
                    <a:pt x="1942" y="1622"/>
                    <a:pt x="2230" y="1462"/>
                    <a:pt x="2371" y="1156"/>
                  </a:cubicBezTo>
                  <a:cubicBezTo>
                    <a:pt x="2492" y="852"/>
                    <a:pt x="2736" y="639"/>
                    <a:pt x="3040" y="548"/>
                  </a:cubicBezTo>
                  <a:lnTo>
                    <a:pt x="3192" y="487"/>
                  </a:lnTo>
                  <a:cubicBezTo>
                    <a:pt x="3192" y="487"/>
                    <a:pt x="3222" y="457"/>
                    <a:pt x="3222" y="457"/>
                  </a:cubicBezTo>
                  <a:cubicBezTo>
                    <a:pt x="3222" y="426"/>
                    <a:pt x="3192" y="426"/>
                    <a:pt x="3192" y="426"/>
                  </a:cubicBezTo>
                  <a:lnTo>
                    <a:pt x="2888" y="396"/>
                  </a:lnTo>
                  <a:cubicBezTo>
                    <a:pt x="2584" y="366"/>
                    <a:pt x="2280" y="274"/>
                    <a:pt x="2037" y="123"/>
                  </a:cubicBezTo>
                  <a:cubicBezTo>
                    <a:pt x="1915" y="31"/>
                    <a:pt x="1763" y="1"/>
                    <a:pt x="164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 flipH="1">
              <a:off x="359031" y="2922233"/>
              <a:ext cx="2027641" cy="587905"/>
            </a:xfrm>
            <a:custGeom>
              <a:rect b="b" l="l" r="r" t="t"/>
              <a:pathLst>
                <a:path extrusionOk="0" h="17573" w="60608">
                  <a:moveTo>
                    <a:pt x="48575" y="1"/>
                  </a:moveTo>
                  <a:cubicBezTo>
                    <a:pt x="41774" y="1"/>
                    <a:pt x="30966" y="8433"/>
                    <a:pt x="21521" y="9110"/>
                  </a:cubicBezTo>
                  <a:cubicBezTo>
                    <a:pt x="20533" y="9183"/>
                    <a:pt x="19561" y="9217"/>
                    <a:pt x="18609" y="9217"/>
                  </a:cubicBezTo>
                  <a:cubicBezTo>
                    <a:pt x="8101" y="9217"/>
                    <a:pt x="1" y="5128"/>
                    <a:pt x="0" y="5128"/>
                  </a:cubicBezTo>
                  <a:lnTo>
                    <a:pt x="0" y="5128"/>
                  </a:lnTo>
                  <a:lnTo>
                    <a:pt x="2371" y="10417"/>
                  </a:lnTo>
                  <a:cubicBezTo>
                    <a:pt x="5688" y="13258"/>
                    <a:pt x="9846" y="14323"/>
                    <a:pt x="14231" y="14323"/>
                  </a:cubicBezTo>
                  <a:cubicBezTo>
                    <a:pt x="25278" y="14323"/>
                    <a:pt x="37765" y="7564"/>
                    <a:pt x="41855" y="5432"/>
                  </a:cubicBezTo>
                  <a:cubicBezTo>
                    <a:pt x="44212" y="4204"/>
                    <a:pt x="46010" y="3688"/>
                    <a:pt x="47414" y="3688"/>
                  </a:cubicBezTo>
                  <a:cubicBezTo>
                    <a:pt x="49415" y="3688"/>
                    <a:pt x="50615" y="4734"/>
                    <a:pt x="51491" y="6253"/>
                  </a:cubicBezTo>
                  <a:cubicBezTo>
                    <a:pt x="52950" y="8836"/>
                    <a:pt x="52767" y="16769"/>
                    <a:pt x="56780" y="17529"/>
                  </a:cubicBezTo>
                  <a:cubicBezTo>
                    <a:pt x="56932" y="17558"/>
                    <a:pt x="57075" y="17572"/>
                    <a:pt x="57209" y="17572"/>
                  </a:cubicBezTo>
                  <a:cubicBezTo>
                    <a:pt x="60607" y="17572"/>
                    <a:pt x="58213" y="8546"/>
                    <a:pt x="52950" y="1967"/>
                  </a:cubicBezTo>
                  <a:cubicBezTo>
                    <a:pt x="51820" y="563"/>
                    <a:pt x="50331" y="1"/>
                    <a:pt x="48575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 flipH="1">
              <a:off x="362432" y="3009378"/>
              <a:ext cx="307853" cy="501624"/>
            </a:xfrm>
            <a:custGeom>
              <a:rect b="b" l="l" r="r" t="t"/>
              <a:pathLst>
                <a:path extrusionOk="0" h="14994" w="9202">
                  <a:moveTo>
                    <a:pt x="2128" y="0"/>
                  </a:moveTo>
                  <a:lnTo>
                    <a:pt x="2128" y="0"/>
                  </a:lnTo>
                  <a:cubicBezTo>
                    <a:pt x="2250" y="1429"/>
                    <a:pt x="1551" y="2948"/>
                    <a:pt x="0" y="3374"/>
                  </a:cubicBezTo>
                  <a:cubicBezTo>
                    <a:pt x="61" y="3465"/>
                    <a:pt x="122" y="3556"/>
                    <a:pt x="183" y="3648"/>
                  </a:cubicBezTo>
                  <a:cubicBezTo>
                    <a:pt x="1642" y="6231"/>
                    <a:pt x="1459" y="14225"/>
                    <a:pt x="5472" y="14955"/>
                  </a:cubicBezTo>
                  <a:cubicBezTo>
                    <a:pt x="5616" y="14981"/>
                    <a:pt x="5753" y="14993"/>
                    <a:pt x="5881" y="14993"/>
                  </a:cubicBezTo>
                  <a:cubicBezTo>
                    <a:pt x="9202" y="14993"/>
                    <a:pt x="7074" y="6497"/>
                    <a:pt x="212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 flipH="1">
              <a:off x="4319582" y="3069024"/>
              <a:ext cx="194842" cy="113914"/>
            </a:xfrm>
            <a:custGeom>
              <a:rect b="b" l="l" r="r" t="t"/>
              <a:pathLst>
                <a:path extrusionOk="0" h="3405" w="5824">
                  <a:moveTo>
                    <a:pt x="586" y="1"/>
                  </a:moveTo>
                  <a:cubicBezTo>
                    <a:pt x="431" y="1"/>
                    <a:pt x="313" y="72"/>
                    <a:pt x="261" y="254"/>
                  </a:cubicBezTo>
                  <a:cubicBezTo>
                    <a:pt x="1" y="1062"/>
                    <a:pt x="317" y="3405"/>
                    <a:pt x="2067" y="3405"/>
                  </a:cubicBezTo>
                  <a:cubicBezTo>
                    <a:pt x="2160" y="3405"/>
                    <a:pt x="2257" y="3398"/>
                    <a:pt x="2358" y="3384"/>
                  </a:cubicBezTo>
                  <a:cubicBezTo>
                    <a:pt x="4364" y="3111"/>
                    <a:pt x="5823" y="2928"/>
                    <a:pt x="5367" y="1713"/>
                  </a:cubicBezTo>
                  <a:cubicBezTo>
                    <a:pt x="5154" y="1074"/>
                    <a:pt x="4395" y="922"/>
                    <a:pt x="3665" y="922"/>
                  </a:cubicBezTo>
                  <a:cubicBezTo>
                    <a:pt x="2844" y="922"/>
                    <a:pt x="2054" y="710"/>
                    <a:pt x="1325" y="284"/>
                  </a:cubicBezTo>
                  <a:cubicBezTo>
                    <a:pt x="1064" y="127"/>
                    <a:pt x="793" y="1"/>
                    <a:pt x="58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 flipH="1">
              <a:off x="4046542" y="3284227"/>
              <a:ext cx="195812" cy="113914"/>
            </a:xfrm>
            <a:custGeom>
              <a:rect b="b" l="l" r="r" t="t"/>
              <a:pathLst>
                <a:path extrusionOk="0" h="3405" w="5853">
                  <a:moveTo>
                    <a:pt x="3787" y="1"/>
                  </a:moveTo>
                  <a:cubicBezTo>
                    <a:pt x="3694" y="1"/>
                    <a:pt x="3597" y="8"/>
                    <a:pt x="3496" y="21"/>
                  </a:cubicBezTo>
                  <a:cubicBezTo>
                    <a:pt x="1490" y="295"/>
                    <a:pt x="0" y="477"/>
                    <a:pt x="456" y="1693"/>
                  </a:cubicBezTo>
                  <a:cubicBezTo>
                    <a:pt x="699" y="2331"/>
                    <a:pt x="1459" y="2483"/>
                    <a:pt x="2158" y="2483"/>
                  </a:cubicBezTo>
                  <a:cubicBezTo>
                    <a:pt x="2979" y="2483"/>
                    <a:pt x="3769" y="2696"/>
                    <a:pt x="4499" y="3122"/>
                  </a:cubicBezTo>
                  <a:cubicBezTo>
                    <a:pt x="4760" y="3278"/>
                    <a:pt x="5031" y="3405"/>
                    <a:pt x="5243" y="3405"/>
                  </a:cubicBezTo>
                  <a:cubicBezTo>
                    <a:pt x="5402" y="3405"/>
                    <a:pt x="5528" y="3334"/>
                    <a:pt x="5593" y="3152"/>
                  </a:cubicBezTo>
                  <a:cubicBezTo>
                    <a:pt x="5853" y="2344"/>
                    <a:pt x="5537" y="1"/>
                    <a:pt x="378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 flipH="1">
              <a:off x="4218931" y="3173063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125"/>
                    <a:pt x="882" y="2007"/>
                    <a:pt x="1611" y="2007"/>
                  </a:cubicBezTo>
                  <a:cubicBezTo>
                    <a:pt x="2341" y="2007"/>
                    <a:pt x="2918" y="1551"/>
                    <a:pt x="2918" y="1004"/>
                  </a:cubicBezTo>
                  <a:cubicBezTo>
                    <a:pt x="2918" y="457"/>
                    <a:pt x="2341" y="1"/>
                    <a:pt x="161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 flipH="1">
              <a:off x="4268776" y="3311926"/>
              <a:ext cx="88488" cy="90094"/>
            </a:xfrm>
            <a:custGeom>
              <a:rect b="b" l="l" r="r" t="t"/>
              <a:pathLst>
                <a:path extrusionOk="0" h="2693" w="2645">
                  <a:moveTo>
                    <a:pt x="1625" y="0"/>
                  </a:moveTo>
                  <a:cubicBezTo>
                    <a:pt x="1178" y="0"/>
                    <a:pt x="720" y="372"/>
                    <a:pt x="517" y="956"/>
                  </a:cubicBezTo>
                  <a:cubicBezTo>
                    <a:pt x="304" y="1625"/>
                    <a:pt x="1" y="2476"/>
                    <a:pt x="517" y="2658"/>
                  </a:cubicBezTo>
                  <a:cubicBezTo>
                    <a:pt x="587" y="2682"/>
                    <a:pt x="666" y="2693"/>
                    <a:pt x="752" y="2693"/>
                  </a:cubicBezTo>
                  <a:cubicBezTo>
                    <a:pt x="1343" y="2693"/>
                    <a:pt x="2246" y="2178"/>
                    <a:pt x="2432" y="1595"/>
                  </a:cubicBezTo>
                  <a:cubicBezTo>
                    <a:pt x="2645" y="895"/>
                    <a:pt x="2402" y="227"/>
                    <a:pt x="1885" y="44"/>
                  </a:cubicBezTo>
                  <a:cubicBezTo>
                    <a:pt x="1800" y="14"/>
                    <a:pt x="1713" y="0"/>
                    <a:pt x="162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 flipH="1">
              <a:off x="4282991" y="3223844"/>
              <a:ext cx="118966" cy="68282"/>
            </a:xfrm>
            <a:custGeom>
              <a:rect b="b" l="l" r="r" t="t"/>
              <a:pathLst>
                <a:path extrusionOk="0" h="2041" w="3556">
                  <a:moveTo>
                    <a:pt x="1106" y="1"/>
                  </a:moveTo>
                  <a:cubicBezTo>
                    <a:pt x="723" y="1"/>
                    <a:pt x="455" y="1006"/>
                    <a:pt x="455" y="1006"/>
                  </a:cubicBezTo>
                  <a:cubicBezTo>
                    <a:pt x="455" y="1006"/>
                    <a:pt x="1" y="2040"/>
                    <a:pt x="1299" y="2040"/>
                  </a:cubicBezTo>
                  <a:cubicBezTo>
                    <a:pt x="1426" y="2040"/>
                    <a:pt x="1570" y="2030"/>
                    <a:pt x="1732" y="2009"/>
                  </a:cubicBezTo>
                  <a:cubicBezTo>
                    <a:pt x="3555" y="1735"/>
                    <a:pt x="1792" y="550"/>
                    <a:pt x="1306" y="94"/>
                  </a:cubicBezTo>
                  <a:cubicBezTo>
                    <a:pt x="1237" y="29"/>
                    <a:pt x="1170" y="1"/>
                    <a:pt x="110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 flipH="1">
              <a:off x="3102483" y="3232040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42" y="1"/>
                  </a:moveTo>
                  <a:cubicBezTo>
                    <a:pt x="913" y="1"/>
                    <a:pt x="1" y="1"/>
                    <a:pt x="1" y="548"/>
                  </a:cubicBezTo>
                  <a:cubicBezTo>
                    <a:pt x="1" y="1125"/>
                    <a:pt x="913" y="2007"/>
                    <a:pt x="1642" y="2007"/>
                  </a:cubicBezTo>
                  <a:cubicBezTo>
                    <a:pt x="2341" y="2007"/>
                    <a:pt x="2919" y="1581"/>
                    <a:pt x="2919" y="1004"/>
                  </a:cubicBezTo>
                  <a:cubicBezTo>
                    <a:pt x="2919" y="457"/>
                    <a:pt x="2341" y="1"/>
                    <a:pt x="164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 flipH="1">
              <a:off x="3166543" y="3282822"/>
              <a:ext cx="118933" cy="68282"/>
            </a:xfrm>
            <a:custGeom>
              <a:rect b="b" l="l" r="r" t="t"/>
              <a:pathLst>
                <a:path extrusionOk="0" h="2041" w="3555">
                  <a:moveTo>
                    <a:pt x="1134" y="1"/>
                  </a:moveTo>
                  <a:cubicBezTo>
                    <a:pt x="745" y="1"/>
                    <a:pt x="455" y="1006"/>
                    <a:pt x="455" y="1006"/>
                  </a:cubicBezTo>
                  <a:cubicBezTo>
                    <a:pt x="455" y="1006"/>
                    <a:pt x="0" y="2040"/>
                    <a:pt x="1299" y="2040"/>
                  </a:cubicBezTo>
                  <a:cubicBezTo>
                    <a:pt x="1426" y="2040"/>
                    <a:pt x="1569" y="2030"/>
                    <a:pt x="1731" y="2009"/>
                  </a:cubicBezTo>
                  <a:cubicBezTo>
                    <a:pt x="3555" y="1735"/>
                    <a:pt x="1822" y="550"/>
                    <a:pt x="1336" y="94"/>
                  </a:cubicBezTo>
                  <a:cubicBezTo>
                    <a:pt x="1267" y="29"/>
                    <a:pt x="1199" y="1"/>
                    <a:pt x="113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 flipH="1">
              <a:off x="4434601" y="3213741"/>
              <a:ext cx="77214" cy="70891"/>
            </a:xfrm>
            <a:custGeom>
              <a:rect b="b" l="l" r="r" t="t"/>
              <a:pathLst>
                <a:path extrusionOk="0" h="2119" w="2308">
                  <a:moveTo>
                    <a:pt x="1581" y="0"/>
                  </a:moveTo>
                  <a:cubicBezTo>
                    <a:pt x="1198" y="0"/>
                    <a:pt x="517" y="821"/>
                    <a:pt x="517" y="821"/>
                  </a:cubicBezTo>
                  <a:cubicBezTo>
                    <a:pt x="0" y="1308"/>
                    <a:pt x="821" y="1916"/>
                    <a:pt x="1611" y="2098"/>
                  </a:cubicBezTo>
                  <a:cubicBezTo>
                    <a:pt x="1669" y="2112"/>
                    <a:pt x="1721" y="2119"/>
                    <a:pt x="1765" y="2119"/>
                  </a:cubicBezTo>
                  <a:cubicBezTo>
                    <a:pt x="2308" y="2119"/>
                    <a:pt x="1936" y="1147"/>
                    <a:pt x="1824" y="305"/>
                  </a:cubicBezTo>
                  <a:cubicBezTo>
                    <a:pt x="1795" y="84"/>
                    <a:pt x="1703" y="0"/>
                    <a:pt x="158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 flipH="1">
              <a:off x="3719677" y="3234181"/>
              <a:ext cx="196280" cy="116724"/>
            </a:xfrm>
            <a:custGeom>
              <a:rect b="b" l="l" r="r" t="t"/>
              <a:pathLst>
                <a:path extrusionOk="0" h="3489" w="5867">
                  <a:moveTo>
                    <a:pt x="4102" y="0"/>
                  </a:moveTo>
                  <a:cubicBezTo>
                    <a:pt x="3538" y="0"/>
                    <a:pt x="2929" y="253"/>
                    <a:pt x="2493" y="484"/>
                  </a:cubicBezTo>
                  <a:cubicBezTo>
                    <a:pt x="2098" y="727"/>
                    <a:pt x="1672" y="909"/>
                    <a:pt x="1246" y="1061"/>
                  </a:cubicBezTo>
                  <a:cubicBezTo>
                    <a:pt x="669" y="1244"/>
                    <a:pt x="0" y="1669"/>
                    <a:pt x="487" y="2490"/>
                  </a:cubicBezTo>
                  <a:cubicBezTo>
                    <a:pt x="745" y="2944"/>
                    <a:pt x="1129" y="3069"/>
                    <a:pt x="1546" y="3069"/>
                  </a:cubicBezTo>
                  <a:cubicBezTo>
                    <a:pt x="2055" y="3069"/>
                    <a:pt x="2614" y="2883"/>
                    <a:pt x="3054" y="2883"/>
                  </a:cubicBezTo>
                  <a:cubicBezTo>
                    <a:pt x="3316" y="2883"/>
                    <a:pt x="3536" y="2949"/>
                    <a:pt x="3678" y="3159"/>
                  </a:cubicBezTo>
                  <a:cubicBezTo>
                    <a:pt x="3827" y="3390"/>
                    <a:pt x="4056" y="3489"/>
                    <a:pt x="4312" y="3489"/>
                  </a:cubicBezTo>
                  <a:cubicBezTo>
                    <a:pt x="4996" y="3489"/>
                    <a:pt x="5867" y="2778"/>
                    <a:pt x="5867" y="2004"/>
                  </a:cubicBezTo>
                  <a:cubicBezTo>
                    <a:pt x="5867" y="970"/>
                    <a:pt x="5563" y="271"/>
                    <a:pt x="4408" y="28"/>
                  </a:cubicBezTo>
                  <a:cubicBezTo>
                    <a:pt x="4308" y="9"/>
                    <a:pt x="4206" y="0"/>
                    <a:pt x="410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 flipH="1">
              <a:off x="4533653" y="3153760"/>
              <a:ext cx="95113" cy="56004"/>
            </a:xfrm>
            <a:custGeom>
              <a:rect b="b" l="l" r="r" t="t"/>
              <a:pathLst>
                <a:path extrusionOk="0" h="1674" w="2843">
                  <a:moveTo>
                    <a:pt x="1365" y="1"/>
                  </a:moveTo>
                  <a:cubicBezTo>
                    <a:pt x="1215" y="1"/>
                    <a:pt x="1063" y="37"/>
                    <a:pt x="913" y="122"/>
                  </a:cubicBezTo>
                  <a:cubicBezTo>
                    <a:pt x="1" y="608"/>
                    <a:pt x="366" y="1429"/>
                    <a:pt x="1095" y="1611"/>
                  </a:cubicBezTo>
                  <a:cubicBezTo>
                    <a:pt x="1281" y="1650"/>
                    <a:pt x="1488" y="1673"/>
                    <a:pt x="1690" y="1673"/>
                  </a:cubicBezTo>
                  <a:cubicBezTo>
                    <a:pt x="2281" y="1673"/>
                    <a:pt x="2843" y="1478"/>
                    <a:pt x="2797" y="912"/>
                  </a:cubicBezTo>
                  <a:cubicBezTo>
                    <a:pt x="2797" y="912"/>
                    <a:pt x="2119" y="1"/>
                    <a:pt x="136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 flipH="1">
              <a:off x="4659940" y="3204843"/>
              <a:ext cx="47105" cy="36633"/>
            </a:xfrm>
            <a:custGeom>
              <a:rect b="b" l="l" r="r" t="t"/>
              <a:pathLst>
                <a:path extrusionOk="0" h="1095" w="1408">
                  <a:moveTo>
                    <a:pt x="480" y="0"/>
                  </a:moveTo>
                  <a:cubicBezTo>
                    <a:pt x="156" y="0"/>
                    <a:pt x="92" y="662"/>
                    <a:pt x="92" y="662"/>
                  </a:cubicBezTo>
                  <a:cubicBezTo>
                    <a:pt x="0" y="1087"/>
                    <a:pt x="608" y="966"/>
                    <a:pt x="1003" y="1087"/>
                  </a:cubicBezTo>
                  <a:cubicBezTo>
                    <a:pt x="1027" y="1092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4"/>
                  </a:cubicBezTo>
                  <a:cubicBezTo>
                    <a:pt x="616" y="25"/>
                    <a:pt x="543" y="0"/>
                    <a:pt x="48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 flipH="1">
              <a:off x="4551386" y="3077120"/>
              <a:ext cx="46870" cy="37001"/>
            </a:xfrm>
            <a:custGeom>
              <a:rect b="b" l="l" r="r" t="t"/>
              <a:pathLst>
                <a:path extrusionOk="0" h="1106" w="1401">
                  <a:moveTo>
                    <a:pt x="494" y="1"/>
                  </a:moveTo>
                  <a:cubicBezTo>
                    <a:pt x="158" y="1"/>
                    <a:pt x="92" y="680"/>
                    <a:pt x="92" y="680"/>
                  </a:cubicBezTo>
                  <a:cubicBezTo>
                    <a:pt x="1" y="1106"/>
                    <a:pt x="609" y="984"/>
                    <a:pt x="1004" y="1075"/>
                  </a:cubicBezTo>
                  <a:cubicBezTo>
                    <a:pt x="1035" y="1084"/>
                    <a:pt x="1063" y="1089"/>
                    <a:pt x="1087" y="1089"/>
                  </a:cubicBezTo>
                  <a:cubicBezTo>
                    <a:pt x="1401" y="1089"/>
                    <a:pt x="1207" y="411"/>
                    <a:pt x="700" y="72"/>
                  </a:cubicBezTo>
                  <a:cubicBezTo>
                    <a:pt x="622" y="22"/>
                    <a:pt x="554" y="1"/>
                    <a:pt x="49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 flipH="1">
              <a:off x="4458689" y="3001884"/>
              <a:ext cx="46001" cy="36399"/>
            </a:xfrm>
            <a:custGeom>
              <a:rect b="b" l="l" r="r" t="t"/>
              <a:pathLst>
                <a:path extrusionOk="0" h="1088" w="1375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608" y="954"/>
                    <a:pt x="1003" y="1075"/>
                  </a:cubicBezTo>
                  <a:cubicBezTo>
                    <a:pt x="1031" y="1084"/>
                    <a:pt x="1056" y="1088"/>
                    <a:pt x="1079" y="1088"/>
                  </a:cubicBezTo>
                  <a:cubicBezTo>
                    <a:pt x="1375" y="1088"/>
                    <a:pt x="1208" y="383"/>
                    <a:pt x="699" y="72"/>
                  </a:cubicBezTo>
                  <a:cubicBezTo>
                    <a:pt x="617" y="22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 flipH="1">
              <a:off x="4384592" y="3323199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83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9" y="383"/>
                    <a:pt x="699" y="72"/>
                  </a:cubicBezTo>
                  <a:cubicBezTo>
                    <a:pt x="617" y="22"/>
                    <a:pt x="545" y="0"/>
                    <a:pt x="48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 flipH="1">
              <a:off x="4174910" y="3135696"/>
              <a:ext cx="47105" cy="36633"/>
            </a:xfrm>
            <a:custGeom>
              <a:rect b="b" l="l" r="r" t="t"/>
              <a:pathLst>
                <a:path extrusionOk="0" h="1095" w="1408">
                  <a:moveTo>
                    <a:pt x="470" y="0"/>
                  </a:moveTo>
                  <a:cubicBezTo>
                    <a:pt x="134" y="0"/>
                    <a:pt x="91" y="662"/>
                    <a:pt x="91" y="662"/>
                  </a:cubicBezTo>
                  <a:cubicBezTo>
                    <a:pt x="0" y="1087"/>
                    <a:pt x="608" y="966"/>
                    <a:pt x="1003" y="1087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4"/>
                  </a:cubicBezTo>
                  <a:cubicBezTo>
                    <a:pt x="611" y="25"/>
                    <a:pt x="535" y="0"/>
                    <a:pt x="47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 flipH="1">
              <a:off x="4077585" y="3444500"/>
              <a:ext cx="208492" cy="126594"/>
            </a:xfrm>
            <a:custGeom>
              <a:rect b="b" l="l" r="r" t="t"/>
              <a:pathLst>
                <a:path extrusionOk="0" h="3784" w="6232">
                  <a:moveTo>
                    <a:pt x="3734" y="1"/>
                  </a:moveTo>
                  <a:cubicBezTo>
                    <a:pt x="3349" y="1"/>
                    <a:pt x="2956" y="140"/>
                    <a:pt x="2584" y="489"/>
                  </a:cubicBezTo>
                  <a:cubicBezTo>
                    <a:pt x="1094" y="1887"/>
                    <a:pt x="0" y="2890"/>
                    <a:pt x="1094" y="3620"/>
                  </a:cubicBezTo>
                  <a:cubicBezTo>
                    <a:pt x="1267" y="3735"/>
                    <a:pt x="1455" y="3783"/>
                    <a:pt x="1650" y="3783"/>
                  </a:cubicBezTo>
                  <a:cubicBezTo>
                    <a:pt x="2071" y="3783"/>
                    <a:pt x="2523" y="3556"/>
                    <a:pt x="2918" y="3285"/>
                  </a:cubicBezTo>
                  <a:cubicBezTo>
                    <a:pt x="3587" y="2799"/>
                    <a:pt x="4377" y="2495"/>
                    <a:pt x="5198" y="2434"/>
                  </a:cubicBezTo>
                  <a:cubicBezTo>
                    <a:pt x="5745" y="2404"/>
                    <a:pt x="6231" y="2252"/>
                    <a:pt x="6110" y="1826"/>
                  </a:cubicBezTo>
                  <a:cubicBezTo>
                    <a:pt x="5906" y="1192"/>
                    <a:pt x="4858" y="1"/>
                    <a:pt x="373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 flipH="1">
              <a:off x="3806620" y="3674555"/>
              <a:ext cx="194775" cy="114048"/>
            </a:xfrm>
            <a:custGeom>
              <a:rect b="b" l="l" r="r" t="t"/>
              <a:pathLst>
                <a:path extrusionOk="0" h="3409" w="5822">
                  <a:moveTo>
                    <a:pt x="3786" y="0"/>
                  </a:moveTo>
                  <a:cubicBezTo>
                    <a:pt x="3684" y="0"/>
                    <a:pt x="3578" y="8"/>
                    <a:pt x="3466" y="25"/>
                  </a:cubicBezTo>
                  <a:cubicBezTo>
                    <a:pt x="1460" y="299"/>
                    <a:pt x="1" y="481"/>
                    <a:pt x="457" y="1697"/>
                  </a:cubicBezTo>
                  <a:cubicBezTo>
                    <a:pt x="670" y="2305"/>
                    <a:pt x="1430" y="2457"/>
                    <a:pt x="2129" y="2487"/>
                  </a:cubicBezTo>
                  <a:cubicBezTo>
                    <a:pt x="2175" y="2486"/>
                    <a:pt x="2221" y="2485"/>
                    <a:pt x="2267" y="2485"/>
                  </a:cubicBezTo>
                  <a:cubicBezTo>
                    <a:pt x="3041" y="2485"/>
                    <a:pt x="3809" y="2724"/>
                    <a:pt x="4469" y="3126"/>
                  </a:cubicBezTo>
                  <a:cubicBezTo>
                    <a:pt x="4747" y="3282"/>
                    <a:pt x="5026" y="3409"/>
                    <a:pt x="5236" y="3409"/>
                  </a:cubicBezTo>
                  <a:cubicBezTo>
                    <a:pt x="5393" y="3409"/>
                    <a:pt x="5511" y="3338"/>
                    <a:pt x="5563" y="3156"/>
                  </a:cubicBezTo>
                  <a:cubicBezTo>
                    <a:pt x="5822" y="2324"/>
                    <a:pt x="5511" y="0"/>
                    <a:pt x="378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 flipH="1">
              <a:off x="3978975" y="356352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2" y="1"/>
                  </a:moveTo>
                  <a:cubicBezTo>
                    <a:pt x="913" y="1"/>
                    <a:pt x="1" y="1"/>
                    <a:pt x="1" y="548"/>
                  </a:cubicBezTo>
                  <a:cubicBezTo>
                    <a:pt x="1" y="1095"/>
                    <a:pt x="913" y="2007"/>
                    <a:pt x="1612" y="2007"/>
                  </a:cubicBezTo>
                  <a:cubicBezTo>
                    <a:pt x="2341" y="2007"/>
                    <a:pt x="2919" y="1551"/>
                    <a:pt x="2919" y="1004"/>
                  </a:cubicBezTo>
                  <a:cubicBezTo>
                    <a:pt x="2919" y="457"/>
                    <a:pt x="2341" y="1"/>
                    <a:pt x="161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 flipH="1">
              <a:off x="4027783" y="3701418"/>
              <a:ext cx="89526" cy="90027"/>
            </a:xfrm>
            <a:custGeom>
              <a:rect b="b" l="l" r="r" t="t"/>
              <a:pathLst>
                <a:path extrusionOk="0" h="2691" w="2676">
                  <a:moveTo>
                    <a:pt x="1655" y="1"/>
                  </a:moveTo>
                  <a:cubicBezTo>
                    <a:pt x="1187" y="1"/>
                    <a:pt x="727" y="391"/>
                    <a:pt x="548" y="955"/>
                  </a:cubicBezTo>
                  <a:cubicBezTo>
                    <a:pt x="305" y="1654"/>
                    <a:pt x="1" y="2475"/>
                    <a:pt x="548" y="2657"/>
                  </a:cubicBezTo>
                  <a:cubicBezTo>
                    <a:pt x="614" y="2680"/>
                    <a:pt x="690" y="2691"/>
                    <a:pt x="773" y="2691"/>
                  </a:cubicBezTo>
                  <a:cubicBezTo>
                    <a:pt x="1343" y="2691"/>
                    <a:pt x="2247" y="2177"/>
                    <a:pt x="2433" y="1593"/>
                  </a:cubicBezTo>
                  <a:cubicBezTo>
                    <a:pt x="2676" y="924"/>
                    <a:pt x="2433" y="225"/>
                    <a:pt x="1916" y="43"/>
                  </a:cubicBezTo>
                  <a:cubicBezTo>
                    <a:pt x="1830" y="14"/>
                    <a:pt x="1742" y="1"/>
                    <a:pt x="165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 flipH="1">
              <a:off x="4043035" y="3614240"/>
              <a:ext cx="118665" cy="67546"/>
            </a:xfrm>
            <a:custGeom>
              <a:rect b="b" l="l" r="r" t="t"/>
              <a:pathLst>
                <a:path extrusionOk="0" h="2019" w="3547">
                  <a:moveTo>
                    <a:pt x="1122" y="1"/>
                  </a:moveTo>
                  <a:cubicBezTo>
                    <a:pt x="735" y="1"/>
                    <a:pt x="446" y="977"/>
                    <a:pt x="446" y="977"/>
                  </a:cubicBezTo>
                  <a:cubicBezTo>
                    <a:pt x="446" y="977"/>
                    <a:pt x="0" y="2019"/>
                    <a:pt x="1258" y="2019"/>
                  </a:cubicBezTo>
                  <a:cubicBezTo>
                    <a:pt x="1392" y="2019"/>
                    <a:pt x="1547" y="2007"/>
                    <a:pt x="1723" y="1980"/>
                  </a:cubicBezTo>
                  <a:cubicBezTo>
                    <a:pt x="3547" y="1737"/>
                    <a:pt x="1814" y="521"/>
                    <a:pt x="1328" y="96"/>
                  </a:cubicBezTo>
                  <a:cubicBezTo>
                    <a:pt x="1257" y="29"/>
                    <a:pt x="1188" y="1"/>
                    <a:pt x="112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 flipH="1">
              <a:off x="4194612" y="3604036"/>
              <a:ext cx="77248" cy="70055"/>
            </a:xfrm>
            <a:custGeom>
              <a:rect b="b" l="l" r="r" t="t"/>
              <a:pathLst>
                <a:path extrusionOk="0" h="2094" w="2309">
                  <a:moveTo>
                    <a:pt x="1558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821" y="1890"/>
                    <a:pt x="1581" y="2072"/>
                  </a:cubicBezTo>
                  <a:cubicBezTo>
                    <a:pt x="1642" y="2086"/>
                    <a:pt x="1695" y="2093"/>
                    <a:pt x="1742" y="2093"/>
                  </a:cubicBezTo>
                  <a:cubicBezTo>
                    <a:pt x="2308" y="2093"/>
                    <a:pt x="1937" y="1124"/>
                    <a:pt x="1824" y="309"/>
                  </a:cubicBezTo>
                  <a:cubicBezTo>
                    <a:pt x="1787" y="85"/>
                    <a:pt x="1687" y="1"/>
                    <a:pt x="15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 flipH="1">
              <a:off x="3738979" y="3533618"/>
              <a:ext cx="196314" cy="116256"/>
            </a:xfrm>
            <a:custGeom>
              <a:rect b="b" l="l" r="r" t="t"/>
              <a:pathLst>
                <a:path extrusionOk="0" h="3475" w="5868">
                  <a:moveTo>
                    <a:pt x="4144" y="0"/>
                  </a:moveTo>
                  <a:cubicBezTo>
                    <a:pt x="3552" y="0"/>
                    <a:pt x="2989" y="160"/>
                    <a:pt x="2493" y="500"/>
                  </a:cubicBezTo>
                  <a:cubicBezTo>
                    <a:pt x="2098" y="712"/>
                    <a:pt x="1672" y="895"/>
                    <a:pt x="1247" y="1047"/>
                  </a:cubicBezTo>
                  <a:cubicBezTo>
                    <a:pt x="669" y="1259"/>
                    <a:pt x="1" y="1655"/>
                    <a:pt x="487" y="2475"/>
                  </a:cubicBezTo>
                  <a:cubicBezTo>
                    <a:pt x="745" y="2929"/>
                    <a:pt x="1129" y="3054"/>
                    <a:pt x="1547" y="3054"/>
                  </a:cubicBezTo>
                  <a:cubicBezTo>
                    <a:pt x="2056" y="3054"/>
                    <a:pt x="2614" y="2868"/>
                    <a:pt x="3054" y="2868"/>
                  </a:cubicBezTo>
                  <a:cubicBezTo>
                    <a:pt x="3316" y="2868"/>
                    <a:pt x="3536" y="2934"/>
                    <a:pt x="3679" y="3144"/>
                  </a:cubicBezTo>
                  <a:cubicBezTo>
                    <a:pt x="3827" y="3375"/>
                    <a:pt x="4057" y="3474"/>
                    <a:pt x="4312" y="3474"/>
                  </a:cubicBezTo>
                  <a:cubicBezTo>
                    <a:pt x="4996" y="3474"/>
                    <a:pt x="5867" y="2764"/>
                    <a:pt x="5867" y="1989"/>
                  </a:cubicBezTo>
                  <a:cubicBezTo>
                    <a:pt x="5867" y="956"/>
                    <a:pt x="5563" y="256"/>
                    <a:pt x="4438" y="13"/>
                  </a:cubicBezTo>
                  <a:cubicBezTo>
                    <a:pt x="4340" y="5"/>
                    <a:pt x="4241" y="0"/>
                    <a:pt x="414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 flipH="1">
              <a:off x="4259610" y="3685394"/>
              <a:ext cx="76378" cy="73467"/>
            </a:xfrm>
            <a:custGeom>
              <a:rect b="b" l="l" r="r" t="t"/>
              <a:pathLst>
                <a:path extrusionOk="0" h="2196" w="2283">
                  <a:moveTo>
                    <a:pt x="879" y="1"/>
                  </a:moveTo>
                  <a:cubicBezTo>
                    <a:pt x="193" y="1"/>
                    <a:pt x="0" y="677"/>
                    <a:pt x="337" y="1221"/>
                  </a:cubicBezTo>
                  <a:cubicBezTo>
                    <a:pt x="629" y="1692"/>
                    <a:pt x="1135" y="2196"/>
                    <a:pt x="1576" y="2196"/>
                  </a:cubicBezTo>
                  <a:cubicBezTo>
                    <a:pt x="1733" y="2196"/>
                    <a:pt x="1881" y="2132"/>
                    <a:pt x="2009" y="1981"/>
                  </a:cubicBezTo>
                  <a:cubicBezTo>
                    <a:pt x="2009" y="1981"/>
                    <a:pt x="2282" y="370"/>
                    <a:pt x="1279" y="66"/>
                  </a:cubicBezTo>
                  <a:cubicBezTo>
                    <a:pt x="1131" y="21"/>
                    <a:pt x="997" y="1"/>
                    <a:pt x="879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 flipH="1">
              <a:off x="4148782" y="3827435"/>
              <a:ext cx="76277" cy="72965"/>
            </a:xfrm>
            <a:custGeom>
              <a:rect b="b" l="l" r="r" t="t"/>
              <a:pathLst>
                <a:path extrusionOk="0" h="2181" w="2280">
                  <a:moveTo>
                    <a:pt x="858" y="0"/>
                  </a:moveTo>
                  <a:cubicBezTo>
                    <a:pt x="187" y="0"/>
                    <a:pt x="0" y="691"/>
                    <a:pt x="334" y="1230"/>
                  </a:cubicBezTo>
                  <a:cubicBezTo>
                    <a:pt x="623" y="1697"/>
                    <a:pt x="1140" y="2180"/>
                    <a:pt x="1575" y="2180"/>
                  </a:cubicBezTo>
                  <a:cubicBezTo>
                    <a:pt x="1735" y="2180"/>
                    <a:pt x="1884" y="2115"/>
                    <a:pt x="2006" y="1960"/>
                  </a:cubicBezTo>
                  <a:cubicBezTo>
                    <a:pt x="2006" y="1960"/>
                    <a:pt x="2280" y="379"/>
                    <a:pt x="1277" y="75"/>
                  </a:cubicBezTo>
                  <a:cubicBezTo>
                    <a:pt x="1121" y="23"/>
                    <a:pt x="981" y="0"/>
                    <a:pt x="85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 flipH="1">
              <a:off x="4434501" y="4371814"/>
              <a:ext cx="66274" cy="68248"/>
            </a:xfrm>
            <a:custGeom>
              <a:rect b="b" l="l" r="r" t="t"/>
              <a:pathLst>
                <a:path extrusionOk="0" h="2040" w="1981">
                  <a:moveTo>
                    <a:pt x="890" y="0"/>
                  </a:moveTo>
                  <a:cubicBezTo>
                    <a:pt x="197" y="0"/>
                    <a:pt x="1" y="703"/>
                    <a:pt x="339" y="1249"/>
                  </a:cubicBezTo>
                  <a:cubicBezTo>
                    <a:pt x="521" y="1553"/>
                    <a:pt x="795" y="1827"/>
                    <a:pt x="1099" y="2040"/>
                  </a:cubicBezTo>
                  <a:cubicBezTo>
                    <a:pt x="1403" y="1675"/>
                    <a:pt x="1676" y="1341"/>
                    <a:pt x="1980" y="945"/>
                  </a:cubicBezTo>
                  <a:cubicBezTo>
                    <a:pt x="1920" y="550"/>
                    <a:pt x="1646" y="216"/>
                    <a:pt x="1281" y="64"/>
                  </a:cubicBezTo>
                  <a:cubicBezTo>
                    <a:pt x="1137" y="20"/>
                    <a:pt x="1007" y="0"/>
                    <a:pt x="89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 flipH="1">
              <a:off x="4311397" y="3849915"/>
              <a:ext cx="45867" cy="36432"/>
            </a:xfrm>
            <a:custGeom>
              <a:rect b="b" l="l" r="r" t="t"/>
              <a:pathLst>
                <a:path extrusionOk="0" h="1089" w="1371">
                  <a:moveTo>
                    <a:pt x="484" y="0"/>
                  </a:moveTo>
                  <a:cubicBezTo>
                    <a:pt x="136" y="0"/>
                    <a:pt x="92" y="680"/>
                    <a:pt x="92" y="680"/>
                  </a:cubicBezTo>
                  <a:cubicBezTo>
                    <a:pt x="1" y="1075"/>
                    <a:pt x="578" y="984"/>
                    <a:pt x="1004" y="1075"/>
                  </a:cubicBezTo>
                  <a:cubicBezTo>
                    <a:pt x="1032" y="1084"/>
                    <a:pt x="1058" y="1088"/>
                    <a:pt x="1081" y="1088"/>
                  </a:cubicBezTo>
                  <a:cubicBezTo>
                    <a:pt x="1370" y="1088"/>
                    <a:pt x="1179" y="410"/>
                    <a:pt x="700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 flipH="1">
              <a:off x="4311364" y="3467181"/>
              <a:ext cx="45900" cy="36800"/>
            </a:xfrm>
            <a:custGeom>
              <a:rect b="b" l="l" r="r" t="t"/>
              <a:pathLst>
                <a:path extrusionOk="0" h="1100" w="1372">
                  <a:moveTo>
                    <a:pt x="470" y="0"/>
                  </a:moveTo>
                  <a:cubicBezTo>
                    <a:pt x="134" y="0"/>
                    <a:pt x="92" y="662"/>
                    <a:pt x="92" y="662"/>
                  </a:cubicBezTo>
                  <a:cubicBezTo>
                    <a:pt x="1" y="1087"/>
                    <a:pt x="578" y="966"/>
                    <a:pt x="1004" y="1087"/>
                  </a:cubicBezTo>
                  <a:cubicBezTo>
                    <a:pt x="1031" y="1096"/>
                    <a:pt x="1056" y="1100"/>
                    <a:pt x="1078" y="1100"/>
                  </a:cubicBezTo>
                  <a:cubicBezTo>
                    <a:pt x="1371" y="1100"/>
                    <a:pt x="1180" y="395"/>
                    <a:pt x="700" y="84"/>
                  </a:cubicBezTo>
                  <a:cubicBezTo>
                    <a:pt x="611" y="25"/>
                    <a:pt x="535" y="0"/>
                    <a:pt x="47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 flipH="1">
              <a:off x="4217864" y="3391309"/>
              <a:ext cx="46870" cy="36432"/>
            </a:xfrm>
            <a:custGeom>
              <a:rect b="b" l="l" r="r" t="t"/>
              <a:pathLst>
                <a:path extrusionOk="0" h="1089" w="1401">
                  <a:moveTo>
                    <a:pt x="484" y="1"/>
                  </a:moveTo>
                  <a:cubicBezTo>
                    <a:pt x="136" y="1"/>
                    <a:pt x="92" y="681"/>
                    <a:pt x="92" y="681"/>
                  </a:cubicBezTo>
                  <a:cubicBezTo>
                    <a:pt x="1" y="1076"/>
                    <a:pt x="608" y="985"/>
                    <a:pt x="1004" y="1076"/>
                  </a:cubicBezTo>
                  <a:cubicBezTo>
                    <a:pt x="1035" y="1085"/>
                    <a:pt x="1062" y="1089"/>
                    <a:pt x="1087" y="1089"/>
                  </a:cubicBezTo>
                  <a:cubicBezTo>
                    <a:pt x="1401" y="1089"/>
                    <a:pt x="1207" y="411"/>
                    <a:pt x="700" y="73"/>
                  </a:cubicBezTo>
                  <a:cubicBezTo>
                    <a:pt x="617" y="22"/>
                    <a:pt x="546" y="1"/>
                    <a:pt x="48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 flipH="1">
              <a:off x="4144502" y="3712625"/>
              <a:ext cx="44997" cy="36432"/>
            </a:xfrm>
            <a:custGeom>
              <a:rect b="b" l="l" r="r" t="t"/>
              <a:pathLst>
                <a:path extrusionOk="0" h="1089" w="1345">
                  <a:moveTo>
                    <a:pt x="454" y="1"/>
                  </a:moveTo>
                  <a:cubicBezTo>
                    <a:pt x="105" y="1"/>
                    <a:pt x="62" y="681"/>
                    <a:pt x="62" y="681"/>
                  </a:cubicBezTo>
                  <a:cubicBezTo>
                    <a:pt x="1" y="1076"/>
                    <a:pt x="578" y="954"/>
                    <a:pt x="973" y="1076"/>
                  </a:cubicBezTo>
                  <a:cubicBezTo>
                    <a:pt x="1002" y="1085"/>
                    <a:pt x="1028" y="1089"/>
                    <a:pt x="1051" y="1089"/>
                  </a:cubicBezTo>
                  <a:cubicBezTo>
                    <a:pt x="1344" y="1089"/>
                    <a:pt x="1177" y="411"/>
                    <a:pt x="669" y="73"/>
                  </a:cubicBezTo>
                  <a:cubicBezTo>
                    <a:pt x="587" y="22"/>
                    <a:pt x="516" y="1"/>
                    <a:pt x="45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 flipH="1">
              <a:off x="3409545" y="3589518"/>
              <a:ext cx="88522" cy="90094"/>
            </a:xfrm>
            <a:custGeom>
              <a:rect b="b" l="l" r="r" t="t"/>
              <a:pathLst>
                <a:path extrusionOk="0" h="2693" w="2646">
                  <a:moveTo>
                    <a:pt x="1626" y="0"/>
                  </a:moveTo>
                  <a:cubicBezTo>
                    <a:pt x="1180" y="0"/>
                    <a:pt x="726" y="372"/>
                    <a:pt x="548" y="956"/>
                  </a:cubicBezTo>
                  <a:cubicBezTo>
                    <a:pt x="305" y="1625"/>
                    <a:pt x="1" y="2476"/>
                    <a:pt x="548" y="2658"/>
                  </a:cubicBezTo>
                  <a:cubicBezTo>
                    <a:pt x="614" y="2682"/>
                    <a:pt x="690" y="2692"/>
                    <a:pt x="773" y="2692"/>
                  </a:cubicBezTo>
                  <a:cubicBezTo>
                    <a:pt x="1343" y="2692"/>
                    <a:pt x="2247" y="2178"/>
                    <a:pt x="2433" y="1595"/>
                  </a:cubicBezTo>
                  <a:cubicBezTo>
                    <a:pt x="2645" y="895"/>
                    <a:pt x="2433" y="227"/>
                    <a:pt x="1885" y="44"/>
                  </a:cubicBezTo>
                  <a:cubicBezTo>
                    <a:pt x="1801" y="14"/>
                    <a:pt x="1713" y="0"/>
                    <a:pt x="16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 flipH="1">
              <a:off x="3423794" y="3501436"/>
              <a:ext cx="118933" cy="68282"/>
            </a:xfrm>
            <a:custGeom>
              <a:rect b="b" l="l" r="r" t="t"/>
              <a:pathLst>
                <a:path extrusionOk="0" h="2041" w="3555">
                  <a:moveTo>
                    <a:pt x="1105" y="1"/>
                  </a:moveTo>
                  <a:cubicBezTo>
                    <a:pt x="722" y="1"/>
                    <a:pt x="454" y="1006"/>
                    <a:pt x="454" y="1006"/>
                  </a:cubicBezTo>
                  <a:cubicBezTo>
                    <a:pt x="454" y="1006"/>
                    <a:pt x="0" y="2040"/>
                    <a:pt x="1299" y="2040"/>
                  </a:cubicBezTo>
                  <a:cubicBezTo>
                    <a:pt x="1426" y="2040"/>
                    <a:pt x="1569" y="2030"/>
                    <a:pt x="1731" y="2009"/>
                  </a:cubicBezTo>
                  <a:cubicBezTo>
                    <a:pt x="3555" y="1735"/>
                    <a:pt x="1792" y="550"/>
                    <a:pt x="1305" y="94"/>
                  </a:cubicBezTo>
                  <a:cubicBezTo>
                    <a:pt x="1236" y="29"/>
                    <a:pt x="1169" y="1"/>
                    <a:pt x="110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 flipH="1">
              <a:off x="3575103" y="3491334"/>
              <a:ext cx="77515" cy="70690"/>
            </a:xfrm>
            <a:custGeom>
              <a:rect b="b" l="l" r="r" t="t"/>
              <a:pathLst>
                <a:path extrusionOk="0" h="2113" w="2317">
                  <a:moveTo>
                    <a:pt x="1564" y="0"/>
                  </a:moveTo>
                  <a:cubicBezTo>
                    <a:pt x="1168" y="0"/>
                    <a:pt x="487" y="821"/>
                    <a:pt x="487" y="821"/>
                  </a:cubicBezTo>
                  <a:cubicBezTo>
                    <a:pt x="1" y="1308"/>
                    <a:pt x="791" y="1916"/>
                    <a:pt x="1581" y="2098"/>
                  </a:cubicBezTo>
                  <a:cubicBezTo>
                    <a:pt x="1634" y="2108"/>
                    <a:pt x="1681" y="2113"/>
                    <a:pt x="1723" y="2113"/>
                  </a:cubicBezTo>
                  <a:cubicBezTo>
                    <a:pt x="2316" y="2113"/>
                    <a:pt x="1938" y="1156"/>
                    <a:pt x="1824" y="305"/>
                  </a:cubicBezTo>
                  <a:cubicBezTo>
                    <a:pt x="1788" y="84"/>
                    <a:pt x="1690" y="0"/>
                    <a:pt x="156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 flipH="1">
              <a:off x="3641373" y="3573226"/>
              <a:ext cx="75274" cy="73400"/>
            </a:xfrm>
            <a:custGeom>
              <a:rect b="b" l="l" r="r" t="t"/>
              <a:pathLst>
                <a:path extrusionOk="0" h="2194" w="2250">
                  <a:moveTo>
                    <a:pt x="858" y="0"/>
                  </a:moveTo>
                  <a:cubicBezTo>
                    <a:pt x="187" y="0"/>
                    <a:pt x="0" y="691"/>
                    <a:pt x="334" y="1230"/>
                  </a:cubicBezTo>
                  <a:cubicBezTo>
                    <a:pt x="600" y="1696"/>
                    <a:pt x="1108" y="2193"/>
                    <a:pt x="1553" y="2193"/>
                  </a:cubicBezTo>
                  <a:cubicBezTo>
                    <a:pt x="1718" y="2193"/>
                    <a:pt x="1874" y="2125"/>
                    <a:pt x="2006" y="1960"/>
                  </a:cubicBezTo>
                  <a:cubicBezTo>
                    <a:pt x="2006" y="1960"/>
                    <a:pt x="2249" y="379"/>
                    <a:pt x="1276" y="75"/>
                  </a:cubicBezTo>
                  <a:cubicBezTo>
                    <a:pt x="1121" y="24"/>
                    <a:pt x="981" y="0"/>
                    <a:pt x="85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 flipH="1">
              <a:off x="3525361" y="3600791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2" y="680"/>
                    <a:pt x="92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 flipH="1">
              <a:off x="3928127" y="3283892"/>
              <a:ext cx="96651" cy="84775"/>
            </a:xfrm>
            <a:custGeom>
              <a:rect b="b" l="l" r="r" t="t"/>
              <a:pathLst>
                <a:path extrusionOk="0" h="2534" w="2889">
                  <a:moveTo>
                    <a:pt x="1972" y="0"/>
                  </a:moveTo>
                  <a:cubicBezTo>
                    <a:pt x="1403" y="0"/>
                    <a:pt x="616" y="330"/>
                    <a:pt x="335" y="822"/>
                  </a:cubicBezTo>
                  <a:cubicBezTo>
                    <a:pt x="1" y="1460"/>
                    <a:pt x="122" y="2189"/>
                    <a:pt x="609" y="2433"/>
                  </a:cubicBezTo>
                  <a:cubicBezTo>
                    <a:pt x="730" y="2501"/>
                    <a:pt x="863" y="2533"/>
                    <a:pt x="1000" y="2533"/>
                  </a:cubicBezTo>
                  <a:cubicBezTo>
                    <a:pt x="1409" y="2533"/>
                    <a:pt x="1847" y="2243"/>
                    <a:pt x="2098" y="1764"/>
                  </a:cubicBezTo>
                  <a:cubicBezTo>
                    <a:pt x="2463" y="1126"/>
                    <a:pt x="2888" y="335"/>
                    <a:pt x="2402" y="92"/>
                  </a:cubicBezTo>
                  <a:cubicBezTo>
                    <a:pt x="2291" y="29"/>
                    <a:pt x="2141" y="0"/>
                    <a:pt x="197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 flipH="1">
              <a:off x="4048122" y="3163997"/>
              <a:ext cx="84440" cy="92704"/>
            </a:xfrm>
            <a:custGeom>
              <a:rect b="b" l="l" r="r" t="t"/>
              <a:pathLst>
                <a:path extrusionOk="0" h="2771" w="2524">
                  <a:moveTo>
                    <a:pt x="718" y="0"/>
                  </a:moveTo>
                  <a:cubicBezTo>
                    <a:pt x="614" y="0"/>
                    <a:pt x="516" y="36"/>
                    <a:pt x="426" y="120"/>
                  </a:cubicBezTo>
                  <a:cubicBezTo>
                    <a:pt x="31" y="485"/>
                    <a:pt x="1" y="1761"/>
                    <a:pt x="487" y="2278"/>
                  </a:cubicBezTo>
                  <a:cubicBezTo>
                    <a:pt x="779" y="2606"/>
                    <a:pt x="1158" y="2770"/>
                    <a:pt x="1501" y="2770"/>
                  </a:cubicBezTo>
                  <a:cubicBezTo>
                    <a:pt x="1729" y="2770"/>
                    <a:pt x="1940" y="2697"/>
                    <a:pt x="2098" y="2551"/>
                  </a:cubicBezTo>
                  <a:cubicBezTo>
                    <a:pt x="2524" y="2156"/>
                    <a:pt x="2463" y="1427"/>
                    <a:pt x="1946" y="910"/>
                  </a:cubicBezTo>
                  <a:cubicBezTo>
                    <a:pt x="1563" y="503"/>
                    <a:pt x="1103" y="0"/>
                    <a:pt x="71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 flipH="1">
              <a:off x="3935253" y="3183032"/>
              <a:ext cx="93005" cy="66609"/>
            </a:xfrm>
            <a:custGeom>
              <a:rect b="b" l="l" r="r" t="t"/>
              <a:pathLst>
                <a:path extrusionOk="0" h="1991" w="2780">
                  <a:moveTo>
                    <a:pt x="1154" y="0"/>
                  </a:moveTo>
                  <a:cubicBezTo>
                    <a:pt x="878" y="0"/>
                    <a:pt x="556" y="214"/>
                    <a:pt x="287" y="979"/>
                  </a:cubicBezTo>
                  <a:cubicBezTo>
                    <a:pt x="0" y="1759"/>
                    <a:pt x="217" y="1991"/>
                    <a:pt x="601" y="1991"/>
                  </a:cubicBezTo>
                  <a:cubicBezTo>
                    <a:pt x="1071" y="1991"/>
                    <a:pt x="1790" y="1644"/>
                    <a:pt x="2141" y="1527"/>
                  </a:cubicBezTo>
                  <a:cubicBezTo>
                    <a:pt x="2780" y="1283"/>
                    <a:pt x="1777" y="341"/>
                    <a:pt x="1777" y="341"/>
                  </a:cubicBezTo>
                  <a:cubicBezTo>
                    <a:pt x="1777" y="341"/>
                    <a:pt x="1502" y="0"/>
                    <a:pt x="115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 flipH="1">
              <a:off x="3978978" y="3434029"/>
              <a:ext cx="59583" cy="34827"/>
            </a:xfrm>
            <a:custGeom>
              <a:rect b="b" l="l" r="r" t="t"/>
              <a:pathLst>
                <a:path extrusionOk="0" h="1041" w="1781">
                  <a:moveTo>
                    <a:pt x="821" y="1"/>
                  </a:moveTo>
                  <a:cubicBezTo>
                    <a:pt x="586" y="1"/>
                    <a:pt x="424" y="432"/>
                    <a:pt x="200" y="680"/>
                  </a:cubicBezTo>
                  <a:cubicBezTo>
                    <a:pt x="0" y="880"/>
                    <a:pt x="260" y="1041"/>
                    <a:pt x="626" y="1041"/>
                  </a:cubicBezTo>
                  <a:cubicBezTo>
                    <a:pt x="817" y="1041"/>
                    <a:pt x="1036" y="997"/>
                    <a:pt x="1234" y="893"/>
                  </a:cubicBezTo>
                  <a:cubicBezTo>
                    <a:pt x="1781" y="589"/>
                    <a:pt x="990" y="72"/>
                    <a:pt x="990" y="72"/>
                  </a:cubicBezTo>
                  <a:cubicBezTo>
                    <a:pt x="929" y="22"/>
                    <a:pt x="873" y="1"/>
                    <a:pt x="82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 flipH="1">
              <a:off x="3935156" y="3525221"/>
              <a:ext cx="46904" cy="36734"/>
            </a:xfrm>
            <a:custGeom>
              <a:rect b="b" l="l" r="r" t="t"/>
              <a:pathLst>
                <a:path extrusionOk="0" h="1098" w="1402">
                  <a:moveTo>
                    <a:pt x="485" y="0"/>
                  </a:moveTo>
                  <a:cubicBezTo>
                    <a:pt x="156" y="0"/>
                    <a:pt x="92" y="690"/>
                    <a:pt x="92" y="690"/>
                  </a:cubicBezTo>
                  <a:cubicBezTo>
                    <a:pt x="1" y="1085"/>
                    <a:pt x="608" y="963"/>
                    <a:pt x="1034" y="1085"/>
                  </a:cubicBezTo>
                  <a:cubicBezTo>
                    <a:pt x="1062" y="1093"/>
                    <a:pt x="1087" y="1098"/>
                    <a:pt x="1109" y="1098"/>
                  </a:cubicBezTo>
                  <a:cubicBezTo>
                    <a:pt x="1402" y="1098"/>
                    <a:pt x="1208" y="393"/>
                    <a:pt x="700" y="82"/>
                  </a:cubicBezTo>
                  <a:cubicBezTo>
                    <a:pt x="618" y="24"/>
                    <a:pt x="547" y="0"/>
                    <a:pt x="48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 flipH="1">
              <a:off x="4341969" y="400279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125"/>
                    <a:pt x="882" y="2007"/>
                    <a:pt x="1611" y="2007"/>
                  </a:cubicBezTo>
                  <a:cubicBezTo>
                    <a:pt x="2311" y="2007"/>
                    <a:pt x="2918" y="1581"/>
                    <a:pt x="2918" y="1004"/>
                  </a:cubicBezTo>
                  <a:cubicBezTo>
                    <a:pt x="2918" y="457"/>
                    <a:pt x="2311" y="1"/>
                    <a:pt x="161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 flipH="1">
              <a:off x="4391781" y="4141625"/>
              <a:ext cx="88522" cy="90128"/>
            </a:xfrm>
            <a:custGeom>
              <a:rect b="b" l="l" r="r" t="t"/>
              <a:pathLst>
                <a:path extrusionOk="0" h="2694" w="2646">
                  <a:moveTo>
                    <a:pt x="1613" y="1"/>
                  </a:moveTo>
                  <a:cubicBezTo>
                    <a:pt x="1149" y="1"/>
                    <a:pt x="695" y="373"/>
                    <a:pt x="517" y="957"/>
                  </a:cubicBezTo>
                  <a:cubicBezTo>
                    <a:pt x="274" y="1626"/>
                    <a:pt x="1" y="2477"/>
                    <a:pt x="517" y="2659"/>
                  </a:cubicBezTo>
                  <a:cubicBezTo>
                    <a:pt x="583" y="2682"/>
                    <a:pt x="659" y="2693"/>
                    <a:pt x="742" y="2693"/>
                  </a:cubicBezTo>
                  <a:cubicBezTo>
                    <a:pt x="1312" y="2693"/>
                    <a:pt x="2216" y="2179"/>
                    <a:pt x="2402" y="1595"/>
                  </a:cubicBezTo>
                  <a:cubicBezTo>
                    <a:pt x="2645" y="896"/>
                    <a:pt x="2402" y="197"/>
                    <a:pt x="1885" y="45"/>
                  </a:cubicBezTo>
                  <a:cubicBezTo>
                    <a:pt x="1795" y="15"/>
                    <a:pt x="1704" y="1"/>
                    <a:pt x="161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 flipH="1">
              <a:off x="4418243" y="4067861"/>
              <a:ext cx="76277" cy="54097"/>
            </a:xfrm>
            <a:custGeom>
              <a:rect b="b" l="l" r="r" t="t"/>
              <a:pathLst>
                <a:path extrusionOk="0" h="1617" w="2280">
                  <a:moveTo>
                    <a:pt x="760" y="1"/>
                  </a:moveTo>
                  <a:cubicBezTo>
                    <a:pt x="517" y="518"/>
                    <a:pt x="274" y="1065"/>
                    <a:pt x="0" y="1581"/>
                  </a:cubicBezTo>
                  <a:cubicBezTo>
                    <a:pt x="116" y="1607"/>
                    <a:pt x="226" y="1617"/>
                    <a:pt x="335" y="1617"/>
                  </a:cubicBezTo>
                  <a:cubicBezTo>
                    <a:pt x="485" y="1617"/>
                    <a:pt x="632" y="1599"/>
                    <a:pt x="790" y="1581"/>
                  </a:cubicBezTo>
                  <a:cubicBezTo>
                    <a:pt x="2280" y="1369"/>
                    <a:pt x="1398" y="518"/>
                    <a:pt x="7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 flipH="1">
              <a:off x="4274566" y="3930838"/>
              <a:ext cx="46101" cy="36667"/>
            </a:xfrm>
            <a:custGeom>
              <a:rect b="b" l="l" r="r" t="t"/>
              <a:pathLst>
                <a:path extrusionOk="0" h="1096" w="1378">
                  <a:moveTo>
                    <a:pt x="470" y="1"/>
                  </a:moveTo>
                  <a:cubicBezTo>
                    <a:pt x="135" y="1"/>
                    <a:pt x="92" y="662"/>
                    <a:pt x="92" y="662"/>
                  </a:cubicBezTo>
                  <a:cubicBezTo>
                    <a:pt x="1" y="1088"/>
                    <a:pt x="578" y="966"/>
                    <a:pt x="1004" y="1088"/>
                  </a:cubicBezTo>
                  <a:cubicBezTo>
                    <a:pt x="1026" y="1093"/>
                    <a:pt x="1046" y="1095"/>
                    <a:pt x="1065" y="1095"/>
                  </a:cubicBezTo>
                  <a:cubicBezTo>
                    <a:pt x="1378" y="1095"/>
                    <a:pt x="1188" y="400"/>
                    <a:pt x="700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 flipH="1">
              <a:off x="2152427" y="3374115"/>
              <a:ext cx="131144" cy="86448"/>
            </a:xfrm>
            <a:custGeom>
              <a:rect b="b" l="l" r="r" t="t"/>
              <a:pathLst>
                <a:path extrusionOk="0" h="2584" w="3920">
                  <a:moveTo>
                    <a:pt x="1101" y="0"/>
                  </a:moveTo>
                  <a:cubicBezTo>
                    <a:pt x="468" y="0"/>
                    <a:pt x="0" y="599"/>
                    <a:pt x="171" y="1225"/>
                  </a:cubicBezTo>
                  <a:cubicBezTo>
                    <a:pt x="323" y="1833"/>
                    <a:pt x="657" y="2410"/>
                    <a:pt x="1052" y="2562"/>
                  </a:cubicBezTo>
                  <a:cubicBezTo>
                    <a:pt x="1097" y="2577"/>
                    <a:pt x="1149" y="2583"/>
                    <a:pt x="1206" y="2583"/>
                  </a:cubicBezTo>
                  <a:cubicBezTo>
                    <a:pt x="2008" y="2583"/>
                    <a:pt x="3919" y="1269"/>
                    <a:pt x="3210" y="617"/>
                  </a:cubicBezTo>
                  <a:cubicBezTo>
                    <a:pt x="2785" y="252"/>
                    <a:pt x="1903" y="70"/>
                    <a:pt x="1235" y="9"/>
                  </a:cubicBezTo>
                  <a:cubicBezTo>
                    <a:pt x="1189" y="3"/>
                    <a:pt x="1145" y="0"/>
                    <a:pt x="110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 flipH="1">
              <a:off x="2674383" y="3034467"/>
              <a:ext cx="194808" cy="113914"/>
            </a:xfrm>
            <a:custGeom>
              <a:rect b="b" l="l" r="r" t="t"/>
              <a:pathLst>
                <a:path extrusionOk="0" h="3405" w="5823">
                  <a:moveTo>
                    <a:pt x="610" y="0"/>
                  </a:moveTo>
                  <a:cubicBezTo>
                    <a:pt x="451" y="0"/>
                    <a:pt x="325" y="71"/>
                    <a:pt x="260" y="253"/>
                  </a:cubicBezTo>
                  <a:cubicBezTo>
                    <a:pt x="0" y="1090"/>
                    <a:pt x="316" y="3405"/>
                    <a:pt x="2063" y="3405"/>
                  </a:cubicBezTo>
                  <a:cubicBezTo>
                    <a:pt x="2157" y="3405"/>
                    <a:pt x="2255" y="3398"/>
                    <a:pt x="2357" y="3384"/>
                  </a:cubicBezTo>
                  <a:cubicBezTo>
                    <a:pt x="4363" y="3110"/>
                    <a:pt x="5822" y="2928"/>
                    <a:pt x="5366" y="1712"/>
                  </a:cubicBezTo>
                  <a:cubicBezTo>
                    <a:pt x="5154" y="1104"/>
                    <a:pt x="4394" y="922"/>
                    <a:pt x="3695" y="922"/>
                  </a:cubicBezTo>
                  <a:cubicBezTo>
                    <a:pt x="2874" y="922"/>
                    <a:pt x="2053" y="709"/>
                    <a:pt x="1354" y="284"/>
                  </a:cubicBezTo>
                  <a:cubicBezTo>
                    <a:pt x="1093" y="127"/>
                    <a:pt x="822" y="0"/>
                    <a:pt x="61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 flipH="1">
              <a:off x="2401310" y="3249670"/>
              <a:ext cx="194842" cy="114249"/>
            </a:xfrm>
            <a:custGeom>
              <a:rect b="b" l="l" r="r" t="t"/>
              <a:pathLst>
                <a:path extrusionOk="0" h="3415" w="5824">
                  <a:moveTo>
                    <a:pt x="3757" y="0"/>
                  </a:moveTo>
                  <a:cubicBezTo>
                    <a:pt x="3664" y="0"/>
                    <a:pt x="3567" y="7"/>
                    <a:pt x="3466" y="21"/>
                  </a:cubicBezTo>
                  <a:cubicBezTo>
                    <a:pt x="1460" y="294"/>
                    <a:pt x="1" y="477"/>
                    <a:pt x="457" y="1723"/>
                  </a:cubicBezTo>
                  <a:cubicBezTo>
                    <a:pt x="700" y="2331"/>
                    <a:pt x="1460" y="2483"/>
                    <a:pt x="2159" y="2483"/>
                  </a:cubicBezTo>
                  <a:cubicBezTo>
                    <a:pt x="2980" y="2483"/>
                    <a:pt x="3770" y="2696"/>
                    <a:pt x="4469" y="3121"/>
                  </a:cubicBezTo>
                  <a:cubicBezTo>
                    <a:pt x="4742" y="3292"/>
                    <a:pt x="5014" y="3414"/>
                    <a:pt x="5222" y="3414"/>
                  </a:cubicBezTo>
                  <a:cubicBezTo>
                    <a:pt x="5386" y="3414"/>
                    <a:pt x="5510" y="3339"/>
                    <a:pt x="5563" y="3152"/>
                  </a:cubicBezTo>
                  <a:cubicBezTo>
                    <a:pt x="5823" y="2343"/>
                    <a:pt x="5507" y="0"/>
                    <a:pt x="375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 flipH="1">
              <a:off x="2753229" y="3391978"/>
              <a:ext cx="227260" cy="132348"/>
            </a:xfrm>
            <a:custGeom>
              <a:rect b="b" l="l" r="r" t="t"/>
              <a:pathLst>
                <a:path extrusionOk="0" h="3956" w="6793">
                  <a:moveTo>
                    <a:pt x="4371" y="0"/>
                  </a:moveTo>
                  <a:cubicBezTo>
                    <a:pt x="4266" y="0"/>
                    <a:pt x="4157" y="7"/>
                    <a:pt x="4043" y="22"/>
                  </a:cubicBezTo>
                  <a:cubicBezTo>
                    <a:pt x="1702" y="326"/>
                    <a:pt x="0" y="539"/>
                    <a:pt x="547" y="1968"/>
                  </a:cubicBezTo>
                  <a:cubicBezTo>
                    <a:pt x="821" y="2697"/>
                    <a:pt x="1702" y="2879"/>
                    <a:pt x="2523" y="2879"/>
                  </a:cubicBezTo>
                  <a:cubicBezTo>
                    <a:pt x="3465" y="2879"/>
                    <a:pt x="4408" y="3123"/>
                    <a:pt x="5228" y="3609"/>
                  </a:cubicBezTo>
                  <a:cubicBezTo>
                    <a:pt x="5545" y="3803"/>
                    <a:pt x="5872" y="3955"/>
                    <a:pt x="6115" y="3955"/>
                  </a:cubicBezTo>
                  <a:cubicBezTo>
                    <a:pt x="6291" y="3955"/>
                    <a:pt x="6423" y="3874"/>
                    <a:pt x="6475" y="3670"/>
                  </a:cubicBezTo>
                  <a:cubicBezTo>
                    <a:pt x="6793" y="2715"/>
                    <a:pt x="6423" y="0"/>
                    <a:pt x="437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 flipH="1">
              <a:off x="3094347" y="3454468"/>
              <a:ext cx="203406" cy="180824"/>
            </a:xfrm>
            <a:custGeom>
              <a:rect b="b" l="l" r="r" t="t"/>
              <a:pathLst>
                <a:path extrusionOk="0" h="5405" w="6080">
                  <a:moveTo>
                    <a:pt x="4431" y="1"/>
                  </a:moveTo>
                  <a:cubicBezTo>
                    <a:pt x="3735" y="1"/>
                    <a:pt x="3202" y="687"/>
                    <a:pt x="2858" y="1346"/>
                  </a:cubicBezTo>
                  <a:cubicBezTo>
                    <a:pt x="2432" y="2197"/>
                    <a:pt x="1794" y="2926"/>
                    <a:pt x="1004" y="3443"/>
                  </a:cubicBezTo>
                  <a:cubicBezTo>
                    <a:pt x="457" y="3777"/>
                    <a:pt x="1" y="4203"/>
                    <a:pt x="366" y="4568"/>
                  </a:cubicBezTo>
                  <a:cubicBezTo>
                    <a:pt x="770" y="4956"/>
                    <a:pt x="1760" y="5405"/>
                    <a:pt x="2717" y="5405"/>
                  </a:cubicBezTo>
                  <a:cubicBezTo>
                    <a:pt x="3558" y="5405"/>
                    <a:pt x="4373" y="5058"/>
                    <a:pt x="4743" y="4021"/>
                  </a:cubicBezTo>
                  <a:cubicBezTo>
                    <a:pt x="5502" y="1802"/>
                    <a:pt x="6080" y="191"/>
                    <a:pt x="4560" y="8"/>
                  </a:cubicBezTo>
                  <a:cubicBezTo>
                    <a:pt x="4517" y="3"/>
                    <a:pt x="4474" y="1"/>
                    <a:pt x="443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 flipH="1">
              <a:off x="4183331" y="3978140"/>
              <a:ext cx="186144" cy="180523"/>
            </a:xfrm>
            <a:custGeom>
              <a:rect b="b" l="l" r="r" t="t"/>
              <a:pathLst>
                <a:path extrusionOk="0" h="5396" w="5564">
                  <a:moveTo>
                    <a:pt x="4427" y="0"/>
                  </a:moveTo>
                  <a:cubicBezTo>
                    <a:pt x="3732" y="0"/>
                    <a:pt x="3201" y="659"/>
                    <a:pt x="2858" y="1346"/>
                  </a:cubicBezTo>
                  <a:cubicBezTo>
                    <a:pt x="2432" y="2197"/>
                    <a:pt x="1794" y="2926"/>
                    <a:pt x="1004" y="3443"/>
                  </a:cubicBezTo>
                  <a:cubicBezTo>
                    <a:pt x="457" y="3777"/>
                    <a:pt x="1" y="4203"/>
                    <a:pt x="366" y="4567"/>
                  </a:cubicBezTo>
                  <a:cubicBezTo>
                    <a:pt x="1061" y="5096"/>
                    <a:pt x="1910" y="5396"/>
                    <a:pt x="2772" y="5396"/>
                  </a:cubicBezTo>
                  <a:cubicBezTo>
                    <a:pt x="2851" y="5396"/>
                    <a:pt x="2931" y="5393"/>
                    <a:pt x="3010" y="5388"/>
                  </a:cubicBezTo>
                  <a:cubicBezTo>
                    <a:pt x="3253" y="4963"/>
                    <a:pt x="3466" y="4567"/>
                    <a:pt x="3679" y="4172"/>
                  </a:cubicBezTo>
                  <a:cubicBezTo>
                    <a:pt x="4256" y="3078"/>
                    <a:pt x="4864" y="2045"/>
                    <a:pt x="5502" y="1042"/>
                  </a:cubicBezTo>
                  <a:cubicBezTo>
                    <a:pt x="5563" y="464"/>
                    <a:pt x="5138" y="8"/>
                    <a:pt x="4560" y="8"/>
                  </a:cubicBezTo>
                  <a:cubicBezTo>
                    <a:pt x="4515" y="3"/>
                    <a:pt x="4470" y="0"/>
                    <a:pt x="442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 flipH="1">
              <a:off x="2572728" y="3139509"/>
              <a:ext cx="98659" cy="67144"/>
            </a:xfrm>
            <a:custGeom>
              <a:rect b="b" l="l" r="r" t="t"/>
              <a:pathLst>
                <a:path extrusionOk="0" h="2007" w="2949">
                  <a:moveTo>
                    <a:pt x="1430" y="0"/>
                  </a:moveTo>
                  <a:cubicBezTo>
                    <a:pt x="747" y="0"/>
                    <a:pt x="1" y="25"/>
                    <a:pt x="1" y="548"/>
                  </a:cubicBezTo>
                  <a:cubicBezTo>
                    <a:pt x="1" y="1095"/>
                    <a:pt x="912" y="2007"/>
                    <a:pt x="1642" y="2007"/>
                  </a:cubicBezTo>
                  <a:cubicBezTo>
                    <a:pt x="2341" y="2007"/>
                    <a:pt x="2949" y="1551"/>
                    <a:pt x="2949" y="1004"/>
                  </a:cubicBezTo>
                  <a:cubicBezTo>
                    <a:pt x="2949" y="457"/>
                    <a:pt x="2341" y="1"/>
                    <a:pt x="1642" y="1"/>
                  </a:cubicBezTo>
                  <a:cubicBezTo>
                    <a:pt x="1572" y="1"/>
                    <a:pt x="1501" y="0"/>
                    <a:pt x="143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 flipH="1">
              <a:off x="2622539" y="3277402"/>
              <a:ext cx="88488" cy="90061"/>
            </a:xfrm>
            <a:custGeom>
              <a:rect b="b" l="l" r="r" t="t"/>
              <a:pathLst>
                <a:path extrusionOk="0" h="2692" w="2645">
                  <a:moveTo>
                    <a:pt x="1636" y="1"/>
                  </a:moveTo>
                  <a:cubicBezTo>
                    <a:pt x="1186" y="1"/>
                    <a:pt x="722" y="391"/>
                    <a:pt x="517" y="955"/>
                  </a:cubicBezTo>
                  <a:cubicBezTo>
                    <a:pt x="274" y="1624"/>
                    <a:pt x="0" y="2505"/>
                    <a:pt x="517" y="2657"/>
                  </a:cubicBezTo>
                  <a:cubicBezTo>
                    <a:pt x="583" y="2680"/>
                    <a:pt x="659" y="2691"/>
                    <a:pt x="742" y="2691"/>
                  </a:cubicBezTo>
                  <a:cubicBezTo>
                    <a:pt x="1313" y="2691"/>
                    <a:pt x="2220" y="2177"/>
                    <a:pt x="2432" y="1593"/>
                  </a:cubicBezTo>
                  <a:cubicBezTo>
                    <a:pt x="2645" y="924"/>
                    <a:pt x="2401" y="225"/>
                    <a:pt x="1885" y="43"/>
                  </a:cubicBezTo>
                  <a:cubicBezTo>
                    <a:pt x="1803" y="14"/>
                    <a:pt x="1720" y="1"/>
                    <a:pt x="16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 flipH="1">
              <a:off x="2636754" y="3189588"/>
              <a:ext cx="119535" cy="68181"/>
            </a:xfrm>
            <a:custGeom>
              <a:rect b="b" l="l" r="r" t="t"/>
              <a:pathLst>
                <a:path extrusionOk="0" h="2038" w="3573">
                  <a:moveTo>
                    <a:pt x="1130" y="1"/>
                  </a:moveTo>
                  <a:cubicBezTo>
                    <a:pt x="743" y="1"/>
                    <a:pt x="472" y="996"/>
                    <a:pt x="472" y="996"/>
                  </a:cubicBezTo>
                  <a:cubicBezTo>
                    <a:pt x="472" y="996"/>
                    <a:pt x="1" y="2038"/>
                    <a:pt x="1253" y="2038"/>
                  </a:cubicBezTo>
                  <a:cubicBezTo>
                    <a:pt x="1387" y="2038"/>
                    <a:pt x="1541" y="2026"/>
                    <a:pt x="1718" y="1999"/>
                  </a:cubicBezTo>
                  <a:cubicBezTo>
                    <a:pt x="3572" y="1726"/>
                    <a:pt x="1809" y="540"/>
                    <a:pt x="1323" y="84"/>
                  </a:cubicBezTo>
                  <a:cubicBezTo>
                    <a:pt x="1256" y="26"/>
                    <a:pt x="1192" y="1"/>
                    <a:pt x="113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 flipH="1">
              <a:off x="2845368" y="3180021"/>
              <a:ext cx="77181" cy="70055"/>
            </a:xfrm>
            <a:custGeom>
              <a:rect b="b" l="l" r="r" t="t"/>
              <a:pathLst>
                <a:path extrusionOk="0" h="2094" w="2307">
                  <a:moveTo>
                    <a:pt x="1558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791" y="1890"/>
                    <a:pt x="1581" y="2072"/>
                  </a:cubicBezTo>
                  <a:cubicBezTo>
                    <a:pt x="1643" y="2087"/>
                    <a:pt x="1698" y="2094"/>
                    <a:pt x="1746" y="2094"/>
                  </a:cubicBezTo>
                  <a:cubicBezTo>
                    <a:pt x="2307" y="2094"/>
                    <a:pt x="1937" y="1150"/>
                    <a:pt x="1825" y="310"/>
                  </a:cubicBezTo>
                  <a:cubicBezTo>
                    <a:pt x="1787" y="85"/>
                    <a:pt x="1687" y="1"/>
                    <a:pt x="15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 flipH="1">
              <a:off x="2073441" y="3200093"/>
              <a:ext cx="196314" cy="116256"/>
            </a:xfrm>
            <a:custGeom>
              <a:rect b="b" l="l" r="r" t="t"/>
              <a:pathLst>
                <a:path extrusionOk="0" h="3475" w="5868">
                  <a:moveTo>
                    <a:pt x="4125" y="1"/>
                  </a:moveTo>
                  <a:cubicBezTo>
                    <a:pt x="3552" y="1"/>
                    <a:pt x="2989" y="161"/>
                    <a:pt x="2493" y="500"/>
                  </a:cubicBezTo>
                  <a:cubicBezTo>
                    <a:pt x="2098" y="713"/>
                    <a:pt x="1673" y="895"/>
                    <a:pt x="1247" y="1047"/>
                  </a:cubicBezTo>
                  <a:cubicBezTo>
                    <a:pt x="670" y="1260"/>
                    <a:pt x="1" y="1655"/>
                    <a:pt x="487" y="2476"/>
                  </a:cubicBezTo>
                  <a:cubicBezTo>
                    <a:pt x="745" y="2930"/>
                    <a:pt x="1129" y="3054"/>
                    <a:pt x="1546" y="3054"/>
                  </a:cubicBezTo>
                  <a:cubicBezTo>
                    <a:pt x="2053" y="3054"/>
                    <a:pt x="2609" y="2869"/>
                    <a:pt x="3042" y="2869"/>
                  </a:cubicBezTo>
                  <a:cubicBezTo>
                    <a:pt x="3299" y="2869"/>
                    <a:pt x="3514" y="2934"/>
                    <a:pt x="3648" y="3144"/>
                  </a:cubicBezTo>
                  <a:cubicBezTo>
                    <a:pt x="3805" y="3375"/>
                    <a:pt x="4041" y="3474"/>
                    <a:pt x="4300" y="3474"/>
                  </a:cubicBezTo>
                  <a:cubicBezTo>
                    <a:pt x="4997" y="3474"/>
                    <a:pt x="5867" y="2764"/>
                    <a:pt x="5867" y="1989"/>
                  </a:cubicBezTo>
                  <a:cubicBezTo>
                    <a:pt x="5867" y="956"/>
                    <a:pt x="5563" y="287"/>
                    <a:pt x="4408" y="13"/>
                  </a:cubicBezTo>
                  <a:cubicBezTo>
                    <a:pt x="4314" y="5"/>
                    <a:pt x="4219" y="1"/>
                    <a:pt x="412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 flipH="1">
              <a:off x="2944620" y="3098195"/>
              <a:ext cx="95882" cy="55636"/>
            </a:xfrm>
            <a:custGeom>
              <a:rect b="b" l="l" r="r" t="t"/>
              <a:pathLst>
                <a:path extrusionOk="0" h="1663" w="2866">
                  <a:moveTo>
                    <a:pt x="1351" y="1"/>
                  </a:moveTo>
                  <a:cubicBezTo>
                    <a:pt x="1206" y="1"/>
                    <a:pt x="1059" y="33"/>
                    <a:pt x="913" y="111"/>
                  </a:cubicBezTo>
                  <a:cubicBezTo>
                    <a:pt x="1" y="628"/>
                    <a:pt x="366" y="1449"/>
                    <a:pt x="1095" y="1601"/>
                  </a:cubicBezTo>
                  <a:cubicBezTo>
                    <a:pt x="1282" y="1639"/>
                    <a:pt x="1490" y="1662"/>
                    <a:pt x="1695" y="1662"/>
                  </a:cubicBezTo>
                  <a:cubicBezTo>
                    <a:pt x="2293" y="1662"/>
                    <a:pt x="2865" y="1467"/>
                    <a:pt x="2797" y="901"/>
                  </a:cubicBezTo>
                  <a:cubicBezTo>
                    <a:pt x="2797" y="901"/>
                    <a:pt x="2111" y="1"/>
                    <a:pt x="135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 flipH="1">
              <a:off x="3065756" y="3171691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 flipH="1">
              <a:off x="2899727" y="3259371"/>
              <a:ext cx="92971" cy="73032"/>
            </a:xfrm>
            <a:custGeom>
              <a:rect b="b" l="l" r="r" t="t"/>
              <a:pathLst>
                <a:path extrusionOk="0" h="2183" w="2779">
                  <a:moveTo>
                    <a:pt x="935" y="1"/>
                  </a:moveTo>
                  <a:cubicBezTo>
                    <a:pt x="269" y="1"/>
                    <a:pt x="183" y="1342"/>
                    <a:pt x="183" y="1342"/>
                  </a:cubicBezTo>
                  <a:cubicBezTo>
                    <a:pt x="1" y="2163"/>
                    <a:pt x="1186" y="1919"/>
                    <a:pt x="2007" y="2163"/>
                  </a:cubicBezTo>
                  <a:cubicBezTo>
                    <a:pt x="2059" y="2176"/>
                    <a:pt x="2106" y="2182"/>
                    <a:pt x="2148" y="2182"/>
                  </a:cubicBezTo>
                  <a:cubicBezTo>
                    <a:pt x="2778" y="2182"/>
                    <a:pt x="2393" y="783"/>
                    <a:pt x="1368" y="156"/>
                  </a:cubicBezTo>
                  <a:cubicBezTo>
                    <a:pt x="1202" y="47"/>
                    <a:pt x="1059" y="1"/>
                    <a:pt x="93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 flipH="1">
              <a:off x="2603106" y="3045607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 flipH="1">
              <a:off x="2738355" y="3288609"/>
              <a:ext cx="46904" cy="36432"/>
            </a:xfrm>
            <a:custGeom>
              <a:rect b="b" l="l" r="r" t="t"/>
              <a:pathLst>
                <a:path extrusionOk="0" h="1089" w="1402">
                  <a:moveTo>
                    <a:pt x="494" y="1"/>
                  </a:moveTo>
                  <a:cubicBezTo>
                    <a:pt x="157" y="1"/>
                    <a:pt x="91" y="681"/>
                    <a:pt x="91" y="681"/>
                  </a:cubicBezTo>
                  <a:cubicBezTo>
                    <a:pt x="0" y="1076"/>
                    <a:pt x="608" y="954"/>
                    <a:pt x="1003" y="1076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401" y="1088"/>
                    <a:pt x="1208" y="384"/>
                    <a:pt x="699" y="73"/>
                  </a:cubicBezTo>
                  <a:cubicBezTo>
                    <a:pt x="622" y="22"/>
                    <a:pt x="553" y="1"/>
                    <a:pt x="49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 flipH="1">
              <a:off x="2529711" y="3101106"/>
              <a:ext cx="46101" cy="36667"/>
            </a:xfrm>
            <a:custGeom>
              <a:rect b="b" l="l" r="r" t="t"/>
              <a:pathLst>
                <a:path extrusionOk="0" h="1096" w="1378">
                  <a:moveTo>
                    <a:pt x="470" y="1"/>
                  </a:moveTo>
                  <a:cubicBezTo>
                    <a:pt x="135" y="1"/>
                    <a:pt x="92" y="662"/>
                    <a:pt x="92" y="662"/>
                  </a:cubicBezTo>
                  <a:cubicBezTo>
                    <a:pt x="1" y="1088"/>
                    <a:pt x="578" y="966"/>
                    <a:pt x="1004" y="1088"/>
                  </a:cubicBezTo>
                  <a:cubicBezTo>
                    <a:pt x="1026" y="1093"/>
                    <a:pt x="1046" y="1096"/>
                    <a:pt x="1065" y="1096"/>
                  </a:cubicBezTo>
                  <a:cubicBezTo>
                    <a:pt x="1378" y="1096"/>
                    <a:pt x="1188" y="401"/>
                    <a:pt x="700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flipH="1">
              <a:off x="2431383" y="3409943"/>
              <a:ext cx="208492" cy="126560"/>
            </a:xfrm>
            <a:custGeom>
              <a:rect b="b" l="l" r="r" t="t"/>
              <a:pathLst>
                <a:path extrusionOk="0" h="3783" w="6232">
                  <a:moveTo>
                    <a:pt x="3715" y="1"/>
                  </a:moveTo>
                  <a:cubicBezTo>
                    <a:pt x="3330" y="1"/>
                    <a:pt x="2933" y="140"/>
                    <a:pt x="2554" y="488"/>
                  </a:cubicBezTo>
                  <a:cubicBezTo>
                    <a:pt x="1095" y="1887"/>
                    <a:pt x="1" y="2890"/>
                    <a:pt x="1095" y="3619"/>
                  </a:cubicBezTo>
                  <a:cubicBezTo>
                    <a:pt x="1258" y="3734"/>
                    <a:pt x="1443" y="3783"/>
                    <a:pt x="1637" y="3783"/>
                  </a:cubicBezTo>
                  <a:cubicBezTo>
                    <a:pt x="2057" y="3783"/>
                    <a:pt x="2524" y="3555"/>
                    <a:pt x="2919" y="3285"/>
                  </a:cubicBezTo>
                  <a:cubicBezTo>
                    <a:pt x="3588" y="2798"/>
                    <a:pt x="4347" y="2494"/>
                    <a:pt x="5199" y="2434"/>
                  </a:cubicBezTo>
                  <a:cubicBezTo>
                    <a:pt x="5746" y="2403"/>
                    <a:pt x="6232" y="2251"/>
                    <a:pt x="6110" y="1856"/>
                  </a:cubicBezTo>
                  <a:cubicBezTo>
                    <a:pt x="5884" y="1199"/>
                    <a:pt x="4846" y="1"/>
                    <a:pt x="371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flipH="1">
              <a:off x="2160351" y="3639095"/>
              <a:ext cx="194808" cy="114450"/>
            </a:xfrm>
            <a:custGeom>
              <a:rect b="b" l="l" r="r" t="t"/>
              <a:pathLst>
                <a:path extrusionOk="0" h="3421" w="5823">
                  <a:moveTo>
                    <a:pt x="3757" y="1"/>
                  </a:moveTo>
                  <a:cubicBezTo>
                    <a:pt x="3664" y="1"/>
                    <a:pt x="3567" y="8"/>
                    <a:pt x="3466" y="21"/>
                  </a:cubicBezTo>
                  <a:cubicBezTo>
                    <a:pt x="1460" y="325"/>
                    <a:pt x="1" y="508"/>
                    <a:pt x="457" y="1724"/>
                  </a:cubicBezTo>
                  <a:cubicBezTo>
                    <a:pt x="669" y="2331"/>
                    <a:pt x="1429" y="2483"/>
                    <a:pt x="2159" y="2514"/>
                  </a:cubicBezTo>
                  <a:cubicBezTo>
                    <a:pt x="2203" y="2512"/>
                    <a:pt x="2248" y="2511"/>
                    <a:pt x="2292" y="2511"/>
                  </a:cubicBezTo>
                  <a:cubicBezTo>
                    <a:pt x="3041" y="2511"/>
                    <a:pt x="3809" y="2749"/>
                    <a:pt x="4469" y="3122"/>
                  </a:cubicBezTo>
                  <a:cubicBezTo>
                    <a:pt x="4748" y="3296"/>
                    <a:pt x="5026" y="3420"/>
                    <a:pt x="5236" y="3420"/>
                  </a:cubicBezTo>
                  <a:cubicBezTo>
                    <a:pt x="5393" y="3420"/>
                    <a:pt x="5511" y="3351"/>
                    <a:pt x="5563" y="3183"/>
                  </a:cubicBezTo>
                  <a:cubicBezTo>
                    <a:pt x="5823" y="2345"/>
                    <a:pt x="5507" y="1"/>
                    <a:pt x="375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 flipH="1">
              <a:off x="2332739" y="3528968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0"/>
                  </a:moveTo>
                  <a:cubicBezTo>
                    <a:pt x="912" y="0"/>
                    <a:pt x="0" y="0"/>
                    <a:pt x="0" y="547"/>
                  </a:cubicBezTo>
                  <a:cubicBezTo>
                    <a:pt x="0" y="1095"/>
                    <a:pt x="882" y="2006"/>
                    <a:pt x="1611" y="2006"/>
                  </a:cubicBezTo>
                  <a:cubicBezTo>
                    <a:pt x="2341" y="2006"/>
                    <a:pt x="2918" y="1550"/>
                    <a:pt x="2918" y="1003"/>
                  </a:cubicBezTo>
                  <a:cubicBezTo>
                    <a:pt x="2918" y="456"/>
                    <a:pt x="2341" y="0"/>
                    <a:pt x="161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 flipH="1">
              <a:off x="2382584" y="3666861"/>
              <a:ext cx="88488" cy="90763"/>
            </a:xfrm>
            <a:custGeom>
              <a:rect b="b" l="l" r="r" t="t"/>
              <a:pathLst>
                <a:path extrusionOk="0" h="2713" w="2645">
                  <a:moveTo>
                    <a:pt x="1636" y="0"/>
                  </a:moveTo>
                  <a:cubicBezTo>
                    <a:pt x="1187" y="0"/>
                    <a:pt x="727" y="391"/>
                    <a:pt x="548" y="954"/>
                  </a:cubicBezTo>
                  <a:cubicBezTo>
                    <a:pt x="304" y="1653"/>
                    <a:pt x="1" y="2504"/>
                    <a:pt x="548" y="2687"/>
                  </a:cubicBezTo>
                  <a:cubicBezTo>
                    <a:pt x="606" y="2704"/>
                    <a:pt x="673" y="2712"/>
                    <a:pt x="746" y="2712"/>
                  </a:cubicBezTo>
                  <a:cubicBezTo>
                    <a:pt x="1315" y="2712"/>
                    <a:pt x="2244" y="2212"/>
                    <a:pt x="2432" y="1593"/>
                  </a:cubicBezTo>
                  <a:cubicBezTo>
                    <a:pt x="2645" y="924"/>
                    <a:pt x="2432" y="225"/>
                    <a:pt x="1885" y="42"/>
                  </a:cubicBezTo>
                  <a:cubicBezTo>
                    <a:pt x="1804" y="14"/>
                    <a:pt x="1720" y="0"/>
                    <a:pt x="163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 flipH="1">
              <a:off x="2396799" y="3579750"/>
              <a:ext cx="118966" cy="68248"/>
            </a:xfrm>
            <a:custGeom>
              <a:rect b="b" l="l" r="r" t="t"/>
              <a:pathLst>
                <a:path extrusionOk="0" h="2040" w="3556">
                  <a:moveTo>
                    <a:pt x="1106" y="0"/>
                  </a:moveTo>
                  <a:cubicBezTo>
                    <a:pt x="723" y="0"/>
                    <a:pt x="455" y="1005"/>
                    <a:pt x="455" y="1005"/>
                  </a:cubicBezTo>
                  <a:cubicBezTo>
                    <a:pt x="455" y="1005"/>
                    <a:pt x="1" y="2040"/>
                    <a:pt x="1299" y="2040"/>
                  </a:cubicBezTo>
                  <a:cubicBezTo>
                    <a:pt x="1426" y="2040"/>
                    <a:pt x="1570" y="2030"/>
                    <a:pt x="1732" y="2008"/>
                  </a:cubicBezTo>
                  <a:cubicBezTo>
                    <a:pt x="3555" y="1735"/>
                    <a:pt x="1792" y="549"/>
                    <a:pt x="1306" y="93"/>
                  </a:cubicBezTo>
                  <a:cubicBezTo>
                    <a:pt x="1237" y="28"/>
                    <a:pt x="1170" y="0"/>
                    <a:pt x="110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 flipH="1">
              <a:off x="2548443" y="3569480"/>
              <a:ext cx="77181" cy="70055"/>
            </a:xfrm>
            <a:custGeom>
              <a:rect b="b" l="l" r="r" t="t"/>
              <a:pathLst>
                <a:path extrusionOk="0" h="2094" w="2307">
                  <a:moveTo>
                    <a:pt x="1558" y="0"/>
                  </a:moveTo>
                  <a:cubicBezTo>
                    <a:pt x="1161" y="0"/>
                    <a:pt x="487" y="795"/>
                    <a:pt x="487" y="795"/>
                  </a:cubicBezTo>
                  <a:cubicBezTo>
                    <a:pt x="0" y="1282"/>
                    <a:pt x="821" y="1890"/>
                    <a:pt x="1581" y="2072"/>
                  </a:cubicBezTo>
                  <a:cubicBezTo>
                    <a:pt x="1643" y="2086"/>
                    <a:pt x="1697" y="2093"/>
                    <a:pt x="1745" y="2093"/>
                  </a:cubicBezTo>
                  <a:cubicBezTo>
                    <a:pt x="2306" y="2093"/>
                    <a:pt x="1936" y="1149"/>
                    <a:pt x="1824" y="309"/>
                  </a:cubicBezTo>
                  <a:cubicBezTo>
                    <a:pt x="1787" y="85"/>
                    <a:pt x="1687" y="0"/>
                    <a:pt x="155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 flipH="1">
              <a:off x="1602669" y="324729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095"/>
                    <a:pt x="882" y="2007"/>
                    <a:pt x="1611" y="2007"/>
                  </a:cubicBezTo>
                  <a:cubicBezTo>
                    <a:pt x="2311" y="2007"/>
                    <a:pt x="2918" y="1551"/>
                    <a:pt x="2918" y="1004"/>
                  </a:cubicBezTo>
                  <a:cubicBezTo>
                    <a:pt x="2918" y="457"/>
                    <a:pt x="2311" y="1"/>
                    <a:pt x="161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 flipH="1">
              <a:off x="1667733" y="3298076"/>
              <a:ext cx="118631" cy="67512"/>
            </a:xfrm>
            <a:custGeom>
              <a:rect b="b" l="l" r="r" t="t"/>
              <a:pathLst>
                <a:path extrusionOk="0" h="2018" w="3546">
                  <a:moveTo>
                    <a:pt x="1124" y="1"/>
                  </a:moveTo>
                  <a:cubicBezTo>
                    <a:pt x="735" y="1"/>
                    <a:pt x="445" y="1006"/>
                    <a:pt x="445" y="1006"/>
                  </a:cubicBezTo>
                  <a:cubicBezTo>
                    <a:pt x="445" y="1006"/>
                    <a:pt x="1" y="2017"/>
                    <a:pt x="1247" y="2017"/>
                  </a:cubicBezTo>
                  <a:cubicBezTo>
                    <a:pt x="1384" y="2017"/>
                    <a:pt x="1541" y="2005"/>
                    <a:pt x="1721" y="1978"/>
                  </a:cubicBezTo>
                  <a:cubicBezTo>
                    <a:pt x="3545" y="1735"/>
                    <a:pt x="1813" y="550"/>
                    <a:pt x="1326" y="94"/>
                  </a:cubicBezTo>
                  <a:cubicBezTo>
                    <a:pt x="1257" y="29"/>
                    <a:pt x="1189" y="1"/>
                    <a:pt x="112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 flipH="1">
              <a:off x="1819243" y="3287806"/>
              <a:ext cx="76311" cy="70055"/>
            </a:xfrm>
            <a:custGeom>
              <a:rect b="b" l="l" r="r" t="t"/>
              <a:pathLst>
                <a:path extrusionOk="0" h="2094" w="2281">
                  <a:moveTo>
                    <a:pt x="1545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791" y="1890"/>
                    <a:pt x="1581" y="2072"/>
                  </a:cubicBezTo>
                  <a:cubicBezTo>
                    <a:pt x="1641" y="2087"/>
                    <a:pt x="1693" y="2094"/>
                    <a:pt x="1739" y="2094"/>
                  </a:cubicBezTo>
                  <a:cubicBezTo>
                    <a:pt x="2281" y="2094"/>
                    <a:pt x="1934" y="1150"/>
                    <a:pt x="1794" y="309"/>
                  </a:cubicBezTo>
                  <a:cubicBezTo>
                    <a:pt x="1764" y="85"/>
                    <a:pt x="1670" y="1"/>
                    <a:pt x="154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 flipH="1">
              <a:off x="1841622" y="4122389"/>
              <a:ext cx="88488" cy="90094"/>
            </a:xfrm>
            <a:custGeom>
              <a:rect b="b" l="l" r="r" t="t"/>
              <a:pathLst>
                <a:path extrusionOk="0" h="2693" w="2645">
                  <a:moveTo>
                    <a:pt x="1636" y="0"/>
                  </a:moveTo>
                  <a:cubicBezTo>
                    <a:pt x="1185" y="0"/>
                    <a:pt x="722" y="391"/>
                    <a:pt x="517" y="955"/>
                  </a:cubicBezTo>
                  <a:cubicBezTo>
                    <a:pt x="274" y="1654"/>
                    <a:pt x="0" y="2505"/>
                    <a:pt x="517" y="2657"/>
                  </a:cubicBezTo>
                  <a:cubicBezTo>
                    <a:pt x="585" y="2681"/>
                    <a:pt x="664" y="2692"/>
                    <a:pt x="751" y="2692"/>
                  </a:cubicBezTo>
                  <a:cubicBezTo>
                    <a:pt x="1322" y="2692"/>
                    <a:pt x="2221" y="2200"/>
                    <a:pt x="2432" y="1593"/>
                  </a:cubicBezTo>
                  <a:cubicBezTo>
                    <a:pt x="2644" y="924"/>
                    <a:pt x="2401" y="225"/>
                    <a:pt x="1885" y="43"/>
                  </a:cubicBezTo>
                  <a:cubicBezTo>
                    <a:pt x="1803" y="14"/>
                    <a:pt x="1720" y="0"/>
                    <a:pt x="163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 flipH="1">
              <a:off x="1856874" y="4035211"/>
              <a:ext cx="118698" cy="67546"/>
            </a:xfrm>
            <a:custGeom>
              <a:rect b="b" l="l" r="r" t="t"/>
              <a:pathLst>
                <a:path extrusionOk="0" h="2019" w="3548">
                  <a:moveTo>
                    <a:pt x="1123" y="1"/>
                  </a:moveTo>
                  <a:cubicBezTo>
                    <a:pt x="736" y="1"/>
                    <a:pt x="447" y="977"/>
                    <a:pt x="447" y="977"/>
                  </a:cubicBezTo>
                  <a:cubicBezTo>
                    <a:pt x="447" y="977"/>
                    <a:pt x="1" y="2018"/>
                    <a:pt x="1258" y="2018"/>
                  </a:cubicBezTo>
                  <a:cubicBezTo>
                    <a:pt x="1393" y="2018"/>
                    <a:pt x="1547" y="2006"/>
                    <a:pt x="1724" y="1980"/>
                  </a:cubicBezTo>
                  <a:cubicBezTo>
                    <a:pt x="3548" y="1706"/>
                    <a:pt x="1815" y="521"/>
                    <a:pt x="1329" y="95"/>
                  </a:cubicBezTo>
                  <a:cubicBezTo>
                    <a:pt x="1258" y="29"/>
                    <a:pt x="1189" y="1"/>
                    <a:pt x="112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 flipH="1">
              <a:off x="2008317" y="4025008"/>
              <a:ext cx="77381" cy="70021"/>
            </a:xfrm>
            <a:custGeom>
              <a:rect b="b" l="l" r="r" t="t"/>
              <a:pathLst>
                <a:path extrusionOk="0" h="2093" w="2313">
                  <a:moveTo>
                    <a:pt x="1575" y="0"/>
                  </a:moveTo>
                  <a:cubicBezTo>
                    <a:pt x="1191" y="0"/>
                    <a:pt x="517" y="796"/>
                    <a:pt x="517" y="796"/>
                  </a:cubicBezTo>
                  <a:cubicBezTo>
                    <a:pt x="1" y="1282"/>
                    <a:pt x="821" y="1890"/>
                    <a:pt x="1611" y="2072"/>
                  </a:cubicBezTo>
                  <a:cubicBezTo>
                    <a:pt x="1670" y="2086"/>
                    <a:pt x="1721" y="2093"/>
                    <a:pt x="1766" y="2093"/>
                  </a:cubicBezTo>
                  <a:cubicBezTo>
                    <a:pt x="2312" y="2093"/>
                    <a:pt x="1965" y="1123"/>
                    <a:pt x="1824" y="309"/>
                  </a:cubicBezTo>
                  <a:cubicBezTo>
                    <a:pt x="1794" y="85"/>
                    <a:pt x="1700" y="0"/>
                    <a:pt x="157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 flipH="1">
              <a:off x="2073441" y="3873332"/>
              <a:ext cx="185107" cy="151384"/>
            </a:xfrm>
            <a:custGeom>
              <a:rect b="b" l="l" r="r" t="t"/>
              <a:pathLst>
                <a:path extrusionOk="0" h="4525" w="5533">
                  <a:moveTo>
                    <a:pt x="1151" y="0"/>
                  </a:moveTo>
                  <a:cubicBezTo>
                    <a:pt x="810" y="0"/>
                    <a:pt x="501" y="168"/>
                    <a:pt x="365" y="679"/>
                  </a:cubicBezTo>
                  <a:cubicBezTo>
                    <a:pt x="0" y="2168"/>
                    <a:pt x="2371" y="2412"/>
                    <a:pt x="2158" y="3415"/>
                  </a:cubicBezTo>
                  <a:cubicBezTo>
                    <a:pt x="2016" y="4085"/>
                    <a:pt x="2784" y="4525"/>
                    <a:pt x="3526" y="4525"/>
                  </a:cubicBezTo>
                  <a:cubicBezTo>
                    <a:pt x="3895" y="4525"/>
                    <a:pt x="4257" y="4416"/>
                    <a:pt x="4499" y="4175"/>
                  </a:cubicBezTo>
                  <a:cubicBezTo>
                    <a:pt x="5228" y="3445"/>
                    <a:pt x="5532" y="2746"/>
                    <a:pt x="4894" y="1743"/>
                  </a:cubicBezTo>
                  <a:cubicBezTo>
                    <a:pt x="4468" y="1226"/>
                    <a:pt x="3891" y="861"/>
                    <a:pt x="3222" y="709"/>
                  </a:cubicBezTo>
                  <a:cubicBezTo>
                    <a:pt x="2766" y="588"/>
                    <a:pt x="2341" y="406"/>
                    <a:pt x="1946" y="223"/>
                  </a:cubicBezTo>
                  <a:cubicBezTo>
                    <a:pt x="1705" y="103"/>
                    <a:pt x="1418" y="0"/>
                    <a:pt x="115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 flipH="1">
              <a:off x="2614411" y="3650870"/>
              <a:ext cx="75408" cy="73467"/>
            </a:xfrm>
            <a:custGeom>
              <a:rect b="b" l="l" r="r" t="t"/>
              <a:pathLst>
                <a:path extrusionOk="0" h="2196" w="2254">
                  <a:moveTo>
                    <a:pt x="871" y="1"/>
                  </a:moveTo>
                  <a:cubicBezTo>
                    <a:pt x="197" y="1"/>
                    <a:pt x="0" y="703"/>
                    <a:pt x="339" y="1250"/>
                  </a:cubicBezTo>
                  <a:cubicBezTo>
                    <a:pt x="630" y="1698"/>
                    <a:pt x="1135" y="2195"/>
                    <a:pt x="1576" y="2195"/>
                  </a:cubicBezTo>
                  <a:cubicBezTo>
                    <a:pt x="1733" y="2195"/>
                    <a:pt x="1883" y="2132"/>
                    <a:pt x="2011" y="1979"/>
                  </a:cubicBezTo>
                  <a:cubicBezTo>
                    <a:pt x="2011" y="1979"/>
                    <a:pt x="2254" y="368"/>
                    <a:pt x="1251" y="65"/>
                  </a:cubicBezTo>
                  <a:cubicBezTo>
                    <a:pt x="1111" y="21"/>
                    <a:pt x="984" y="1"/>
                    <a:pt x="87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 flipH="1">
              <a:off x="2227197" y="3770197"/>
              <a:ext cx="76110" cy="65170"/>
            </a:xfrm>
            <a:custGeom>
              <a:rect b="b" l="l" r="r" t="t"/>
              <a:pathLst>
                <a:path extrusionOk="0" h="1948" w="2275">
                  <a:moveTo>
                    <a:pt x="1492" y="0"/>
                  </a:moveTo>
                  <a:cubicBezTo>
                    <a:pt x="1113" y="0"/>
                    <a:pt x="700" y="84"/>
                    <a:pt x="700" y="84"/>
                  </a:cubicBezTo>
                  <a:cubicBezTo>
                    <a:pt x="1" y="175"/>
                    <a:pt x="274" y="1148"/>
                    <a:pt x="761" y="1756"/>
                  </a:cubicBezTo>
                  <a:cubicBezTo>
                    <a:pt x="869" y="1890"/>
                    <a:pt x="969" y="1948"/>
                    <a:pt x="1062" y="1948"/>
                  </a:cubicBezTo>
                  <a:cubicBezTo>
                    <a:pt x="1412" y="1948"/>
                    <a:pt x="1677" y="1134"/>
                    <a:pt x="2037" y="510"/>
                  </a:cubicBezTo>
                  <a:cubicBezTo>
                    <a:pt x="2274" y="99"/>
                    <a:pt x="1903" y="0"/>
                    <a:pt x="149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 flipH="1">
              <a:off x="2158051" y="3534287"/>
              <a:ext cx="76110" cy="65170"/>
            </a:xfrm>
            <a:custGeom>
              <a:rect b="b" l="l" r="r" t="t"/>
              <a:pathLst>
                <a:path extrusionOk="0" h="1948" w="2275">
                  <a:moveTo>
                    <a:pt x="1492" y="0"/>
                  </a:moveTo>
                  <a:cubicBezTo>
                    <a:pt x="1113" y="0"/>
                    <a:pt x="700" y="84"/>
                    <a:pt x="700" y="84"/>
                  </a:cubicBezTo>
                  <a:cubicBezTo>
                    <a:pt x="1" y="145"/>
                    <a:pt x="244" y="1118"/>
                    <a:pt x="761" y="1756"/>
                  </a:cubicBezTo>
                  <a:cubicBezTo>
                    <a:pt x="869" y="1890"/>
                    <a:pt x="968" y="1948"/>
                    <a:pt x="1062" y="1948"/>
                  </a:cubicBezTo>
                  <a:cubicBezTo>
                    <a:pt x="1412" y="1948"/>
                    <a:pt x="1677" y="1134"/>
                    <a:pt x="2037" y="510"/>
                  </a:cubicBezTo>
                  <a:cubicBezTo>
                    <a:pt x="2274" y="99"/>
                    <a:pt x="1903" y="0"/>
                    <a:pt x="149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 flipH="1">
              <a:off x="2325615" y="3779263"/>
              <a:ext cx="71025" cy="81731"/>
            </a:xfrm>
            <a:custGeom>
              <a:rect b="b" l="l" r="r" t="t"/>
              <a:pathLst>
                <a:path extrusionOk="0" h="2443" w="2123">
                  <a:moveTo>
                    <a:pt x="823" y="1"/>
                  </a:moveTo>
                  <a:cubicBezTo>
                    <a:pt x="445" y="1"/>
                    <a:pt x="124" y="361"/>
                    <a:pt x="86" y="816"/>
                  </a:cubicBezTo>
                  <a:cubicBezTo>
                    <a:pt x="1" y="1497"/>
                    <a:pt x="180" y="2442"/>
                    <a:pt x="797" y="2442"/>
                  </a:cubicBezTo>
                  <a:cubicBezTo>
                    <a:pt x="841" y="2442"/>
                    <a:pt x="888" y="2437"/>
                    <a:pt x="937" y="2427"/>
                  </a:cubicBezTo>
                  <a:cubicBezTo>
                    <a:pt x="937" y="2427"/>
                    <a:pt x="2122" y="1303"/>
                    <a:pt x="1514" y="452"/>
                  </a:cubicBezTo>
                  <a:cubicBezTo>
                    <a:pt x="1297" y="131"/>
                    <a:pt x="1050" y="1"/>
                    <a:pt x="82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 flipH="1">
              <a:off x="2695636" y="3585537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 flipH="1">
              <a:off x="2665161" y="3433025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65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3"/>
                    <a:pt x="1003" y="1075"/>
                  </a:cubicBezTo>
                  <a:cubicBezTo>
                    <a:pt x="1031" y="1083"/>
                    <a:pt x="1056" y="1088"/>
                    <a:pt x="1078" y="1088"/>
                  </a:cubicBezTo>
                  <a:cubicBezTo>
                    <a:pt x="1371" y="1088"/>
                    <a:pt x="1177" y="383"/>
                    <a:pt x="669" y="72"/>
                  </a:cubicBezTo>
                  <a:cubicBezTo>
                    <a:pt x="591" y="21"/>
                    <a:pt x="523" y="0"/>
                    <a:pt x="4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 flipH="1">
              <a:off x="3286506" y="3473737"/>
              <a:ext cx="101737" cy="103409"/>
            </a:xfrm>
            <a:custGeom>
              <a:rect b="b" l="l" r="r" t="t"/>
              <a:pathLst>
                <a:path extrusionOk="0" h="3091" w="3041">
                  <a:moveTo>
                    <a:pt x="1884" y="0"/>
                  </a:moveTo>
                  <a:cubicBezTo>
                    <a:pt x="1353" y="0"/>
                    <a:pt x="811" y="431"/>
                    <a:pt x="578" y="1104"/>
                  </a:cubicBezTo>
                  <a:cubicBezTo>
                    <a:pt x="335" y="1894"/>
                    <a:pt x="1" y="2867"/>
                    <a:pt x="578" y="3049"/>
                  </a:cubicBezTo>
                  <a:cubicBezTo>
                    <a:pt x="658" y="3078"/>
                    <a:pt x="751" y="3091"/>
                    <a:pt x="852" y="3091"/>
                  </a:cubicBezTo>
                  <a:cubicBezTo>
                    <a:pt x="1513" y="3091"/>
                    <a:pt x="2529" y="2519"/>
                    <a:pt x="2767" y="1834"/>
                  </a:cubicBezTo>
                  <a:cubicBezTo>
                    <a:pt x="3040" y="1043"/>
                    <a:pt x="2736" y="253"/>
                    <a:pt x="2159" y="40"/>
                  </a:cubicBezTo>
                  <a:cubicBezTo>
                    <a:pt x="2069" y="13"/>
                    <a:pt x="1977" y="0"/>
                    <a:pt x="18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 flipH="1">
              <a:off x="3477956" y="3361804"/>
              <a:ext cx="88221" cy="80560"/>
            </a:xfrm>
            <a:custGeom>
              <a:rect b="b" l="l" r="r" t="t"/>
              <a:pathLst>
                <a:path extrusionOk="0" h="2408" w="2637">
                  <a:moveTo>
                    <a:pt x="1796" y="1"/>
                  </a:moveTo>
                  <a:cubicBezTo>
                    <a:pt x="1345" y="1"/>
                    <a:pt x="578" y="924"/>
                    <a:pt x="578" y="924"/>
                  </a:cubicBezTo>
                  <a:cubicBezTo>
                    <a:pt x="0" y="1502"/>
                    <a:pt x="943" y="2170"/>
                    <a:pt x="1824" y="2383"/>
                  </a:cubicBezTo>
                  <a:cubicBezTo>
                    <a:pt x="1893" y="2400"/>
                    <a:pt x="1953" y="2408"/>
                    <a:pt x="2007" y="2408"/>
                  </a:cubicBezTo>
                  <a:cubicBezTo>
                    <a:pt x="2636" y="2408"/>
                    <a:pt x="2238" y="1300"/>
                    <a:pt x="2098" y="347"/>
                  </a:cubicBezTo>
                  <a:cubicBezTo>
                    <a:pt x="2053" y="96"/>
                    <a:pt x="1941" y="1"/>
                    <a:pt x="179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 flipH="1">
              <a:off x="2796427" y="3579449"/>
              <a:ext cx="73233" cy="100131"/>
            </a:xfrm>
            <a:custGeom>
              <a:rect b="b" l="l" r="r" t="t"/>
              <a:pathLst>
                <a:path extrusionOk="0" h="2993" w="2189">
                  <a:moveTo>
                    <a:pt x="1038" y="1"/>
                  </a:moveTo>
                  <a:cubicBezTo>
                    <a:pt x="996" y="1"/>
                    <a:pt x="954" y="4"/>
                    <a:pt x="912" y="11"/>
                  </a:cubicBezTo>
                  <a:cubicBezTo>
                    <a:pt x="365" y="102"/>
                    <a:pt x="0" y="741"/>
                    <a:pt x="92" y="1470"/>
                  </a:cubicBezTo>
                  <a:cubicBezTo>
                    <a:pt x="209" y="2146"/>
                    <a:pt x="327" y="2993"/>
                    <a:pt x="829" y="2993"/>
                  </a:cubicBezTo>
                  <a:cubicBezTo>
                    <a:pt x="846" y="2993"/>
                    <a:pt x="864" y="2992"/>
                    <a:pt x="882" y="2990"/>
                  </a:cubicBezTo>
                  <a:cubicBezTo>
                    <a:pt x="1429" y="2899"/>
                    <a:pt x="2189" y="1865"/>
                    <a:pt x="2098" y="1166"/>
                  </a:cubicBezTo>
                  <a:cubicBezTo>
                    <a:pt x="1985" y="493"/>
                    <a:pt x="1537" y="1"/>
                    <a:pt x="103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 flipH="1">
              <a:off x="2844195" y="3532481"/>
              <a:ext cx="111807" cy="64769"/>
            </a:xfrm>
            <a:custGeom>
              <a:rect b="b" l="l" r="r" t="t"/>
              <a:pathLst>
                <a:path extrusionOk="0" h="1936" w="3342">
                  <a:moveTo>
                    <a:pt x="496" y="0"/>
                  </a:moveTo>
                  <a:cubicBezTo>
                    <a:pt x="1" y="0"/>
                    <a:pt x="241" y="1202"/>
                    <a:pt x="241" y="1202"/>
                  </a:cubicBezTo>
                  <a:cubicBezTo>
                    <a:pt x="241" y="1202"/>
                    <a:pt x="305" y="1936"/>
                    <a:pt x="906" y="1936"/>
                  </a:cubicBezTo>
                  <a:cubicBezTo>
                    <a:pt x="1135" y="1936"/>
                    <a:pt x="1441" y="1830"/>
                    <a:pt x="1852" y="1537"/>
                  </a:cubicBezTo>
                  <a:cubicBezTo>
                    <a:pt x="3341" y="442"/>
                    <a:pt x="1274" y="169"/>
                    <a:pt x="606" y="17"/>
                  </a:cubicBezTo>
                  <a:cubicBezTo>
                    <a:pt x="566" y="5"/>
                    <a:pt x="529" y="0"/>
                    <a:pt x="49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 flipH="1">
              <a:off x="2973324" y="3566402"/>
              <a:ext cx="83638" cy="64635"/>
            </a:xfrm>
            <a:custGeom>
              <a:rect b="b" l="l" r="r" t="t"/>
              <a:pathLst>
                <a:path extrusionOk="0" h="1932" w="2500">
                  <a:moveTo>
                    <a:pt x="840" y="1"/>
                  </a:moveTo>
                  <a:cubicBezTo>
                    <a:pt x="448" y="1"/>
                    <a:pt x="159" y="1222"/>
                    <a:pt x="159" y="1222"/>
                  </a:cubicBezTo>
                  <a:cubicBezTo>
                    <a:pt x="0" y="1720"/>
                    <a:pt x="500" y="1931"/>
                    <a:pt x="1091" y="1931"/>
                  </a:cubicBezTo>
                  <a:cubicBezTo>
                    <a:pt x="1294" y="1931"/>
                    <a:pt x="1507" y="1907"/>
                    <a:pt x="1709" y="1860"/>
                  </a:cubicBezTo>
                  <a:cubicBezTo>
                    <a:pt x="2499" y="1678"/>
                    <a:pt x="1648" y="918"/>
                    <a:pt x="1101" y="188"/>
                  </a:cubicBezTo>
                  <a:cubicBezTo>
                    <a:pt x="1011" y="55"/>
                    <a:pt x="923" y="1"/>
                    <a:pt x="84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 flipH="1">
              <a:off x="2897087" y="3642741"/>
              <a:ext cx="58178" cy="33321"/>
            </a:xfrm>
            <a:custGeom>
              <a:rect b="b" l="l" r="r" t="t"/>
              <a:pathLst>
                <a:path extrusionOk="0" h="996" w="1739">
                  <a:moveTo>
                    <a:pt x="552" y="0"/>
                  </a:moveTo>
                  <a:cubicBezTo>
                    <a:pt x="1" y="0"/>
                    <a:pt x="341" y="794"/>
                    <a:pt x="341" y="794"/>
                  </a:cubicBezTo>
                  <a:cubicBezTo>
                    <a:pt x="383" y="944"/>
                    <a:pt x="472" y="996"/>
                    <a:pt x="586" y="996"/>
                  </a:cubicBezTo>
                  <a:cubicBezTo>
                    <a:pt x="794" y="996"/>
                    <a:pt x="1088" y="822"/>
                    <a:pt x="1344" y="763"/>
                  </a:cubicBezTo>
                  <a:cubicBezTo>
                    <a:pt x="1739" y="672"/>
                    <a:pt x="1252" y="64"/>
                    <a:pt x="614" y="4"/>
                  </a:cubicBezTo>
                  <a:cubicBezTo>
                    <a:pt x="592" y="1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 flipH="1">
              <a:off x="2998747" y="3379735"/>
              <a:ext cx="95581" cy="74738"/>
            </a:xfrm>
            <a:custGeom>
              <a:rect b="b" l="l" r="r" t="t"/>
              <a:pathLst>
                <a:path extrusionOk="0" h="2234" w="2857">
                  <a:moveTo>
                    <a:pt x="977" y="0"/>
                  </a:moveTo>
                  <a:cubicBezTo>
                    <a:pt x="516" y="0"/>
                    <a:pt x="181" y="1422"/>
                    <a:pt x="181" y="1422"/>
                  </a:cubicBezTo>
                  <a:cubicBezTo>
                    <a:pt x="0" y="1988"/>
                    <a:pt x="596" y="2234"/>
                    <a:pt x="1277" y="2234"/>
                  </a:cubicBezTo>
                  <a:cubicBezTo>
                    <a:pt x="1509" y="2234"/>
                    <a:pt x="1751" y="2205"/>
                    <a:pt x="1975" y="2151"/>
                  </a:cubicBezTo>
                  <a:cubicBezTo>
                    <a:pt x="2856" y="1938"/>
                    <a:pt x="1884" y="1057"/>
                    <a:pt x="1276" y="206"/>
                  </a:cubicBezTo>
                  <a:cubicBezTo>
                    <a:pt x="1172" y="61"/>
                    <a:pt x="1072" y="0"/>
                    <a:pt x="97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 flipH="1">
              <a:off x="3590355" y="3292690"/>
              <a:ext cx="109030" cy="63999"/>
            </a:xfrm>
            <a:custGeom>
              <a:rect b="b" l="l" r="r" t="t"/>
              <a:pathLst>
                <a:path extrusionOk="0" h="1913" w="3259">
                  <a:moveTo>
                    <a:pt x="1568" y="0"/>
                  </a:moveTo>
                  <a:cubicBezTo>
                    <a:pt x="1402" y="0"/>
                    <a:pt x="1232" y="39"/>
                    <a:pt x="1064" y="133"/>
                  </a:cubicBezTo>
                  <a:cubicBezTo>
                    <a:pt x="1" y="711"/>
                    <a:pt x="426" y="1653"/>
                    <a:pt x="1277" y="1835"/>
                  </a:cubicBezTo>
                  <a:cubicBezTo>
                    <a:pt x="1496" y="1884"/>
                    <a:pt x="1740" y="1913"/>
                    <a:pt x="1979" y="1913"/>
                  </a:cubicBezTo>
                  <a:cubicBezTo>
                    <a:pt x="2639" y="1913"/>
                    <a:pt x="3259" y="1692"/>
                    <a:pt x="3192" y="1045"/>
                  </a:cubicBezTo>
                  <a:cubicBezTo>
                    <a:pt x="3192" y="1045"/>
                    <a:pt x="2424" y="0"/>
                    <a:pt x="156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 flipH="1">
              <a:off x="3839443" y="3400442"/>
              <a:ext cx="109063" cy="64033"/>
            </a:xfrm>
            <a:custGeom>
              <a:rect b="b" l="l" r="r" t="t"/>
              <a:pathLst>
                <a:path extrusionOk="0" h="1914" w="3260">
                  <a:moveTo>
                    <a:pt x="1550" y="1"/>
                  </a:moveTo>
                  <a:cubicBezTo>
                    <a:pt x="1380" y="1"/>
                    <a:pt x="1207" y="40"/>
                    <a:pt x="1034" y="134"/>
                  </a:cubicBezTo>
                  <a:cubicBezTo>
                    <a:pt x="1" y="712"/>
                    <a:pt x="426" y="1654"/>
                    <a:pt x="1247" y="1836"/>
                  </a:cubicBezTo>
                  <a:cubicBezTo>
                    <a:pt x="1473" y="1885"/>
                    <a:pt x="1724" y="1914"/>
                    <a:pt x="1968" y="1914"/>
                  </a:cubicBezTo>
                  <a:cubicBezTo>
                    <a:pt x="2639" y="1914"/>
                    <a:pt x="3259" y="1693"/>
                    <a:pt x="3192" y="1046"/>
                  </a:cubicBezTo>
                  <a:cubicBezTo>
                    <a:pt x="3192" y="1046"/>
                    <a:pt x="2424" y="1"/>
                    <a:pt x="155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 flipH="1">
              <a:off x="3264330" y="3208757"/>
              <a:ext cx="52725" cy="41618"/>
            </a:xfrm>
            <a:custGeom>
              <a:rect b="b" l="l" r="r" t="t"/>
              <a:pathLst>
                <a:path extrusionOk="0" h="1244" w="1576">
                  <a:moveTo>
                    <a:pt x="531" y="1"/>
                  </a:moveTo>
                  <a:cubicBezTo>
                    <a:pt x="135" y="1"/>
                    <a:pt x="91" y="758"/>
                    <a:pt x="91" y="758"/>
                  </a:cubicBezTo>
                  <a:cubicBezTo>
                    <a:pt x="0" y="1244"/>
                    <a:pt x="669" y="1092"/>
                    <a:pt x="1125" y="1213"/>
                  </a:cubicBezTo>
                  <a:cubicBezTo>
                    <a:pt x="1163" y="1225"/>
                    <a:pt x="1197" y="1231"/>
                    <a:pt x="1226" y="1231"/>
                  </a:cubicBezTo>
                  <a:cubicBezTo>
                    <a:pt x="1576" y="1231"/>
                    <a:pt x="1351" y="453"/>
                    <a:pt x="791" y="89"/>
                  </a:cubicBezTo>
                  <a:cubicBezTo>
                    <a:pt x="691" y="27"/>
                    <a:pt x="605" y="1"/>
                    <a:pt x="53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 flipH="1">
              <a:off x="3335484" y="3652108"/>
              <a:ext cx="53762" cy="41150"/>
            </a:xfrm>
            <a:custGeom>
              <a:rect b="b" l="l" r="r" t="t"/>
              <a:pathLst>
                <a:path extrusionOk="0" h="1230" w="1607">
                  <a:moveTo>
                    <a:pt x="543" y="0"/>
                  </a:moveTo>
                  <a:cubicBezTo>
                    <a:pt x="165" y="0"/>
                    <a:pt x="122" y="757"/>
                    <a:pt x="122" y="757"/>
                  </a:cubicBezTo>
                  <a:cubicBezTo>
                    <a:pt x="0" y="1213"/>
                    <a:pt x="699" y="1061"/>
                    <a:pt x="1155" y="1213"/>
                  </a:cubicBezTo>
                  <a:cubicBezTo>
                    <a:pt x="1192" y="1224"/>
                    <a:pt x="1225" y="1230"/>
                    <a:pt x="1254" y="1230"/>
                  </a:cubicBezTo>
                  <a:cubicBezTo>
                    <a:pt x="1607" y="1230"/>
                    <a:pt x="1380" y="425"/>
                    <a:pt x="790" y="88"/>
                  </a:cubicBezTo>
                  <a:cubicBezTo>
                    <a:pt x="695" y="26"/>
                    <a:pt x="613" y="0"/>
                    <a:pt x="5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 flipH="1">
              <a:off x="2571393" y="3357355"/>
              <a:ext cx="47105" cy="36667"/>
            </a:xfrm>
            <a:custGeom>
              <a:rect b="b" l="l" r="r" t="t"/>
              <a:pathLst>
                <a:path extrusionOk="0" h="1096" w="1408">
                  <a:moveTo>
                    <a:pt x="470" y="1"/>
                  </a:moveTo>
                  <a:cubicBezTo>
                    <a:pt x="134" y="1"/>
                    <a:pt x="91" y="662"/>
                    <a:pt x="91" y="662"/>
                  </a:cubicBezTo>
                  <a:cubicBezTo>
                    <a:pt x="0" y="1088"/>
                    <a:pt x="608" y="966"/>
                    <a:pt x="1003" y="1088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5"/>
                  </a:cubicBezTo>
                  <a:cubicBezTo>
                    <a:pt x="611" y="25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 flipH="1">
              <a:off x="2498433" y="3678068"/>
              <a:ext cx="45833" cy="37001"/>
            </a:xfrm>
            <a:custGeom>
              <a:rect b="b" l="l" r="r" t="t"/>
              <a:pathLst>
                <a:path extrusionOk="0" h="1106" w="1370">
                  <a:moveTo>
                    <a:pt x="483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106"/>
                    <a:pt x="578" y="984"/>
                    <a:pt x="1003" y="1075"/>
                  </a:cubicBezTo>
                  <a:cubicBezTo>
                    <a:pt x="1032" y="1084"/>
                    <a:pt x="1058" y="1088"/>
                    <a:pt x="1080" y="1088"/>
                  </a:cubicBezTo>
                  <a:cubicBezTo>
                    <a:pt x="1370" y="1088"/>
                    <a:pt x="1178" y="410"/>
                    <a:pt x="699" y="72"/>
                  </a:cubicBezTo>
                  <a:cubicBezTo>
                    <a:pt x="617" y="22"/>
                    <a:pt x="545" y="0"/>
                    <a:pt x="48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 flipH="1">
              <a:off x="1768330" y="3240838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65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8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7" y="383"/>
                    <a:pt x="669" y="72"/>
                  </a:cubicBezTo>
                  <a:cubicBezTo>
                    <a:pt x="591" y="22"/>
                    <a:pt x="523" y="0"/>
                    <a:pt x="4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 flipH="1">
              <a:off x="1233553" y="3135462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0"/>
                  </a:moveTo>
                  <a:cubicBezTo>
                    <a:pt x="882" y="0"/>
                    <a:pt x="0" y="0"/>
                    <a:pt x="0" y="547"/>
                  </a:cubicBezTo>
                  <a:cubicBezTo>
                    <a:pt x="0" y="1125"/>
                    <a:pt x="882" y="2006"/>
                    <a:pt x="1611" y="2006"/>
                  </a:cubicBezTo>
                  <a:cubicBezTo>
                    <a:pt x="2341" y="2006"/>
                    <a:pt x="2918" y="1581"/>
                    <a:pt x="2918" y="1003"/>
                  </a:cubicBezTo>
                  <a:cubicBezTo>
                    <a:pt x="2918" y="456"/>
                    <a:pt x="2341" y="0"/>
                    <a:pt x="161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 flipH="1">
              <a:off x="1297613" y="3186243"/>
              <a:ext cx="118631" cy="67479"/>
            </a:xfrm>
            <a:custGeom>
              <a:rect b="b" l="l" r="r" t="t"/>
              <a:pathLst>
                <a:path extrusionOk="0" h="2017" w="3546">
                  <a:moveTo>
                    <a:pt x="1096" y="0"/>
                  </a:moveTo>
                  <a:cubicBezTo>
                    <a:pt x="713" y="0"/>
                    <a:pt x="445" y="1005"/>
                    <a:pt x="445" y="1005"/>
                  </a:cubicBezTo>
                  <a:cubicBezTo>
                    <a:pt x="445" y="1005"/>
                    <a:pt x="1" y="2017"/>
                    <a:pt x="1247" y="2017"/>
                  </a:cubicBezTo>
                  <a:cubicBezTo>
                    <a:pt x="1384" y="2017"/>
                    <a:pt x="1541" y="2005"/>
                    <a:pt x="1721" y="1978"/>
                  </a:cubicBezTo>
                  <a:cubicBezTo>
                    <a:pt x="3545" y="1735"/>
                    <a:pt x="1782" y="519"/>
                    <a:pt x="1296" y="93"/>
                  </a:cubicBezTo>
                  <a:cubicBezTo>
                    <a:pt x="1226" y="28"/>
                    <a:pt x="1159" y="0"/>
                    <a:pt x="109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 flipH="1">
              <a:off x="1449123" y="3184269"/>
              <a:ext cx="77315" cy="61724"/>
            </a:xfrm>
            <a:custGeom>
              <a:rect b="b" l="l" r="r" t="t"/>
              <a:pathLst>
                <a:path extrusionOk="0" h="1845" w="2311">
                  <a:moveTo>
                    <a:pt x="1824" y="0"/>
                  </a:moveTo>
                  <a:lnTo>
                    <a:pt x="699" y="335"/>
                  </a:lnTo>
                  <a:cubicBezTo>
                    <a:pt x="578" y="456"/>
                    <a:pt x="486" y="547"/>
                    <a:pt x="486" y="547"/>
                  </a:cubicBezTo>
                  <a:cubicBezTo>
                    <a:pt x="0" y="1064"/>
                    <a:pt x="821" y="1642"/>
                    <a:pt x="1581" y="1824"/>
                  </a:cubicBezTo>
                  <a:cubicBezTo>
                    <a:pt x="1643" y="1838"/>
                    <a:pt x="1697" y="1845"/>
                    <a:pt x="1745" y="1845"/>
                  </a:cubicBezTo>
                  <a:cubicBezTo>
                    <a:pt x="2311" y="1845"/>
                    <a:pt x="1964" y="901"/>
                    <a:pt x="1824" y="61"/>
                  </a:cubicBezTo>
                  <a:lnTo>
                    <a:pt x="1824" y="0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 flipH="1">
              <a:off x="1114398" y="3111275"/>
              <a:ext cx="47004" cy="36667"/>
            </a:xfrm>
            <a:custGeom>
              <a:rect b="b" l="l" r="r" t="t"/>
              <a:pathLst>
                <a:path extrusionOk="0" h="1096" w="1405">
                  <a:moveTo>
                    <a:pt x="470" y="1"/>
                  </a:moveTo>
                  <a:cubicBezTo>
                    <a:pt x="134" y="1"/>
                    <a:pt x="91" y="662"/>
                    <a:pt x="91" y="662"/>
                  </a:cubicBezTo>
                  <a:cubicBezTo>
                    <a:pt x="0" y="1088"/>
                    <a:pt x="608" y="966"/>
                    <a:pt x="1003" y="1088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4" y="1095"/>
                    <a:pt x="1187" y="401"/>
                    <a:pt x="699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 flipH="1">
              <a:off x="2281891" y="3249302"/>
              <a:ext cx="96651" cy="84775"/>
            </a:xfrm>
            <a:custGeom>
              <a:rect b="b" l="l" r="r" t="t"/>
              <a:pathLst>
                <a:path extrusionOk="0" h="2534" w="2889">
                  <a:moveTo>
                    <a:pt x="1968" y="1"/>
                  </a:moveTo>
                  <a:cubicBezTo>
                    <a:pt x="1392" y="1"/>
                    <a:pt x="593" y="330"/>
                    <a:pt x="335" y="822"/>
                  </a:cubicBezTo>
                  <a:cubicBezTo>
                    <a:pt x="1" y="1460"/>
                    <a:pt x="122" y="2190"/>
                    <a:pt x="608" y="2433"/>
                  </a:cubicBezTo>
                  <a:cubicBezTo>
                    <a:pt x="730" y="2502"/>
                    <a:pt x="863" y="2534"/>
                    <a:pt x="999" y="2534"/>
                  </a:cubicBezTo>
                  <a:cubicBezTo>
                    <a:pt x="1408" y="2534"/>
                    <a:pt x="1847" y="2243"/>
                    <a:pt x="2098" y="1764"/>
                  </a:cubicBezTo>
                  <a:cubicBezTo>
                    <a:pt x="2432" y="1126"/>
                    <a:pt x="2888" y="336"/>
                    <a:pt x="2402" y="93"/>
                  </a:cubicBezTo>
                  <a:cubicBezTo>
                    <a:pt x="2290" y="30"/>
                    <a:pt x="2139" y="1"/>
                    <a:pt x="196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1924985" y="3299548"/>
              <a:ext cx="96651" cy="84808"/>
            </a:xfrm>
            <a:custGeom>
              <a:rect b="b" l="l" r="r" t="t"/>
              <a:pathLst>
                <a:path extrusionOk="0" h="2535" w="2889">
                  <a:moveTo>
                    <a:pt x="1983" y="0"/>
                  </a:moveTo>
                  <a:cubicBezTo>
                    <a:pt x="1407" y="0"/>
                    <a:pt x="595" y="313"/>
                    <a:pt x="335" y="810"/>
                  </a:cubicBezTo>
                  <a:cubicBezTo>
                    <a:pt x="0" y="1448"/>
                    <a:pt x="122" y="2177"/>
                    <a:pt x="608" y="2451"/>
                  </a:cubicBezTo>
                  <a:cubicBezTo>
                    <a:pt x="722" y="2508"/>
                    <a:pt x="846" y="2535"/>
                    <a:pt x="974" y="2535"/>
                  </a:cubicBezTo>
                  <a:cubicBezTo>
                    <a:pt x="1390" y="2535"/>
                    <a:pt x="1842" y="2248"/>
                    <a:pt x="2098" y="1782"/>
                  </a:cubicBezTo>
                  <a:cubicBezTo>
                    <a:pt x="2462" y="1144"/>
                    <a:pt x="2888" y="354"/>
                    <a:pt x="2402" y="80"/>
                  </a:cubicBezTo>
                  <a:cubicBezTo>
                    <a:pt x="2294" y="26"/>
                    <a:pt x="2148" y="0"/>
                    <a:pt x="198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 flipH="1">
              <a:off x="2402890" y="3129407"/>
              <a:ext cx="83437" cy="93172"/>
            </a:xfrm>
            <a:custGeom>
              <a:rect b="b" l="l" r="r" t="t"/>
              <a:pathLst>
                <a:path extrusionOk="0" h="2785" w="2494">
                  <a:moveTo>
                    <a:pt x="705" y="1"/>
                  </a:moveTo>
                  <a:cubicBezTo>
                    <a:pt x="604" y="1"/>
                    <a:pt x="510" y="37"/>
                    <a:pt x="426" y="120"/>
                  </a:cubicBezTo>
                  <a:cubicBezTo>
                    <a:pt x="31" y="485"/>
                    <a:pt x="1" y="1762"/>
                    <a:pt x="487" y="2278"/>
                  </a:cubicBezTo>
                  <a:cubicBezTo>
                    <a:pt x="762" y="2609"/>
                    <a:pt x="1148" y="2784"/>
                    <a:pt x="1498" y="2784"/>
                  </a:cubicBezTo>
                  <a:cubicBezTo>
                    <a:pt x="1728" y="2784"/>
                    <a:pt x="1941" y="2709"/>
                    <a:pt x="2098" y="2552"/>
                  </a:cubicBezTo>
                  <a:cubicBezTo>
                    <a:pt x="2493" y="2187"/>
                    <a:pt x="2463" y="1427"/>
                    <a:pt x="1946" y="911"/>
                  </a:cubicBezTo>
                  <a:cubicBezTo>
                    <a:pt x="1562" y="503"/>
                    <a:pt x="1084" y="1"/>
                    <a:pt x="70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 flipH="1">
              <a:off x="2289016" y="3148040"/>
              <a:ext cx="93574" cy="67044"/>
            </a:xfrm>
            <a:custGeom>
              <a:rect b="b" l="l" r="r" t="t"/>
              <a:pathLst>
                <a:path extrusionOk="0" h="2004" w="2797">
                  <a:moveTo>
                    <a:pt x="1178" y="0"/>
                  </a:moveTo>
                  <a:cubicBezTo>
                    <a:pt x="895" y="0"/>
                    <a:pt x="560" y="214"/>
                    <a:pt x="274" y="992"/>
                  </a:cubicBezTo>
                  <a:cubicBezTo>
                    <a:pt x="0" y="1771"/>
                    <a:pt x="225" y="2003"/>
                    <a:pt x="613" y="2003"/>
                  </a:cubicBezTo>
                  <a:cubicBezTo>
                    <a:pt x="1088" y="2003"/>
                    <a:pt x="1807" y="1656"/>
                    <a:pt x="2158" y="1539"/>
                  </a:cubicBezTo>
                  <a:cubicBezTo>
                    <a:pt x="2796" y="1296"/>
                    <a:pt x="1793" y="323"/>
                    <a:pt x="1793" y="323"/>
                  </a:cubicBezTo>
                  <a:cubicBezTo>
                    <a:pt x="1793" y="323"/>
                    <a:pt x="1526" y="0"/>
                    <a:pt x="117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 flipH="1">
              <a:off x="677370" y="2994625"/>
              <a:ext cx="91566" cy="75776"/>
            </a:xfrm>
            <a:custGeom>
              <a:rect b="b" l="l" r="r" t="t"/>
              <a:pathLst>
                <a:path extrusionOk="0" h="2265" w="2737">
                  <a:moveTo>
                    <a:pt x="1854" y="0"/>
                  </a:moveTo>
                  <a:cubicBezTo>
                    <a:pt x="1283" y="0"/>
                    <a:pt x="470" y="328"/>
                    <a:pt x="183" y="806"/>
                  </a:cubicBezTo>
                  <a:cubicBezTo>
                    <a:pt x="62" y="1079"/>
                    <a:pt x="1" y="1353"/>
                    <a:pt x="31" y="1627"/>
                  </a:cubicBezTo>
                  <a:cubicBezTo>
                    <a:pt x="578" y="1748"/>
                    <a:pt x="1095" y="1961"/>
                    <a:pt x="1551" y="2265"/>
                  </a:cubicBezTo>
                  <a:cubicBezTo>
                    <a:pt x="1703" y="2143"/>
                    <a:pt x="1855" y="1961"/>
                    <a:pt x="1977" y="1779"/>
                  </a:cubicBezTo>
                  <a:cubicBezTo>
                    <a:pt x="2311" y="1140"/>
                    <a:pt x="2737" y="350"/>
                    <a:pt x="2250" y="76"/>
                  </a:cubicBezTo>
                  <a:cubicBezTo>
                    <a:pt x="2146" y="24"/>
                    <a:pt x="2009" y="0"/>
                    <a:pt x="185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 flipH="1">
              <a:off x="868518" y="2982415"/>
              <a:ext cx="96651" cy="84708"/>
            </a:xfrm>
            <a:custGeom>
              <a:rect b="b" l="l" r="r" t="t"/>
              <a:pathLst>
                <a:path extrusionOk="0" h="2532" w="2889">
                  <a:moveTo>
                    <a:pt x="2006" y="0"/>
                  </a:moveTo>
                  <a:cubicBezTo>
                    <a:pt x="1436" y="0"/>
                    <a:pt x="628" y="328"/>
                    <a:pt x="365" y="806"/>
                  </a:cubicBezTo>
                  <a:cubicBezTo>
                    <a:pt x="1" y="1444"/>
                    <a:pt x="122" y="2174"/>
                    <a:pt x="608" y="2447"/>
                  </a:cubicBezTo>
                  <a:cubicBezTo>
                    <a:pt x="722" y="2504"/>
                    <a:pt x="847" y="2531"/>
                    <a:pt x="974" y="2531"/>
                  </a:cubicBezTo>
                  <a:cubicBezTo>
                    <a:pt x="1392" y="2531"/>
                    <a:pt x="1849" y="2244"/>
                    <a:pt x="2128" y="1779"/>
                  </a:cubicBezTo>
                  <a:cubicBezTo>
                    <a:pt x="2463" y="1140"/>
                    <a:pt x="2888" y="350"/>
                    <a:pt x="2402" y="77"/>
                  </a:cubicBezTo>
                  <a:cubicBezTo>
                    <a:pt x="2298" y="25"/>
                    <a:pt x="2161" y="0"/>
                    <a:pt x="200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 flipH="1">
              <a:off x="800410" y="2924976"/>
              <a:ext cx="72229" cy="42421"/>
            </a:xfrm>
            <a:custGeom>
              <a:rect b="b" l="l" r="r" t="t"/>
              <a:pathLst>
                <a:path extrusionOk="0" h="1268" w="2159">
                  <a:moveTo>
                    <a:pt x="2007" y="0"/>
                  </a:moveTo>
                  <a:cubicBezTo>
                    <a:pt x="1338" y="122"/>
                    <a:pt x="669" y="243"/>
                    <a:pt x="1" y="456"/>
                  </a:cubicBezTo>
                  <a:cubicBezTo>
                    <a:pt x="61" y="578"/>
                    <a:pt x="122" y="669"/>
                    <a:pt x="213" y="791"/>
                  </a:cubicBezTo>
                  <a:cubicBezTo>
                    <a:pt x="505" y="1100"/>
                    <a:pt x="883" y="1268"/>
                    <a:pt x="1224" y="1268"/>
                  </a:cubicBezTo>
                  <a:cubicBezTo>
                    <a:pt x="1453" y="1268"/>
                    <a:pt x="1666" y="1192"/>
                    <a:pt x="1824" y="1034"/>
                  </a:cubicBezTo>
                  <a:cubicBezTo>
                    <a:pt x="2098" y="760"/>
                    <a:pt x="2159" y="365"/>
                    <a:pt x="200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 flipH="1">
              <a:off x="697710" y="2922735"/>
              <a:ext cx="79790" cy="37102"/>
            </a:xfrm>
            <a:custGeom>
              <a:rect b="b" l="l" r="r" t="t"/>
              <a:pathLst>
                <a:path extrusionOk="0" h="1109" w="2385">
                  <a:moveTo>
                    <a:pt x="583" y="1"/>
                  </a:moveTo>
                  <a:cubicBezTo>
                    <a:pt x="495" y="1"/>
                    <a:pt x="407" y="3"/>
                    <a:pt x="318" y="6"/>
                  </a:cubicBezTo>
                  <a:cubicBezTo>
                    <a:pt x="318" y="37"/>
                    <a:pt x="287" y="67"/>
                    <a:pt x="287" y="98"/>
                  </a:cubicBezTo>
                  <a:cubicBezTo>
                    <a:pt x="0" y="877"/>
                    <a:pt x="224" y="1109"/>
                    <a:pt x="614" y="1109"/>
                  </a:cubicBezTo>
                  <a:cubicBezTo>
                    <a:pt x="1092" y="1109"/>
                    <a:pt x="1821" y="762"/>
                    <a:pt x="2172" y="645"/>
                  </a:cubicBezTo>
                  <a:cubicBezTo>
                    <a:pt x="2385" y="584"/>
                    <a:pt x="2385" y="432"/>
                    <a:pt x="2354" y="250"/>
                  </a:cubicBezTo>
                  <a:cubicBezTo>
                    <a:pt x="1770" y="90"/>
                    <a:pt x="1187" y="1"/>
                    <a:pt x="58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 flipH="1">
              <a:off x="1028155" y="3007337"/>
              <a:ext cx="86147" cy="50919"/>
            </a:xfrm>
            <a:custGeom>
              <a:rect b="b" l="l" r="r" t="t"/>
              <a:pathLst>
                <a:path extrusionOk="0" h="1522" w="2575">
                  <a:moveTo>
                    <a:pt x="1845" y="0"/>
                  </a:moveTo>
                  <a:cubicBezTo>
                    <a:pt x="1297" y="243"/>
                    <a:pt x="720" y="517"/>
                    <a:pt x="142" y="760"/>
                  </a:cubicBezTo>
                  <a:cubicBezTo>
                    <a:pt x="1" y="1340"/>
                    <a:pt x="225" y="1521"/>
                    <a:pt x="574" y="1521"/>
                  </a:cubicBezTo>
                  <a:cubicBezTo>
                    <a:pt x="1049" y="1521"/>
                    <a:pt x="1755" y="1187"/>
                    <a:pt x="2088" y="1064"/>
                  </a:cubicBezTo>
                  <a:cubicBezTo>
                    <a:pt x="2574" y="882"/>
                    <a:pt x="2088" y="274"/>
                    <a:pt x="18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 flipH="1">
              <a:off x="986475" y="3089464"/>
              <a:ext cx="56974" cy="44997"/>
            </a:xfrm>
            <a:custGeom>
              <a:rect b="b" l="l" r="r" t="t"/>
              <a:pathLst>
                <a:path extrusionOk="0" h="1345" w="1703">
                  <a:moveTo>
                    <a:pt x="976" y="1"/>
                  </a:moveTo>
                  <a:cubicBezTo>
                    <a:pt x="706" y="1"/>
                    <a:pt x="390" y="214"/>
                    <a:pt x="122" y="980"/>
                  </a:cubicBezTo>
                  <a:cubicBezTo>
                    <a:pt x="61" y="1102"/>
                    <a:pt x="30" y="1223"/>
                    <a:pt x="0" y="1345"/>
                  </a:cubicBezTo>
                  <a:lnTo>
                    <a:pt x="1702" y="463"/>
                  </a:lnTo>
                  <a:cubicBezTo>
                    <a:pt x="1641" y="403"/>
                    <a:pt x="1581" y="342"/>
                    <a:pt x="1581" y="342"/>
                  </a:cubicBezTo>
                  <a:cubicBezTo>
                    <a:pt x="1581" y="342"/>
                    <a:pt x="1316" y="1"/>
                    <a:pt x="97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 flipH="1">
              <a:off x="2332741" y="3399472"/>
              <a:ext cx="59951" cy="34827"/>
            </a:xfrm>
            <a:custGeom>
              <a:rect b="b" l="l" r="r" t="t"/>
              <a:pathLst>
                <a:path extrusionOk="0" h="1041" w="1792">
                  <a:moveTo>
                    <a:pt x="831" y="0"/>
                  </a:moveTo>
                  <a:cubicBezTo>
                    <a:pt x="596" y="0"/>
                    <a:pt x="429" y="431"/>
                    <a:pt x="180" y="680"/>
                  </a:cubicBezTo>
                  <a:cubicBezTo>
                    <a:pt x="0" y="880"/>
                    <a:pt x="268" y="1040"/>
                    <a:pt x="636" y="1040"/>
                  </a:cubicBezTo>
                  <a:cubicBezTo>
                    <a:pt x="827" y="1040"/>
                    <a:pt x="1046" y="997"/>
                    <a:pt x="1244" y="892"/>
                  </a:cubicBezTo>
                  <a:cubicBezTo>
                    <a:pt x="1791" y="589"/>
                    <a:pt x="1001" y="72"/>
                    <a:pt x="1001" y="72"/>
                  </a:cubicBezTo>
                  <a:cubicBezTo>
                    <a:pt x="940" y="22"/>
                    <a:pt x="884" y="0"/>
                    <a:pt x="83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 flipH="1">
              <a:off x="2288919" y="3490966"/>
              <a:ext cx="46904" cy="36432"/>
            </a:xfrm>
            <a:custGeom>
              <a:rect b="b" l="l" r="r" t="t"/>
              <a:pathLst>
                <a:path extrusionOk="0" h="1089" w="1402">
                  <a:moveTo>
                    <a:pt x="484" y="1"/>
                  </a:moveTo>
                  <a:cubicBezTo>
                    <a:pt x="135" y="1"/>
                    <a:pt x="91" y="680"/>
                    <a:pt x="91" y="680"/>
                  </a:cubicBezTo>
                  <a:cubicBezTo>
                    <a:pt x="0" y="1075"/>
                    <a:pt x="608" y="954"/>
                    <a:pt x="1003" y="1075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401" y="1088"/>
                    <a:pt x="1208" y="383"/>
                    <a:pt x="699" y="72"/>
                  </a:cubicBezTo>
                  <a:cubicBezTo>
                    <a:pt x="617" y="22"/>
                    <a:pt x="545" y="1"/>
                    <a:pt x="48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 flipH="1">
              <a:off x="1983899" y="3231672"/>
              <a:ext cx="45867" cy="36432"/>
            </a:xfrm>
            <a:custGeom>
              <a:rect b="b" l="l" r="r" t="t"/>
              <a:pathLst>
                <a:path extrusionOk="0" h="1089" w="1371">
                  <a:moveTo>
                    <a:pt x="465" y="1"/>
                  </a:moveTo>
                  <a:cubicBezTo>
                    <a:pt x="135" y="1"/>
                    <a:pt x="91" y="680"/>
                    <a:pt x="91" y="680"/>
                  </a:cubicBezTo>
                  <a:cubicBezTo>
                    <a:pt x="0" y="1076"/>
                    <a:pt x="578" y="954"/>
                    <a:pt x="1003" y="1076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8" y="383"/>
                    <a:pt x="669" y="73"/>
                  </a:cubicBezTo>
                  <a:cubicBezTo>
                    <a:pt x="591" y="22"/>
                    <a:pt x="524" y="1"/>
                    <a:pt x="46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 flipH="1">
              <a:off x="1489837" y="3273354"/>
              <a:ext cx="46770" cy="36432"/>
            </a:xfrm>
            <a:custGeom>
              <a:rect b="b" l="l" r="r" t="t"/>
              <a:pathLst>
                <a:path extrusionOk="0" h="1089" w="1398">
                  <a:moveTo>
                    <a:pt x="484" y="1"/>
                  </a:moveTo>
                  <a:cubicBezTo>
                    <a:pt x="135" y="1"/>
                    <a:pt x="91" y="681"/>
                    <a:pt x="91" y="681"/>
                  </a:cubicBezTo>
                  <a:cubicBezTo>
                    <a:pt x="0" y="1076"/>
                    <a:pt x="608" y="954"/>
                    <a:pt x="1003" y="1076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397" y="1088"/>
                    <a:pt x="1180" y="384"/>
                    <a:pt x="699" y="73"/>
                  </a:cubicBezTo>
                  <a:cubicBezTo>
                    <a:pt x="617" y="22"/>
                    <a:pt x="545" y="1"/>
                    <a:pt x="48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2098874" y="3771635"/>
              <a:ext cx="59951" cy="34793"/>
            </a:xfrm>
            <a:custGeom>
              <a:rect b="b" l="l" r="r" t="t"/>
              <a:pathLst>
                <a:path extrusionOk="0" h="1040" w="1792">
                  <a:moveTo>
                    <a:pt x="815" y="0"/>
                  </a:moveTo>
                  <a:cubicBezTo>
                    <a:pt x="596" y="0"/>
                    <a:pt x="429" y="431"/>
                    <a:pt x="180" y="680"/>
                  </a:cubicBezTo>
                  <a:cubicBezTo>
                    <a:pt x="0" y="879"/>
                    <a:pt x="268" y="1040"/>
                    <a:pt x="627" y="1040"/>
                  </a:cubicBezTo>
                  <a:cubicBezTo>
                    <a:pt x="814" y="1040"/>
                    <a:pt x="1027" y="996"/>
                    <a:pt x="1214" y="892"/>
                  </a:cubicBezTo>
                  <a:cubicBezTo>
                    <a:pt x="1791" y="588"/>
                    <a:pt x="971" y="72"/>
                    <a:pt x="971" y="72"/>
                  </a:cubicBezTo>
                  <a:cubicBezTo>
                    <a:pt x="915" y="22"/>
                    <a:pt x="864" y="0"/>
                    <a:pt x="81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 flipH="1">
              <a:off x="2056056" y="3862795"/>
              <a:ext cx="45900" cy="36734"/>
            </a:xfrm>
            <a:custGeom>
              <a:rect b="b" l="l" r="r" t="t"/>
              <a:pathLst>
                <a:path extrusionOk="0" h="1098" w="1372">
                  <a:moveTo>
                    <a:pt x="475" y="0"/>
                  </a:moveTo>
                  <a:cubicBezTo>
                    <a:pt x="134" y="0"/>
                    <a:pt x="91" y="690"/>
                    <a:pt x="91" y="690"/>
                  </a:cubicBezTo>
                  <a:cubicBezTo>
                    <a:pt x="0" y="1085"/>
                    <a:pt x="608" y="964"/>
                    <a:pt x="1003" y="1085"/>
                  </a:cubicBezTo>
                  <a:cubicBezTo>
                    <a:pt x="1031" y="1094"/>
                    <a:pt x="1056" y="1098"/>
                    <a:pt x="1078" y="1098"/>
                  </a:cubicBezTo>
                  <a:cubicBezTo>
                    <a:pt x="1371" y="1098"/>
                    <a:pt x="1180" y="393"/>
                    <a:pt x="699" y="82"/>
                  </a:cubicBezTo>
                  <a:cubicBezTo>
                    <a:pt x="613" y="25"/>
                    <a:pt x="539" y="0"/>
                    <a:pt x="47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 flipH="1">
              <a:off x="3620021" y="3386994"/>
              <a:ext cx="201366" cy="111338"/>
            </a:xfrm>
            <a:custGeom>
              <a:rect b="b" l="l" r="r" t="t"/>
              <a:pathLst>
                <a:path extrusionOk="0" h="3328" w="6019">
                  <a:moveTo>
                    <a:pt x="3607" y="1"/>
                  </a:moveTo>
                  <a:cubicBezTo>
                    <a:pt x="3400" y="1"/>
                    <a:pt x="3198" y="43"/>
                    <a:pt x="3009" y="141"/>
                  </a:cubicBezTo>
                  <a:cubicBezTo>
                    <a:pt x="1733" y="779"/>
                    <a:pt x="0" y="2451"/>
                    <a:pt x="760" y="3120"/>
                  </a:cubicBezTo>
                  <a:cubicBezTo>
                    <a:pt x="931" y="3264"/>
                    <a:pt x="1277" y="3328"/>
                    <a:pt x="1717" y="3328"/>
                  </a:cubicBezTo>
                  <a:cubicBezTo>
                    <a:pt x="2762" y="3328"/>
                    <a:pt x="4335" y="2965"/>
                    <a:pt x="5319" y="2451"/>
                  </a:cubicBezTo>
                  <a:cubicBezTo>
                    <a:pt x="5958" y="2086"/>
                    <a:pt x="6018" y="1174"/>
                    <a:pt x="5410" y="749"/>
                  </a:cubicBezTo>
                  <a:cubicBezTo>
                    <a:pt x="4908" y="383"/>
                    <a:pt x="4234" y="1"/>
                    <a:pt x="360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11694" y="3674488"/>
              <a:ext cx="164967" cy="104346"/>
            </a:xfrm>
            <a:custGeom>
              <a:rect b="b" l="l" r="r" t="t"/>
              <a:pathLst>
                <a:path extrusionOk="0" h="3119" w="4931">
                  <a:moveTo>
                    <a:pt x="2600" y="1"/>
                  </a:moveTo>
                  <a:cubicBezTo>
                    <a:pt x="2525" y="1"/>
                    <a:pt x="2448" y="9"/>
                    <a:pt x="2371" y="27"/>
                  </a:cubicBezTo>
                  <a:cubicBezTo>
                    <a:pt x="2371" y="27"/>
                    <a:pt x="0" y="362"/>
                    <a:pt x="183" y="1152"/>
                  </a:cubicBezTo>
                  <a:cubicBezTo>
                    <a:pt x="343" y="1844"/>
                    <a:pt x="1481" y="3119"/>
                    <a:pt x="2844" y="3119"/>
                  </a:cubicBezTo>
                  <a:cubicBezTo>
                    <a:pt x="3037" y="3119"/>
                    <a:pt x="3235" y="3093"/>
                    <a:pt x="3435" y="3036"/>
                  </a:cubicBezTo>
                  <a:cubicBezTo>
                    <a:pt x="4930" y="2634"/>
                    <a:pt x="3923" y="1"/>
                    <a:pt x="260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 flipH="1">
              <a:off x="3519371" y="3684190"/>
              <a:ext cx="77582" cy="66375"/>
            </a:xfrm>
            <a:custGeom>
              <a:rect b="b" l="l" r="r" t="t"/>
              <a:pathLst>
                <a:path extrusionOk="0" h="1984" w="2319">
                  <a:moveTo>
                    <a:pt x="592" y="1"/>
                  </a:moveTo>
                  <a:cubicBezTo>
                    <a:pt x="366" y="1"/>
                    <a:pt x="181" y="72"/>
                    <a:pt x="130" y="284"/>
                  </a:cubicBezTo>
                  <a:cubicBezTo>
                    <a:pt x="1" y="827"/>
                    <a:pt x="706" y="1983"/>
                    <a:pt x="1331" y="1983"/>
                  </a:cubicBezTo>
                  <a:cubicBezTo>
                    <a:pt x="1441" y="1983"/>
                    <a:pt x="1549" y="1947"/>
                    <a:pt x="1650" y="1865"/>
                  </a:cubicBezTo>
                  <a:cubicBezTo>
                    <a:pt x="2319" y="1318"/>
                    <a:pt x="2288" y="740"/>
                    <a:pt x="1650" y="284"/>
                  </a:cubicBezTo>
                  <a:cubicBezTo>
                    <a:pt x="1650" y="284"/>
                    <a:pt x="1042" y="1"/>
                    <a:pt x="59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 flipH="1">
              <a:off x="3398364" y="3218759"/>
              <a:ext cx="209462" cy="106387"/>
            </a:xfrm>
            <a:custGeom>
              <a:rect b="b" l="l" r="r" t="t"/>
              <a:pathLst>
                <a:path extrusionOk="0" h="3180" w="6261">
                  <a:moveTo>
                    <a:pt x="3651" y="0"/>
                  </a:moveTo>
                  <a:cubicBezTo>
                    <a:pt x="3244" y="0"/>
                    <a:pt x="2796" y="88"/>
                    <a:pt x="2309" y="307"/>
                  </a:cubicBezTo>
                  <a:cubicBezTo>
                    <a:pt x="0" y="1346"/>
                    <a:pt x="1254" y="3180"/>
                    <a:pt x="2428" y="3180"/>
                  </a:cubicBezTo>
                  <a:cubicBezTo>
                    <a:pt x="2490" y="3180"/>
                    <a:pt x="2552" y="3174"/>
                    <a:pt x="2613" y="3164"/>
                  </a:cubicBezTo>
                  <a:cubicBezTo>
                    <a:pt x="3859" y="2951"/>
                    <a:pt x="6261" y="2465"/>
                    <a:pt x="6230" y="1401"/>
                  </a:cubicBezTo>
                  <a:cubicBezTo>
                    <a:pt x="6230" y="1401"/>
                    <a:pt x="5277" y="0"/>
                    <a:pt x="365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 flipH="1">
              <a:off x="3298711" y="3336480"/>
              <a:ext cx="165167" cy="119869"/>
            </a:xfrm>
            <a:custGeom>
              <a:rect b="b" l="l" r="r" t="t"/>
              <a:pathLst>
                <a:path extrusionOk="0" h="3583" w="4937">
                  <a:moveTo>
                    <a:pt x="1449" y="0"/>
                  </a:moveTo>
                  <a:cubicBezTo>
                    <a:pt x="812" y="0"/>
                    <a:pt x="275" y="161"/>
                    <a:pt x="195" y="678"/>
                  </a:cubicBezTo>
                  <a:cubicBezTo>
                    <a:pt x="1" y="1953"/>
                    <a:pt x="236" y="3583"/>
                    <a:pt x="1202" y="3583"/>
                  </a:cubicBezTo>
                  <a:cubicBezTo>
                    <a:pt x="1295" y="3583"/>
                    <a:pt x="1395" y="3567"/>
                    <a:pt x="1502" y="3535"/>
                  </a:cubicBezTo>
                  <a:cubicBezTo>
                    <a:pt x="2687" y="3140"/>
                    <a:pt x="4845" y="3140"/>
                    <a:pt x="4876" y="2198"/>
                  </a:cubicBezTo>
                  <a:cubicBezTo>
                    <a:pt x="4936" y="1256"/>
                    <a:pt x="3812" y="435"/>
                    <a:pt x="3812" y="435"/>
                  </a:cubicBezTo>
                  <a:cubicBezTo>
                    <a:pt x="3812" y="435"/>
                    <a:pt x="2495" y="0"/>
                    <a:pt x="1449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7"/>
          <p:cNvSpPr txBox="1"/>
          <p:nvPr/>
        </p:nvSpPr>
        <p:spPr>
          <a:xfrm>
            <a:off x="272725" y="880150"/>
            <a:ext cx="76200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[1] Data source website: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https://archive.ics.uci.edu/dataset/51/internet+advertisements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https://www.sciencedirect.com/science/article/abs/pii/S0167865512001274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https://www.sciencedirect.com/science/article/pii/S0957417423020511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https://www.sciencedirect.com/science/article/pii/S1877050923006415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https://onlinelibrary.wiley.com/doi/full/10.1155/2021/5529389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[6]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https://ieeexplore.ieee.org/abstract/document/9802107</a:t>
            </a:r>
            <a:endParaRPr sz="2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/>
          <p:nvPr>
            <p:ph type="title"/>
          </p:nvPr>
        </p:nvSpPr>
        <p:spPr>
          <a:xfrm>
            <a:off x="180000" y="1509900"/>
            <a:ext cx="87840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Any 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Algorithm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925" y="1032550"/>
            <a:ext cx="5278066" cy="39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272725" y="1042725"/>
            <a:ext cx="34131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Ensemble Learning Algorithm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Bootstrapping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Random attribute subset selection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Aggregating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5215272" y="1466398"/>
            <a:ext cx="5474061" cy="4492552"/>
            <a:chOff x="5215272" y="1466398"/>
            <a:chExt cx="5474061" cy="4492552"/>
          </a:xfrm>
        </p:grpSpPr>
        <p:sp>
          <p:nvSpPr>
            <p:cNvPr id="174" name="Google Shape;174;p27"/>
            <p:cNvSpPr/>
            <p:nvPr/>
          </p:nvSpPr>
          <p:spPr>
            <a:xfrm flipH="1" rot="8771001">
              <a:off x="7464117" y="1859762"/>
              <a:ext cx="2468404" cy="3470199"/>
            </a:xfrm>
            <a:custGeom>
              <a:rect b="b" l="l" r="r" t="t"/>
              <a:pathLst>
                <a:path extrusionOk="0" h="18097" w="13896">
                  <a:moveTo>
                    <a:pt x="7693" y="1"/>
                  </a:moveTo>
                  <a:cubicBezTo>
                    <a:pt x="4885" y="1"/>
                    <a:pt x="1999" y="1083"/>
                    <a:pt x="0" y="2956"/>
                  </a:cubicBezTo>
                  <a:cubicBezTo>
                    <a:pt x="0" y="6163"/>
                    <a:pt x="1493" y="9225"/>
                    <a:pt x="3523" y="11699"/>
                  </a:cubicBezTo>
                  <a:cubicBezTo>
                    <a:pt x="5553" y="14181"/>
                    <a:pt x="8130" y="16152"/>
                    <a:pt x="10680" y="18096"/>
                  </a:cubicBezTo>
                  <a:cubicBezTo>
                    <a:pt x="10961" y="14335"/>
                    <a:pt x="10595" y="10556"/>
                    <a:pt x="9614" y="6913"/>
                  </a:cubicBezTo>
                  <a:lnTo>
                    <a:pt x="9614" y="6913"/>
                  </a:lnTo>
                  <a:cubicBezTo>
                    <a:pt x="10723" y="8474"/>
                    <a:pt x="11874" y="9822"/>
                    <a:pt x="13427" y="10948"/>
                  </a:cubicBezTo>
                  <a:cubicBezTo>
                    <a:pt x="13896" y="8756"/>
                    <a:pt x="13853" y="6606"/>
                    <a:pt x="13666" y="4363"/>
                  </a:cubicBezTo>
                  <a:cubicBezTo>
                    <a:pt x="13597" y="3493"/>
                    <a:pt x="13452" y="2580"/>
                    <a:pt x="12949" y="1872"/>
                  </a:cubicBezTo>
                  <a:cubicBezTo>
                    <a:pt x="12412" y="1130"/>
                    <a:pt x="11533" y="712"/>
                    <a:pt x="10663" y="439"/>
                  </a:cubicBezTo>
                  <a:cubicBezTo>
                    <a:pt x="9714" y="142"/>
                    <a:pt x="8708" y="1"/>
                    <a:pt x="7693" y="1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 flipH="1" rot="10156027">
              <a:off x="5442696" y="2952408"/>
              <a:ext cx="3144110" cy="2737723"/>
            </a:xfrm>
            <a:custGeom>
              <a:rect b="b" l="l" r="r" t="t"/>
              <a:pathLst>
                <a:path extrusionOk="0" h="20061" w="23041">
                  <a:moveTo>
                    <a:pt x="12615" y="1"/>
                  </a:moveTo>
                  <a:cubicBezTo>
                    <a:pt x="11335" y="1"/>
                    <a:pt x="10061" y="78"/>
                    <a:pt x="8812" y="330"/>
                  </a:cubicBezTo>
                  <a:cubicBezTo>
                    <a:pt x="6782" y="731"/>
                    <a:pt x="4931" y="1764"/>
                    <a:pt x="3618" y="3359"/>
                  </a:cubicBezTo>
                  <a:cubicBezTo>
                    <a:pt x="1178" y="6336"/>
                    <a:pt x="1" y="10149"/>
                    <a:pt x="351" y="13979"/>
                  </a:cubicBezTo>
                  <a:cubicBezTo>
                    <a:pt x="5400" y="12597"/>
                    <a:pt x="7465" y="12401"/>
                    <a:pt x="11346" y="8886"/>
                  </a:cubicBezTo>
                  <a:lnTo>
                    <a:pt x="11346" y="8886"/>
                  </a:lnTo>
                  <a:cubicBezTo>
                    <a:pt x="8667" y="12861"/>
                    <a:pt x="10118" y="15395"/>
                    <a:pt x="11184" y="20061"/>
                  </a:cubicBezTo>
                  <a:cubicBezTo>
                    <a:pt x="15167" y="17698"/>
                    <a:pt x="18230" y="14047"/>
                    <a:pt x="19867" y="9722"/>
                  </a:cubicBezTo>
                  <a:cubicBezTo>
                    <a:pt x="20200" y="11155"/>
                    <a:pt x="21155" y="12366"/>
                    <a:pt x="22478" y="13023"/>
                  </a:cubicBezTo>
                  <a:cubicBezTo>
                    <a:pt x="22904" y="10891"/>
                    <a:pt x="23041" y="8588"/>
                    <a:pt x="22785" y="6430"/>
                  </a:cubicBezTo>
                  <a:cubicBezTo>
                    <a:pt x="22529" y="4263"/>
                    <a:pt x="21480" y="2079"/>
                    <a:pt x="19577" y="1013"/>
                  </a:cubicBezTo>
                  <a:cubicBezTo>
                    <a:pt x="18204" y="245"/>
                    <a:pt x="16566" y="134"/>
                    <a:pt x="14997" y="66"/>
                  </a:cubicBezTo>
                  <a:cubicBezTo>
                    <a:pt x="14204" y="30"/>
                    <a:pt x="13408" y="1"/>
                    <a:pt x="12615" y="1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Random Forest</a:t>
            </a:r>
            <a:endParaRPr/>
          </a:p>
        </p:txBody>
      </p:sp>
      <p:grpSp>
        <p:nvGrpSpPr>
          <p:cNvPr id="177" name="Google Shape;177;p27"/>
          <p:cNvGrpSpPr/>
          <p:nvPr/>
        </p:nvGrpSpPr>
        <p:grpSpPr>
          <a:xfrm>
            <a:off x="682200" y="1380325"/>
            <a:ext cx="3217625" cy="852300"/>
            <a:chOff x="682200" y="1380325"/>
            <a:chExt cx="3217625" cy="852300"/>
          </a:xfrm>
        </p:grpSpPr>
        <p:sp>
          <p:nvSpPr>
            <p:cNvPr id="178" name="Google Shape;178;p27"/>
            <p:cNvSpPr txBox="1"/>
            <p:nvPr/>
          </p:nvSpPr>
          <p:spPr>
            <a:xfrm>
              <a:off x="1350125" y="1380325"/>
              <a:ext cx="25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Stochastic Nature</a:t>
              </a:r>
              <a:endParaRPr sz="17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1350125" y="1697725"/>
              <a:ext cx="2549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Run-to-run variance and inconsistent results</a:t>
              </a:r>
              <a:endPara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82200" y="1523803"/>
              <a:ext cx="513600" cy="51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01</a:t>
              </a:r>
              <a:endParaRPr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682200" y="2381900"/>
            <a:ext cx="4165625" cy="852293"/>
            <a:chOff x="682200" y="2558375"/>
            <a:chExt cx="4165625" cy="852293"/>
          </a:xfrm>
        </p:grpSpPr>
        <p:sp>
          <p:nvSpPr>
            <p:cNvPr id="182" name="Google Shape;182;p27"/>
            <p:cNvSpPr txBox="1"/>
            <p:nvPr/>
          </p:nvSpPr>
          <p:spPr>
            <a:xfrm>
              <a:off x="1350125" y="2558375"/>
              <a:ext cx="3497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Small Dataset </a:t>
              </a: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Performance</a:t>
              </a:r>
              <a:endParaRPr sz="17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1350125" y="2875768"/>
              <a:ext cx="2549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Although RF improves with higher sample sizes, this leads to unnecessary computational bloating for little improvement</a:t>
              </a:r>
              <a:endPara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82200" y="2710002"/>
              <a:ext cx="513600" cy="51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02</a:t>
              </a:r>
              <a:endParaRPr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682200" y="3736425"/>
            <a:ext cx="5143025" cy="852300"/>
            <a:chOff x="682200" y="3736425"/>
            <a:chExt cx="5143025" cy="852300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1350125" y="3736425"/>
              <a:ext cx="44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Uniform random attribute selection</a:t>
              </a:r>
              <a:endParaRPr sz="17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187" name="Google Shape;187;p27"/>
            <p:cNvSpPr txBox="1"/>
            <p:nvPr/>
          </p:nvSpPr>
          <p:spPr>
            <a:xfrm>
              <a:off x="1350125" y="4053825"/>
              <a:ext cx="2549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Assumes all features are equally correlated </a:t>
              </a: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with</a:t>
              </a: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the class</a:t>
              </a:r>
              <a:endPara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682200" y="3896201"/>
              <a:ext cx="513600" cy="51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03</a:t>
              </a:r>
              <a:endParaRPr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  <p:grpSp>
        <p:nvGrpSpPr>
          <p:cNvPr id="189" name="Google Shape;189;p27"/>
          <p:cNvGrpSpPr/>
          <p:nvPr/>
        </p:nvGrpSpPr>
        <p:grpSpPr>
          <a:xfrm>
            <a:off x="4847749" y="1668995"/>
            <a:ext cx="4475224" cy="2595610"/>
            <a:chOff x="5057800" y="1377717"/>
            <a:chExt cx="4012214" cy="2327066"/>
          </a:xfrm>
        </p:grpSpPr>
        <p:sp>
          <p:nvSpPr>
            <p:cNvPr id="190" name="Google Shape;190;p27"/>
            <p:cNvSpPr/>
            <p:nvPr/>
          </p:nvSpPr>
          <p:spPr>
            <a:xfrm>
              <a:off x="7683838" y="2962850"/>
              <a:ext cx="113813" cy="49235"/>
            </a:xfrm>
            <a:custGeom>
              <a:rect b="b" l="l" r="r" t="t"/>
              <a:pathLst>
                <a:path extrusionOk="0" fill="none" h="1460" w="3375">
                  <a:moveTo>
                    <a:pt x="1" y="1"/>
                  </a:moveTo>
                  <a:cubicBezTo>
                    <a:pt x="1186" y="365"/>
                    <a:pt x="2311" y="852"/>
                    <a:pt x="3375" y="1460"/>
                  </a:cubicBezTo>
                </a:path>
              </a:pathLst>
            </a:custGeom>
            <a:noFill/>
            <a:ln cap="flat" cmpd="sng" w="9875">
              <a:solidFill>
                <a:srgbClr val="FFFFF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977220" y="2729157"/>
              <a:ext cx="764725" cy="975626"/>
            </a:xfrm>
            <a:custGeom>
              <a:rect b="b" l="l" r="r" t="t"/>
              <a:pathLst>
                <a:path extrusionOk="0" h="28931" w="22677">
                  <a:moveTo>
                    <a:pt x="10427" y="0"/>
                  </a:moveTo>
                  <a:cubicBezTo>
                    <a:pt x="7205" y="274"/>
                    <a:pt x="4104" y="699"/>
                    <a:pt x="1004" y="1125"/>
                  </a:cubicBezTo>
                  <a:cubicBezTo>
                    <a:pt x="335" y="8177"/>
                    <a:pt x="1" y="15259"/>
                    <a:pt x="31" y="22371"/>
                  </a:cubicBezTo>
                  <a:cubicBezTo>
                    <a:pt x="62" y="24438"/>
                    <a:pt x="214" y="26779"/>
                    <a:pt x="1764" y="28086"/>
                  </a:cubicBezTo>
                  <a:cubicBezTo>
                    <a:pt x="2420" y="28639"/>
                    <a:pt x="3228" y="28930"/>
                    <a:pt x="4058" y="28930"/>
                  </a:cubicBezTo>
                  <a:cubicBezTo>
                    <a:pt x="4458" y="28930"/>
                    <a:pt x="4864" y="28863"/>
                    <a:pt x="5259" y="28724"/>
                  </a:cubicBezTo>
                  <a:cubicBezTo>
                    <a:pt x="6414" y="28268"/>
                    <a:pt x="7265" y="27204"/>
                    <a:pt x="7448" y="25958"/>
                  </a:cubicBezTo>
                  <a:cubicBezTo>
                    <a:pt x="8025" y="26961"/>
                    <a:pt x="8755" y="28086"/>
                    <a:pt x="9849" y="28177"/>
                  </a:cubicBezTo>
                  <a:cubicBezTo>
                    <a:pt x="9916" y="28185"/>
                    <a:pt x="9982" y="28189"/>
                    <a:pt x="10047" y="28189"/>
                  </a:cubicBezTo>
                  <a:cubicBezTo>
                    <a:pt x="10967" y="28189"/>
                    <a:pt x="11760" y="27415"/>
                    <a:pt x="12129" y="26536"/>
                  </a:cubicBezTo>
                  <a:cubicBezTo>
                    <a:pt x="12494" y="25624"/>
                    <a:pt x="12463" y="24560"/>
                    <a:pt x="12402" y="23527"/>
                  </a:cubicBezTo>
                  <a:lnTo>
                    <a:pt x="12402" y="23527"/>
                  </a:lnTo>
                  <a:cubicBezTo>
                    <a:pt x="12980" y="24530"/>
                    <a:pt x="13740" y="25624"/>
                    <a:pt x="14773" y="25776"/>
                  </a:cubicBezTo>
                  <a:cubicBezTo>
                    <a:pt x="14842" y="25784"/>
                    <a:pt x="14909" y="25787"/>
                    <a:pt x="14977" y="25787"/>
                  </a:cubicBezTo>
                  <a:cubicBezTo>
                    <a:pt x="15959" y="25787"/>
                    <a:pt x="16833" y="24982"/>
                    <a:pt x="17174" y="24043"/>
                  </a:cubicBezTo>
                  <a:cubicBezTo>
                    <a:pt x="17539" y="23010"/>
                    <a:pt x="17448" y="21916"/>
                    <a:pt x="17357" y="20821"/>
                  </a:cubicBezTo>
                  <a:lnTo>
                    <a:pt x="17357" y="20821"/>
                  </a:lnTo>
                  <a:cubicBezTo>
                    <a:pt x="18199" y="21837"/>
                    <a:pt x="19385" y="22954"/>
                    <a:pt x="20568" y="22954"/>
                  </a:cubicBezTo>
                  <a:cubicBezTo>
                    <a:pt x="20836" y="22954"/>
                    <a:pt x="21105" y="22896"/>
                    <a:pt x="21369" y="22767"/>
                  </a:cubicBezTo>
                  <a:cubicBezTo>
                    <a:pt x="22311" y="22311"/>
                    <a:pt x="22676" y="21125"/>
                    <a:pt x="22524" y="20061"/>
                  </a:cubicBezTo>
                  <a:cubicBezTo>
                    <a:pt x="22372" y="19028"/>
                    <a:pt x="21795" y="18086"/>
                    <a:pt x="21217" y="17204"/>
                  </a:cubicBezTo>
                  <a:cubicBezTo>
                    <a:pt x="17630" y="11459"/>
                    <a:pt x="14013" y="5745"/>
                    <a:pt x="1042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662564" y="1454670"/>
              <a:ext cx="907169" cy="1484330"/>
            </a:xfrm>
            <a:custGeom>
              <a:rect b="b" l="l" r="r" t="t"/>
              <a:pathLst>
                <a:path extrusionOk="0" h="44016" w="26901">
                  <a:moveTo>
                    <a:pt x="5737" y="0"/>
                  </a:moveTo>
                  <a:cubicBezTo>
                    <a:pt x="4623" y="0"/>
                    <a:pt x="3530" y="265"/>
                    <a:pt x="2554" y="864"/>
                  </a:cubicBezTo>
                  <a:lnTo>
                    <a:pt x="2523" y="864"/>
                  </a:lnTo>
                  <a:cubicBezTo>
                    <a:pt x="882" y="1867"/>
                    <a:pt x="396" y="4785"/>
                    <a:pt x="152" y="7247"/>
                  </a:cubicBezTo>
                  <a:cubicBezTo>
                    <a:pt x="0" y="8827"/>
                    <a:pt x="213" y="10438"/>
                    <a:pt x="396" y="12019"/>
                  </a:cubicBezTo>
                  <a:cubicBezTo>
                    <a:pt x="1307" y="20742"/>
                    <a:pt x="639" y="29648"/>
                    <a:pt x="2584" y="38189"/>
                  </a:cubicBezTo>
                  <a:cubicBezTo>
                    <a:pt x="2736" y="39253"/>
                    <a:pt x="3162" y="40256"/>
                    <a:pt x="3739" y="41138"/>
                  </a:cubicBezTo>
                  <a:cubicBezTo>
                    <a:pt x="4499" y="42111"/>
                    <a:pt x="5654" y="42688"/>
                    <a:pt x="6809" y="43083"/>
                  </a:cubicBezTo>
                  <a:cubicBezTo>
                    <a:pt x="8146" y="43478"/>
                    <a:pt x="9514" y="43752"/>
                    <a:pt x="10882" y="43873"/>
                  </a:cubicBezTo>
                  <a:cubicBezTo>
                    <a:pt x="11905" y="43968"/>
                    <a:pt x="12929" y="44015"/>
                    <a:pt x="13952" y="44015"/>
                  </a:cubicBezTo>
                  <a:cubicBezTo>
                    <a:pt x="17214" y="44015"/>
                    <a:pt x="20456" y="43531"/>
                    <a:pt x="23557" y="42536"/>
                  </a:cubicBezTo>
                  <a:cubicBezTo>
                    <a:pt x="24439" y="42262"/>
                    <a:pt x="25320" y="41928"/>
                    <a:pt x="25837" y="41199"/>
                  </a:cubicBezTo>
                  <a:cubicBezTo>
                    <a:pt x="26201" y="40621"/>
                    <a:pt x="26384" y="39952"/>
                    <a:pt x="26414" y="39284"/>
                  </a:cubicBezTo>
                  <a:cubicBezTo>
                    <a:pt x="26901" y="34998"/>
                    <a:pt x="26141" y="30682"/>
                    <a:pt x="25077" y="26518"/>
                  </a:cubicBezTo>
                  <a:cubicBezTo>
                    <a:pt x="24317" y="23387"/>
                    <a:pt x="23375" y="20256"/>
                    <a:pt x="21885" y="17368"/>
                  </a:cubicBezTo>
                  <a:cubicBezTo>
                    <a:pt x="20639" y="14906"/>
                    <a:pt x="19028" y="12688"/>
                    <a:pt x="17539" y="10347"/>
                  </a:cubicBezTo>
                  <a:cubicBezTo>
                    <a:pt x="15776" y="7551"/>
                    <a:pt x="14195" y="4542"/>
                    <a:pt x="11672" y="2383"/>
                  </a:cubicBezTo>
                  <a:cubicBezTo>
                    <a:pt x="10041" y="951"/>
                    <a:pt x="7850" y="0"/>
                    <a:pt x="573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656426" y="1479726"/>
              <a:ext cx="654992" cy="1045161"/>
            </a:xfrm>
            <a:custGeom>
              <a:rect b="b" l="l" r="r" t="t"/>
              <a:pathLst>
                <a:path extrusionOk="0" h="30993" w="19423">
                  <a:moveTo>
                    <a:pt x="5606" y="1"/>
                  </a:moveTo>
                  <a:cubicBezTo>
                    <a:pt x="4912" y="1"/>
                    <a:pt x="4221" y="115"/>
                    <a:pt x="3556" y="364"/>
                  </a:cubicBezTo>
                  <a:lnTo>
                    <a:pt x="3556" y="333"/>
                  </a:lnTo>
                  <a:cubicBezTo>
                    <a:pt x="1550" y="1093"/>
                    <a:pt x="426" y="3890"/>
                    <a:pt x="213" y="6413"/>
                  </a:cubicBezTo>
                  <a:cubicBezTo>
                    <a:pt x="0" y="8935"/>
                    <a:pt x="578" y="11428"/>
                    <a:pt x="760" y="13951"/>
                  </a:cubicBezTo>
                  <a:cubicBezTo>
                    <a:pt x="973" y="16625"/>
                    <a:pt x="790" y="19331"/>
                    <a:pt x="1094" y="22006"/>
                  </a:cubicBezTo>
                  <a:cubicBezTo>
                    <a:pt x="1429" y="24680"/>
                    <a:pt x="2340" y="27416"/>
                    <a:pt x="4347" y="29148"/>
                  </a:cubicBezTo>
                  <a:cubicBezTo>
                    <a:pt x="5800" y="30415"/>
                    <a:pt x="7662" y="30993"/>
                    <a:pt x="9561" y="30993"/>
                  </a:cubicBezTo>
                  <a:cubicBezTo>
                    <a:pt x="11675" y="30993"/>
                    <a:pt x="13835" y="30277"/>
                    <a:pt x="15532" y="28997"/>
                  </a:cubicBezTo>
                  <a:cubicBezTo>
                    <a:pt x="16383" y="28389"/>
                    <a:pt x="17082" y="27629"/>
                    <a:pt x="17630" y="26778"/>
                  </a:cubicBezTo>
                  <a:cubicBezTo>
                    <a:pt x="18177" y="25805"/>
                    <a:pt x="18511" y="24772"/>
                    <a:pt x="18663" y="23677"/>
                  </a:cubicBezTo>
                  <a:cubicBezTo>
                    <a:pt x="19423" y="18996"/>
                    <a:pt x="17660" y="14285"/>
                    <a:pt x="15806" y="9908"/>
                  </a:cubicBezTo>
                  <a:cubicBezTo>
                    <a:pt x="14681" y="7264"/>
                    <a:pt x="13435" y="4558"/>
                    <a:pt x="11398" y="2552"/>
                  </a:cubicBezTo>
                  <a:cubicBezTo>
                    <a:pt x="9845" y="1045"/>
                    <a:pt x="7708" y="1"/>
                    <a:pt x="5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057800" y="1377717"/>
              <a:ext cx="811869" cy="586839"/>
            </a:xfrm>
            <a:custGeom>
              <a:rect b="b" l="l" r="r" t="t"/>
              <a:pathLst>
                <a:path extrusionOk="0" h="17402" w="24075">
                  <a:moveTo>
                    <a:pt x="13261" y="1"/>
                  </a:moveTo>
                  <a:cubicBezTo>
                    <a:pt x="6438" y="1"/>
                    <a:pt x="4089" y="2876"/>
                    <a:pt x="2189" y="6763"/>
                  </a:cubicBezTo>
                  <a:cubicBezTo>
                    <a:pt x="700" y="9833"/>
                    <a:pt x="1" y="14058"/>
                    <a:pt x="578" y="17401"/>
                  </a:cubicBezTo>
                  <a:cubicBezTo>
                    <a:pt x="4408" y="14149"/>
                    <a:pt x="7205" y="11474"/>
                    <a:pt x="11460" y="10623"/>
                  </a:cubicBezTo>
                  <a:cubicBezTo>
                    <a:pt x="12127" y="10490"/>
                    <a:pt x="12733" y="10428"/>
                    <a:pt x="13294" y="10428"/>
                  </a:cubicBezTo>
                  <a:cubicBezTo>
                    <a:pt x="16569" y="10428"/>
                    <a:pt x="18322" y="12534"/>
                    <a:pt x="21825" y="14818"/>
                  </a:cubicBezTo>
                  <a:cubicBezTo>
                    <a:pt x="23010" y="9985"/>
                    <a:pt x="24074" y="6611"/>
                    <a:pt x="22585" y="3936"/>
                  </a:cubicBezTo>
                  <a:cubicBezTo>
                    <a:pt x="21703" y="2416"/>
                    <a:pt x="16871" y="137"/>
                    <a:pt x="14105" y="15"/>
                  </a:cubicBezTo>
                  <a:cubicBezTo>
                    <a:pt x="13816" y="6"/>
                    <a:pt x="13535" y="1"/>
                    <a:pt x="1326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692272" y="1873295"/>
              <a:ext cx="644437" cy="673337"/>
            </a:xfrm>
            <a:custGeom>
              <a:rect b="b" l="l" r="r" t="t"/>
              <a:pathLst>
                <a:path extrusionOk="0" h="19967" w="19110">
                  <a:moveTo>
                    <a:pt x="15411" y="0"/>
                  </a:moveTo>
                  <a:cubicBezTo>
                    <a:pt x="15427" y="21"/>
                    <a:pt x="15442" y="43"/>
                    <a:pt x="15458" y="64"/>
                  </a:cubicBezTo>
                  <a:lnTo>
                    <a:pt x="15458" y="64"/>
                  </a:lnTo>
                  <a:cubicBezTo>
                    <a:pt x="15453" y="43"/>
                    <a:pt x="15447" y="21"/>
                    <a:pt x="15442" y="0"/>
                  </a:cubicBezTo>
                  <a:close/>
                  <a:moveTo>
                    <a:pt x="15458" y="64"/>
                  </a:moveTo>
                  <a:lnTo>
                    <a:pt x="15458" y="64"/>
                  </a:lnTo>
                  <a:cubicBezTo>
                    <a:pt x="16414" y="3925"/>
                    <a:pt x="16319" y="7066"/>
                    <a:pt x="15472" y="9575"/>
                  </a:cubicBezTo>
                  <a:cubicBezTo>
                    <a:pt x="14621" y="12067"/>
                    <a:pt x="12889" y="14316"/>
                    <a:pt x="10518" y="15502"/>
                  </a:cubicBezTo>
                  <a:cubicBezTo>
                    <a:pt x="9441" y="16027"/>
                    <a:pt x="8244" y="16300"/>
                    <a:pt x="7057" y="16300"/>
                  </a:cubicBezTo>
                  <a:cubicBezTo>
                    <a:pt x="5631" y="16300"/>
                    <a:pt x="4218" y="15905"/>
                    <a:pt x="3040" y="15076"/>
                  </a:cubicBezTo>
                  <a:cubicBezTo>
                    <a:pt x="1581" y="14073"/>
                    <a:pt x="518" y="12584"/>
                    <a:pt x="92" y="10851"/>
                  </a:cubicBezTo>
                  <a:lnTo>
                    <a:pt x="92" y="10851"/>
                  </a:lnTo>
                  <a:cubicBezTo>
                    <a:pt x="1" y="15076"/>
                    <a:pt x="3679" y="19605"/>
                    <a:pt x="7843" y="19940"/>
                  </a:cubicBezTo>
                  <a:cubicBezTo>
                    <a:pt x="8067" y="19958"/>
                    <a:pt x="8291" y="19966"/>
                    <a:pt x="8514" y="19966"/>
                  </a:cubicBezTo>
                  <a:cubicBezTo>
                    <a:pt x="12438" y="19966"/>
                    <a:pt x="16162" y="17234"/>
                    <a:pt x="17600" y="13496"/>
                  </a:cubicBezTo>
                  <a:cubicBezTo>
                    <a:pt x="19110" y="9601"/>
                    <a:pt x="17740" y="3247"/>
                    <a:pt x="15458" y="64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231028" y="1722389"/>
              <a:ext cx="572878" cy="185642"/>
            </a:xfrm>
            <a:custGeom>
              <a:rect b="b" l="l" r="r" t="t"/>
              <a:pathLst>
                <a:path extrusionOk="0" h="5505" w="16988">
                  <a:moveTo>
                    <a:pt x="7468" y="1"/>
                  </a:moveTo>
                  <a:cubicBezTo>
                    <a:pt x="4342" y="1"/>
                    <a:pt x="1118" y="1748"/>
                    <a:pt x="1" y="4718"/>
                  </a:cubicBezTo>
                  <a:cubicBezTo>
                    <a:pt x="1916" y="3928"/>
                    <a:pt x="3861" y="3138"/>
                    <a:pt x="5928" y="3107"/>
                  </a:cubicBezTo>
                  <a:cubicBezTo>
                    <a:pt x="6012" y="3106"/>
                    <a:pt x="6095" y="3105"/>
                    <a:pt x="6177" y="3105"/>
                  </a:cubicBezTo>
                  <a:cubicBezTo>
                    <a:pt x="9426" y="3105"/>
                    <a:pt x="11296" y="4261"/>
                    <a:pt x="14439" y="5417"/>
                  </a:cubicBezTo>
                  <a:cubicBezTo>
                    <a:pt x="14630" y="5477"/>
                    <a:pt x="14822" y="5504"/>
                    <a:pt x="15009" y="5504"/>
                  </a:cubicBezTo>
                  <a:cubicBezTo>
                    <a:pt x="16069" y="5504"/>
                    <a:pt x="16987" y="4613"/>
                    <a:pt x="16962" y="3502"/>
                  </a:cubicBezTo>
                  <a:cubicBezTo>
                    <a:pt x="14287" y="1557"/>
                    <a:pt x="11004" y="159"/>
                    <a:pt x="7782" y="7"/>
                  </a:cubicBezTo>
                  <a:cubicBezTo>
                    <a:pt x="7678" y="3"/>
                    <a:pt x="7573" y="1"/>
                    <a:pt x="7468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630798" y="1459189"/>
              <a:ext cx="218353" cy="452252"/>
            </a:xfrm>
            <a:custGeom>
              <a:rect b="b" l="l" r="r" t="t"/>
              <a:pathLst>
                <a:path extrusionOk="0" h="13411" w="6475">
                  <a:moveTo>
                    <a:pt x="3952" y="0"/>
                  </a:moveTo>
                  <a:cubicBezTo>
                    <a:pt x="4711" y="2037"/>
                    <a:pt x="3496" y="2523"/>
                    <a:pt x="3374" y="4073"/>
                  </a:cubicBezTo>
                  <a:cubicBezTo>
                    <a:pt x="3222" y="5532"/>
                    <a:pt x="5228" y="8055"/>
                    <a:pt x="3982" y="9788"/>
                  </a:cubicBezTo>
                  <a:cubicBezTo>
                    <a:pt x="3106" y="11003"/>
                    <a:pt x="2887" y="12272"/>
                    <a:pt x="561" y="12272"/>
                  </a:cubicBezTo>
                  <a:cubicBezTo>
                    <a:pt x="386" y="12272"/>
                    <a:pt x="200" y="12264"/>
                    <a:pt x="0" y="12250"/>
                  </a:cubicBezTo>
                  <a:lnTo>
                    <a:pt x="0" y="12250"/>
                  </a:lnTo>
                  <a:cubicBezTo>
                    <a:pt x="519" y="12523"/>
                    <a:pt x="2070" y="13410"/>
                    <a:pt x="3151" y="13410"/>
                  </a:cubicBezTo>
                  <a:cubicBezTo>
                    <a:pt x="3272" y="13410"/>
                    <a:pt x="3388" y="13399"/>
                    <a:pt x="3496" y="13374"/>
                  </a:cubicBezTo>
                  <a:cubicBezTo>
                    <a:pt x="4104" y="13222"/>
                    <a:pt x="4620" y="12797"/>
                    <a:pt x="4894" y="12250"/>
                  </a:cubicBezTo>
                  <a:cubicBezTo>
                    <a:pt x="5137" y="11672"/>
                    <a:pt x="5350" y="11095"/>
                    <a:pt x="5441" y="10487"/>
                  </a:cubicBezTo>
                  <a:cubicBezTo>
                    <a:pt x="5897" y="8633"/>
                    <a:pt x="6474" y="6778"/>
                    <a:pt x="6414" y="4863"/>
                  </a:cubicBezTo>
                  <a:cubicBezTo>
                    <a:pt x="6383" y="2979"/>
                    <a:pt x="6110" y="1246"/>
                    <a:pt x="395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 rot="-170573">
              <a:off x="6356483" y="2059846"/>
              <a:ext cx="293175" cy="832719"/>
            </a:xfrm>
            <a:custGeom>
              <a:rect b="b" l="l" r="r" t="t"/>
              <a:pathLst>
                <a:path extrusionOk="0" h="24694" w="8694">
                  <a:moveTo>
                    <a:pt x="2158" y="0"/>
                  </a:moveTo>
                  <a:lnTo>
                    <a:pt x="2128" y="30"/>
                  </a:lnTo>
                  <a:cubicBezTo>
                    <a:pt x="1247" y="669"/>
                    <a:pt x="1095" y="1854"/>
                    <a:pt x="1003" y="3009"/>
                  </a:cubicBezTo>
                  <a:cubicBezTo>
                    <a:pt x="335" y="10274"/>
                    <a:pt x="0" y="17781"/>
                    <a:pt x="2554" y="24620"/>
                  </a:cubicBezTo>
                  <a:cubicBezTo>
                    <a:pt x="2766" y="24670"/>
                    <a:pt x="2981" y="24694"/>
                    <a:pt x="3196" y="24694"/>
                  </a:cubicBezTo>
                  <a:cubicBezTo>
                    <a:pt x="4420" y="24694"/>
                    <a:pt x="5629" y="23927"/>
                    <a:pt x="6353" y="22918"/>
                  </a:cubicBezTo>
                  <a:cubicBezTo>
                    <a:pt x="7204" y="21702"/>
                    <a:pt x="7569" y="20213"/>
                    <a:pt x="7751" y="18724"/>
                  </a:cubicBezTo>
                  <a:cubicBezTo>
                    <a:pt x="8693" y="12037"/>
                    <a:pt x="6991" y="4681"/>
                    <a:pt x="215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5855923" y="1582072"/>
              <a:ext cx="118265" cy="100257"/>
            </a:xfrm>
            <a:custGeom>
              <a:rect b="b" l="l" r="r" t="t"/>
              <a:pathLst>
                <a:path extrusionOk="0" h="2973" w="3507">
                  <a:moveTo>
                    <a:pt x="1887" y="0"/>
                  </a:moveTo>
                  <a:cubicBezTo>
                    <a:pt x="1450" y="0"/>
                    <a:pt x="1009" y="193"/>
                    <a:pt x="710" y="612"/>
                  </a:cubicBezTo>
                  <a:cubicBezTo>
                    <a:pt x="1" y="1633"/>
                    <a:pt x="722" y="2973"/>
                    <a:pt x="1885" y="2973"/>
                  </a:cubicBezTo>
                  <a:cubicBezTo>
                    <a:pt x="1967" y="2973"/>
                    <a:pt x="2052" y="2966"/>
                    <a:pt x="2139" y="2952"/>
                  </a:cubicBezTo>
                  <a:cubicBezTo>
                    <a:pt x="2960" y="2830"/>
                    <a:pt x="3507" y="2040"/>
                    <a:pt x="3355" y="1250"/>
                  </a:cubicBezTo>
                  <a:cubicBezTo>
                    <a:pt x="3226" y="457"/>
                    <a:pt x="2560" y="0"/>
                    <a:pt x="188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882631" y="1594616"/>
              <a:ext cx="57733" cy="49370"/>
            </a:xfrm>
            <a:custGeom>
              <a:rect b="b" l="l" r="r" t="t"/>
              <a:pathLst>
                <a:path extrusionOk="0" h="1464" w="1712">
                  <a:moveTo>
                    <a:pt x="921" y="0"/>
                  </a:moveTo>
                  <a:cubicBezTo>
                    <a:pt x="705" y="0"/>
                    <a:pt x="489" y="95"/>
                    <a:pt x="344" y="300"/>
                  </a:cubicBezTo>
                  <a:cubicBezTo>
                    <a:pt x="0" y="787"/>
                    <a:pt x="358" y="1463"/>
                    <a:pt x="935" y="1463"/>
                  </a:cubicBezTo>
                  <a:cubicBezTo>
                    <a:pt x="970" y="1463"/>
                    <a:pt x="1006" y="1461"/>
                    <a:pt x="1043" y="1455"/>
                  </a:cubicBezTo>
                  <a:cubicBezTo>
                    <a:pt x="1438" y="1364"/>
                    <a:pt x="1712" y="999"/>
                    <a:pt x="1651" y="604"/>
                  </a:cubicBezTo>
                  <a:cubicBezTo>
                    <a:pt x="1578" y="219"/>
                    <a:pt x="1250" y="0"/>
                    <a:pt x="92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31546" y="1750277"/>
              <a:ext cx="90241" cy="92298"/>
            </a:xfrm>
            <a:custGeom>
              <a:rect b="b" l="l" r="r" t="t"/>
              <a:pathLst>
                <a:path extrusionOk="0" fill="none" h="2737" w="2676">
                  <a:moveTo>
                    <a:pt x="2372" y="1"/>
                  </a:moveTo>
                  <a:cubicBezTo>
                    <a:pt x="2524" y="456"/>
                    <a:pt x="2615" y="943"/>
                    <a:pt x="2615" y="1429"/>
                  </a:cubicBezTo>
                  <a:cubicBezTo>
                    <a:pt x="2676" y="1733"/>
                    <a:pt x="2584" y="2037"/>
                    <a:pt x="2433" y="2280"/>
                  </a:cubicBezTo>
                  <a:cubicBezTo>
                    <a:pt x="2098" y="2736"/>
                    <a:pt x="1399" y="2706"/>
                    <a:pt x="943" y="2371"/>
                  </a:cubicBezTo>
                  <a:cubicBezTo>
                    <a:pt x="518" y="2007"/>
                    <a:pt x="214" y="1551"/>
                    <a:pt x="1" y="1004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894197" y="1845609"/>
              <a:ext cx="99481" cy="144568"/>
            </a:xfrm>
            <a:custGeom>
              <a:rect b="b" l="l" r="r" t="t"/>
              <a:pathLst>
                <a:path extrusionOk="0" fill="none" h="4287" w="2950">
                  <a:moveTo>
                    <a:pt x="2280" y="0"/>
                  </a:moveTo>
                  <a:cubicBezTo>
                    <a:pt x="2797" y="973"/>
                    <a:pt x="2949" y="2098"/>
                    <a:pt x="2706" y="3161"/>
                  </a:cubicBezTo>
                  <a:cubicBezTo>
                    <a:pt x="2676" y="3435"/>
                    <a:pt x="2524" y="3739"/>
                    <a:pt x="2341" y="3952"/>
                  </a:cubicBezTo>
                  <a:cubicBezTo>
                    <a:pt x="2129" y="4195"/>
                    <a:pt x="1825" y="4286"/>
                    <a:pt x="1521" y="4165"/>
                  </a:cubicBezTo>
                  <a:cubicBezTo>
                    <a:pt x="1369" y="4073"/>
                    <a:pt x="1217" y="3952"/>
                    <a:pt x="1125" y="3800"/>
                  </a:cubicBezTo>
                  <a:cubicBezTo>
                    <a:pt x="670" y="3161"/>
                    <a:pt x="305" y="2462"/>
                    <a:pt x="1" y="1733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6072551" y="1949135"/>
              <a:ext cx="103562" cy="143523"/>
            </a:xfrm>
            <a:custGeom>
              <a:rect b="b" l="l" r="r" t="t"/>
              <a:pathLst>
                <a:path extrusionOk="0" fill="none" h="4256" w="3071">
                  <a:moveTo>
                    <a:pt x="2493" y="0"/>
                  </a:moveTo>
                  <a:cubicBezTo>
                    <a:pt x="2888" y="912"/>
                    <a:pt x="3071" y="1915"/>
                    <a:pt x="3071" y="2918"/>
                  </a:cubicBezTo>
                  <a:cubicBezTo>
                    <a:pt x="3071" y="3192"/>
                    <a:pt x="3040" y="3435"/>
                    <a:pt x="2949" y="3678"/>
                  </a:cubicBezTo>
                  <a:cubicBezTo>
                    <a:pt x="2858" y="3921"/>
                    <a:pt x="2645" y="4104"/>
                    <a:pt x="2402" y="4164"/>
                  </a:cubicBezTo>
                  <a:cubicBezTo>
                    <a:pt x="2007" y="4256"/>
                    <a:pt x="1642" y="3921"/>
                    <a:pt x="1399" y="3587"/>
                  </a:cubicBezTo>
                  <a:cubicBezTo>
                    <a:pt x="791" y="2827"/>
                    <a:pt x="335" y="1976"/>
                    <a:pt x="1" y="1064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997723" y="2166439"/>
              <a:ext cx="90241" cy="136340"/>
            </a:xfrm>
            <a:custGeom>
              <a:rect b="b" l="l" r="r" t="t"/>
              <a:pathLst>
                <a:path extrusionOk="0" fill="none" h="4043" w="2676">
                  <a:moveTo>
                    <a:pt x="2341" y="0"/>
                  </a:moveTo>
                  <a:cubicBezTo>
                    <a:pt x="2584" y="638"/>
                    <a:pt x="2676" y="1368"/>
                    <a:pt x="2554" y="2067"/>
                  </a:cubicBezTo>
                  <a:cubicBezTo>
                    <a:pt x="2524" y="2645"/>
                    <a:pt x="2311" y="3222"/>
                    <a:pt x="1977" y="3708"/>
                  </a:cubicBezTo>
                  <a:cubicBezTo>
                    <a:pt x="1825" y="3891"/>
                    <a:pt x="1612" y="4012"/>
                    <a:pt x="1399" y="4043"/>
                  </a:cubicBezTo>
                  <a:cubicBezTo>
                    <a:pt x="1095" y="4043"/>
                    <a:pt x="791" y="3891"/>
                    <a:pt x="609" y="3648"/>
                  </a:cubicBezTo>
                  <a:cubicBezTo>
                    <a:pt x="396" y="3374"/>
                    <a:pt x="214" y="3131"/>
                    <a:pt x="1" y="2918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917769" y="2061868"/>
              <a:ext cx="68726" cy="90241"/>
            </a:xfrm>
            <a:custGeom>
              <a:rect b="b" l="l" r="r" t="t"/>
              <a:pathLst>
                <a:path extrusionOk="0" fill="none" h="2676" w="2038">
                  <a:moveTo>
                    <a:pt x="1885" y="1"/>
                  </a:moveTo>
                  <a:cubicBezTo>
                    <a:pt x="2037" y="548"/>
                    <a:pt x="2037" y="1125"/>
                    <a:pt x="1946" y="1673"/>
                  </a:cubicBezTo>
                  <a:cubicBezTo>
                    <a:pt x="1916" y="1946"/>
                    <a:pt x="1794" y="2159"/>
                    <a:pt x="1642" y="2372"/>
                  </a:cubicBezTo>
                  <a:cubicBezTo>
                    <a:pt x="1490" y="2584"/>
                    <a:pt x="1217" y="2676"/>
                    <a:pt x="974" y="2615"/>
                  </a:cubicBezTo>
                  <a:cubicBezTo>
                    <a:pt x="791" y="2524"/>
                    <a:pt x="609" y="2372"/>
                    <a:pt x="487" y="2189"/>
                  </a:cubicBezTo>
                  <a:cubicBezTo>
                    <a:pt x="335" y="1977"/>
                    <a:pt x="153" y="1764"/>
                    <a:pt x="1" y="1551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730209" y="1956318"/>
              <a:ext cx="89196" cy="94322"/>
            </a:xfrm>
            <a:custGeom>
              <a:rect b="b" l="l" r="r" t="t"/>
              <a:pathLst>
                <a:path extrusionOk="0" fill="none" h="2797" w="2645">
                  <a:moveTo>
                    <a:pt x="2371" y="0"/>
                  </a:moveTo>
                  <a:cubicBezTo>
                    <a:pt x="2645" y="760"/>
                    <a:pt x="2554" y="1611"/>
                    <a:pt x="2128" y="2341"/>
                  </a:cubicBezTo>
                  <a:cubicBezTo>
                    <a:pt x="2037" y="2523"/>
                    <a:pt x="1885" y="2675"/>
                    <a:pt x="1672" y="2766"/>
                  </a:cubicBezTo>
                  <a:cubicBezTo>
                    <a:pt x="1368" y="2796"/>
                    <a:pt x="1064" y="2675"/>
                    <a:pt x="882" y="2432"/>
                  </a:cubicBezTo>
                  <a:cubicBezTo>
                    <a:pt x="517" y="2097"/>
                    <a:pt x="213" y="1672"/>
                    <a:pt x="1" y="1185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742518" y="2151062"/>
              <a:ext cx="104573" cy="75876"/>
            </a:xfrm>
            <a:custGeom>
              <a:rect b="b" l="l" r="r" t="t"/>
              <a:pathLst>
                <a:path extrusionOk="0" fill="none" h="2250" w="3101">
                  <a:moveTo>
                    <a:pt x="3101" y="0"/>
                  </a:moveTo>
                  <a:cubicBezTo>
                    <a:pt x="3070" y="639"/>
                    <a:pt x="3009" y="1338"/>
                    <a:pt x="2553" y="1763"/>
                  </a:cubicBezTo>
                  <a:cubicBezTo>
                    <a:pt x="2067" y="2219"/>
                    <a:pt x="1338" y="2249"/>
                    <a:pt x="851" y="1854"/>
                  </a:cubicBezTo>
                  <a:cubicBezTo>
                    <a:pt x="517" y="1581"/>
                    <a:pt x="335" y="1155"/>
                    <a:pt x="0" y="912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826552" y="2285343"/>
              <a:ext cx="96379" cy="75876"/>
            </a:xfrm>
            <a:custGeom>
              <a:rect b="b" l="l" r="r" t="t"/>
              <a:pathLst>
                <a:path extrusionOk="0" fill="none" h="2250" w="2858">
                  <a:moveTo>
                    <a:pt x="2828" y="0"/>
                  </a:moveTo>
                  <a:cubicBezTo>
                    <a:pt x="2858" y="517"/>
                    <a:pt x="2767" y="1033"/>
                    <a:pt x="2554" y="1520"/>
                  </a:cubicBezTo>
                  <a:cubicBezTo>
                    <a:pt x="2341" y="2006"/>
                    <a:pt x="1794" y="2249"/>
                    <a:pt x="1277" y="2128"/>
                  </a:cubicBezTo>
                  <a:cubicBezTo>
                    <a:pt x="943" y="1945"/>
                    <a:pt x="700" y="1672"/>
                    <a:pt x="548" y="1307"/>
                  </a:cubicBezTo>
                  <a:lnTo>
                    <a:pt x="1" y="395"/>
                  </a:ln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315122" y="2336567"/>
              <a:ext cx="187632" cy="177380"/>
            </a:xfrm>
            <a:custGeom>
              <a:rect b="b" l="l" r="r" t="t"/>
              <a:pathLst>
                <a:path extrusionOk="0" fill="none" h="5260" w="5564">
                  <a:moveTo>
                    <a:pt x="5077" y="1"/>
                  </a:moveTo>
                  <a:cubicBezTo>
                    <a:pt x="5442" y="1065"/>
                    <a:pt x="5563" y="2189"/>
                    <a:pt x="5472" y="3314"/>
                  </a:cubicBezTo>
                  <a:cubicBezTo>
                    <a:pt x="5411" y="3679"/>
                    <a:pt x="5290" y="4165"/>
                    <a:pt x="4894" y="4226"/>
                  </a:cubicBezTo>
                  <a:cubicBezTo>
                    <a:pt x="4499" y="4287"/>
                    <a:pt x="4226" y="3831"/>
                    <a:pt x="4074" y="3466"/>
                  </a:cubicBezTo>
                  <a:cubicBezTo>
                    <a:pt x="3800" y="2828"/>
                    <a:pt x="3557" y="2189"/>
                    <a:pt x="3314" y="1551"/>
                  </a:cubicBezTo>
                  <a:cubicBezTo>
                    <a:pt x="3375" y="2767"/>
                    <a:pt x="3831" y="4682"/>
                    <a:pt x="2676" y="5077"/>
                  </a:cubicBezTo>
                  <a:cubicBezTo>
                    <a:pt x="2159" y="5259"/>
                    <a:pt x="1855" y="2888"/>
                    <a:pt x="1672" y="1764"/>
                  </a:cubicBezTo>
                  <a:lnTo>
                    <a:pt x="1429" y="3679"/>
                  </a:lnTo>
                  <a:cubicBezTo>
                    <a:pt x="1369" y="4135"/>
                    <a:pt x="1186" y="4682"/>
                    <a:pt x="761" y="4682"/>
                  </a:cubicBezTo>
                  <a:cubicBezTo>
                    <a:pt x="1" y="4682"/>
                    <a:pt x="396" y="2584"/>
                    <a:pt x="396" y="1217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335624" y="2560042"/>
              <a:ext cx="185575" cy="140454"/>
            </a:xfrm>
            <a:custGeom>
              <a:rect b="b" l="l" r="r" t="t"/>
              <a:pathLst>
                <a:path extrusionOk="0" fill="none" h="4165" w="5503">
                  <a:moveTo>
                    <a:pt x="5350" y="0"/>
                  </a:moveTo>
                  <a:cubicBezTo>
                    <a:pt x="5502" y="1034"/>
                    <a:pt x="5472" y="2067"/>
                    <a:pt x="5290" y="3070"/>
                  </a:cubicBezTo>
                  <a:cubicBezTo>
                    <a:pt x="5229" y="3283"/>
                    <a:pt x="5138" y="3526"/>
                    <a:pt x="4955" y="3587"/>
                  </a:cubicBezTo>
                  <a:cubicBezTo>
                    <a:pt x="4742" y="3617"/>
                    <a:pt x="4560" y="3404"/>
                    <a:pt x="4469" y="3222"/>
                  </a:cubicBezTo>
                  <a:cubicBezTo>
                    <a:pt x="4134" y="2523"/>
                    <a:pt x="3952" y="1763"/>
                    <a:pt x="3922" y="1003"/>
                  </a:cubicBezTo>
                  <a:cubicBezTo>
                    <a:pt x="3982" y="1793"/>
                    <a:pt x="3891" y="2584"/>
                    <a:pt x="3648" y="3344"/>
                  </a:cubicBezTo>
                  <a:cubicBezTo>
                    <a:pt x="3557" y="3617"/>
                    <a:pt x="3314" y="3921"/>
                    <a:pt x="3071" y="3800"/>
                  </a:cubicBezTo>
                  <a:cubicBezTo>
                    <a:pt x="2949" y="3739"/>
                    <a:pt x="2858" y="3648"/>
                    <a:pt x="2797" y="3526"/>
                  </a:cubicBezTo>
                  <a:cubicBezTo>
                    <a:pt x="2402" y="2857"/>
                    <a:pt x="2189" y="2067"/>
                    <a:pt x="2189" y="1246"/>
                  </a:cubicBezTo>
                  <a:cubicBezTo>
                    <a:pt x="2220" y="2097"/>
                    <a:pt x="2098" y="2948"/>
                    <a:pt x="1794" y="3769"/>
                  </a:cubicBezTo>
                  <a:cubicBezTo>
                    <a:pt x="1733" y="3921"/>
                    <a:pt x="1642" y="4103"/>
                    <a:pt x="1490" y="4134"/>
                  </a:cubicBezTo>
                  <a:cubicBezTo>
                    <a:pt x="1368" y="4164"/>
                    <a:pt x="1247" y="4164"/>
                    <a:pt x="1156" y="4103"/>
                  </a:cubicBezTo>
                  <a:cubicBezTo>
                    <a:pt x="730" y="3891"/>
                    <a:pt x="578" y="3374"/>
                    <a:pt x="487" y="2918"/>
                  </a:cubicBezTo>
                  <a:cubicBezTo>
                    <a:pt x="305" y="2219"/>
                    <a:pt x="153" y="1550"/>
                    <a:pt x="1" y="882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372516" y="2739409"/>
              <a:ext cx="112802" cy="84070"/>
            </a:xfrm>
            <a:custGeom>
              <a:rect b="b" l="l" r="r" t="t"/>
              <a:pathLst>
                <a:path extrusionOk="0" fill="none" h="2493" w="3345">
                  <a:moveTo>
                    <a:pt x="3253" y="0"/>
                  </a:moveTo>
                  <a:cubicBezTo>
                    <a:pt x="3344" y="547"/>
                    <a:pt x="3284" y="1155"/>
                    <a:pt x="3040" y="1672"/>
                  </a:cubicBezTo>
                  <a:cubicBezTo>
                    <a:pt x="2949" y="1915"/>
                    <a:pt x="2767" y="2158"/>
                    <a:pt x="2524" y="2128"/>
                  </a:cubicBezTo>
                  <a:cubicBezTo>
                    <a:pt x="2281" y="2098"/>
                    <a:pt x="2220" y="1946"/>
                    <a:pt x="2129" y="1763"/>
                  </a:cubicBezTo>
                  <a:cubicBezTo>
                    <a:pt x="1946" y="1429"/>
                    <a:pt x="1855" y="1095"/>
                    <a:pt x="1794" y="730"/>
                  </a:cubicBezTo>
                  <a:cubicBezTo>
                    <a:pt x="1855" y="1247"/>
                    <a:pt x="1733" y="1733"/>
                    <a:pt x="1460" y="2158"/>
                  </a:cubicBezTo>
                  <a:cubicBezTo>
                    <a:pt x="1399" y="2250"/>
                    <a:pt x="1308" y="2341"/>
                    <a:pt x="1186" y="2402"/>
                  </a:cubicBezTo>
                  <a:cubicBezTo>
                    <a:pt x="943" y="2493"/>
                    <a:pt x="670" y="2219"/>
                    <a:pt x="548" y="1976"/>
                  </a:cubicBezTo>
                  <a:cubicBezTo>
                    <a:pt x="305" y="1550"/>
                    <a:pt x="122" y="1095"/>
                    <a:pt x="1" y="639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173634" y="2524933"/>
              <a:ext cx="3896380" cy="936103"/>
            </a:xfrm>
            <a:custGeom>
              <a:rect b="b" l="l" r="r" t="t"/>
              <a:pathLst>
                <a:path extrusionOk="0" h="27759" w="120398">
                  <a:moveTo>
                    <a:pt x="1145" y="0"/>
                  </a:moveTo>
                  <a:cubicBezTo>
                    <a:pt x="1068" y="0"/>
                    <a:pt x="991" y="12"/>
                    <a:pt x="913" y="38"/>
                  </a:cubicBezTo>
                  <a:cubicBezTo>
                    <a:pt x="1" y="281"/>
                    <a:pt x="457" y="1740"/>
                    <a:pt x="1095" y="2439"/>
                  </a:cubicBezTo>
                  <a:cubicBezTo>
                    <a:pt x="7052" y="8974"/>
                    <a:pt x="15837" y="11710"/>
                    <a:pt x="24165" y="14172"/>
                  </a:cubicBezTo>
                  <a:cubicBezTo>
                    <a:pt x="16597" y="17759"/>
                    <a:pt x="8086" y="19126"/>
                    <a:pt x="609" y="22227"/>
                  </a:cubicBezTo>
                  <a:cubicBezTo>
                    <a:pt x="853" y="22893"/>
                    <a:pt x="1276" y="23138"/>
                    <a:pt x="1842" y="23138"/>
                  </a:cubicBezTo>
                  <a:cubicBezTo>
                    <a:pt x="2051" y="23138"/>
                    <a:pt x="2278" y="23105"/>
                    <a:pt x="2523" y="23047"/>
                  </a:cubicBezTo>
                  <a:cubicBezTo>
                    <a:pt x="7843" y="21801"/>
                    <a:pt x="9059" y="21345"/>
                    <a:pt x="13496" y="20677"/>
                  </a:cubicBezTo>
                  <a:cubicBezTo>
                    <a:pt x="24196" y="18974"/>
                    <a:pt x="34743" y="16695"/>
                    <a:pt x="45564" y="16634"/>
                  </a:cubicBezTo>
                  <a:cubicBezTo>
                    <a:pt x="46503" y="16628"/>
                    <a:pt x="47442" y="16625"/>
                    <a:pt x="48382" y="16625"/>
                  </a:cubicBezTo>
                  <a:cubicBezTo>
                    <a:pt x="72822" y="16625"/>
                    <a:pt x="97597" y="18627"/>
                    <a:pt x="120398" y="27759"/>
                  </a:cubicBezTo>
                  <a:cubicBezTo>
                    <a:pt x="119577" y="23047"/>
                    <a:pt x="119121" y="18275"/>
                    <a:pt x="119517" y="13959"/>
                  </a:cubicBezTo>
                  <a:lnTo>
                    <a:pt x="119517" y="13959"/>
                  </a:lnTo>
                  <a:cubicBezTo>
                    <a:pt x="117950" y="14079"/>
                    <a:pt x="116384" y="14132"/>
                    <a:pt x="114818" y="14132"/>
                  </a:cubicBezTo>
                  <a:cubicBezTo>
                    <a:pt x="105624" y="14132"/>
                    <a:pt x="96434" y="12302"/>
                    <a:pt x="87267" y="11315"/>
                  </a:cubicBezTo>
                  <a:cubicBezTo>
                    <a:pt x="79982" y="10540"/>
                    <a:pt x="72672" y="10306"/>
                    <a:pt x="65352" y="10306"/>
                  </a:cubicBezTo>
                  <a:cubicBezTo>
                    <a:pt x="56302" y="10306"/>
                    <a:pt x="47235" y="10664"/>
                    <a:pt x="38178" y="10798"/>
                  </a:cubicBezTo>
                  <a:cubicBezTo>
                    <a:pt x="37019" y="10818"/>
                    <a:pt x="35859" y="10832"/>
                    <a:pt x="34700" y="10832"/>
                  </a:cubicBezTo>
                  <a:cubicBezTo>
                    <a:pt x="30625" y="10832"/>
                    <a:pt x="26553" y="10657"/>
                    <a:pt x="22554" y="9947"/>
                  </a:cubicBezTo>
                  <a:cubicBezTo>
                    <a:pt x="15077" y="8579"/>
                    <a:pt x="8056" y="5327"/>
                    <a:pt x="2159" y="524"/>
                  </a:cubicBezTo>
                  <a:cubicBezTo>
                    <a:pt x="1857" y="273"/>
                    <a:pt x="1513" y="0"/>
                    <a:pt x="11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7502415" y="2912638"/>
              <a:ext cx="494102" cy="213227"/>
            </a:xfrm>
            <a:custGeom>
              <a:rect b="b" l="l" r="r" t="t"/>
              <a:pathLst>
                <a:path extrusionOk="0" h="6323" w="14652">
                  <a:moveTo>
                    <a:pt x="5897" y="0"/>
                  </a:moveTo>
                  <a:cubicBezTo>
                    <a:pt x="4286" y="0"/>
                    <a:pt x="2645" y="152"/>
                    <a:pt x="1065" y="486"/>
                  </a:cubicBezTo>
                  <a:cubicBezTo>
                    <a:pt x="1067" y="473"/>
                    <a:pt x="1061" y="466"/>
                    <a:pt x="1048" y="466"/>
                  </a:cubicBezTo>
                  <a:cubicBezTo>
                    <a:pt x="917" y="466"/>
                    <a:pt x="59" y="1138"/>
                    <a:pt x="31" y="1885"/>
                  </a:cubicBezTo>
                  <a:cubicBezTo>
                    <a:pt x="1" y="2705"/>
                    <a:pt x="639" y="3435"/>
                    <a:pt x="1338" y="3860"/>
                  </a:cubicBezTo>
                  <a:cubicBezTo>
                    <a:pt x="2432" y="4529"/>
                    <a:pt x="3709" y="4772"/>
                    <a:pt x="4955" y="5015"/>
                  </a:cubicBezTo>
                  <a:lnTo>
                    <a:pt x="10274" y="6049"/>
                  </a:lnTo>
                  <a:cubicBezTo>
                    <a:pt x="10967" y="6191"/>
                    <a:pt x="11670" y="6323"/>
                    <a:pt x="12366" y="6323"/>
                  </a:cubicBezTo>
                  <a:cubicBezTo>
                    <a:pt x="12860" y="6323"/>
                    <a:pt x="13351" y="6256"/>
                    <a:pt x="13831" y="6079"/>
                  </a:cubicBezTo>
                  <a:cubicBezTo>
                    <a:pt x="14226" y="5927"/>
                    <a:pt x="14651" y="5502"/>
                    <a:pt x="14439" y="5137"/>
                  </a:cubicBezTo>
                  <a:cubicBezTo>
                    <a:pt x="14347" y="4985"/>
                    <a:pt x="14195" y="4894"/>
                    <a:pt x="14043" y="4833"/>
                  </a:cubicBezTo>
                  <a:cubicBezTo>
                    <a:pt x="13466" y="4559"/>
                    <a:pt x="12888" y="4195"/>
                    <a:pt x="12372" y="3769"/>
                  </a:cubicBezTo>
                  <a:cubicBezTo>
                    <a:pt x="11642" y="3131"/>
                    <a:pt x="11095" y="2280"/>
                    <a:pt x="10366" y="1641"/>
                  </a:cubicBezTo>
                  <a:cubicBezTo>
                    <a:pt x="9180" y="578"/>
                    <a:pt x="7508" y="91"/>
                    <a:pt x="589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7132388" y="2904309"/>
              <a:ext cx="299355" cy="143456"/>
            </a:xfrm>
            <a:custGeom>
              <a:rect b="b" l="l" r="r" t="t"/>
              <a:pathLst>
                <a:path extrusionOk="0" h="4254" w="8877">
                  <a:moveTo>
                    <a:pt x="5249" y="0"/>
                  </a:moveTo>
                  <a:cubicBezTo>
                    <a:pt x="3606" y="0"/>
                    <a:pt x="1981" y="426"/>
                    <a:pt x="548" y="1220"/>
                  </a:cubicBezTo>
                  <a:cubicBezTo>
                    <a:pt x="691" y="1065"/>
                    <a:pt x="703" y="999"/>
                    <a:pt x="650" y="999"/>
                  </a:cubicBezTo>
                  <a:cubicBezTo>
                    <a:pt x="558" y="999"/>
                    <a:pt x="269" y="1203"/>
                    <a:pt x="153" y="1493"/>
                  </a:cubicBezTo>
                  <a:cubicBezTo>
                    <a:pt x="1" y="1949"/>
                    <a:pt x="122" y="2436"/>
                    <a:pt x="457" y="2800"/>
                  </a:cubicBezTo>
                  <a:cubicBezTo>
                    <a:pt x="791" y="3135"/>
                    <a:pt x="1217" y="3378"/>
                    <a:pt x="1673" y="3530"/>
                  </a:cubicBezTo>
                  <a:cubicBezTo>
                    <a:pt x="3022" y="4009"/>
                    <a:pt x="4435" y="4254"/>
                    <a:pt x="5853" y="4254"/>
                  </a:cubicBezTo>
                  <a:cubicBezTo>
                    <a:pt x="6415" y="4254"/>
                    <a:pt x="6978" y="4215"/>
                    <a:pt x="7539" y="4138"/>
                  </a:cubicBezTo>
                  <a:cubicBezTo>
                    <a:pt x="8116" y="4077"/>
                    <a:pt x="8876" y="3773"/>
                    <a:pt x="8816" y="3196"/>
                  </a:cubicBezTo>
                  <a:cubicBezTo>
                    <a:pt x="8816" y="2861"/>
                    <a:pt x="8512" y="2588"/>
                    <a:pt x="8481" y="2253"/>
                  </a:cubicBezTo>
                  <a:cubicBezTo>
                    <a:pt x="8512" y="1980"/>
                    <a:pt x="8572" y="1706"/>
                    <a:pt x="8633" y="1433"/>
                  </a:cubicBezTo>
                  <a:cubicBezTo>
                    <a:pt x="8664" y="733"/>
                    <a:pt x="7843" y="308"/>
                    <a:pt x="7113" y="186"/>
                  </a:cubicBezTo>
                  <a:cubicBezTo>
                    <a:pt x="6496" y="61"/>
                    <a:pt x="5871" y="0"/>
                    <a:pt x="5249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725469" y="2882289"/>
              <a:ext cx="321881" cy="79686"/>
            </a:xfrm>
            <a:custGeom>
              <a:rect b="b" l="l" r="r" t="t"/>
              <a:pathLst>
                <a:path extrusionOk="0" h="2363" w="9545">
                  <a:moveTo>
                    <a:pt x="2043" y="0"/>
                  </a:moveTo>
                  <a:cubicBezTo>
                    <a:pt x="1362" y="0"/>
                    <a:pt x="682" y="98"/>
                    <a:pt x="1" y="292"/>
                  </a:cubicBezTo>
                  <a:cubicBezTo>
                    <a:pt x="274" y="1174"/>
                    <a:pt x="1156" y="1721"/>
                    <a:pt x="2037" y="2025"/>
                  </a:cubicBezTo>
                  <a:cubicBezTo>
                    <a:pt x="2767" y="2251"/>
                    <a:pt x="3516" y="2362"/>
                    <a:pt x="4259" y="2362"/>
                  </a:cubicBezTo>
                  <a:cubicBezTo>
                    <a:pt x="6207" y="2362"/>
                    <a:pt x="8115" y="1601"/>
                    <a:pt x="9545" y="171"/>
                  </a:cubicBezTo>
                  <a:cubicBezTo>
                    <a:pt x="7083" y="110"/>
                    <a:pt x="4834" y="79"/>
                    <a:pt x="2554" y="19"/>
                  </a:cubicBezTo>
                  <a:cubicBezTo>
                    <a:pt x="2384" y="7"/>
                    <a:pt x="2214" y="0"/>
                    <a:pt x="204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90767" y="2983556"/>
              <a:ext cx="582219" cy="104371"/>
            </a:xfrm>
            <a:custGeom>
              <a:rect b="b" l="l" r="r" t="t"/>
              <a:pathLst>
                <a:path extrusionOk="0" h="3095" w="17265">
                  <a:moveTo>
                    <a:pt x="9245" y="0"/>
                  </a:moveTo>
                  <a:cubicBezTo>
                    <a:pt x="8125" y="0"/>
                    <a:pt x="7000" y="72"/>
                    <a:pt x="5897" y="177"/>
                  </a:cubicBezTo>
                  <a:cubicBezTo>
                    <a:pt x="4711" y="207"/>
                    <a:pt x="3587" y="450"/>
                    <a:pt x="2493" y="846"/>
                  </a:cubicBezTo>
                  <a:cubicBezTo>
                    <a:pt x="1398" y="1241"/>
                    <a:pt x="486" y="2061"/>
                    <a:pt x="0" y="3095"/>
                  </a:cubicBezTo>
                  <a:cubicBezTo>
                    <a:pt x="5319" y="2912"/>
                    <a:pt x="10122" y="2852"/>
                    <a:pt x="14955" y="2760"/>
                  </a:cubicBezTo>
                  <a:cubicBezTo>
                    <a:pt x="15715" y="2760"/>
                    <a:pt x="16505" y="2700"/>
                    <a:pt x="17265" y="2548"/>
                  </a:cubicBezTo>
                  <a:cubicBezTo>
                    <a:pt x="17265" y="2031"/>
                    <a:pt x="16748" y="1666"/>
                    <a:pt x="16292" y="1453"/>
                  </a:cubicBezTo>
                  <a:cubicBezTo>
                    <a:pt x="14141" y="347"/>
                    <a:pt x="11704" y="0"/>
                    <a:pt x="924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155574" y="2887010"/>
              <a:ext cx="459233" cy="112768"/>
            </a:xfrm>
            <a:custGeom>
              <a:rect b="b" l="l" r="r" t="t"/>
              <a:pathLst>
                <a:path extrusionOk="0" h="3344" w="13618">
                  <a:moveTo>
                    <a:pt x="13618" y="0"/>
                  </a:moveTo>
                  <a:cubicBezTo>
                    <a:pt x="9454" y="243"/>
                    <a:pt x="5654" y="274"/>
                    <a:pt x="1824" y="395"/>
                  </a:cubicBezTo>
                  <a:cubicBezTo>
                    <a:pt x="1759" y="390"/>
                    <a:pt x="1692" y="388"/>
                    <a:pt x="1625" y="388"/>
                  </a:cubicBezTo>
                  <a:cubicBezTo>
                    <a:pt x="1288" y="388"/>
                    <a:pt x="938" y="451"/>
                    <a:pt x="609" y="578"/>
                  </a:cubicBezTo>
                  <a:cubicBezTo>
                    <a:pt x="244" y="760"/>
                    <a:pt x="1" y="1155"/>
                    <a:pt x="31" y="1581"/>
                  </a:cubicBezTo>
                  <a:cubicBezTo>
                    <a:pt x="122" y="1824"/>
                    <a:pt x="274" y="2067"/>
                    <a:pt x="487" y="2219"/>
                  </a:cubicBezTo>
                  <a:cubicBezTo>
                    <a:pt x="1528" y="3098"/>
                    <a:pt x="2921" y="3343"/>
                    <a:pt x="4318" y="3343"/>
                  </a:cubicBezTo>
                  <a:cubicBezTo>
                    <a:pt x="4757" y="3343"/>
                    <a:pt x="5195" y="3319"/>
                    <a:pt x="5624" y="3283"/>
                  </a:cubicBezTo>
                  <a:cubicBezTo>
                    <a:pt x="7205" y="3161"/>
                    <a:pt x="8785" y="2918"/>
                    <a:pt x="10335" y="2523"/>
                  </a:cubicBezTo>
                  <a:cubicBezTo>
                    <a:pt x="11065" y="2401"/>
                    <a:pt x="11764" y="2128"/>
                    <a:pt x="12402" y="1763"/>
                  </a:cubicBezTo>
                  <a:cubicBezTo>
                    <a:pt x="13040" y="1398"/>
                    <a:pt x="13496" y="760"/>
                    <a:pt x="13618" y="31"/>
                  </a:cubicBezTo>
                  <a:lnTo>
                    <a:pt x="13618" y="0"/>
                  </a:ln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95798" y="3058924"/>
              <a:ext cx="456164" cy="137655"/>
            </a:xfrm>
            <a:custGeom>
              <a:rect b="b" l="l" r="r" t="t"/>
              <a:pathLst>
                <a:path extrusionOk="0" h="4082" w="13527">
                  <a:moveTo>
                    <a:pt x="9187" y="1"/>
                  </a:moveTo>
                  <a:cubicBezTo>
                    <a:pt x="6783" y="1"/>
                    <a:pt x="4348" y="697"/>
                    <a:pt x="2129" y="1680"/>
                  </a:cubicBezTo>
                  <a:cubicBezTo>
                    <a:pt x="1612" y="1863"/>
                    <a:pt x="1095" y="2167"/>
                    <a:pt x="670" y="2562"/>
                  </a:cubicBezTo>
                  <a:cubicBezTo>
                    <a:pt x="244" y="2927"/>
                    <a:pt x="1" y="3504"/>
                    <a:pt x="31" y="4082"/>
                  </a:cubicBezTo>
                  <a:cubicBezTo>
                    <a:pt x="4378" y="2592"/>
                    <a:pt x="9393" y="3352"/>
                    <a:pt x="13527" y="1316"/>
                  </a:cubicBezTo>
                  <a:cubicBezTo>
                    <a:pt x="13375" y="860"/>
                    <a:pt x="12858" y="617"/>
                    <a:pt x="12402" y="465"/>
                  </a:cubicBezTo>
                  <a:cubicBezTo>
                    <a:pt x="11352" y="143"/>
                    <a:pt x="10273" y="1"/>
                    <a:pt x="918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613364" y="2804998"/>
              <a:ext cx="196636" cy="92400"/>
            </a:xfrm>
            <a:custGeom>
              <a:rect b="b" l="l" r="r" t="t"/>
              <a:pathLst>
                <a:path extrusionOk="0" h="2740" w="5831">
                  <a:moveTo>
                    <a:pt x="608" y="1"/>
                  </a:moveTo>
                  <a:cubicBezTo>
                    <a:pt x="669" y="61"/>
                    <a:pt x="244" y="31"/>
                    <a:pt x="0" y="274"/>
                  </a:cubicBezTo>
                  <a:cubicBezTo>
                    <a:pt x="1155" y="1703"/>
                    <a:pt x="2858" y="2584"/>
                    <a:pt x="4712" y="2736"/>
                  </a:cubicBezTo>
                  <a:cubicBezTo>
                    <a:pt x="4742" y="2738"/>
                    <a:pt x="4773" y="2739"/>
                    <a:pt x="4805" y="2739"/>
                  </a:cubicBezTo>
                  <a:cubicBezTo>
                    <a:pt x="5275" y="2739"/>
                    <a:pt x="5831" y="2527"/>
                    <a:pt x="5745" y="2128"/>
                  </a:cubicBezTo>
                  <a:cubicBezTo>
                    <a:pt x="5715" y="1824"/>
                    <a:pt x="5411" y="1703"/>
                    <a:pt x="5137" y="1612"/>
                  </a:cubicBezTo>
                  <a:cubicBezTo>
                    <a:pt x="3648" y="1034"/>
                    <a:pt x="2128" y="517"/>
                    <a:pt x="608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40458" y="3156246"/>
              <a:ext cx="143658" cy="59824"/>
            </a:xfrm>
            <a:custGeom>
              <a:rect b="b" l="l" r="r" t="t"/>
              <a:pathLst>
                <a:path extrusionOk="0" h="1774" w="4260">
                  <a:moveTo>
                    <a:pt x="3669" y="1"/>
                  </a:moveTo>
                  <a:cubicBezTo>
                    <a:pt x="3612" y="1"/>
                    <a:pt x="3555" y="4"/>
                    <a:pt x="3500" y="10"/>
                  </a:cubicBezTo>
                  <a:cubicBezTo>
                    <a:pt x="2314" y="132"/>
                    <a:pt x="1159" y="588"/>
                    <a:pt x="217" y="1317"/>
                  </a:cubicBezTo>
                  <a:cubicBezTo>
                    <a:pt x="244" y="1264"/>
                    <a:pt x="247" y="1242"/>
                    <a:pt x="237" y="1242"/>
                  </a:cubicBezTo>
                  <a:cubicBezTo>
                    <a:pt x="203" y="1242"/>
                    <a:pt x="0" y="1535"/>
                    <a:pt x="95" y="1773"/>
                  </a:cubicBezTo>
                  <a:cubicBezTo>
                    <a:pt x="1342" y="1652"/>
                    <a:pt x="2558" y="1317"/>
                    <a:pt x="3713" y="831"/>
                  </a:cubicBezTo>
                  <a:cubicBezTo>
                    <a:pt x="3956" y="740"/>
                    <a:pt x="4260" y="497"/>
                    <a:pt x="4199" y="253"/>
                  </a:cubicBezTo>
                  <a:cubicBezTo>
                    <a:pt x="4126" y="59"/>
                    <a:pt x="3897" y="1"/>
                    <a:pt x="3669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368376" y="2691760"/>
              <a:ext cx="145580" cy="92804"/>
            </a:xfrm>
            <a:custGeom>
              <a:rect b="b" l="l" r="r" t="t"/>
              <a:pathLst>
                <a:path extrusionOk="0" h="2752" w="4317">
                  <a:moveTo>
                    <a:pt x="566" y="0"/>
                  </a:moveTo>
                  <a:cubicBezTo>
                    <a:pt x="476" y="0"/>
                    <a:pt x="381" y="19"/>
                    <a:pt x="305" y="76"/>
                  </a:cubicBezTo>
                  <a:cubicBezTo>
                    <a:pt x="62" y="258"/>
                    <a:pt x="1" y="593"/>
                    <a:pt x="122" y="866"/>
                  </a:cubicBezTo>
                  <a:cubicBezTo>
                    <a:pt x="274" y="1140"/>
                    <a:pt x="487" y="1352"/>
                    <a:pt x="730" y="1535"/>
                  </a:cubicBezTo>
                  <a:cubicBezTo>
                    <a:pt x="1186" y="1930"/>
                    <a:pt x="1703" y="2264"/>
                    <a:pt x="2250" y="2538"/>
                  </a:cubicBezTo>
                  <a:cubicBezTo>
                    <a:pt x="2541" y="2683"/>
                    <a:pt x="2857" y="2751"/>
                    <a:pt x="3177" y="2751"/>
                  </a:cubicBezTo>
                  <a:cubicBezTo>
                    <a:pt x="3458" y="2751"/>
                    <a:pt x="3742" y="2698"/>
                    <a:pt x="4013" y="2599"/>
                  </a:cubicBezTo>
                  <a:cubicBezTo>
                    <a:pt x="4135" y="2568"/>
                    <a:pt x="4226" y="2477"/>
                    <a:pt x="4287" y="2356"/>
                  </a:cubicBezTo>
                  <a:cubicBezTo>
                    <a:pt x="4317" y="2173"/>
                    <a:pt x="4135" y="2021"/>
                    <a:pt x="3983" y="1930"/>
                  </a:cubicBezTo>
                  <a:cubicBezTo>
                    <a:pt x="2980" y="1231"/>
                    <a:pt x="1946" y="593"/>
                    <a:pt x="852" y="15"/>
                  </a:cubicBezTo>
                  <a:lnTo>
                    <a:pt x="852" y="45"/>
                  </a:lnTo>
                  <a:cubicBezTo>
                    <a:pt x="868" y="54"/>
                    <a:pt x="875" y="57"/>
                    <a:pt x="873" y="57"/>
                  </a:cubicBezTo>
                  <a:cubicBezTo>
                    <a:pt x="867" y="57"/>
                    <a:pt x="724" y="0"/>
                    <a:pt x="56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166871" y="2853187"/>
              <a:ext cx="255246" cy="203987"/>
            </a:xfrm>
            <a:custGeom>
              <a:rect b="b" l="l" r="r" t="t"/>
              <a:pathLst>
                <a:path extrusionOk="0" h="6049" w="7569">
                  <a:moveTo>
                    <a:pt x="2827" y="0"/>
                  </a:moveTo>
                  <a:lnTo>
                    <a:pt x="2827" y="0"/>
                  </a:lnTo>
                  <a:cubicBezTo>
                    <a:pt x="3070" y="882"/>
                    <a:pt x="3192" y="1885"/>
                    <a:pt x="2736" y="2645"/>
                  </a:cubicBezTo>
                  <a:cubicBezTo>
                    <a:pt x="2189" y="3587"/>
                    <a:pt x="851" y="3496"/>
                    <a:pt x="0" y="4681"/>
                  </a:cubicBezTo>
                  <a:cubicBezTo>
                    <a:pt x="266" y="4681"/>
                    <a:pt x="361" y="4733"/>
                    <a:pt x="502" y="4733"/>
                  </a:cubicBezTo>
                  <a:cubicBezTo>
                    <a:pt x="764" y="4733"/>
                    <a:pt x="1186" y="4553"/>
                    <a:pt x="3161" y="3526"/>
                  </a:cubicBezTo>
                  <a:lnTo>
                    <a:pt x="5593" y="6049"/>
                  </a:lnTo>
                  <a:lnTo>
                    <a:pt x="4316" y="3253"/>
                  </a:lnTo>
                  <a:lnTo>
                    <a:pt x="7569" y="4408"/>
                  </a:lnTo>
                  <a:cubicBezTo>
                    <a:pt x="6687" y="3526"/>
                    <a:pt x="5654" y="2857"/>
                    <a:pt x="4529" y="2401"/>
                  </a:cubicBezTo>
                  <a:cubicBezTo>
                    <a:pt x="4377" y="2371"/>
                    <a:pt x="4286" y="2280"/>
                    <a:pt x="4195" y="2158"/>
                  </a:cubicBezTo>
                  <a:cubicBezTo>
                    <a:pt x="4164" y="2067"/>
                    <a:pt x="4164" y="1946"/>
                    <a:pt x="4195" y="1824"/>
                  </a:cubicBezTo>
                  <a:cubicBezTo>
                    <a:pt x="4224" y="1317"/>
                    <a:pt x="4284" y="840"/>
                    <a:pt x="4314" y="334"/>
                  </a:cubicBezTo>
                  <a:lnTo>
                    <a:pt x="4314" y="334"/>
                  </a:lnTo>
                  <a:cubicBezTo>
                    <a:pt x="4315" y="334"/>
                    <a:pt x="4316" y="334"/>
                    <a:pt x="4316" y="335"/>
                  </a:cubicBezTo>
                  <a:lnTo>
                    <a:pt x="4316" y="304"/>
                  </a:lnTo>
                  <a:cubicBezTo>
                    <a:pt x="4316" y="314"/>
                    <a:pt x="4315" y="324"/>
                    <a:pt x="4314" y="334"/>
                  </a:cubicBezTo>
                  <a:lnTo>
                    <a:pt x="4314" y="334"/>
                  </a:lnTo>
                  <a:cubicBezTo>
                    <a:pt x="3829" y="182"/>
                    <a:pt x="3313" y="61"/>
                    <a:pt x="2827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922895" y="2855750"/>
              <a:ext cx="216330" cy="216802"/>
            </a:xfrm>
            <a:custGeom>
              <a:rect b="b" l="l" r="r" t="t"/>
              <a:pathLst>
                <a:path extrusionOk="0" h="6429" w="6415">
                  <a:moveTo>
                    <a:pt x="2573" y="0"/>
                  </a:moveTo>
                  <a:cubicBezTo>
                    <a:pt x="2319" y="0"/>
                    <a:pt x="2068" y="15"/>
                    <a:pt x="1825" y="46"/>
                  </a:cubicBezTo>
                  <a:cubicBezTo>
                    <a:pt x="2189" y="836"/>
                    <a:pt x="2463" y="1809"/>
                    <a:pt x="2159" y="2629"/>
                  </a:cubicBezTo>
                  <a:cubicBezTo>
                    <a:pt x="1916" y="3146"/>
                    <a:pt x="1581" y="3602"/>
                    <a:pt x="1156" y="3997"/>
                  </a:cubicBezTo>
                  <a:cubicBezTo>
                    <a:pt x="578" y="4696"/>
                    <a:pt x="183" y="5547"/>
                    <a:pt x="1" y="6429"/>
                  </a:cubicBezTo>
                  <a:cubicBezTo>
                    <a:pt x="730" y="6125"/>
                    <a:pt x="1095" y="5183"/>
                    <a:pt x="1612" y="4514"/>
                  </a:cubicBezTo>
                  <a:cubicBezTo>
                    <a:pt x="1946" y="4119"/>
                    <a:pt x="2311" y="3754"/>
                    <a:pt x="2737" y="3450"/>
                  </a:cubicBezTo>
                  <a:lnTo>
                    <a:pt x="5503" y="5395"/>
                  </a:lnTo>
                  <a:cubicBezTo>
                    <a:pt x="4925" y="4575"/>
                    <a:pt x="4378" y="3754"/>
                    <a:pt x="3800" y="2933"/>
                  </a:cubicBezTo>
                  <a:lnTo>
                    <a:pt x="3800" y="2933"/>
                  </a:lnTo>
                  <a:cubicBezTo>
                    <a:pt x="4201" y="2977"/>
                    <a:pt x="4505" y="2985"/>
                    <a:pt x="4781" y="2985"/>
                  </a:cubicBezTo>
                  <a:cubicBezTo>
                    <a:pt x="4964" y="2985"/>
                    <a:pt x="5134" y="2981"/>
                    <a:pt x="5313" y="2981"/>
                  </a:cubicBezTo>
                  <a:cubicBezTo>
                    <a:pt x="5622" y="2981"/>
                    <a:pt x="5955" y="2993"/>
                    <a:pt x="6414" y="3055"/>
                  </a:cubicBezTo>
                  <a:cubicBezTo>
                    <a:pt x="5655" y="2477"/>
                    <a:pt x="4773" y="2143"/>
                    <a:pt x="3861" y="2052"/>
                  </a:cubicBezTo>
                  <a:cubicBezTo>
                    <a:pt x="3709" y="2052"/>
                    <a:pt x="3588" y="1991"/>
                    <a:pt x="3496" y="1870"/>
                  </a:cubicBezTo>
                  <a:cubicBezTo>
                    <a:pt x="3466" y="1778"/>
                    <a:pt x="3436" y="1657"/>
                    <a:pt x="3436" y="1566"/>
                  </a:cubicBezTo>
                  <a:lnTo>
                    <a:pt x="3344" y="46"/>
                  </a:lnTo>
                  <a:cubicBezTo>
                    <a:pt x="3086" y="15"/>
                    <a:pt x="2828" y="0"/>
                    <a:pt x="2573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894197" y="2925959"/>
              <a:ext cx="116882" cy="89196"/>
            </a:xfrm>
            <a:custGeom>
              <a:rect b="b" l="l" r="r" t="t"/>
              <a:pathLst>
                <a:path extrusionOk="0" h="2645" w="3466">
                  <a:moveTo>
                    <a:pt x="3284" y="0"/>
                  </a:moveTo>
                  <a:cubicBezTo>
                    <a:pt x="2068" y="699"/>
                    <a:pt x="943" y="1581"/>
                    <a:pt x="1" y="2645"/>
                  </a:cubicBezTo>
                  <a:cubicBezTo>
                    <a:pt x="1095" y="2006"/>
                    <a:pt x="2402" y="1763"/>
                    <a:pt x="3375" y="851"/>
                  </a:cubicBezTo>
                  <a:cubicBezTo>
                    <a:pt x="3466" y="547"/>
                    <a:pt x="3436" y="243"/>
                    <a:pt x="3284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084860" y="3244732"/>
              <a:ext cx="27720" cy="277806"/>
            </a:xfrm>
            <a:custGeom>
              <a:rect b="b" l="l" r="r" t="t"/>
              <a:pathLst>
                <a:path extrusionOk="0" fill="none" h="8238" w="822">
                  <a:moveTo>
                    <a:pt x="122" y="0"/>
                  </a:moveTo>
                  <a:cubicBezTo>
                    <a:pt x="122" y="2280"/>
                    <a:pt x="821" y="6262"/>
                    <a:pt x="0" y="8238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204774" y="3239606"/>
              <a:ext cx="42052" cy="231674"/>
            </a:xfrm>
            <a:custGeom>
              <a:rect b="b" l="l" r="r" t="t"/>
              <a:pathLst>
                <a:path extrusionOk="0" fill="none" h="6870" w="1247">
                  <a:moveTo>
                    <a:pt x="1" y="0"/>
                  </a:moveTo>
                  <a:cubicBezTo>
                    <a:pt x="548" y="2128"/>
                    <a:pt x="1247" y="4681"/>
                    <a:pt x="1247" y="6870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321619" y="3206795"/>
              <a:ext cx="59486" cy="181461"/>
            </a:xfrm>
            <a:custGeom>
              <a:rect b="b" l="l" r="r" t="t"/>
              <a:pathLst>
                <a:path extrusionOk="0" fill="none" h="5381" w="1764">
                  <a:moveTo>
                    <a:pt x="1" y="1"/>
                  </a:moveTo>
                  <a:cubicBezTo>
                    <a:pt x="122" y="1034"/>
                    <a:pt x="761" y="2068"/>
                    <a:pt x="1065" y="3040"/>
                  </a:cubicBezTo>
                  <a:cubicBezTo>
                    <a:pt x="1217" y="3587"/>
                    <a:pt x="1551" y="5381"/>
                    <a:pt x="1764" y="5077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441567" y="3175029"/>
              <a:ext cx="46132" cy="115871"/>
            </a:xfrm>
            <a:custGeom>
              <a:rect b="b" l="l" r="r" t="t"/>
              <a:pathLst>
                <a:path extrusionOk="0" fill="none" h="3436" w="1368">
                  <a:moveTo>
                    <a:pt x="0" y="0"/>
                  </a:moveTo>
                  <a:cubicBezTo>
                    <a:pt x="426" y="1125"/>
                    <a:pt x="973" y="2310"/>
                    <a:pt x="1368" y="3435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Works</a:t>
            </a:r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6796952" y="1464551"/>
            <a:ext cx="1080896" cy="1080896"/>
            <a:chOff x="1190625" y="238125"/>
            <a:chExt cx="5219200" cy="5219200"/>
          </a:xfrm>
        </p:grpSpPr>
        <p:sp>
          <p:nvSpPr>
            <p:cNvPr id="235" name="Google Shape;235;p28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758200" y="2093375"/>
              <a:ext cx="4084025" cy="3342725"/>
            </a:xfrm>
            <a:custGeom>
              <a:rect b="b" l="l" r="r" t="t"/>
              <a:pathLst>
                <a:path extrusionOk="0" h="133709" w="163361">
                  <a:moveTo>
                    <a:pt x="35197" y="0"/>
                  </a:moveTo>
                  <a:lnTo>
                    <a:pt x="0" y="95185"/>
                  </a:lnTo>
                  <a:cubicBezTo>
                    <a:pt x="16539" y="115899"/>
                    <a:pt x="40775" y="130219"/>
                    <a:pt x="68404" y="133709"/>
                  </a:cubicBezTo>
                  <a:lnTo>
                    <a:pt x="94957" y="133709"/>
                  </a:lnTo>
                  <a:cubicBezTo>
                    <a:pt x="122586" y="130219"/>
                    <a:pt x="146822" y="115899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829150" y="4063600"/>
              <a:ext cx="750275" cy="956600"/>
            </a:xfrm>
            <a:custGeom>
              <a:rect b="b" l="l" r="r" t="t"/>
              <a:pathLst>
                <a:path extrusionOk="0" h="38264" w="30011">
                  <a:moveTo>
                    <a:pt x="3230" y="1"/>
                  </a:moveTo>
                  <a:lnTo>
                    <a:pt x="0" y="8743"/>
                  </a:lnTo>
                  <a:cubicBezTo>
                    <a:pt x="7699" y="14582"/>
                    <a:pt x="20975" y="16213"/>
                    <a:pt x="30011" y="38264"/>
                  </a:cubicBezTo>
                  <a:cubicBezTo>
                    <a:pt x="30011" y="7601"/>
                    <a:pt x="19540" y="8156"/>
                    <a:pt x="323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021000" y="4063600"/>
              <a:ext cx="750275" cy="956600"/>
            </a:xfrm>
            <a:custGeom>
              <a:rect b="b" l="l" r="r" t="t"/>
              <a:pathLst>
                <a:path extrusionOk="0" h="38264" w="30011">
                  <a:moveTo>
                    <a:pt x="26781" y="1"/>
                  </a:moveTo>
                  <a:cubicBezTo>
                    <a:pt x="10471" y="8156"/>
                    <a:pt x="1" y="7601"/>
                    <a:pt x="1" y="38264"/>
                  </a:cubicBezTo>
                  <a:cubicBezTo>
                    <a:pt x="9036" y="16213"/>
                    <a:pt x="22312" y="14582"/>
                    <a:pt x="30011" y="8743"/>
                  </a:cubicBezTo>
                  <a:lnTo>
                    <a:pt x="26781" y="1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676450" y="3275025"/>
              <a:ext cx="2247525" cy="2182300"/>
            </a:xfrm>
            <a:custGeom>
              <a:rect b="b" l="l" r="r" t="t"/>
              <a:pathLst>
                <a:path extrusionOk="0" h="87292" w="89901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6013" y="86998"/>
                    <a:pt x="40449" y="87291"/>
                    <a:pt x="44951" y="87291"/>
                  </a:cubicBezTo>
                  <a:cubicBezTo>
                    <a:pt x="49452" y="87291"/>
                    <a:pt x="53888" y="86998"/>
                    <a:pt x="58227" y="86443"/>
                  </a:cubicBezTo>
                  <a:cubicBezTo>
                    <a:pt x="62174" y="78451"/>
                    <a:pt x="64196" y="69481"/>
                    <a:pt x="64196" y="69481"/>
                  </a:cubicBezTo>
                  <a:cubicBezTo>
                    <a:pt x="64196" y="69481"/>
                    <a:pt x="68818" y="74170"/>
                    <a:pt x="72257" y="74170"/>
                  </a:cubicBezTo>
                  <a:cubicBezTo>
                    <a:pt x="72964" y="74170"/>
                    <a:pt x="73621" y="73972"/>
                    <a:pt x="74178" y="73493"/>
                  </a:cubicBezTo>
                  <a:cubicBezTo>
                    <a:pt x="77440" y="70688"/>
                    <a:pt x="77049" y="51964"/>
                    <a:pt x="77049" y="51964"/>
                  </a:cubicBezTo>
                  <a:lnTo>
                    <a:pt x="77049" y="51964"/>
                  </a:lnTo>
                  <a:cubicBezTo>
                    <a:pt x="77049" y="51964"/>
                    <a:pt x="81630" y="53907"/>
                    <a:pt x="85061" y="53907"/>
                  </a:cubicBezTo>
                  <a:cubicBezTo>
                    <a:pt x="86776" y="53907"/>
                    <a:pt x="88205" y="53421"/>
                    <a:pt x="88629" y="51964"/>
                  </a:cubicBezTo>
                  <a:cubicBezTo>
                    <a:pt x="89901" y="47560"/>
                    <a:pt x="82039" y="12037"/>
                    <a:pt x="6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1689700" y="479500"/>
              <a:ext cx="4221025" cy="3187325"/>
            </a:xfrm>
            <a:custGeom>
              <a:rect b="b" l="l" r="r" t="t"/>
              <a:pathLst>
                <a:path extrusionOk="0" h="127493" w="168841">
                  <a:moveTo>
                    <a:pt x="84421" y="0"/>
                  </a:moveTo>
                  <a:cubicBezTo>
                    <a:pt x="53040" y="0"/>
                    <a:pt x="29163" y="22802"/>
                    <a:pt x="17126" y="47430"/>
                  </a:cubicBezTo>
                  <a:cubicBezTo>
                    <a:pt x="17126" y="47430"/>
                    <a:pt x="0" y="63316"/>
                    <a:pt x="17126" y="96229"/>
                  </a:cubicBezTo>
                  <a:cubicBezTo>
                    <a:pt x="32735" y="126142"/>
                    <a:pt x="75639" y="127492"/>
                    <a:pt x="83256" y="127492"/>
                  </a:cubicBezTo>
                  <a:cubicBezTo>
                    <a:pt x="84012" y="127492"/>
                    <a:pt x="84421" y="127479"/>
                    <a:pt x="84421" y="127479"/>
                  </a:cubicBezTo>
                  <a:cubicBezTo>
                    <a:pt x="84421" y="127479"/>
                    <a:pt x="84829" y="127492"/>
                    <a:pt x="85585" y="127492"/>
                  </a:cubicBezTo>
                  <a:cubicBezTo>
                    <a:pt x="93207" y="127492"/>
                    <a:pt x="136136" y="126142"/>
                    <a:pt x="151715" y="96229"/>
                  </a:cubicBezTo>
                  <a:cubicBezTo>
                    <a:pt x="168841" y="63316"/>
                    <a:pt x="151715" y="47430"/>
                    <a:pt x="151715" y="47430"/>
                  </a:cubicBezTo>
                  <a:cubicBezTo>
                    <a:pt x="139679" y="22802"/>
                    <a:pt x="115801" y="0"/>
                    <a:pt x="8442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513550" y="1665225"/>
              <a:ext cx="4573325" cy="2236125"/>
            </a:xfrm>
            <a:custGeom>
              <a:rect b="b" l="l" r="r" t="t"/>
              <a:pathLst>
                <a:path extrusionOk="0" h="89445" w="182933">
                  <a:moveTo>
                    <a:pt x="24172" y="1"/>
                  </a:moveTo>
                  <a:cubicBezTo>
                    <a:pt x="24171" y="1"/>
                    <a:pt x="4600" y="11288"/>
                    <a:pt x="1077" y="30044"/>
                  </a:cubicBezTo>
                  <a:lnTo>
                    <a:pt x="1077" y="30044"/>
                  </a:lnTo>
                  <a:lnTo>
                    <a:pt x="9786" y="25836"/>
                  </a:lnTo>
                  <a:lnTo>
                    <a:pt x="9786" y="25836"/>
                  </a:lnTo>
                  <a:cubicBezTo>
                    <a:pt x="9786" y="25836"/>
                    <a:pt x="1" y="44723"/>
                    <a:pt x="15495" y="68502"/>
                  </a:cubicBezTo>
                  <a:lnTo>
                    <a:pt x="19311" y="61033"/>
                  </a:lnTo>
                  <a:cubicBezTo>
                    <a:pt x="19311" y="61033"/>
                    <a:pt x="20812" y="77049"/>
                    <a:pt x="33632" y="89444"/>
                  </a:cubicBezTo>
                  <a:cubicBezTo>
                    <a:pt x="33632" y="89444"/>
                    <a:pt x="39601" y="84095"/>
                    <a:pt x="53921" y="80670"/>
                  </a:cubicBezTo>
                  <a:cubicBezTo>
                    <a:pt x="64849" y="84682"/>
                    <a:pt x="77571" y="86835"/>
                    <a:pt x="91467" y="86835"/>
                  </a:cubicBezTo>
                  <a:cubicBezTo>
                    <a:pt x="105363" y="86835"/>
                    <a:pt x="118084" y="84682"/>
                    <a:pt x="129012" y="80670"/>
                  </a:cubicBezTo>
                  <a:cubicBezTo>
                    <a:pt x="143332" y="84095"/>
                    <a:pt x="149302" y="89444"/>
                    <a:pt x="149302" y="89444"/>
                  </a:cubicBezTo>
                  <a:cubicBezTo>
                    <a:pt x="162121" y="77049"/>
                    <a:pt x="163654" y="61033"/>
                    <a:pt x="163654" y="61033"/>
                  </a:cubicBezTo>
                  <a:lnTo>
                    <a:pt x="167438" y="68502"/>
                  </a:lnTo>
                  <a:cubicBezTo>
                    <a:pt x="182932" y="44723"/>
                    <a:pt x="173147" y="25836"/>
                    <a:pt x="173147" y="25836"/>
                  </a:cubicBezTo>
                  <a:lnTo>
                    <a:pt x="173147" y="25836"/>
                  </a:lnTo>
                  <a:lnTo>
                    <a:pt x="181856" y="30044"/>
                  </a:lnTo>
                  <a:lnTo>
                    <a:pt x="181856" y="30044"/>
                  </a:lnTo>
                  <a:cubicBezTo>
                    <a:pt x="178301" y="11288"/>
                    <a:pt x="158762" y="1"/>
                    <a:pt x="158761" y="1"/>
                  </a:cubicBezTo>
                  <a:lnTo>
                    <a:pt x="158761" y="1"/>
                  </a:lnTo>
                  <a:cubicBezTo>
                    <a:pt x="158762" y="1"/>
                    <a:pt x="164568" y="10048"/>
                    <a:pt x="158403" y="25836"/>
                  </a:cubicBezTo>
                  <a:lnTo>
                    <a:pt x="150541" y="13603"/>
                  </a:lnTo>
                  <a:lnTo>
                    <a:pt x="150541" y="13603"/>
                  </a:lnTo>
                  <a:cubicBezTo>
                    <a:pt x="150541" y="13605"/>
                    <a:pt x="156836" y="75451"/>
                    <a:pt x="91467" y="75451"/>
                  </a:cubicBezTo>
                  <a:cubicBezTo>
                    <a:pt x="26097" y="75451"/>
                    <a:pt x="32392" y="13604"/>
                    <a:pt x="32392" y="13603"/>
                  </a:cubicBezTo>
                  <a:lnTo>
                    <a:pt x="32392" y="13603"/>
                  </a:lnTo>
                  <a:lnTo>
                    <a:pt x="24531" y="25836"/>
                  </a:lnTo>
                  <a:cubicBezTo>
                    <a:pt x="18366" y="10048"/>
                    <a:pt x="24172" y="1"/>
                    <a:pt x="24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53" y="0"/>
                  </a:moveTo>
                  <a:cubicBezTo>
                    <a:pt x="1590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2" y="4"/>
                    <a:pt x="3232" y="0"/>
                    <a:pt x="315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270"/>
                    <a:pt x="2349" y="5889"/>
                  </a:cubicBezTo>
                  <a:cubicBezTo>
                    <a:pt x="2479" y="5955"/>
                    <a:pt x="15168" y="11043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774300" y="1410800"/>
              <a:ext cx="618175" cy="747025"/>
            </a:xfrm>
            <a:custGeom>
              <a:rect b="b" l="l" r="r" t="t"/>
              <a:pathLst>
                <a:path extrusionOk="0" h="29881" w="24727">
                  <a:moveTo>
                    <a:pt x="1" y="0"/>
                  </a:moveTo>
                  <a:cubicBezTo>
                    <a:pt x="1" y="15886"/>
                    <a:pt x="15560" y="7536"/>
                    <a:pt x="24727" y="29880"/>
                  </a:cubicBezTo>
                  <a:cubicBezTo>
                    <a:pt x="24727" y="5154"/>
                    <a:pt x="14745" y="10178"/>
                    <a:pt x="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774300" y="1410800"/>
              <a:ext cx="171275" cy="230000"/>
            </a:xfrm>
            <a:custGeom>
              <a:rect b="b" l="l" r="r" t="t"/>
              <a:pathLst>
                <a:path extrusionOk="0" h="9200" w="6851">
                  <a:moveTo>
                    <a:pt x="1" y="0"/>
                  </a:moveTo>
                  <a:cubicBezTo>
                    <a:pt x="1" y="4730"/>
                    <a:pt x="1371" y="7307"/>
                    <a:pt x="3556" y="9199"/>
                  </a:cubicBezTo>
                  <a:cubicBezTo>
                    <a:pt x="4633" y="7372"/>
                    <a:pt x="5709" y="5644"/>
                    <a:pt x="6851" y="3980"/>
                  </a:cubicBezTo>
                  <a:cubicBezTo>
                    <a:pt x="4698" y="2904"/>
                    <a:pt x="2415" y="1664"/>
                    <a:pt x="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07950" y="1410800"/>
              <a:ext cx="618175" cy="747025"/>
            </a:xfrm>
            <a:custGeom>
              <a:rect b="b" l="l" r="r" t="t"/>
              <a:pathLst>
                <a:path extrusionOk="0" h="29881" w="24727">
                  <a:moveTo>
                    <a:pt x="24726" y="0"/>
                  </a:moveTo>
                  <a:lnTo>
                    <a:pt x="24726" y="0"/>
                  </a:lnTo>
                  <a:cubicBezTo>
                    <a:pt x="9982" y="10178"/>
                    <a:pt x="1" y="5154"/>
                    <a:pt x="1" y="29880"/>
                  </a:cubicBezTo>
                  <a:cubicBezTo>
                    <a:pt x="9167" y="7536"/>
                    <a:pt x="24726" y="15886"/>
                    <a:pt x="247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433850" y="2060750"/>
              <a:ext cx="618175" cy="747825"/>
            </a:xfrm>
            <a:custGeom>
              <a:rect b="b" l="l" r="r" t="t"/>
              <a:pathLst>
                <a:path extrusionOk="0" h="29913" w="24727">
                  <a:moveTo>
                    <a:pt x="24726" y="0"/>
                  </a:moveTo>
                  <a:cubicBezTo>
                    <a:pt x="15560" y="22378"/>
                    <a:pt x="0" y="14027"/>
                    <a:pt x="0" y="29913"/>
                  </a:cubicBezTo>
                  <a:cubicBezTo>
                    <a:pt x="14744" y="19735"/>
                    <a:pt x="24726" y="24759"/>
                    <a:pt x="247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548425" y="2060750"/>
              <a:ext cx="618150" cy="747825"/>
            </a:xfrm>
            <a:custGeom>
              <a:rect b="b" l="l" r="r" t="t"/>
              <a:pathLst>
                <a:path extrusionOk="0" h="29913" w="24726">
                  <a:moveTo>
                    <a:pt x="0" y="0"/>
                  </a:moveTo>
                  <a:cubicBezTo>
                    <a:pt x="0" y="24759"/>
                    <a:pt x="9982" y="19735"/>
                    <a:pt x="24726" y="29913"/>
                  </a:cubicBezTo>
                  <a:cubicBezTo>
                    <a:pt x="24726" y="14027"/>
                    <a:pt x="9166" y="22378"/>
                    <a:pt x="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548425" y="2060750"/>
              <a:ext cx="162300" cy="504825"/>
            </a:xfrm>
            <a:custGeom>
              <a:rect b="b" l="l" r="r" t="t"/>
              <a:pathLst>
                <a:path extrusionOk="0" h="20193" w="6492">
                  <a:moveTo>
                    <a:pt x="0" y="0"/>
                  </a:moveTo>
                  <a:cubicBezTo>
                    <a:pt x="0" y="12070"/>
                    <a:pt x="2349" y="17061"/>
                    <a:pt x="6491" y="20192"/>
                  </a:cubicBezTo>
                  <a:cubicBezTo>
                    <a:pt x="5219" y="16506"/>
                    <a:pt x="4534" y="12559"/>
                    <a:pt x="4567" y="8318"/>
                  </a:cubicBezTo>
                  <a:cubicBezTo>
                    <a:pt x="2936" y="6133"/>
                    <a:pt x="1403" y="3425"/>
                    <a:pt x="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79500" y="479500"/>
              <a:ext cx="1841425" cy="1480975"/>
            </a:xfrm>
            <a:custGeom>
              <a:rect b="b" l="l" r="r" t="t"/>
              <a:pathLst>
                <a:path extrusionOk="0" h="59239" w="73657">
                  <a:moveTo>
                    <a:pt x="36829" y="0"/>
                  </a:moveTo>
                  <a:cubicBezTo>
                    <a:pt x="30337" y="0"/>
                    <a:pt x="24172" y="979"/>
                    <a:pt x="18366" y="2741"/>
                  </a:cubicBezTo>
                  <a:cubicBezTo>
                    <a:pt x="19410" y="4502"/>
                    <a:pt x="20616" y="6720"/>
                    <a:pt x="21921" y="9428"/>
                  </a:cubicBezTo>
                  <a:cubicBezTo>
                    <a:pt x="8286" y="14190"/>
                    <a:pt x="1" y="23911"/>
                    <a:pt x="1" y="23911"/>
                  </a:cubicBezTo>
                  <a:cubicBezTo>
                    <a:pt x="1" y="23911"/>
                    <a:pt x="10765" y="19344"/>
                    <a:pt x="25412" y="17517"/>
                  </a:cubicBezTo>
                  <a:cubicBezTo>
                    <a:pt x="26716" y="20845"/>
                    <a:pt x="28086" y="24628"/>
                    <a:pt x="29424" y="28902"/>
                  </a:cubicBezTo>
                  <a:cubicBezTo>
                    <a:pt x="19931" y="31544"/>
                    <a:pt x="14060" y="38427"/>
                    <a:pt x="14060" y="38427"/>
                  </a:cubicBezTo>
                  <a:cubicBezTo>
                    <a:pt x="14060" y="38427"/>
                    <a:pt x="21334" y="35328"/>
                    <a:pt x="31055" y="34349"/>
                  </a:cubicBezTo>
                  <a:cubicBezTo>
                    <a:pt x="33045" y="41395"/>
                    <a:pt x="35034" y="49648"/>
                    <a:pt x="36829" y="59238"/>
                  </a:cubicBezTo>
                  <a:cubicBezTo>
                    <a:pt x="38623" y="49648"/>
                    <a:pt x="40612" y="41395"/>
                    <a:pt x="42602" y="34349"/>
                  </a:cubicBezTo>
                  <a:cubicBezTo>
                    <a:pt x="52323" y="35328"/>
                    <a:pt x="59597" y="38427"/>
                    <a:pt x="59597" y="38427"/>
                  </a:cubicBezTo>
                  <a:cubicBezTo>
                    <a:pt x="59597" y="38427"/>
                    <a:pt x="53726" y="31544"/>
                    <a:pt x="44233" y="28902"/>
                  </a:cubicBezTo>
                  <a:cubicBezTo>
                    <a:pt x="45571" y="24628"/>
                    <a:pt x="46941" y="20845"/>
                    <a:pt x="48246" y="17517"/>
                  </a:cubicBezTo>
                  <a:cubicBezTo>
                    <a:pt x="62892" y="19344"/>
                    <a:pt x="73656" y="23911"/>
                    <a:pt x="73656" y="23911"/>
                  </a:cubicBezTo>
                  <a:cubicBezTo>
                    <a:pt x="73656" y="23911"/>
                    <a:pt x="65371" y="14190"/>
                    <a:pt x="51736" y="9428"/>
                  </a:cubicBezTo>
                  <a:cubicBezTo>
                    <a:pt x="53041" y="6720"/>
                    <a:pt x="54215" y="4502"/>
                    <a:pt x="55291" y="2741"/>
                  </a:cubicBezTo>
                  <a:cubicBezTo>
                    <a:pt x="49485" y="979"/>
                    <a:pt x="43320" y="0"/>
                    <a:pt x="36829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8"/>
          <p:cNvGrpSpPr/>
          <p:nvPr/>
        </p:nvGrpSpPr>
        <p:grpSpPr>
          <a:xfrm>
            <a:off x="4031575" y="1464502"/>
            <a:ext cx="1080896" cy="1080896"/>
            <a:chOff x="1190625" y="238125"/>
            <a:chExt cx="5219200" cy="5219200"/>
          </a:xfrm>
        </p:grpSpPr>
        <p:sp>
          <p:nvSpPr>
            <p:cNvPr id="268" name="Google Shape;268;p28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1758200" y="2093375"/>
              <a:ext cx="4084025" cy="3363950"/>
            </a:xfrm>
            <a:custGeom>
              <a:rect b="b" l="l" r="r" t="t"/>
              <a:pathLst>
                <a:path extrusionOk="0" h="134558" w="163361">
                  <a:moveTo>
                    <a:pt x="35197" y="0"/>
                  </a:moveTo>
                  <a:lnTo>
                    <a:pt x="0" y="95185"/>
                  </a:lnTo>
                  <a:cubicBezTo>
                    <a:pt x="19148" y="119161"/>
                    <a:pt x="48604" y="134557"/>
                    <a:pt x="81681" y="134557"/>
                  </a:cubicBezTo>
                  <a:cubicBezTo>
                    <a:pt x="114757" y="134557"/>
                    <a:pt x="144213" y="119161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900900" y="479500"/>
              <a:ext cx="3798625" cy="3357425"/>
            </a:xfrm>
            <a:custGeom>
              <a:rect b="b" l="l" r="r" t="t"/>
              <a:pathLst>
                <a:path extrusionOk="0" h="134297" w="151945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119618" y="134296"/>
                    <a:pt x="151944" y="112800"/>
                    <a:pt x="151944" y="80996"/>
                  </a:cubicBezTo>
                  <a:cubicBezTo>
                    <a:pt x="151944" y="49191"/>
                    <a:pt x="122064" y="0"/>
                    <a:pt x="7597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900900" y="479500"/>
              <a:ext cx="2256525" cy="3357425"/>
            </a:xfrm>
            <a:custGeom>
              <a:rect b="b" l="l" r="r" t="t"/>
              <a:pathLst>
                <a:path extrusionOk="0" h="134297" w="90261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80898" y="134296"/>
                    <a:pt x="85661" y="134003"/>
                    <a:pt x="90260" y="133481"/>
                  </a:cubicBezTo>
                  <a:cubicBezTo>
                    <a:pt x="54019" y="129306"/>
                    <a:pt x="28543" y="109212"/>
                    <a:pt x="28543" y="80996"/>
                  </a:cubicBezTo>
                  <a:cubicBezTo>
                    <a:pt x="28543" y="52616"/>
                    <a:pt x="52356" y="10374"/>
                    <a:pt x="90260" y="1631"/>
                  </a:cubicBezTo>
                  <a:cubicBezTo>
                    <a:pt x="85693" y="555"/>
                    <a:pt x="80931" y="0"/>
                    <a:pt x="7597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48" y="0"/>
                  </a:moveTo>
                  <a:cubicBezTo>
                    <a:pt x="1561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1" y="4"/>
                    <a:pt x="3229" y="0"/>
                    <a:pt x="314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302"/>
                    <a:pt x="2381" y="5889"/>
                  </a:cubicBezTo>
                  <a:cubicBezTo>
                    <a:pt x="2479" y="5955"/>
                    <a:pt x="15103" y="10945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8"/>
          <p:cNvGrpSpPr/>
          <p:nvPr/>
        </p:nvGrpSpPr>
        <p:grpSpPr>
          <a:xfrm>
            <a:off x="1266196" y="1464551"/>
            <a:ext cx="1080896" cy="1080896"/>
            <a:chOff x="1190625" y="238125"/>
            <a:chExt cx="5219200" cy="5219200"/>
          </a:xfrm>
        </p:grpSpPr>
        <p:sp>
          <p:nvSpPr>
            <p:cNvPr id="291" name="Google Shape;291;p28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758200" y="2093375"/>
              <a:ext cx="4084025" cy="3342725"/>
            </a:xfrm>
            <a:custGeom>
              <a:rect b="b" l="l" r="r" t="t"/>
              <a:pathLst>
                <a:path extrusionOk="0" h="133709" w="163361">
                  <a:moveTo>
                    <a:pt x="35197" y="0"/>
                  </a:moveTo>
                  <a:lnTo>
                    <a:pt x="0" y="95185"/>
                  </a:lnTo>
                  <a:cubicBezTo>
                    <a:pt x="16539" y="115899"/>
                    <a:pt x="40775" y="130219"/>
                    <a:pt x="68404" y="133709"/>
                  </a:cubicBezTo>
                  <a:lnTo>
                    <a:pt x="81681" y="120465"/>
                  </a:lnTo>
                  <a:lnTo>
                    <a:pt x="94924" y="133709"/>
                  </a:lnTo>
                  <a:cubicBezTo>
                    <a:pt x="122553" y="130219"/>
                    <a:pt x="146822" y="115931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073200" y="4040775"/>
              <a:ext cx="407775" cy="407775"/>
            </a:xfrm>
            <a:custGeom>
              <a:rect b="b" l="l" r="r" t="t"/>
              <a:pathLst>
                <a:path extrusionOk="0" h="16311" w="16311">
                  <a:moveTo>
                    <a:pt x="8155" y="0"/>
                  </a:moveTo>
                  <a:cubicBezTo>
                    <a:pt x="3654" y="0"/>
                    <a:pt x="0" y="3621"/>
                    <a:pt x="0" y="8155"/>
                  </a:cubicBezTo>
                  <a:cubicBezTo>
                    <a:pt x="0" y="12657"/>
                    <a:pt x="3654" y="16310"/>
                    <a:pt x="8155" y="16310"/>
                  </a:cubicBezTo>
                  <a:cubicBezTo>
                    <a:pt x="12657" y="16310"/>
                    <a:pt x="16310" y="12657"/>
                    <a:pt x="16310" y="8155"/>
                  </a:cubicBezTo>
                  <a:cubicBezTo>
                    <a:pt x="16310" y="3621"/>
                    <a:pt x="12657" y="0"/>
                    <a:pt x="81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119475" y="4040775"/>
              <a:ext cx="407750" cy="407775"/>
            </a:xfrm>
            <a:custGeom>
              <a:rect b="b" l="l" r="r" t="t"/>
              <a:pathLst>
                <a:path extrusionOk="0" h="16311" w="16310">
                  <a:moveTo>
                    <a:pt x="8155" y="0"/>
                  </a:moveTo>
                  <a:cubicBezTo>
                    <a:pt x="3653" y="0"/>
                    <a:pt x="0" y="3621"/>
                    <a:pt x="0" y="8155"/>
                  </a:cubicBezTo>
                  <a:cubicBezTo>
                    <a:pt x="0" y="12657"/>
                    <a:pt x="3653" y="16310"/>
                    <a:pt x="8155" y="16310"/>
                  </a:cubicBezTo>
                  <a:cubicBezTo>
                    <a:pt x="12657" y="16310"/>
                    <a:pt x="16310" y="12657"/>
                    <a:pt x="16310" y="8155"/>
                  </a:cubicBezTo>
                  <a:cubicBezTo>
                    <a:pt x="16310" y="3621"/>
                    <a:pt x="12657" y="0"/>
                    <a:pt x="81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76450" y="3275025"/>
              <a:ext cx="2247525" cy="2182300"/>
            </a:xfrm>
            <a:custGeom>
              <a:rect b="b" l="l" r="r" t="t"/>
              <a:pathLst>
                <a:path extrusionOk="0" h="87292" w="89901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6013" y="86998"/>
                    <a:pt x="40449" y="87291"/>
                    <a:pt x="44951" y="87291"/>
                  </a:cubicBezTo>
                  <a:cubicBezTo>
                    <a:pt x="49452" y="87291"/>
                    <a:pt x="53888" y="86998"/>
                    <a:pt x="58227" y="86443"/>
                  </a:cubicBezTo>
                  <a:cubicBezTo>
                    <a:pt x="62174" y="78451"/>
                    <a:pt x="64196" y="69481"/>
                    <a:pt x="64196" y="69481"/>
                  </a:cubicBezTo>
                  <a:cubicBezTo>
                    <a:pt x="64196" y="69481"/>
                    <a:pt x="68818" y="74170"/>
                    <a:pt x="72257" y="74170"/>
                  </a:cubicBezTo>
                  <a:cubicBezTo>
                    <a:pt x="72964" y="74170"/>
                    <a:pt x="73621" y="73972"/>
                    <a:pt x="74178" y="73493"/>
                  </a:cubicBezTo>
                  <a:cubicBezTo>
                    <a:pt x="77440" y="70688"/>
                    <a:pt x="77049" y="51964"/>
                    <a:pt x="77049" y="51964"/>
                  </a:cubicBezTo>
                  <a:lnTo>
                    <a:pt x="77049" y="51964"/>
                  </a:lnTo>
                  <a:cubicBezTo>
                    <a:pt x="77049" y="51964"/>
                    <a:pt x="81630" y="53907"/>
                    <a:pt x="85061" y="53907"/>
                  </a:cubicBezTo>
                  <a:cubicBezTo>
                    <a:pt x="86776" y="53907"/>
                    <a:pt x="88205" y="53421"/>
                    <a:pt x="88629" y="51964"/>
                  </a:cubicBezTo>
                  <a:cubicBezTo>
                    <a:pt x="89901" y="47560"/>
                    <a:pt x="82039" y="12037"/>
                    <a:pt x="6533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676450" y="3275025"/>
              <a:ext cx="1044675" cy="2180650"/>
            </a:xfrm>
            <a:custGeom>
              <a:rect b="b" l="l" r="r" t="t"/>
              <a:pathLst>
                <a:path extrusionOk="0" h="87226" w="41787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5002" y="86867"/>
                    <a:pt x="38361" y="87128"/>
                    <a:pt x="41786" y="87226"/>
                  </a:cubicBezTo>
                  <a:cubicBezTo>
                    <a:pt x="38949" y="81550"/>
                    <a:pt x="35165" y="73884"/>
                    <a:pt x="33729" y="69970"/>
                  </a:cubicBezTo>
                  <a:cubicBezTo>
                    <a:pt x="30467" y="61000"/>
                    <a:pt x="35980" y="57118"/>
                    <a:pt x="34349" y="51214"/>
                  </a:cubicBezTo>
                  <a:cubicBezTo>
                    <a:pt x="32718" y="45277"/>
                    <a:pt x="25444" y="44396"/>
                    <a:pt x="22802" y="36861"/>
                  </a:cubicBezTo>
                  <a:cubicBezTo>
                    <a:pt x="20844" y="31348"/>
                    <a:pt x="32751" y="10667"/>
                    <a:pt x="3927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900900" y="479500"/>
              <a:ext cx="3798625" cy="3357425"/>
            </a:xfrm>
            <a:custGeom>
              <a:rect b="b" l="l" r="r" t="t"/>
              <a:pathLst>
                <a:path extrusionOk="0" h="134297" w="151945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119618" y="134296"/>
                    <a:pt x="151944" y="112800"/>
                    <a:pt x="151944" y="80996"/>
                  </a:cubicBezTo>
                  <a:cubicBezTo>
                    <a:pt x="151944" y="49191"/>
                    <a:pt x="122064" y="0"/>
                    <a:pt x="7597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53" y="0"/>
                  </a:moveTo>
                  <a:cubicBezTo>
                    <a:pt x="1590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2" y="4"/>
                    <a:pt x="3232" y="0"/>
                    <a:pt x="315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302"/>
                    <a:pt x="2381" y="5889"/>
                  </a:cubicBezTo>
                  <a:cubicBezTo>
                    <a:pt x="2479" y="5955"/>
                    <a:pt x="15103" y="10945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015500" y="951675"/>
              <a:ext cx="611650" cy="611650"/>
            </a:xfrm>
            <a:custGeom>
              <a:rect b="b" l="l" r="r" t="t"/>
              <a:pathLst>
                <a:path extrusionOk="0" h="24466" w="24466">
                  <a:moveTo>
                    <a:pt x="12233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8985"/>
                    <a:pt x="5480" y="24465"/>
                    <a:pt x="12233" y="24465"/>
                  </a:cubicBezTo>
                  <a:cubicBezTo>
                    <a:pt x="18985" y="24465"/>
                    <a:pt x="24465" y="18985"/>
                    <a:pt x="24465" y="12233"/>
                  </a:cubicBezTo>
                  <a:cubicBezTo>
                    <a:pt x="24465" y="5481"/>
                    <a:pt x="18985" y="0"/>
                    <a:pt x="1223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973300" y="951675"/>
              <a:ext cx="611625" cy="611650"/>
            </a:xfrm>
            <a:custGeom>
              <a:rect b="b" l="l" r="r" t="t"/>
              <a:pathLst>
                <a:path extrusionOk="0" h="24466" w="24465">
                  <a:moveTo>
                    <a:pt x="12232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8985"/>
                    <a:pt x="5480" y="24465"/>
                    <a:pt x="12232" y="24465"/>
                  </a:cubicBezTo>
                  <a:cubicBezTo>
                    <a:pt x="18985" y="24465"/>
                    <a:pt x="24465" y="18985"/>
                    <a:pt x="24465" y="12233"/>
                  </a:cubicBezTo>
                  <a:cubicBezTo>
                    <a:pt x="24465" y="5481"/>
                    <a:pt x="18985" y="0"/>
                    <a:pt x="1223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973300" y="951675"/>
              <a:ext cx="377600" cy="424900"/>
            </a:xfrm>
            <a:custGeom>
              <a:rect b="b" l="l" r="r" t="t"/>
              <a:pathLst>
                <a:path extrusionOk="0" h="16996" w="15104">
                  <a:moveTo>
                    <a:pt x="12232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3929"/>
                    <a:pt x="326" y="15527"/>
                    <a:pt x="946" y="16995"/>
                  </a:cubicBezTo>
                  <a:cubicBezTo>
                    <a:pt x="4958" y="10993"/>
                    <a:pt x="9721" y="5317"/>
                    <a:pt x="15103" y="359"/>
                  </a:cubicBezTo>
                  <a:cubicBezTo>
                    <a:pt x="14190" y="131"/>
                    <a:pt x="13211" y="0"/>
                    <a:pt x="1223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596325" y="1563300"/>
              <a:ext cx="407775" cy="407775"/>
            </a:xfrm>
            <a:custGeom>
              <a:rect b="b" l="l" r="r" t="t"/>
              <a:pathLst>
                <a:path extrusionOk="0" h="16311" w="1631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cubicBezTo>
                    <a:pt x="12657" y="16310"/>
                    <a:pt x="16311" y="12657"/>
                    <a:pt x="16311" y="8155"/>
                  </a:cubicBezTo>
                  <a:cubicBezTo>
                    <a:pt x="16311" y="3654"/>
                    <a:pt x="12657" y="0"/>
                    <a:pt x="8156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817950" y="131130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33" y="1"/>
                  </a:moveTo>
                  <a:cubicBezTo>
                    <a:pt x="2740" y="1"/>
                    <a:pt x="0" y="2741"/>
                    <a:pt x="0" y="6101"/>
                  </a:cubicBezTo>
                  <a:cubicBezTo>
                    <a:pt x="0" y="9493"/>
                    <a:pt x="2740" y="12233"/>
                    <a:pt x="6133" y="12233"/>
                  </a:cubicBezTo>
                  <a:cubicBezTo>
                    <a:pt x="9493" y="12233"/>
                    <a:pt x="12233" y="9493"/>
                    <a:pt x="12233" y="6101"/>
                  </a:cubicBezTo>
                  <a:cubicBezTo>
                    <a:pt x="12233" y="2741"/>
                    <a:pt x="9493" y="1"/>
                    <a:pt x="613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476650" y="131130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0" y="12233"/>
                  </a:cubicBezTo>
                  <a:cubicBezTo>
                    <a:pt x="9493" y="12233"/>
                    <a:pt x="12233" y="9493"/>
                    <a:pt x="12233" y="6101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817950" y="25068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33" y="0"/>
                  </a:moveTo>
                  <a:cubicBezTo>
                    <a:pt x="2740" y="0"/>
                    <a:pt x="0" y="2741"/>
                    <a:pt x="0" y="6100"/>
                  </a:cubicBezTo>
                  <a:cubicBezTo>
                    <a:pt x="0" y="9493"/>
                    <a:pt x="2740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940275" y="46010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33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123750" y="22344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67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323325" y="22344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4" y="4730"/>
                    <a:pt x="6134" y="3067"/>
                  </a:cubicBezTo>
                  <a:cubicBezTo>
                    <a:pt x="6134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476650" y="25068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0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476650" y="2507650"/>
              <a:ext cx="180250" cy="305000"/>
            </a:xfrm>
            <a:custGeom>
              <a:rect b="b" l="l" r="r" t="t"/>
              <a:pathLst>
                <a:path extrusionOk="0" h="12200" w="7210">
                  <a:moveTo>
                    <a:pt x="5513" y="0"/>
                  </a:moveTo>
                  <a:cubicBezTo>
                    <a:pt x="2414" y="294"/>
                    <a:pt x="1" y="2903"/>
                    <a:pt x="1" y="6067"/>
                  </a:cubicBezTo>
                  <a:cubicBezTo>
                    <a:pt x="1" y="9460"/>
                    <a:pt x="2741" y="12200"/>
                    <a:pt x="6100" y="12200"/>
                  </a:cubicBezTo>
                  <a:cubicBezTo>
                    <a:pt x="6492" y="12200"/>
                    <a:pt x="6851" y="12167"/>
                    <a:pt x="7210" y="12102"/>
                  </a:cubicBezTo>
                  <a:cubicBezTo>
                    <a:pt x="6100" y="8253"/>
                    <a:pt x="5513" y="4208"/>
                    <a:pt x="551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647700" y="61895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01" y="0"/>
                  </a:moveTo>
                  <a:cubicBezTo>
                    <a:pt x="2708" y="0"/>
                    <a:pt x="1" y="2741"/>
                    <a:pt x="1" y="6100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0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653400" y="618950"/>
              <a:ext cx="193300" cy="110925"/>
            </a:xfrm>
            <a:custGeom>
              <a:rect b="b" l="l" r="r" t="t"/>
              <a:pathLst>
                <a:path extrusionOk="0" h="4437" w="7732">
                  <a:moveTo>
                    <a:pt x="5873" y="0"/>
                  </a:moveTo>
                  <a:cubicBezTo>
                    <a:pt x="3067" y="0"/>
                    <a:pt x="719" y="1860"/>
                    <a:pt x="1" y="4437"/>
                  </a:cubicBezTo>
                  <a:cubicBezTo>
                    <a:pt x="2480" y="2904"/>
                    <a:pt x="5057" y="1501"/>
                    <a:pt x="7732" y="294"/>
                  </a:cubicBezTo>
                  <a:cubicBezTo>
                    <a:pt x="7145" y="98"/>
                    <a:pt x="6525" y="0"/>
                    <a:pt x="587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8"/>
          <p:cNvSpPr txBox="1"/>
          <p:nvPr>
            <p:ph type="title"/>
          </p:nvPr>
        </p:nvSpPr>
        <p:spPr>
          <a:xfrm>
            <a:off x="677450" y="2571750"/>
            <a:ext cx="2258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Wang et al.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331" name="Google Shape;331;p28"/>
          <p:cNvSpPr txBox="1"/>
          <p:nvPr>
            <p:ph type="title"/>
          </p:nvPr>
        </p:nvSpPr>
        <p:spPr>
          <a:xfrm>
            <a:off x="3442800" y="2571750"/>
            <a:ext cx="2258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Lifandali et al.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332" name="Google Shape;332;p28"/>
          <p:cNvSpPr txBox="1"/>
          <p:nvPr>
            <p:ph type="title"/>
          </p:nvPr>
        </p:nvSpPr>
        <p:spPr>
          <a:xfrm>
            <a:off x="6208150" y="2571750"/>
            <a:ext cx="2258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Abdellatif et al.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593550" y="2998250"/>
            <a:ext cx="2342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Recursive Feature Selection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3400825" y="2971950"/>
            <a:ext cx="2342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Phase Model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6208100" y="2998250"/>
            <a:ext cx="2342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Weighted Random Feature Selection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41" name="Google Shape;341;p29"/>
          <p:cNvSpPr txBox="1"/>
          <p:nvPr>
            <p:ph type="title"/>
          </p:nvPr>
        </p:nvSpPr>
        <p:spPr>
          <a:xfrm>
            <a:off x="180000" y="761011"/>
            <a:ext cx="8784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Internet Advertisements + Jobs Dataset</a:t>
            </a:r>
            <a:endParaRPr sz="1600">
              <a:solidFill>
                <a:schemeClr val="accent4"/>
              </a:solidFill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161205"/>
            <a:ext cx="4419599" cy="207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49" y="1147149"/>
            <a:ext cx="4170950" cy="210388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/>
        </p:nvSpPr>
        <p:spPr>
          <a:xfrm>
            <a:off x="320850" y="3416975"/>
            <a:ext cx="41709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Represents possible internet advertisement images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Task is to determine if the image is an internet advertisement based on the geometry of the image (aspect ratio), phrases in the URL, alt text, etc.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for high dimensionality 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4793075" y="3518025"/>
            <a:ext cx="41709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Smaller dataset of synthetic job postings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1.62 million instances, 23 features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Task is to predict salary range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Obviously uncorrelated features (Job Portal, Contact)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351" name="Google Shape;351;p30"/>
          <p:cNvSpPr txBox="1"/>
          <p:nvPr>
            <p:ph type="title"/>
          </p:nvPr>
        </p:nvSpPr>
        <p:spPr>
          <a:xfrm>
            <a:off x="850200" y="752275"/>
            <a:ext cx="7443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Dynamic Semi-Random Forest</a:t>
            </a:r>
            <a:endParaRPr sz="1600">
              <a:solidFill>
                <a:schemeClr val="accent4"/>
              </a:solidFill>
            </a:endParaRPr>
          </a:p>
        </p:txBody>
      </p:sp>
      <p:grpSp>
        <p:nvGrpSpPr>
          <p:cNvPr id="352" name="Google Shape;352;p30"/>
          <p:cNvGrpSpPr/>
          <p:nvPr/>
        </p:nvGrpSpPr>
        <p:grpSpPr>
          <a:xfrm>
            <a:off x="1103312" y="1068441"/>
            <a:ext cx="806888" cy="994258"/>
            <a:chOff x="1190625" y="238125"/>
            <a:chExt cx="5219200" cy="5219200"/>
          </a:xfrm>
        </p:grpSpPr>
        <p:sp>
          <p:nvSpPr>
            <p:cNvPr id="353" name="Google Shape;353;p30"/>
            <p:cNvSpPr/>
            <p:nvPr/>
          </p:nvSpPr>
          <p:spPr>
            <a:xfrm>
              <a:off x="1190625" y="2254025"/>
              <a:ext cx="5219200" cy="3203300"/>
            </a:xfrm>
            <a:custGeom>
              <a:rect b="b" l="l" r="r" t="t"/>
              <a:pathLst>
                <a:path extrusionOk="0" h="128132" w="208768">
                  <a:moveTo>
                    <a:pt x="2707" y="0"/>
                  </a:moveTo>
                  <a:cubicBezTo>
                    <a:pt x="946" y="7633"/>
                    <a:pt x="0" y="15593"/>
                    <a:pt x="0" y="23748"/>
                  </a:cubicBezTo>
                  <a:cubicBezTo>
                    <a:pt x="0" y="81387"/>
                    <a:pt x="46744" y="128131"/>
                    <a:pt x="104384" y="128131"/>
                  </a:cubicBezTo>
                  <a:cubicBezTo>
                    <a:pt x="162023" y="128131"/>
                    <a:pt x="208767" y="81387"/>
                    <a:pt x="208767" y="23748"/>
                  </a:cubicBezTo>
                  <a:cubicBezTo>
                    <a:pt x="208767" y="15593"/>
                    <a:pt x="207821" y="7633"/>
                    <a:pt x="206060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258300" y="238125"/>
              <a:ext cx="5083825" cy="3350900"/>
            </a:xfrm>
            <a:custGeom>
              <a:rect b="b" l="l" r="r" t="t"/>
              <a:pathLst>
                <a:path extrusionOk="0" h="134036" w="203353">
                  <a:moveTo>
                    <a:pt x="101677" y="0"/>
                  </a:moveTo>
                  <a:cubicBezTo>
                    <a:pt x="88563" y="0"/>
                    <a:pt x="76005" y="2414"/>
                    <a:pt x="64457" y="6818"/>
                  </a:cubicBezTo>
                  <a:lnTo>
                    <a:pt x="64457" y="6850"/>
                  </a:lnTo>
                  <a:lnTo>
                    <a:pt x="64457" y="16016"/>
                  </a:lnTo>
                  <a:lnTo>
                    <a:pt x="46092" y="16016"/>
                  </a:lnTo>
                  <a:cubicBezTo>
                    <a:pt x="23226" y="30434"/>
                    <a:pt x="6329" y="53529"/>
                    <a:pt x="0" y="80636"/>
                  </a:cubicBezTo>
                  <a:cubicBezTo>
                    <a:pt x="1338" y="86834"/>
                    <a:pt x="5676" y="91858"/>
                    <a:pt x="11417" y="94174"/>
                  </a:cubicBezTo>
                  <a:cubicBezTo>
                    <a:pt x="12690" y="102785"/>
                    <a:pt x="19735" y="109472"/>
                    <a:pt x="28478" y="110223"/>
                  </a:cubicBezTo>
                  <a:cubicBezTo>
                    <a:pt x="31511" y="116616"/>
                    <a:pt x="38003" y="121052"/>
                    <a:pt x="45570" y="121052"/>
                  </a:cubicBezTo>
                  <a:cubicBezTo>
                    <a:pt x="46386" y="121052"/>
                    <a:pt x="47201" y="121020"/>
                    <a:pt x="47984" y="120889"/>
                  </a:cubicBezTo>
                  <a:cubicBezTo>
                    <a:pt x="51442" y="125358"/>
                    <a:pt x="56857" y="128261"/>
                    <a:pt x="62924" y="128261"/>
                  </a:cubicBezTo>
                  <a:cubicBezTo>
                    <a:pt x="64849" y="128261"/>
                    <a:pt x="66708" y="127968"/>
                    <a:pt x="68470" y="127413"/>
                  </a:cubicBezTo>
                  <a:cubicBezTo>
                    <a:pt x="71829" y="130545"/>
                    <a:pt x="76331" y="132469"/>
                    <a:pt x="81322" y="132469"/>
                  </a:cubicBezTo>
                  <a:cubicBezTo>
                    <a:pt x="84551" y="132469"/>
                    <a:pt x="87617" y="131654"/>
                    <a:pt x="90292" y="130219"/>
                  </a:cubicBezTo>
                  <a:cubicBezTo>
                    <a:pt x="93456" y="132632"/>
                    <a:pt x="97403" y="134035"/>
                    <a:pt x="101677" y="134035"/>
                  </a:cubicBezTo>
                  <a:cubicBezTo>
                    <a:pt x="105950" y="134035"/>
                    <a:pt x="109897" y="132632"/>
                    <a:pt x="113061" y="130219"/>
                  </a:cubicBezTo>
                  <a:cubicBezTo>
                    <a:pt x="115736" y="131654"/>
                    <a:pt x="118802" y="132469"/>
                    <a:pt x="122031" y="132469"/>
                  </a:cubicBezTo>
                  <a:cubicBezTo>
                    <a:pt x="127022" y="132469"/>
                    <a:pt x="131524" y="130545"/>
                    <a:pt x="134884" y="127413"/>
                  </a:cubicBezTo>
                  <a:cubicBezTo>
                    <a:pt x="136645" y="127968"/>
                    <a:pt x="138504" y="128261"/>
                    <a:pt x="140429" y="128261"/>
                  </a:cubicBezTo>
                  <a:cubicBezTo>
                    <a:pt x="146496" y="128261"/>
                    <a:pt x="151911" y="125358"/>
                    <a:pt x="155369" y="120889"/>
                  </a:cubicBezTo>
                  <a:cubicBezTo>
                    <a:pt x="156152" y="121020"/>
                    <a:pt x="156967" y="121052"/>
                    <a:pt x="157783" y="121052"/>
                  </a:cubicBezTo>
                  <a:cubicBezTo>
                    <a:pt x="165351" y="121052"/>
                    <a:pt x="171842" y="116616"/>
                    <a:pt x="174876" y="110223"/>
                  </a:cubicBezTo>
                  <a:cubicBezTo>
                    <a:pt x="183618" y="109472"/>
                    <a:pt x="190664" y="102785"/>
                    <a:pt x="191936" y="94174"/>
                  </a:cubicBezTo>
                  <a:cubicBezTo>
                    <a:pt x="197677" y="91858"/>
                    <a:pt x="202015" y="86834"/>
                    <a:pt x="203353" y="80636"/>
                  </a:cubicBezTo>
                  <a:cubicBezTo>
                    <a:pt x="200515" y="68469"/>
                    <a:pt x="195557" y="57085"/>
                    <a:pt x="188869" y="46973"/>
                  </a:cubicBezTo>
                  <a:lnTo>
                    <a:pt x="188837" y="46973"/>
                  </a:lnTo>
                  <a:lnTo>
                    <a:pt x="175854" y="40220"/>
                  </a:lnTo>
                  <a:lnTo>
                    <a:pt x="175854" y="30956"/>
                  </a:lnTo>
                  <a:cubicBezTo>
                    <a:pt x="156935" y="11841"/>
                    <a:pt x="130708" y="0"/>
                    <a:pt x="101677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258300" y="638525"/>
              <a:ext cx="4798400" cy="2950500"/>
            </a:xfrm>
            <a:custGeom>
              <a:rect b="b" l="l" r="r" t="t"/>
              <a:pathLst>
                <a:path extrusionOk="0" h="118020" w="191936">
                  <a:moveTo>
                    <a:pt x="46092" y="0"/>
                  </a:moveTo>
                  <a:cubicBezTo>
                    <a:pt x="23226" y="14418"/>
                    <a:pt x="6329" y="37513"/>
                    <a:pt x="0" y="64620"/>
                  </a:cubicBezTo>
                  <a:cubicBezTo>
                    <a:pt x="1338" y="70818"/>
                    <a:pt x="5676" y="75842"/>
                    <a:pt x="11417" y="78158"/>
                  </a:cubicBezTo>
                  <a:cubicBezTo>
                    <a:pt x="12690" y="86769"/>
                    <a:pt x="19735" y="93456"/>
                    <a:pt x="28478" y="94207"/>
                  </a:cubicBezTo>
                  <a:cubicBezTo>
                    <a:pt x="31511" y="100600"/>
                    <a:pt x="38003" y="105036"/>
                    <a:pt x="45570" y="105036"/>
                  </a:cubicBezTo>
                  <a:cubicBezTo>
                    <a:pt x="46386" y="105036"/>
                    <a:pt x="47201" y="105004"/>
                    <a:pt x="47984" y="104873"/>
                  </a:cubicBezTo>
                  <a:cubicBezTo>
                    <a:pt x="51442" y="109342"/>
                    <a:pt x="56857" y="112245"/>
                    <a:pt x="62924" y="112245"/>
                  </a:cubicBezTo>
                  <a:cubicBezTo>
                    <a:pt x="64849" y="112245"/>
                    <a:pt x="66708" y="111952"/>
                    <a:pt x="68470" y="111397"/>
                  </a:cubicBezTo>
                  <a:cubicBezTo>
                    <a:pt x="71829" y="114529"/>
                    <a:pt x="76331" y="116453"/>
                    <a:pt x="81322" y="116453"/>
                  </a:cubicBezTo>
                  <a:cubicBezTo>
                    <a:pt x="84551" y="116453"/>
                    <a:pt x="87617" y="115638"/>
                    <a:pt x="90292" y="114203"/>
                  </a:cubicBezTo>
                  <a:cubicBezTo>
                    <a:pt x="93456" y="116616"/>
                    <a:pt x="97403" y="118019"/>
                    <a:pt x="101677" y="118019"/>
                  </a:cubicBezTo>
                  <a:cubicBezTo>
                    <a:pt x="105950" y="118019"/>
                    <a:pt x="109897" y="116616"/>
                    <a:pt x="113061" y="114203"/>
                  </a:cubicBezTo>
                  <a:cubicBezTo>
                    <a:pt x="115736" y="115638"/>
                    <a:pt x="118802" y="116453"/>
                    <a:pt x="122031" y="116453"/>
                  </a:cubicBezTo>
                  <a:cubicBezTo>
                    <a:pt x="127022" y="116453"/>
                    <a:pt x="131524" y="114529"/>
                    <a:pt x="134884" y="111397"/>
                  </a:cubicBezTo>
                  <a:cubicBezTo>
                    <a:pt x="136645" y="111952"/>
                    <a:pt x="138504" y="112245"/>
                    <a:pt x="140429" y="112245"/>
                  </a:cubicBezTo>
                  <a:cubicBezTo>
                    <a:pt x="146496" y="112245"/>
                    <a:pt x="151911" y="109342"/>
                    <a:pt x="155369" y="104873"/>
                  </a:cubicBezTo>
                  <a:cubicBezTo>
                    <a:pt x="156152" y="105004"/>
                    <a:pt x="156967" y="105036"/>
                    <a:pt x="157783" y="105036"/>
                  </a:cubicBezTo>
                  <a:cubicBezTo>
                    <a:pt x="165351" y="105036"/>
                    <a:pt x="171842" y="100600"/>
                    <a:pt x="174876" y="94207"/>
                  </a:cubicBezTo>
                  <a:cubicBezTo>
                    <a:pt x="183618" y="93456"/>
                    <a:pt x="190664" y="86769"/>
                    <a:pt x="191936" y="78158"/>
                  </a:cubicBezTo>
                  <a:cubicBezTo>
                    <a:pt x="186861" y="69301"/>
                    <a:pt x="179823" y="66106"/>
                    <a:pt x="171948" y="66106"/>
                  </a:cubicBezTo>
                  <a:cubicBezTo>
                    <a:pt x="151535" y="66106"/>
                    <a:pt x="125503" y="87581"/>
                    <a:pt x="113514" y="87581"/>
                  </a:cubicBezTo>
                  <a:cubicBezTo>
                    <a:pt x="109465" y="87581"/>
                    <a:pt x="107018" y="85133"/>
                    <a:pt x="106928" y="78582"/>
                  </a:cubicBezTo>
                  <a:cubicBezTo>
                    <a:pt x="106497" y="46977"/>
                    <a:pt x="90530" y="39068"/>
                    <a:pt x="68121" y="39068"/>
                  </a:cubicBezTo>
                  <a:cubicBezTo>
                    <a:pt x="66823" y="39068"/>
                    <a:pt x="65503" y="39094"/>
                    <a:pt x="64164" y="39144"/>
                  </a:cubicBezTo>
                  <a:cubicBezTo>
                    <a:pt x="63412" y="39173"/>
                    <a:pt x="62675" y="39188"/>
                    <a:pt x="61953" y="39188"/>
                  </a:cubicBezTo>
                  <a:cubicBezTo>
                    <a:pt x="39171" y="39188"/>
                    <a:pt x="31200" y="24789"/>
                    <a:pt x="46092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96325" y="924750"/>
              <a:ext cx="407775" cy="1107475"/>
            </a:xfrm>
            <a:custGeom>
              <a:rect b="b" l="l" r="r" t="t"/>
              <a:pathLst>
                <a:path extrusionOk="0" h="44299" w="16311">
                  <a:moveTo>
                    <a:pt x="1" y="1"/>
                  </a:moveTo>
                  <a:lnTo>
                    <a:pt x="1" y="44299"/>
                  </a:lnTo>
                  <a:lnTo>
                    <a:pt x="16311" y="44299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392450" y="1522525"/>
              <a:ext cx="815525" cy="815525"/>
            </a:xfrm>
            <a:custGeom>
              <a:rect b="b" l="l" r="r" t="t"/>
              <a:pathLst>
                <a:path extrusionOk="0" h="32621" w="32621">
                  <a:moveTo>
                    <a:pt x="16311" y="0"/>
                  </a:moveTo>
                  <a:cubicBezTo>
                    <a:pt x="7307" y="0"/>
                    <a:pt x="1" y="7307"/>
                    <a:pt x="1" y="16310"/>
                  </a:cubicBezTo>
                  <a:cubicBezTo>
                    <a:pt x="1" y="25313"/>
                    <a:pt x="7307" y="32620"/>
                    <a:pt x="16311" y="32620"/>
                  </a:cubicBezTo>
                  <a:cubicBezTo>
                    <a:pt x="25314" y="32620"/>
                    <a:pt x="32621" y="25313"/>
                    <a:pt x="32621" y="16310"/>
                  </a:cubicBezTo>
                  <a:cubicBezTo>
                    <a:pt x="32621" y="7307"/>
                    <a:pt x="25314" y="0"/>
                    <a:pt x="1631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410600" y="409375"/>
              <a:ext cx="3568625" cy="1011225"/>
            </a:xfrm>
            <a:custGeom>
              <a:rect b="b" l="l" r="r" t="t"/>
              <a:pathLst>
                <a:path extrusionOk="0" h="40449" w="142745">
                  <a:moveTo>
                    <a:pt x="18365" y="0"/>
                  </a:moveTo>
                  <a:cubicBezTo>
                    <a:pt x="11907" y="2447"/>
                    <a:pt x="5774" y="5546"/>
                    <a:pt x="0" y="9166"/>
                  </a:cubicBezTo>
                  <a:cubicBezTo>
                    <a:pt x="1762" y="10080"/>
                    <a:pt x="3589" y="10993"/>
                    <a:pt x="5415" y="11874"/>
                  </a:cubicBezTo>
                  <a:cubicBezTo>
                    <a:pt x="27760" y="22834"/>
                    <a:pt x="51409" y="30761"/>
                    <a:pt x="75711" y="35425"/>
                  </a:cubicBezTo>
                  <a:cubicBezTo>
                    <a:pt x="93130" y="38785"/>
                    <a:pt x="110908" y="40449"/>
                    <a:pt x="128881" y="40449"/>
                  </a:cubicBezTo>
                  <a:cubicBezTo>
                    <a:pt x="133481" y="40449"/>
                    <a:pt x="138113" y="40318"/>
                    <a:pt x="142745" y="40123"/>
                  </a:cubicBezTo>
                  <a:cubicBezTo>
                    <a:pt x="138961" y="34349"/>
                    <a:pt x="134590" y="28999"/>
                    <a:pt x="129762" y="24106"/>
                  </a:cubicBezTo>
                  <a:cubicBezTo>
                    <a:pt x="129573" y="24107"/>
                    <a:pt x="129384" y="24107"/>
                    <a:pt x="129195" y="24107"/>
                  </a:cubicBezTo>
                  <a:cubicBezTo>
                    <a:pt x="82645" y="24107"/>
                    <a:pt x="44778" y="12118"/>
                    <a:pt x="183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169200" y="3153525"/>
              <a:ext cx="3262025" cy="407750"/>
            </a:xfrm>
            <a:custGeom>
              <a:rect b="b" l="l" r="r" t="t"/>
              <a:pathLst>
                <a:path extrusionOk="0" h="16310" w="130481">
                  <a:moveTo>
                    <a:pt x="8156" y="0"/>
                  </a:moveTo>
                  <a:cubicBezTo>
                    <a:pt x="3654" y="0"/>
                    <a:pt x="1" y="3653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122325" y="16310"/>
                  </a:lnTo>
                  <a:cubicBezTo>
                    <a:pt x="126827" y="16310"/>
                    <a:pt x="130480" y="12657"/>
                    <a:pt x="130480" y="8155"/>
                  </a:cubicBezTo>
                  <a:cubicBezTo>
                    <a:pt x="130480" y="3653"/>
                    <a:pt x="126827" y="0"/>
                    <a:pt x="12232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169200" y="3153525"/>
              <a:ext cx="815525" cy="407750"/>
            </a:xfrm>
            <a:custGeom>
              <a:rect b="b" l="l" r="r" t="t"/>
              <a:pathLst>
                <a:path extrusionOk="0" h="16310" w="32621">
                  <a:moveTo>
                    <a:pt x="8156" y="0"/>
                  </a:moveTo>
                  <a:cubicBezTo>
                    <a:pt x="3654" y="0"/>
                    <a:pt x="1" y="3653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32621" y="16310"/>
                  </a:lnTo>
                  <a:cubicBezTo>
                    <a:pt x="28119" y="16310"/>
                    <a:pt x="24466" y="12657"/>
                    <a:pt x="24466" y="8155"/>
                  </a:cubicBezTo>
                  <a:cubicBezTo>
                    <a:pt x="24466" y="3653"/>
                    <a:pt x="28119" y="0"/>
                    <a:pt x="3262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373075" y="3561250"/>
              <a:ext cx="2854275" cy="407775"/>
            </a:xfrm>
            <a:custGeom>
              <a:rect b="b" l="l" r="r" t="t"/>
              <a:pathLst>
                <a:path extrusionOk="0" h="16311" w="11417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106015" y="16311"/>
                  </a:lnTo>
                  <a:cubicBezTo>
                    <a:pt x="110517" y="16311"/>
                    <a:pt x="114170" y="12657"/>
                    <a:pt x="114170" y="8156"/>
                  </a:cubicBezTo>
                  <a:cubicBezTo>
                    <a:pt x="114170" y="3654"/>
                    <a:pt x="110517" y="1"/>
                    <a:pt x="106015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576950" y="3969000"/>
              <a:ext cx="2446525" cy="407775"/>
            </a:xfrm>
            <a:custGeom>
              <a:rect b="b" l="l" r="r" t="t"/>
              <a:pathLst>
                <a:path extrusionOk="0" h="16311" w="9786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89705" y="16311"/>
                  </a:lnTo>
                  <a:cubicBezTo>
                    <a:pt x="94207" y="16311"/>
                    <a:pt x="97860" y="12657"/>
                    <a:pt x="97860" y="8156"/>
                  </a:cubicBezTo>
                  <a:cubicBezTo>
                    <a:pt x="97860" y="3654"/>
                    <a:pt x="94207" y="1"/>
                    <a:pt x="89705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576950" y="3969000"/>
              <a:ext cx="815525" cy="407775"/>
            </a:xfrm>
            <a:custGeom>
              <a:rect b="b" l="l" r="r" t="t"/>
              <a:pathLst>
                <a:path extrusionOk="0" h="16311" w="3262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32621" y="16311"/>
                  </a:lnTo>
                  <a:cubicBezTo>
                    <a:pt x="28119" y="16311"/>
                    <a:pt x="24466" y="12657"/>
                    <a:pt x="24466" y="8156"/>
                  </a:cubicBezTo>
                  <a:cubicBezTo>
                    <a:pt x="24466" y="3654"/>
                    <a:pt x="28119" y="1"/>
                    <a:pt x="3262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780825" y="4376750"/>
              <a:ext cx="2038775" cy="407775"/>
            </a:xfrm>
            <a:custGeom>
              <a:rect b="b" l="l" r="r" t="t"/>
              <a:pathLst>
                <a:path extrusionOk="0" h="16311" w="8155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73395" y="16311"/>
                  </a:lnTo>
                  <a:cubicBezTo>
                    <a:pt x="77897" y="16311"/>
                    <a:pt x="81550" y="12657"/>
                    <a:pt x="81550" y="8156"/>
                  </a:cubicBezTo>
                  <a:cubicBezTo>
                    <a:pt x="81550" y="3654"/>
                    <a:pt x="77897" y="1"/>
                    <a:pt x="73395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188575" y="4784500"/>
              <a:ext cx="1223275" cy="407775"/>
            </a:xfrm>
            <a:custGeom>
              <a:rect b="b" l="l" r="r" t="t"/>
              <a:pathLst>
                <a:path extrusionOk="0" h="16311" w="4893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40776" y="16311"/>
                  </a:lnTo>
                  <a:cubicBezTo>
                    <a:pt x="45277" y="16311"/>
                    <a:pt x="48930" y="12657"/>
                    <a:pt x="48930" y="8156"/>
                  </a:cubicBezTo>
                  <a:cubicBezTo>
                    <a:pt x="48930" y="3654"/>
                    <a:pt x="45277" y="1"/>
                    <a:pt x="40776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188575" y="4784500"/>
              <a:ext cx="815525" cy="407775"/>
            </a:xfrm>
            <a:custGeom>
              <a:rect b="b" l="l" r="r" t="t"/>
              <a:pathLst>
                <a:path extrusionOk="0" h="16311" w="3262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32621" y="16311"/>
                  </a:lnTo>
                  <a:cubicBezTo>
                    <a:pt x="28119" y="16311"/>
                    <a:pt x="24466" y="12657"/>
                    <a:pt x="24466" y="8156"/>
                  </a:cubicBezTo>
                  <a:cubicBezTo>
                    <a:pt x="24466" y="3654"/>
                    <a:pt x="28119" y="1"/>
                    <a:pt x="3262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2373075" y="2745775"/>
              <a:ext cx="2854275" cy="407775"/>
            </a:xfrm>
            <a:custGeom>
              <a:rect b="b" l="l" r="r" t="t"/>
              <a:pathLst>
                <a:path extrusionOk="0" h="16311" w="11417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106015" y="16310"/>
                  </a:lnTo>
                  <a:cubicBezTo>
                    <a:pt x="110517" y="16310"/>
                    <a:pt x="114170" y="12657"/>
                    <a:pt x="114170" y="8155"/>
                  </a:cubicBezTo>
                  <a:cubicBezTo>
                    <a:pt x="114170" y="3654"/>
                    <a:pt x="110517" y="0"/>
                    <a:pt x="10601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2576950" y="2338025"/>
              <a:ext cx="2446525" cy="407775"/>
            </a:xfrm>
            <a:custGeom>
              <a:rect b="b" l="l" r="r" t="t"/>
              <a:pathLst>
                <a:path extrusionOk="0" h="16311" w="9786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89705" y="16310"/>
                  </a:lnTo>
                  <a:cubicBezTo>
                    <a:pt x="94207" y="16310"/>
                    <a:pt x="97860" y="12657"/>
                    <a:pt x="97860" y="8155"/>
                  </a:cubicBezTo>
                  <a:cubicBezTo>
                    <a:pt x="97860" y="3654"/>
                    <a:pt x="94207" y="0"/>
                    <a:pt x="8970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576950" y="2338025"/>
              <a:ext cx="815525" cy="407775"/>
            </a:xfrm>
            <a:custGeom>
              <a:rect b="b" l="l" r="r" t="t"/>
              <a:pathLst>
                <a:path extrusionOk="0" h="16311" w="3262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32621" y="16310"/>
                  </a:lnTo>
                  <a:cubicBezTo>
                    <a:pt x="28119" y="16310"/>
                    <a:pt x="24466" y="12657"/>
                    <a:pt x="24466" y="8155"/>
                  </a:cubicBezTo>
                  <a:cubicBezTo>
                    <a:pt x="24466" y="3654"/>
                    <a:pt x="28119" y="0"/>
                    <a:pt x="3262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780825" y="1930275"/>
              <a:ext cx="2038775" cy="407775"/>
            </a:xfrm>
            <a:custGeom>
              <a:rect b="b" l="l" r="r" t="t"/>
              <a:pathLst>
                <a:path extrusionOk="0" h="16311" w="8155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73395" y="16310"/>
                  </a:lnTo>
                  <a:cubicBezTo>
                    <a:pt x="77897" y="16310"/>
                    <a:pt x="81550" y="12657"/>
                    <a:pt x="81550" y="8155"/>
                  </a:cubicBezTo>
                  <a:cubicBezTo>
                    <a:pt x="81550" y="3654"/>
                    <a:pt x="77897" y="0"/>
                    <a:pt x="7339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410600" y="409375"/>
              <a:ext cx="1989825" cy="892175"/>
            </a:xfrm>
            <a:custGeom>
              <a:rect b="b" l="l" r="r" t="t"/>
              <a:pathLst>
                <a:path extrusionOk="0" h="35687" w="79593">
                  <a:moveTo>
                    <a:pt x="18365" y="0"/>
                  </a:moveTo>
                  <a:cubicBezTo>
                    <a:pt x="11907" y="2447"/>
                    <a:pt x="5774" y="5546"/>
                    <a:pt x="0" y="9166"/>
                  </a:cubicBezTo>
                  <a:cubicBezTo>
                    <a:pt x="1762" y="10080"/>
                    <a:pt x="3589" y="10993"/>
                    <a:pt x="5415" y="11874"/>
                  </a:cubicBezTo>
                  <a:cubicBezTo>
                    <a:pt x="27760" y="22834"/>
                    <a:pt x="51409" y="30761"/>
                    <a:pt x="75711" y="35425"/>
                  </a:cubicBezTo>
                  <a:cubicBezTo>
                    <a:pt x="76200" y="35523"/>
                    <a:pt x="76690" y="35621"/>
                    <a:pt x="77179" y="35686"/>
                  </a:cubicBezTo>
                  <a:cubicBezTo>
                    <a:pt x="73265" y="34447"/>
                    <a:pt x="70753" y="30467"/>
                    <a:pt x="71503" y="26292"/>
                  </a:cubicBezTo>
                  <a:cubicBezTo>
                    <a:pt x="72221" y="22312"/>
                    <a:pt x="75678" y="19507"/>
                    <a:pt x="79593" y="19474"/>
                  </a:cubicBezTo>
                  <a:cubicBezTo>
                    <a:pt x="55258" y="14875"/>
                    <a:pt x="34643" y="7470"/>
                    <a:pt x="183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372" name="Google Shape;372;p30"/>
          <p:cNvGrpSpPr/>
          <p:nvPr/>
        </p:nvGrpSpPr>
        <p:grpSpPr>
          <a:xfrm>
            <a:off x="7192553" y="2573404"/>
            <a:ext cx="848149" cy="987776"/>
            <a:chOff x="2430830" y="1808310"/>
            <a:chExt cx="547653" cy="517458"/>
          </a:xfrm>
        </p:grpSpPr>
        <p:sp>
          <p:nvSpPr>
            <p:cNvPr id="373" name="Google Shape;373;p30"/>
            <p:cNvSpPr/>
            <p:nvPr/>
          </p:nvSpPr>
          <p:spPr>
            <a:xfrm>
              <a:off x="2445643" y="1808310"/>
              <a:ext cx="517538" cy="451291"/>
            </a:xfrm>
            <a:custGeom>
              <a:rect b="b" l="l" r="r" t="t"/>
              <a:pathLst>
                <a:path extrusionOk="0" h="180878" w="207430">
                  <a:moveTo>
                    <a:pt x="103699" y="0"/>
                  </a:moveTo>
                  <a:cubicBezTo>
                    <a:pt x="46418" y="0"/>
                    <a:pt x="0" y="46418"/>
                    <a:pt x="0" y="103699"/>
                  </a:cubicBezTo>
                  <a:cubicBezTo>
                    <a:pt x="0" y="119715"/>
                    <a:pt x="3653" y="134916"/>
                    <a:pt x="10145" y="148453"/>
                  </a:cubicBezTo>
                  <a:lnTo>
                    <a:pt x="103699" y="180877"/>
                  </a:lnTo>
                  <a:lnTo>
                    <a:pt x="197285" y="148453"/>
                  </a:lnTo>
                  <a:cubicBezTo>
                    <a:pt x="203776" y="134916"/>
                    <a:pt x="207430" y="119715"/>
                    <a:pt x="207430" y="103699"/>
                  </a:cubicBezTo>
                  <a:cubicBezTo>
                    <a:pt x="207430" y="46418"/>
                    <a:pt x="160979" y="0"/>
                    <a:pt x="103699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576349" y="2056944"/>
              <a:ext cx="126070" cy="175473"/>
            </a:xfrm>
            <a:custGeom>
              <a:rect b="b" l="l" r="r" t="t"/>
              <a:pathLst>
                <a:path extrusionOk="0" h="70330" w="50529">
                  <a:moveTo>
                    <a:pt x="12363" y="1"/>
                  </a:moveTo>
                  <a:cubicBezTo>
                    <a:pt x="12363" y="1"/>
                    <a:pt x="1" y="20029"/>
                    <a:pt x="1" y="70329"/>
                  </a:cubicBezTo>
                  <a:lnTo>
                    <a:pt x="50529" y="70329"/>
                  </a:lnTo>
                  <a:cubicBezTo>
                    <a:pt x="50529" y="20029"/>
                    <a:pt x="38198" y="1"/>
                    <a:pt x="3819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2430830" y="1808310"/>
              <a:ext cx="417107" cy="277773"/>
            </a:xfrm>
            <a:custGeom>
              <a:rect b="b" l="l" r="r" t="t"/>
              <a:pathLst>
                <a:path extrusionOk="0" h="111332" w="167177">
                  <a:moveTo>
                    <a:pt x="83605" y="0"/>
                  </a:moveTo>
                  <a:cubicBezTo>
                    <a:pt x="28771" y="0"/>
                    <a:pt x="0" y="52746"/>
                    <a:pt x="6948" y="80180"/>
                  </a:cubicBezTo>
                  <a:cubicBezTo>
                    <a:pt x="13929" y="107613"/>
                    <a:pt x="65142" y="111332"/>
                    <a:pt x="83605" y="111332"/>
                  </a:cubicBezTo>
                  <a:cubicBezTo>
                    <a:pt x="102068" y="111332"/>
                    <a:pt x="153281" y="107613"/>
                    <a:pt x="160229" y="80180"/>
                  </a:cubicBezTo>
                  <a:cubicBezTo>
                    <a:pt x="167177" y="52746"/>
                    <a:pt x="138439" y="0"/>
                    <a:pt x="8360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644063" y="1881394"/>
              <a:ext cx="146496" cy="112886"/>
            </a:xfrm>
            <a:custGeom>
              <a:rect b="b" l="l" r="r" t="t"/>
              <a:pathLst>
                <a:path extrusionOk="0" h="45245" w="58716">
                  <a:moveTo>
                    <a:pt x="29358" y="1"/>
                  </a:moveTo>
                  <a:cubicBezTo>
                    <a:pt x="13146" y="1"/>
                    <a:pt x="0" y="10145"/>
                    <a:pt x="0" y="22606"/>
                  </a:cubicBezTo>
                  <a:cubicBezTo>
                    <a:pt x="0" y="35100"/>
                    <a:pt x="13146" y="45244"/>
                    <a:pt x="29358" y="45244"/>
                  </a:cubicBezTo>
                  <a:cubicBezTo>
                    <a:pt x="45570" y="45244"/>
                    <a:pt x="58716" y="35100"/>
                    <a:pt x="58716" y="22606"/>
                  </a:cubicBezTo>
                  <a:cubicBezTo>
                    <a:pt x="58716" y="10145"/>
                    <a:pt x="45570" y="1"/>
                    <a:pt x="2935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552259" y="1832806"/>
              <a:ext cx="82854" cy="63810"/>
            </a:xfrm>
            <a:custGeom>
              <a:rect b="b" l="l" r="r" t="t"/>
              <a:pathLst>
                <a:path extrusionOk="0" h="25575" w="33208">
                  <a:moveTo>
                    <a:pt x="16604" y="1"/>
                  </a:moveTo>
                  <a:cubicBezTo>
                    <a:pt x="7437" y="1"/>
                    <a:pt x="0" y="5742"/>
                    <a:pt x="0" y="12788"/>
                  </a:cubicBezTo>
                  <a:cubicBezTo>
                    <a:pt x="0" y="19866"/>
                    <a:pt x="7437" y="25575"/>
                    <a:pt x="16604" y="25575"/>
                  </a:cubicBezTo>
                  <a:cubicBezTo>
                    <a:pt x="25770" y="25575"/>
                    <a:pt x="33207" y="19866"/>
                    <a:pt x="33207" y="12788"/>
                  </a:cubicBezTo>
                  <a:cubicBezTo>
                    <a:pt x="33207" y="5742"/>
                    <a:pt x="25770" y="1"/>
                    <a:pt x="16604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479742" y="1941131"/>
              <a:ext cx="131848" cy="101574"/>
            </a:xfrm>
            <a:custGeom>
              <a:rect b="b" l="l" r="r" t="t"/>
              <a:pathLst>
                <a:path extrusionOk="0" h="40711" w="52845">
                  <a:moveTo>
                    <a:pt x="26423" y="1"/>
                  </a:moveTo>
                  <a:cubicBezTo>
                    <a:pt x="11809" y="1"/>
                    <a:pt x="1" y="9134"/>
                    <a:pt x="1" y="20355"/>
                  </a:cubicBezTo>
                  <a:cubicBezTo>
                    <a:pt x="1" y="31609"/>
                    <a:pt x="11809" y="40710"/>
                    <a:pt x="26423" y="40710"/>
                  </a:cubicBezTo>
                  <a:cubicBezTo>
                    <a:pt x="41004" y="40710"/>
                    <a:pt x="52845" y="31609"/>
                    <a:pt x="52845" y="20355"/>
                  </a:cubicBezTo>
                  <a:cubicBezTo>
                    <a:pt x="52845" y="9134"/>
                    <a:pt x="41004" y="1"/>
                    <a:pt x="264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704370" y="2178700"/>
              <a:ext cx="233500" cy="94411"/>
            </a:xfrm>
            <a:custGeom>
              <a:rect b="b" l="l" r="r" t="t"/>
              <a:pathLst>
                <a:path extrusionOk="0" h="37840" w="93587">
                  <a:moveTo>
                    <a:pt x="93587" y="0"/>
                  </a:moveTo>
                  <a:lnTo>
                    <a:pt x="93587" y="0"/>
                  </a:lnTo>
                  <a:cubicBezTo>
                    <a:pt x="48376" y="1240"/>
                    <a:pt x="24204" y="10667"/>
                    <a:pt x="1" y="20126"/>
                  </a:cubicBezTo>
                  <a:lnTo>
                    <a:pt x="1" y="37839"/>
                  </a:lnTo>
                  <a:lnTo>
                    <a:pt x="62729" y="37839"/>
                  </a:lnTo>
                  <a:cubicBezTo>
                    <a:pt x="75809" y="27890"/>
                    <a:pt x="86443" y="14940"/>
                    <a:pt x="9358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704370" y="2220776"/>
              <a:ext cx="172380" cy="52335"/>
            </a:xfrm>
            <a:custGeom>
              <a:rect b="b" l="l" r="r" t="t"/>
              <a:pathLst>
                <a:path extrusionOk="0" h="20976" w="69090">
                  <a:moveTo>
                    <a:pt x="8416" y="0"/>
                  </a:moveTo>
                  <a:cubicBezTo>
                    <a:pt x="5579" y="1077"/>
                    <a:pt x="2806" y="2186"/>
                    <a:pt x="1" y="3262"/>
                  </a:cubicBezTo>
                  <a:lnTo>
                    <a:pt x="1" y="20975"/>
                  </a:lnTo>
                  <a:lnTo>
                    <a:pt x="62729" y="20975"/>
                  </a:lnTo>
                  <a:cubicBezTo>
                    <a:pt x="64947" y="19311"/>
                    <a:pt x="67067" y="17550"/>
                    <a:pt x="69089" y="15723"/>
                  </a:cubicBezTo>
                  <a:lnTo>
                    <a:pt x="63544" y="14940"/>
                  </a:lnTo>
                  <a:cubicBezTo>
                    <a:pt x="40547" y="11809"/>
                    <a:pt x="24433" y="6198"/>
                    <a:pt x="841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2759062" y="2131333"/>
              <a:ext cx="101816" cy="141778"/>
            </a:xfrm>
            <a:custGeom>
              <a:rect b="b" l="l" r="r" t="t"/>
              <a:pathLst>
                <a:path extrusionOk="0" h="56825" w="40808">
                  <a:moveTo>
                    <a:pt x="9982" y="0"/>
                  </a:moveTo>
                  <a:cubicBezTo>
                    <a:pt x="9982" y="0"/>
                    <a:pt x="0" y="16180"/>
                    <a:pt x="0" y="56824"/>
                  </a:cubicBezTo>
                  <a:lnTo>
                    <a:pt x="40808" y="56824"/>
                  </a:lnTo>
                  <a:cubicBezTo>
                    <a:pt x="40808" y="16180"/>
                    <a:pt x="30858" y="0"/>
                    <a:pt x="30858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641540" y="1941538"/>
              <a:ext cx="336942" cy="224468"/>
            </a:xfrm>
            <a:custGeom>
              <a:rect b="b" l="l" r="r" t="t"/>
              <a:pathLst>
                <a:path extrusionOk="0" h="89967" w="135047">
                  <a:moveTo>
                    <a:pt x="67523" y="1"/>
                  </a:moveTo>
                  <a:cubicBezTo>
                    <a:pt x="23225" y="1"/>
                    <a:pt x="0" y="42635"/>
                    <a:pt x="5611" y="64784"/>
                  </a:cubicBezTo>
                  <a:cubicBezTo>
                    <a:pt x="11221" y="86965"/>
                    <a:pt x="52583" y="89966"/>
                    <a:pt x="67523" y="89966"/>
                  </a:cubicBezTo>
                  <a:cubicBezTo>
                    <a:pt x="82430" y="89966"/>
                    <a:pt x="123792" y="86965"/>
                    <a:pt x="129436" y="64784"/>
                  </a:cubicBezTo>
                  <a:cubicBezTo>
                    <a:pt x="135046" y="42635"/>
                    <a:pt x="111821" y="1"/>
                    <a:pt x="675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812288" y="2029844"/>
              <a:ext cx="138360" cy="106619"/>
            </a:xfrm>
            <a:custGeom>
              <a:rect b="b" l="l" r="r" t="t"/>
              <a:pathLst>
                <a:path extrusionOk="0" h="42733" w="55455">
                  <a:moveTo>
                    <a:pt x="27727" y="0"/>
                  </a:moveTo>
                  <a:cubicBezTo>
                    <a:pt x="12396" y="0"/>
                    <a:pt x="0" y="9558"/>
                    <a:pt x="0" y="21366"/>
                  </a:cubicBezTo>
                  <a:cubicBezTo>
                    <a:pt x="0" y="33175"/>
                    <a:pt x="12396" y="42732"/>
                    <a:pt x="27727" y="42732"/>
                  </a:cubicBezTo>
                  <a:cubicBezTo>
                    <a:pt x="43026" y="42732"/>
                    <a:pt x="55454" y="33175"/>
                    <a:pt x="55454" y="21366"/>
                  </a:cubicBezTo>
                  <a:cubicBezTo>
                    <a:pt x="55454" y="9558"/>
                    <a:pt x="43026" y="0"/>
                    <a:pt x="2772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cubicBezTo>
                    <a:pt x="93750" y="29293"/>
                    <a:pt x="78876" y="215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lnTo>
                    <a:pt x="1" y="0"/>
                  </a:ln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lnTo>
                    <a:pt x="156283" y="37839"/>
                  </a:lnTo>
                  <a:cubicBezTo>
                    <a:pt x="139722" y="42900"/>
                    <a:pt x="124166" y="45076"/>
                    <a:pt x="109809" y="45076"/>
                  </a:cubicBezTo>
                  <a:cubicBezTo>
                    <a:pt x="63362" y="45076"/>
                    <a:pt x="29463" y="22304"/>
                    <a:pt x="14712" y="750"/>
                  </a:cubicBezTo>
                  <a:cubicBezTo>
                    <a:pt x="10048" y="391"/>
                    <a:pt x="5155" y="16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743923" y="1962781"/>
              <a:ext cx="82774" cy="63810"/>
            </a:xfrm>
            <a:custGeom>
              <a:rect b="b" l="l" r="r" t="t"/>
              <a:pathLst>
                <a:path extrusionOk="0" h="25575" w="33176">
                  <a:moveTo>
                    <a:pt x="16572" y="1"/>
                  </a:moveTo>
                  <a:cubicBezTo>
                    <a:pt x="7406" y="1"/>
                    <a:pt x="1" y="5709"/>
                    <a:pt x="1" y="12788"/>
                  </a:cubicBezTo>
                  <a:cubicBezTo>
                    <a:pt x="1" y="19833"/>
                    <a:pt x="7406" y="25574"/>
                    <a:pt x="16572" y="25574"/>
                  </a:cubicBezTo>
                  <a:cubicBezTo>
                    <a:pt x="25770" y="25574"/>
                    <a:pt x="33175" y="19833"/>
                    <a:pt x="33175" y="12788"/>
                  </a:cubicBezTo>
                  <a:cubicBezTo>
                    <a:pt x="33175" y="5709"/>
                    <a:pt x="25770" y="1"/>
                    <a:pt x="16572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691428" y="2078104"/>
              <a:ext cx="50953" cy="39314"/>
            </a:xfrm>
            <a:custGeom>
              <a:rect b="b" l="l" r="r" t="t"/>
              <a:pathLst>
                <a:path extrusionOk="0" h="15757" w="20422">
                  <a:moveTo>
                    <a:pt x="10211" y="1"/>
                  </a:moveTo>
                  <a:cubicBezTo>
                    <a:pt x="4600" y="1"/>
                    <a:pt x="1" y="3524"/>
                    <a:pt x="1" y="7895"/>
                  </a:cubicBezTo>
                  <a:cubicBezTo>
                    <a:pt x="1" y="12233"/>
                    <a:pt x="4600" y="15756"/>
                    <a:pt x="10211" y="15756"/>
                  </a:cubicBezTo>
                  <a:cubicBezTo>
                    <a:pt x="15854" y="15756"/>
                    <a:pt x="20421" y="12233"/>
                    <a:pt x="20421" y="7895"/>
                  </a:cubicBezTo>
                  <a:cubicBezTo>
                    <a:pt x="20421" y="3524"/>
                    <a:pt x="15854" y="1"/>
                    <a:pt x="1021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388" name="Google Shape;388;p30"/>
          <p:cNvGrpSpPr/>
          <p:nvPr/>
        </p:nvGrpSpPr>
        <p:grpSpPr>
          <a:xfrm>
            <a:off x="2400695" y="1366714"/>
            <a:ext cx="4643198" cy="1206609"/>
            <a:chOff x="6237152" y="1736858"/>
            <a:chExt cx="1952400" cy="936590"/>
          </a:xfrm>
        </p:grpSpPr>
        <p:sp>
          <p:nvSpPr>
            <p:cNvPr id="389" name="Google Shape;389;p30"/>
            <p:cNvSpPr txBox="1"/>
            <p:nvPr/>
          </p:nvSpPr>
          <p:spPr>
            <a:xfrm>
              <a:off x="6237152" y="1736858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Two Phase Model</a:t>
              </a:r>
              <a:endParaRPr sz="22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390" name="Google Shape;390;p30"/>
            <p:cNvSpPr txBox="1"/>
            <p:nvPr/>
          </p:nvSpPr>
          <p:spPr>
            <a:xfrm>
              <a:off x="6237152" y="2062048"/>
              <a:ext cx="1952400" cy="6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Phase one: feature selection phase </a:t>
              </a:r>
              <a:endParaRPr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Phase two: forest generation phase</a:t>
              </a:r>
              <a:endParaRPr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2315360" y="2868423"/>
            <a:ext cx="4387707" cy="1206619"/>
            <a:chOff x="641675" y="1736850"/>
            <a:chExt cx="2272952" cy="936598"/>
          </a:xfrm>
        </p:grpSpPr>
        <p:sp>
          <p:nvSpPr>
            <p:cNvPr id="392" name="Google Shape;392;p30"/>
            <p:cNvSpPr txBox="1"/>
            <p:nvPr/>
          </p:nvSpPr>
          <p:spPr>
            <a:xfrm>
              <a:off x="962227" y="2062048"/>
              <a:ext cx="1952400" cy="6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Weigh each feature based on the performance of decision trees containing those features</a:t>
              </a:r>
              <a:endParaRPr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93" name="Google Shape;393;p30"/>
            <p:cNvSpPr txBox="1"/>
            <p:nvPr/>
          </p:nvSpPr>
          <p:spPr>
            <a:xfrm>
              <a:off x="641675" y="1736850"/>
              <a:ext cx="227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Weighted Feature Selection</a:t>
              </a:r>
              <a:endParaRPr sz="22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1080725" y="1105150"/>
            <a:ext cx="75528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Main focus – </a:t>
            </a: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Hyperparameter</a:t>
            </a: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tuning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Difficult due to high running time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Balance of speed and accuracy necessary to complete in timely manner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computational power or time could yield better values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values:</a:t>
            </a:r>
            <a:endParaRPr b="1" sz="16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Depth: 15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Epoch Forest Size: 30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Attributes: standard square root of n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>
            <a:off x="-4850" y="970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24249" y="2924729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Choose features and Dataset Sample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-1" y="3977434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Build Decision Tree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2468272" y="3469245"/>
            <a:ext cx="14724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Build Decision Tree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4372275" y="3469250"/>
            <a:ext cx="16542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Store Performance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1543969" y="1920700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Update Feature Weights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0" name="Google Shape;410;p32"/>
          <p:cNvCxnSpPr>
            <a:stCxn id="405" idx="2"/>
            <a:endCxn id="406" idx="0"/>
          </p:cNvCxnSpPr>
          <p:nvPr/>
        </p:nvCxnSpPr>
        <p:spPr>
          <a:xfrm flipH="1">
            <a:off x="1198299" y="3547529"/>
            <a:ext cx="24300" cy="42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2"/>
          <p:cNvCxnSpPr>
            <a:stCxn id="406" idx="3"/>
            <a:endCxn id="407" idx="2"/>
          </p:cNvCxnSpPr>
          <p:nvPr/>
        </p:nvCxnSpPr>
        <p:spPr>
          <a:xfrm flipH="1" rot="10800000">
            <a:off x="2396699" y="4092034"/>
            <a:ext cx="807900" cy="19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2"/>
          <p:cNvCxnSpPr>
            <a:stCxn id="407" idx="3"/>
            <a:endCxn id="408" idx="1"/>
          </p:cNvCxnSpPr>
          <p:nvPr/>
        </p:nvCxnSpPr>
        <p:spPr>
          <a:xfrm>
            <a:off x="3940672" y="3780645"/>
            <a:ext cx="43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2"/>
          <p:cNvCxnSpPr>
            <a:stCxn id="408" idx="0"/>
            <a:endCxn id="405" idx="3"/>
          </p:cNvCxnSpPr>
          <p:nvPr/>
        </p:nvCxnSpPr>
        <p:spPr>
          <a:xfrm rot="10800000">
            <a:off x="2421075" y="3236150"/>
            <a:ext cx="2778300" cy="23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2"/>
          <p:cNvCxnSpPr>
            <a:stCxn id="409" idx="1"/>
            <a:endCxn id="405" idx="0"/>
          </p:cNvCxnSpPr>
          <p:nvPr/>
        </p:nvCxnSpPr>
        <p:spPr>
          <a:xfrm flipH="1">
            <a:off x="1222669" y="2232100"/>
            <a:ext cx="321300" cy="69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2"/>
          <p:cNvSpPr/>
          <p:nvPr/>
        </p:nvSpPr>
        <p:spPr>
          <a:xfrm>
            <a:off x="6444169" y="2111500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Build Weighted Random Forest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6" name="Google Shape;416;p32"/>
          <p:cNvCxnSpPr>
            <a:stCxn id="408" idx="0"/>
            <a:endCxn id="409" idx="3"/>
          </p:cNvCxnSpPr>
          <p:nvPr/>
        </p:nvCxnSpPr>
        <p:spPr>
          <a:xfrm rot="10800000">
            <a:off x="3940575" y="2232050"/>
            <a:ext cx="1258800" cy="123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2"/>
          <p:cNvCxnSpPr>
            <a:stCxn id="409" idx="0"/>
            <a:endCxn id="415" idx="0"/>
          </p:cNvCxnSpPr>
          <p:nvPr/>
        </p:nvCxnSpPr>
        <p:spPr>
          <a:xfrm flipH="1" rot="-5400000">
            <a:off x="5097019" y="-434000"/>
            <a:ext cx="190800" cy="4900200"/>
          </a:xfrm>
          <a:prstGeom prst="curvedConnector3">
            <a:avLst>
              <a:gd fmla="val -124803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2"/>
          <p:cNvSpPr txBox="1"/>
          <p:nvPr/>
        </p:nvSpPr>
        <p:spPr>
          <a:xfrm>
            <a:off x="3517950" y="2963375"/>
            <a:ext cx="1093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4611750" y="2605900"/>
            <a:ext cx="742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endParaRPr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6385719" y="869725"/>
            <a:ext cx="2396700" cy="62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PHASE 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1089819" y="869725"/>
            <a:ext cx="2396700" cy="62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PHASE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32"/>
          <p:cNvCxnSpPr/>
          <p:nvPr/>
        </p:nvCxnSpPr>
        <p:spPr>
          <a:xfrm>
            <a:off x="6080000" y="868575"/>
            <a:ext cx="19500" cy="42750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3" name="Google Shape;423;p32"/>
          <p:cNvSpPr txBox="1"/>
          <p:nvPr/>
        </p:nvSpPr>
        <p:spPr>
          <a:xfrm>
            <a:off x="50" y="0"/>
            <a:ext cx="914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DSRF MODEL ARCHITECTURE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4400775" y="4062650"/>
            <a:ext cx="1597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Accuracy passed through an easing function (x</a:t>
            </a:r>
            <a:r>
              <a:rPr baseline="30000"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our case).</a:t>
            </a:r>
            <a:endParaRPr i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2932475" y="4092050"/>
            <a:ext cx="1597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Standard implementation</a:t>
            </a:r>
            <a:endParaRPr i="1" sz="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6838650" y="2924800"/>
            <a:ext cx="1654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Same as traditional RF implementation with only difference being feature random selection being weighted with produce feature weight distribution from PHASE 1.</a:t>
            </a:r>
            <a:endParaRPr i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432" name="Google Shape;4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6" y="1238338"/>
            <a:ext cx="4281650" cy="26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725" y="1350747"/>
            <a:ext cx="2737275" cy="1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/>
        </p:nvSpPr>
        <p:spPr>
          <a:xfrm>
            <a:off x="6432900" y="2977125"/>
            <a:ext cx="25311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Precision: </a:t>
            </a:r>
            <a:r>
              <a:rPr b="1"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0.877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Recall: </a:t>
            </a:r>
            <a:r>
              <a:rPr b="1"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0.89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44900" y="3905150"/>
            <a:ext cx="396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Empirically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found that 11 epochs had the highest performance.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Performance not well correlated with number of epochs trained – suggests fundamental algorithmic issue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4762500" y="1581400"/>
            <a:ext cx="13230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Our peak accuracy was that of about 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97%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 strong performance. 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be compared to 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96%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accuracy of standard Random Forest algorithm.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-&gt; 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missed is actually a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25%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improvement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inforests of the World Infographics by Slidesgo">
  <a:themeElements>
    <a:clrScheme name="Simple Light">
      <a:dk1>
        <a:srgbClr val="122D2D"/>
      </a:dk1>
      <a:lt1>
        <a:srgbClr val="FFFFFF"/>
      </a:lt1>
      <a:dk2>
        <a:srgbClr val="F8F9E6"/>
      </a:dk2>
      <a:lt2>
        <a:srgbClr val="E9EFB7"/>
      </a:lt2>
      <a:accent1>
        <a:srgbClr val="C8D7A4"/>
      </a:accent1>
      <a:accent2>
        <a:srgbClr val="71936F"/>
      </a:accent2>
      <a:accent3>
        <a:srgbClr val="849238"/>
      </a:accent3>
      <a:accent4>
        <a:srgbClr val="3F6B3D"/>
      </a:accent4>
      <a:accent5>
        <a:srgbClr val="FFFFFF"/>
      </a:accent5>
      <a:accent6>
        <a:srgbClr val="FFFFFF"/>
      </a:accent6>
      <a:hlink>
        <a:srgbClr val="122D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