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4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10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42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4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9373EE-6370-4972-BAE4-EA4D1C1C6D2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168403-BD77-4635-8AFE-EED0809E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865-7291-7683-7BD4-4427705C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1943099"/>
            <a:ext cx="8001000" cy="2971801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</a:rPr>
              <a:t>Football Shop </a:t>
            </a:r>
            <a:r>
              <a:rPr lang="en-US" b="1" i="1" u="sng" dirty="0" err="1">
                <a:solidFill>
                  <a:schemeClr val="bg1"/>
                </a:solidFill>
              </a:rPr>
              <a:t>WebPROGRAMOZ</a:t>
            </a:r>
            <a:r>
              <a:rPr lang="hu-HU" b="1" i="1" u="sng" dirty="0">
                <a:solidFill>
                  <a:schemeClr val="bg1"/>
                </a:solidFill>
              </a:rPr>
              <a:t>ás</a:t>
            </a:r>
            <a:r>
              <a:rPr lang="en-US" b="1" i="1" u="sng" dirty="0">
                <a:solidFill>
                  <a:schemeClr val="bg1"/>
                </a:solidFill>
              </a:rPr>
              <a:t> Projekt</a:t>
            </a:r>
          </a:p>
        </p:txBody>
      </p:sp>
    </p:spTree>
    <p:extLst>
      <p:ext uri="{BB962C8B-B14F-4D97-AF65-F5344CB8AC3E}">
        <p14:creationId xmlns:p14="http://schemas.microsoft.com/office/powerpoint/2010/main" val="207705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A266-5455-2858-DA06-3A41B0DC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3272"/>
            <a:ext cx="5037858" cy="763398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87C3-5AEB-65E2-1CB8-81917429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06310"/>
            <a:ext cx="5411788" cy="58516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Rendelések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visszakeresése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lemondása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visszakereshetik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korábbi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rendeléseiket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a orders </a:t>
            </a:r>
            <a:r>
              <a:rPr lang="en-US" dirty="0" err="1">
                <a:solidFill>
                  <a:schemeClr val="bg1"/>
                </a:solidFill>
              </a:rPr>
              <a:t>táblában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nyomon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követhetik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illetve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lemondhatják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rendeléseiket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Ez a struktúra biztosítja, hogy a termékek kategória szerinti vagy ID alapú lekérdezéssel töltődjenek be, és minden vásárlói művelet az adatbázisban tárolt kapcsolatok alapján történjen.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7AE32-40F0-7884-7293-5AA581F4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8" y="1315908"/>
            <a:ext cx="5411788" cy="50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C0C2-1E14-32E6-7A65-4AB620CF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hu-HU" b="1" i="1" u="sng" dirty="0">
                <a:solidFill>
                  <a:schemeClr val="bg1"/>
                </a:solidFill>
              </a:rPr>
              <a:t>KÖSZÖNÖM A FIGYELMET!</a:t>
            </a:r>
            <a:endParaRPr lang="en-US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3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B708-0655-7C91-0E14-0025EA7A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3295"/>
            <a:ext cx="8534400" cy="150706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célja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1A70-8AF1-5298-21CC-1F01B246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5296"/>
            <a:ext cx="5707161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Egy</a:t>
            </a:r>
            <a:r>
              <a:rPr lang="en-US" dirty="0">
                <a:solidFill>
                  <a:schemeClr val="bg1"/>
                </a:solidFill>
              </a:rPr>
              <a:t> online </a:t>
            </a:r>
            <a:r>
              <a:rPr lang="en-US" dirty="0" err="1">
                <a:solidFill>
                  <a:schemeClr val="bg1"/>
                </a:solidFill>
              </a:rPr>
              <a:t>webshop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ahol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vásárolhatnak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sporteseményekhez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főként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focival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kapcsolatos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regisztrálhatnak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bejelentkezhetnek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vásárolhatnak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nyomon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követhetik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14DD1-C98F-0568-BBE3-DAE8B018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7791"/>
            <a:ext cx="6096000" cy="349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CC87-85E3-1F64-7D44-EA7BD398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880"/>
            <a:ext cx="8534400" cy="1507067"/>
          </a:xfrm>
        </p:spPr>
        <p:txBody>
          <a:bodyPr/>
          <a:lstStyle/>
          <a:p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8BBE-73B6-4B0E-B682-D27D37AB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61154"/>
            <a:ext cx="5282955" cy="248867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Regisztráció és bejelentkezés</a:t>
            </a:r>
          </a:p>
          <a:p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megtekintése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kategóriákra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bontva</a:t>
            </a:r>
            <a:r>
              <a:rPr lang="en-US" dirty="0">
                <a:solidFill>
                  <a:schemeClr val="bg1"/>
                </a:solidFill>
              </a:rPr>
              <a:t> (pl.</a:t>
            </a:r>
            <a:r>
              <a:rPr lang="hu-HU" dirty="0">
                <a:solidFill>
                  <a:schemeClr val="bg1"/>
                </a:solidFill>
              </a:rPr>
              <a:t> felsők, mezek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cipők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labdák</a:t>
            </a:r>
            <a:r>
              <a:rPr lang="en-US" dirty="0">
                <a:solidFill>
                  <a:schemeClr val="bg1"/>
                </a:solidFill>
              </a:rPr>
              <a:t>).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Kosárba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helyezés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leadása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visszakeresése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lemondása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B8E24-9BF4-8E3C-4549-827A6B6F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401609"/>
            <a:ext cx="9798395" cy="107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22F20-48F9-04CE-34CD-DECA0A7C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169847"/>
            <a:ext cx="9798395" cy="11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F80B-3521-D41D-E999-50CFA931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6" y="0"/>
            <a:ext cx="6711885" cy="1197203"/>
          </a:xfrm>
        </p:spPr>
        <p:txBody>
          <a:bodyPr/>
          <a:lstStyle/>
          <a:p>
            <a:r>
              <a:rPr lang="en-US" dirty="0" err="1"/>
              <a:t>Adatbázis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6A16-81EC-E85C-A511-FBBF98FA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7336"/>
            <a:ext cx="6711885" cy="48406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1. products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adatainak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bg1"/>
                </a:solidFill>
              </a:rPr>
              <a:t>2. users tábla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Feladata: A felhasználói adatok tárolása.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3. cart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kosarában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található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tárolása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4. orders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által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végrehajtott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7EA74-110E-C58E-9C59-FD7C8AB8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57" y="414778"/>
            <a:ext cx="5163743" cy="4413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5D55E-ECAB-1CAF-7D98-DF4BA37EF28D}"/>
              </a:ext>
            </a:extLst>
          </p:cNvPr>
          <p:cNvSpPr txBox="1"/>
          <p:nvPr/>
        </p:nvSpPr>
        <p:spPr>
          <a:xfrm>
            <a:off x="5575904" y="5380672"/>
            <a:ext cx="6418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bg1"/>
                </a:solidFill>
              </a:rPr>
              <a:t>5. </a:t>
            </a:r>
            <a:r>
              <a:rPr lang="en-US" dirty="0" err="1">
                <a:solidFill>
                  <a:schemeClr val="bg1"/>
                </a:solidFill>
              </a:rPr>
              <a:t>orders_items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Feladata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rendelésben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lévő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tételek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részleteit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mennyiségét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0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F4B0-CAF0-0EE6-2339-45B1D623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6" y="0"/>
            <a:ext cx="8534400" cy="1507067"/>
          </a:xfrm>
        </p:spPr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kapcsolatok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4AE-D2F7-1CAC-31A5-47E6F655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16" y="1507068"/>
            <a:ext cx="6235061" cy="45285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products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id </a:t>
            </a:r>
            <a:r>
              <a:rPr lang="en-US" dirty="0" err="1">
                <a:solidFill>
                  <a:schemeClr val="bg1"/>
                </a:solidFill>
              </a:rPr>
              <a:t>mezője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összekötve</a:t>
            </a:r>
            <a:r>
              <a:rPr lang="en-US" dirty="0">
                <a:solidFill>
                  <a:schemeClr val="bg1"/>
                </a:solidFill>
              </a:rPr>
              <a:t> a cart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mezőjével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users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id </a:t>
            </a:r>
            <a:r>
              <a:rPr lang="en-US" dirty="0" err="1">
                <a:solidFill>
                  <a:schemeClr val="bg1"/>
                </a:solidFill>
              </a:rPr>
              <a:t>mezője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összekötve</a:t>
            </a:r>
            <a:r>
              <a:rPr lang="en-US" dirty="0">
                <a:solidFill>
                  <a:schemeClr val="bg1"/>
                </a:solidFill>
              </a:rPr>
              <a:t> a cart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user_id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mezőjével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Az orders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id </a:t>
            </a:r>
            <a:r>
              <a:rPr lang="en-US" dirty="0" err="1">
                <a:solidFill>
                  <a:schemeClr val="bg1"/>
                </a:solidFill>
              </a:rPr>
              <a:t>mezője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összekötve</a:t>
            </a:r>
            <a:r>
              <a:rPr lang="en-US" dirty="0">
                <a:solidFill>
                  <a:schemeClr val="bg1"/>
                </a:solidFill>
              </a:rPr>
              <a:t> a cart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mezőjével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Az orders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id </a:t>
            </a:r>
            <a:r>
              <a:rPr lang="en-US" dirty="0" err="1">
                <a:solidFill>
                  <a:schemeClr val="bg1"/>
                </a:solidFill>
              </a:rPr>
              <a:t>mezője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összekötve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orders_items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tábla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mezőjével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DF6D0-90F9-A058-CF15-D23DFF9F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75" y="1564666"/>
            <a:ext cx="5163743" cy="44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DDB-96E6-8E18-5FAE-186FCA76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2" y="0"/>
            <a:ext cx="8534400" cy="1046375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2FC-8C45-28AC-D017-DFA3BBCC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53" y="914399"/>
            <a:ext cx="4293140" cy="59436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Regisztráció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bejelentkezés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regisztrációs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adatokat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név</a:t>
            </a:r>
            <a:r>
              <a:rPr lang="en-US" dirty="0">
                <a:solidFill>
                  <a:schemeClr val="bg1"/>
                </a:solidFill>
              </a:rPr>
              <a:t>, e-mail, </a:t>
            </a:r>
            <a:r>
              <a:rPr lang="en-US" dirty="0" err="1">
                <a:solidFill>
                  <a:schemeClr val="bg1"/>
                </a:solidFill>
              </a:rPr>
              <a:t>jelszó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adnak</a:t>
            </a:r>
            <a:r>
              <a:rPr lang="en-US" dirty="0">
                <a:solidFill>
                  <a:schemeClr val="bg1"/>
                </a:solidFill>
              </a:rPr>
              <a:t> meg, </a:t>
            </a:r>
            <a:r>
              <a:rPr lang="en-US" dirty="0" err="1">
                <a:solidFill>
                  <a:schemeClr val="bg1"/>
                </a:solidFill>
              </a:rPr>
              <a:t>amelyek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users </a:t>
            </a:r>
            <a:r>
              <a:rPr lang="en-US" dirty="0" err="1">
                <a:solidFill>
                  <a:schemeClr val="bg1"/>
                </a:solidFill>
              </a:rPr>
              <a:t>táblában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tárolódnak</a:t>
            </a:r>
            <a:r>
              <a:rPr lang="en-US" dirty="0">
                <a:solidFill>
                  <a:schemeClr val="bg1"/>
                </a:solidFill>
              </a:rPr>
              <a:t>. A </a:t>
            </a:r>
            <a:r>
              <a:rPr lang="en-US" dirty="0" err="1">
                <a:solidFill>
                  <a:schemeClr val="bg1"/>
                </a:solidFill>
              </a:rPr>
              <a:t>sikeres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bejelentkezést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követően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felhasználói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információkat</a:t>
            </a:r>
            <a:r>
              <a:rPr lang="en-US" dirty="0">
                <a:solidFill>
                  <a:schemeClr val="bg1"/>
                </a:solidFill>
              </a:rPr>
              <a:t> session </a:t>
            </a:r>
            <a:r>
              <a:rPr lang="en-US" dirty="0" err="1">
                <a:solidFill>
                  <a:schemeClr val="bg1"/>
                </a:solidFill>
              </a:rPr>
              <a:t>változóban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tároljuk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A8ED8-DD7E-8E83-AD58-B99B80CE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6" y="1713321"/>
            <a:ext cx="3205113" cy="4345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1C87-BC62-B61E-F385-BD63CF73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991" y="1713321"/>
            <a:ext cx="3205113" cy="43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646A-1AF0-B7DE-237C-22B55499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34" y="0"/>
            <a:ext cx="5176118" cy="869623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8388-4867-116B-AF2A-BEA9F4C3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8351"/>
            <a:ext cx="6046527" cy="56796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kezelése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Kategória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szerinti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betöltés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Amikor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webshop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kategóriát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például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mezek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cipők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jelenít</a:t>
            </a:r>
            <a:r>
              <a:rPr lang="en-US" dirty="0">
                <a:solidFill>
                  <a:schemeClr val="bg1"/>
                </a:solidFill>
              </a:rPr>
              <a:t> meg, a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a category </a:t>
            </a:r>
            <a:r>
              <a:rPr lang="en-US" dirty="0" err="1">
                <a:solidFill>
                  <a:schemeClr val="bg1"/>
                </a:solidFill>
              </a:rPr>
              <a:t>alapján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kerülnek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lekérdezésre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adatbázisból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Ilyenkor</a:t>
            </a:r>
            <a:r>
              <a:rPr lang="en-US" dirty="0">
                <a:solidFill>
                  <a:schemeClr val="bg1"/>
                </a:solidFill>
              </a:rPr>
              <a:t> a Product::</a:t>
            </a:r>
            <a:r>
              <a:rPr lang="en-US" dirty="0" err="1">
                <a:solidFill>
                  <a:schemeClr val="bg1"/>
                </a:solidFill>
              </a:rPr>
              <a:t>getProductsByCategory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err="1">
                <a:solidFill>
                  <a:schemeClr val="bg1"/>
                </a:solidFill>
              </a:rPr>
              <a:t>metódus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hívásával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töltődnek</a:t>
            </a:r>
            <a:r>
              <a:rPr lang="en-US" dirty="0">
                <a:solidFill>
                  <a:schemeClr val="bg1"/>
                </a:solidFill>
              </a:rPr>
              <a:t> be a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amelyek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kategóriától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függően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jelennek</a:t>
            </a:r>
            <a:r>
              <a:rPr lang="en-US" dirty="0">
                <a:solidFill>
                  <a:schemeClr val="bg1"/>
                </a:solidFill>
              </a:rPr>
              <a:t> meg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oldalon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Termék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részletek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szerinti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betöltés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Amikor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konkrét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részleteit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szeretnénk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megjeleníteni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például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termékoldalon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akkor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termék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egyedi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azonosítóját</a:t>
            </a:r>
            <a:r>
              <a:rPr lang="en-US" dirty="0">
                <a:solidFill>
                  <a:schemeClr val="bg1"/>
                </a:solidFill>
              </a:rPr>
              <a:t> (ID) </a:t>
            </a:r>
            <a:r>
              <a:rPr lang="en-US" dirty="0" err="1">
                <a:solidFill>
                  <a:schemeClr val="bg1"/>
                </a:solidFill>
              </a:rPr>
              <a:t>használjuk</a:t>
            </a:r>
            <a:r>
              <a:rPr lang="en-US" dirty="0">
                <a:solidFill>
                  <a:schemeClr val="bg1"/>
                </a:solidFill>
              </a:rPr>
              <a:t>. Az </a:t>
            </a:r>
            <a:r>
              <a:rPr lang="en-US" dirty="0" err="1">
                <a:solidFill>
                  <a:schemeClr val="bg1"/>
                </a:solidFill>
              </a:rPr>
              <a:t>adatbázisból</a:t>
            </a:r>
            <a:r>
              <a:rPr lang="en-US" dirty="0">
                <a:solidFill>
                  <a:schemeClr val="bg1"/>
                </a:solidFill>
              </a:rPr>
              <a:t> a Product::</a:t>
            </a:r>
            <a:r>
              <a:rPr lang="en-US" dirty="0" err="1">
                <a:solidFill>
                  <a:schemeClr val="bg1"/>
                </a:solidFill>
              </a:rPr>
              <a:t>getProductById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 err="1">
                <a:solidFill>
                  <a:schemeClr val="bg1"/>
                </a:solidFill>
              </a:rPr>
              <a:t>metódussal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töltjük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adott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adatait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így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jelennek</a:t>
            </a:r>
            <a:r>
              <a:rPr lang="en-US" dirty="0">
                <a:solidFill>
                  <a:schemeClr val="bg1"/>
                </a:solidFill>
              </a:rPr>
              <a:t> meg a </a:t>
            </a:r>
            <a:r>
              <a:rPr lang="en-US" dirty="0" err="1">
                <a:solidFill>
                  <a:schemeClr val="bg1"/>
                </a:solidFill>
              </a:rPr>
              <a:t>részletes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információk</a:t>
            </a:r>
            <a:r>
              <a:rPr lang="en-US" dirty="0">
                <a:solidFill>
                  <a:schemeClr val="bg1"/>
                </a:solidFill>
              </a:rPr>
              <a:t> (pl. </a:t>
            </a:r>
            <a:r>
              <a:rPr lang="en-US" dirty="0" err="1">
                <a:solidFill>
                  <a:schemeClr val="bg1"/>
                </a:solidFill>
              </a:rPr>
              <a:t>ár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leírás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kép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oldalon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CB84-50C5-A067-4852-CAE9AB7B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86" y="1178351"/>
            <a:ext cx="5945414" cy="268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0EC54-8F8F-3B6D-DD17-0B7E77D5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778" y="4160084"/>
            <a:ext cx="5885222" cy="26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F6F3-FA39-D6D7-F2E6-5457D1B9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151003"/>
            <a:ext cx="5160407" cy="999067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22A0-153C-6D7D-D9CD-F279A0E4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5" y="1310326"/>
            <a:ext cx="10929610" cy="24792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Kosár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funkció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adhatnak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kosárhoz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a cart </a:t>
            </a:r>
            <a:r>
              <a:rPr lang="en-US" dirty="0" err="1">
                <a:solidFill>
                  <a:schemeClr val="bg1"/>
                </a:solidFill>
              </a:rPr>
              <a:t>táblában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tárolódik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aktuális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vásárlás</a:t>
            </a:r>
            <a:r>
              <a:rPr lang="en-US" dirty="0">
                <a:solidFill>
                  <a:schemeClr val="bg1"/>
                </a:solidFill>
              </a:rPr>
              <a:t>. A 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user_id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kulcsok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segítségével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kapcsolódnak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adott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termékek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felhasználókhoz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FC89D-5F35-57F9-0139-E4E42CD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5" y="4100662"/>
            <a:ext cx="4911767" cy="137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4631-C7C7-0742-A72F-99387BBD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4079"/>
            <a:ext cx="5867742" cy="35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5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C748-90F3-A60E-CD3A-D53A1A16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1"/>
            <a:ext cx="8534400" cy="886120"/>
          </a:xfrm>
        </p:spPr>
        <p:txBody>
          <a:bodyPr/>
          <a:lstStyle/>
          <a:p>
            <a:r>
              <a:rPr lang="hu-HU" dirty="0"/>
              <a:t>Webshop működése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B376-F4C3-16E2-FB2E-AC76E9A2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81" y="1317397"/>
            <a:ext cx="8534400" cy="163319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leadása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nyomon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követés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felhasználók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rendeléseiket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orders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orders_items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táblákban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tárolják</a:t>
            </a:r>
            <a:r>
              <a:rPr lang="en-US" dirty="0">
                <a:solidFill>
                  <a:schemeClr val="bg1"/>
                </a:solidFill>
              </a:rPr>
              <a:t>. A </a:t>
            </a:r>
            <a:r>
              <a:rPr lang="en-US" dirty="0" err="1">
                <a:solidFill>
                  <a:schemeClr val="bg1"/>
                </a:solidFill>
              </a:rPr>
              <a:t>rendelés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egyedi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order_id-val</a:t>
            </a:r>
            <a:r>
              <a:rPr lang="en-US" dirty="0">
                <a:solidFill>
                  <a:schemeClr val="bg1"/>
                </a:solidFill>
              </a:rPr>
              <a:t> van </a:t>
            </a:r>
            <a:r>
              <a:rPr lang="en-US" dirty="0" err="1">
                <a:solidFill>
                  <a:schemeClr val="bg1"/>
                </a:solidFill>
              </a:rPr>
              <a:t>azonosítva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amely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lehetővé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teszi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rendelési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tételek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lekérdezését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E9FA0-ABBB-0397-1869-57D0BE48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31" y="2950591"/>
            <a:ext cx="4478737" cy="37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8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486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Football Shop WebPROGRAMOZás Projekt</vt:lpstr>
      <vt:lpstr>A projekt célja</vt:lpstr>
      <vt:lpstr>Alapvető funkciók</vt:lpstr>
      <vt:lpstr>Adatbázis</vt:lpstr>
      <vt:lpstr>Adatbázis kapcsolatok </vt:lpstr>
      <vt:lpstr>Webshop működése</vt:lpstr>
      <vt:lpstr>Webshop működése</vt:lpstr>
      <vt:lpstr>Webshop működése</vt:lpstr>
      <vt:lpstr>Webshop működése</vt:lpstr>
      <vt:lpstr>Webshop működése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Péter Levente</dc:creator>
  <cp:lastModifiedBy>Péter Levente</cp:lastModifiedBy>
  <cp:revision>5</cp:revision>
  <dcterms:created xsi:type="dcterms:W3CDTF">2024-12-14T13:58:50Z</dcterms:created>
  <dcterms:modified xsi:type="dcterms:W3CDTF">2024-12-14T21:27:40Z</dcterms:modified>
</cp:coreProperties>
</file>