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73EE-6370-4972-BAE4-EA4D1C1C6D2F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8403-BD77-4635-8AFE-EED0809E9DC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047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73EE-6370-4972-BAE4-EA4D1C1C6D2F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8403-BD77-4635-8AFE-EED0809E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54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73EE-6370-4972-BAE4-EA4D1C1C6D2F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8403-BD77-4635-8AFE-EED0809E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08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73EE-6370-4972-BAE4-EA4D1C1C6D2F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8403-BD77-4635-8AFE-EED0809E9DC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6100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73EE-6370-4972-BAE4-EA4D1C1C6D2F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8403-BD77-4635-8AFE-EED0809E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24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73EE-6370-4972-BAE4-EA4D1C1C6D2F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8403-BD77-4635-8AFE-EED0809E9DC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0427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73EE-6370-4972-BAE4-EA4D1C1C6D2F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8403-BD77-4635-8AFE-EED0809E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9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73EE-6370-4972-BAE4-EA4D1C1C6D2F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8403-BD77-4635-8AFE-EED0809E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78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73EE-6370-4972-BAE4-EA4D1C1C6D2F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8403-BD77-4635-8AFE-EED0809E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78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73EE-6370-4972-BAE4-EA4D1C1C6D2F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8403-BD77-4635-8AFE-EED0809E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4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73EE-6370-4972-BAE4-EA4D1C1C6D2F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8403-BD77-4635-8AFE-EED0809E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49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73EE-6370-4972-BAE4-EA4D1C1C6D2F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8403-BD77-4635-8AFE-EED0809E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4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73EE-6370-4972-BAE4-EA4D1C1C6D2F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8403-BD77-4635-8AFE-EED0809E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9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73EE-6370-4972-BAE4-EA4D1C1C6D2F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8403-BD77-4635-8AFE-EED0809E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10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73EE-6370-4972-BAE4-EA4D1C1C6D2F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8403-BD77-4635-8AFE-EED0809E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48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73EE-6370-4972-BAE4-EA4D1C1C6D2F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8403-BD77-4635-8AFE-EED0809E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33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73EE-6370-4972-BAE4-EA4D1C1C6D2F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8403-BD77-4635-8AFE-EED0809E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C9373EE-6370-4972-BAE4-EA4D1C1C6D2F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E168403-BD77-4635-8AFE-EED0809E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559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CB865-7291-7683-7BD4-4427705C3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5500" y="1943099"/>
            <a:ext cx="8001000" cy="2971801"/>
          </a:xfrm>
        </p:spPr>
        <p:txBody>
          <a:bodyPr/>
          <a:lstStyle/>
          <a:p>
            <a:pPr algn="ctr"/>
            <a:r>
              <a:rPr lang="en-US" b="1" i="1" u="sng" dirty="0">
                <a:solidFill>
                  <a:schemeClr val="bg1"/>
                </a:solidFill>
              </a:rPr>
              <a:t>Football Shop </a:t>
            </a:r>
            <a:r>
              <a:rPr lang="en-US" b="1" i="1" u="sng" dirty="0" err="1">
                <a:solidFill>
                  <a:schemeClr val="bg1"/>
                </a:solidFill>
              </a:rPr>
              <a:t>WebPROGRAMOZ</a:t>
            </a:r>
            <a:r>
              <a:rPr lang="hu-HU" b="1" i="1" u="sng" dirty="0">
                <a:solidFill>
                  <a:schemeClr val="bg1"/>
                </a:solidFill>
              </a:rPr>
              <a:t>ás</a:t>
            </a:r>
            <a:r>
              <a:rPr lang="en-US" b="1" i="1" u="sng" dirty="0">
                <a:solidFill>
                  <a:schemeClr val="bg1"/>
                </a:solidFill>
              </a:rPr>
              <a:t> Projekt</a:t>
            </a:r>
          </a:p>
        </p:txBody>
      </p:sp>
    </p:spTree>
    <p:extLst>
      <p:ext uri="{BB962C8B-B14F-4D97-AF65-F5344CB8AC3E}">
        <p14:creationId xmlns:p14="http://schemas.microsoft.com/office/powerpoint/2010/main" val="2077053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3B708-0655-7C91-0E14-0025EA7A4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13295"/>
            <a:ext cx="8534400" cy="1507067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célja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61A70-8AF1-5298-21CC-1F01B246D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845296"/>
            <a:ext cx="5707161" cy="3615267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- </a:t>
            </a:r>
            <a:r>
              <a:rPr lang="en-US" dirty="0" err="1">
                <a:solidFill>
                  <a:schemeClr val="bg1"/>
                </a:solidFill>
              </a:rPr>
              <a:t>Egy</a:t>
            </a:r>
            <a:r>
              <a:rPr lang="en-US" dirty="0">
                <a:solidFill>
                  <a:schemeClr val="bg1"/>
                </a:solidFill>
              </a:rPr>
              <a:t> online </a:t>
            </a:r>
            <a:r>
              <a:rPr lang="en-US" dirty="0" err="1">
                <a:solidFill>
                  <a:schemeClr val="bg1"/>
                </a:solidFill>
              </a:rPr>
              <a:t>webshop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ahol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felhasználók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termékeket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vásárolhatnak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sporteseményekhez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főként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focival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kapcsolatos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termékeket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hu-H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- </a:t>
            </a: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dirty="0" err="1">
                <a:solidFill>
                  <a:schemeClr val="bg1"/>
                </a:solidFill>
              </a:rPr>
              <a:t>felhasználók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regisztrálhatnak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bejelentkezhetnek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termékeket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vásárolhatnak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és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rendeléseiket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nyomon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követhetik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314DD1-C98F-0568-BBE3-DAE8B018B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07791"/>
            <a:ext cx="6096000" cy="349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039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1CC87-85E3-1F64-7D44-EA7BD3981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7880"/>
            <a:ext cx="8534400" cy="1507067"/>
          </a:xfrm>
        </p:spPr>
        <p:txBody>
          <a:bodyPr/>
          <a:lstStyle/>
          <a:p>
            <a:r>
              <a:rPr lang="en-US" dirty="0" err="1"/>
              <a:t>Alapvető</a:t>
            </a:r>
            <a:r>
              <a:rPr lang="en-US" dirty="0"/>
              <a:t> </a:t>
            </a:r>
            <a:r>
              <a:rPr lang="en-US" dirty="0" err="1"/>
              <a:t>funkciók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18BBE-73B6-4B0E-B682-D27D37ABE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461154"/>
            <a:ext cx="5282955" cy="2488677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Regisztráció és bejelentkezés</a:t>
            </a:r>
          </a:p>
          <a:p>
            <a:r>
              <a:rPr lang="en-US" dirty="0" err="1">
                <a:solidFill>
                  <a:schemeClr val="bg1"/>
                </a:solidFill>
              </a:rPr>
              <a:t>Termékek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megtekintése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kategóriákra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bontva</a:t>
            </a:r>
            <a:r>
              <a:rPr lang="en-US" dirty="0">
                <a:solidFill>
                  <a:schemeClr val="bg1"/>
                </a:solidFill>
              </a:rPr>
              <a:t> (pl.</a:t>
            </a:r>
            <a:r>
              <a:rPr lang="hu-HU" dirty="0">
                <a:solidFill>
                  <a:schemeClr val="bg1"/>
                </a:solidFill>
              </a:rPr>
              <a:t> felsők, mezek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cipők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labdák</a:t>
            </a:r>
            <a:r>
              <a:rPr lang="en-US" dirty="0">
                <a:solidFill>
                  <a:schemeClr val="bg1"/>
                </a:solidFill>
              </a:rPr>
              <a:t>).</a:t>
            </a:r>
            <a:endParaRPr lang="hu-HU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Kosárba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helyezés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és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rendelés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leadása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hu-HU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Rendelés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visszakeresése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és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lemondása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8B8E24-9BF4-8E3C-4549-827A6B6F6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5401609"/>
            <a:ext cx="9798395" cy="10721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922F20-48F9-04CE-34CD-DECA0A7CF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4169847"/>
            <a:ext cx="9798395" cy="114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16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F80B-3521-D41D-E999-50CFA9313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186" y="0"/>
            <a:ext cx="6711885" cy="1197203"/>
          </a:xfrm>
        </p:spPr>
        <p:txBody>
          <a:bodyPr/>
          <a:lstStyle/>
          <a:p>
            <a:r>
              <a:rPr lang="en-US" dirty="0" err="1"/>
              <a:t>Adatbázis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E6A16-81EC-E85C-A511-FBBF98FAF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17336"/>
            <a:ext cx="6711885" cy="48406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1. products </a:t>
            </a:r>
            <a:r>
              <a:rPr lang="en-US" dirty="0" err="1">
                <a:solidFill>
                  <a:schemeClr val="bg1"/>
                </a:solidFill>
              </a:rPr>
              <a:t>tábla</a:t>
            </a:r>
            <a:endParaRPr lang="hu-H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Feladata</a:t>
            </a:r>
            <a:r>
              <a:rPr lang="en-US" dirty="0">
                <a:solidFill>
                  <a:schemeClr val="bg1"/>
                </a:solidFill>
              </a:rPr>
              <a:t>: A </a:t>
            </a:r>
            <a:r>
              <a:rPr lang="en-US" dirty="0" err="1">
                <a:solidFill>
                  <a:schemeClr val="bg1"/>
                </a:solidFill>
              </a:rPr>
              <a:t>termékek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adatainak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tárolása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hu-H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hu-HU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bg1"/>
                </a:solidFill>
              </a:rPr>
              <a:t>2. users tábla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Feladata: A felhasználói adatok tárolása.</a:t>
            </a:r>
          </a:p>
          <a:p>
            <a:pPr marL="0" indent="0">
              <a:buNone/>
            </a:pPr>
            <a:endParaRPr lang="hu-HU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3. cart </a:t>
            </a:r>
            <a:r>
              <a:rPr lang="en-US" dirty="0" err="1">
                <a:solidFill>
                  <a:schemeClr val="bg1"/>
                </a:solidFill>
              </a:rPr>
              <a:t>tábla</a:t>
            </a:r>
            <a:endParaRPr lang="hu-H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Feladata</a:t>
            </a:r>
            <a:r>
              <a:rPr lang="en-US" dirty="0">
                <a:solidFill>
                  <a:schemeClr val="bg1"/>
                </a:solidFill>
              </a:rPr>
              <a:t>: A </a:t>
            </a:r>
            <a:r>
              <a:rPr lang="en-US" dirty="0" err="1">
                <a:solidFill>
                  <a:schemeClr val="bg1"/>
                </a:solidFill>
              </a:rPr>
              <a:t>felhasználók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kosarában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található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termékek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tárolása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hu-H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hu-HU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4. orders </a:t>
            </a:r>
            <a:r>
              <a:rPr lang="en-US" dirty="0" err="1">
                <a:solidFill>
                  <a:schemeClr val="bg1"/>
                </a:solidFill>
              </a:rPr>
              <a:t>tábla</a:t>
            </a:r>
            <a:endParaRPr lang="hu-H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Feladata</a:t>
            </a:r>
            <a:r>
              <a:rPr lang="en-US" dirty="0">
                <a:solidFill>
                  <a:schemeClr val="bg1"/>
                </a:solidFill>
              </a:rPr>
              <a:t>: A </a:t>
            </a:r>
            <a:r>
              <a:rPr lang="en-US" dirty="0" err="1">
                <a:solidFill>
                  <a:schemeClr val="bg1"/>
                </a:solidFill>
              </a:rPr>
              <a:t>felhasználók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által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végrehajtott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rendeléseket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tárolja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hu-H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hu-H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97EA74-110E-C58E-9C59-FD7C8AB8F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257" y="414778"/>
            <a:ext cx="5163743" cy="441333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E85D55E-ECAB-1CAF-7D98-DF4BA37EF28D}"/>
              </a:ext>
            </a:extLst>
          </p:cNvPr>
          <p:cNvSpPr txBox="1"/>
          <p:nvPr/>
        </p:nvSpPr>
        <p:spPr>
          <a:xfrm>
            <a:off x="5575904" y="5380672"/>
            <a:ext cx="64181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bg1"/>
                </a:solidFill>
              </a:rPr>
              <a:t>5. </a:t>
            </a:r>
            <a:r>
              <a:rPr lang="en-US" dirty="0" err="1">
                <a:solidFill>
                  <a:schemeClr val="bg1"/>
                </a:solidFill>
              </a:rPr>
              <a:t>orders_items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tábla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Feladata</a:t>
            </a:r>
            <a:r>
              <a:rPr lang="en-US" dirty="0">
                <a:solidFill>
                  <a:schemeClr val="bg1"/>
                </a:solidFill>
              </a:rPr>
              <a:t>: A </a:t>
            </a:r>
            <a:r>
              <a:rPr lang="en-US" dirty="0" err="1">
                <a:solidFill>
                  <a:schemeClr val="bg1"/>
                </a:solidFill>
              </a:rPr>
              <a:t>rendelésben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lévő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tételek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részleteit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tárolja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az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egyes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termékeket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és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azok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mennyiségét</a:t>
            </a:r>
            <a:r>
              <a:rPr lang="en-US" dirty="0">
                <a:solidFill>
                  <a:schemeClr val="bg1"/>
                </a:solidFill>
              </a:rPr>
              <a:t>).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304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4F4B0-CAF0-0EE6-2339-45B1D6237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116" y="0"/>
            <a:ext cx="8534400" cy="1507067"/>
          </a:xfrm>
        </p:spPr>
        <p:txBody>
          <a:bodyPr/>
          <a:lstStyle/>
          <a:p>
            <a:r>
              <a:rPr lang="en-US" dirty="0" err="1"/>
              <a:t>Adatbázis</a:t>
            </a:r>
            <a:r>
              <a:rPr lang="en-US" dirty="0"/>
              <a:t> </a:t>
            </a:r>
            <a:r>
              <a:rPr lang="en-US" dirty="0" err="1"/>
              <a:t>kapcsolatok</a:t>
            </a:r>
            <a:r>
              <a:rPr lang="hu-HU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B24AE-D2F7-1CAC-31A5-47E6F6556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116" y="1507068"/>
            <a:ext cx="6235061" cy="4528532"/>
          </a:xfrm>
        </p:spPr>
        <p:txBody>
          <a:bodyPr/>
          <a:lstStyle/>
          <a:p>
            <a:r>
              <a:rPr lang="en-US" dirty="0"/>
              <a:t>A products </a:t>
            </a:r>
            <a:r>
              <a:rPr lang="en-US" dirty="0" err="1"/>
              <a:t>tábla</a:t>
            </a:r>
            <a:r>
              <a:rPr lang="en-US" dirty="0"/>
              <a:t> id </a:t>
            </a:r>
            <a:r>
              <a:rPr lang="en-US" dirty="0" err="1"/>
              <a:t>mezője</a:t>
            </a:r>
            <a:r>
              <a:rPr lang="en-US" dirty="0"/>
              <a:t> </a:t>
            </a:r>
            <a:r>
              <a:rPr lang="en-US" dirty="0" err="1"/>
              <a:t>összekötve</a:t>
            </a:r>
            <a:r>
              <a:rPr lang="en-US" dirty="0"/>
              <a:t> a cart </a:t>
            </a:r>
            <a:r>
              <a:rPr lang="en-US" dirty="0" err="1"/>
              <a:t>tábla</a:t>
            </a:r>
            <a:r>
              <a:rPr lang="en-US" dirty="0"/>
              <a:t> </a:t>
            </a:r>
            <a:r>
              <a:rPr lang="en-US" dirty="0" err="1"/>
              <a:t>product_id</a:t>
            </a:r>
            <a:r>
              <a:rPr lang="en-US" dirty="0"/>
              <a:t> </a:t>
            </a:r>
            <a:r>
              <a:rPr lang="en-US" dirty="0" err="1"/>
              <a:t>mezőjével</a:t>
            </a:r>
            <a:r>
              <a:rPr lang="en-US" dirty="0"/>
              <a:t>.</a:t>
            </a:r>
            <a:endParaRPr lang="hu-HU" dirty="0"/>
          </a:p>
          <a:p>
            <a:r>
              <a:rPr lang="en-US" dirty="0"/>
              <a:t>A users </a:t>
            </a:r>
            <a:r>
              <a:rPr lang="en-US" dirty="0" err="1"/>
              <a:t>tábla</a:t>
            </a:r>
            <a:r>
              <a:rPr lang="en-US" dirty="0"/>
              <a:t> id </a:t>
            </a:r>
            <a:r>
              <a:rPr lang="en-US" dirty="0" err="1"/>
              <a:t>mezője</a:t>
            </a:r>
            <a:r>
              <a:rPr lang="en-US" dirty="0"/>
              <a:t> </a:t>
            </a:r>
            <a:r>
              <a:rPr lang="en-US" dirty="0" err="1"/>
              <a:t>összekötve</a:t>
            </a:r>
            <a:r>
              <a:rPr lang="en-US" dirty="0"/>
              <a:t> a cart </a:t>
            </a:r>
            <a:r>
              <a:rPr lang="en-US" dirty="0" err="1"/>
              <a:t>tábla</a:t>
            </a:r>
            <a:r>
              <a:rPr lang="en-US" dirty="0"/>
              <a:t> </a:t>
            </a:r>
            <a:r>
              <a:rPr lang="en-US" dirty="0" err="1"/>
              <a:t>user_id</a:t>
            </a:r>
            <a:r>
              <a:rPr lang="en-US" dirty="0"/>
              <a:t> </a:t>
            </a:r>
            <a:r>
              <a:rPr lang="en-US" dirty="0" err="1"/>
              <a:t>mezőjével</a:t>
            </a:r>
            <a:r>
              <a:rPr lang="en-US" dirty="0"/>
              <a:t>.</a:t>
            </a:r>
            <a:endParaRPr lang="hu-HU" dirty="0"/>
          </a:p>
          <a:p>
            <a:r>
              <a:rPr lang="en-US" dirty="0"/>
              <a:t>Az orders </a:t>
            </a:r>
            <a:r>
              <a:rPr lang="en-US" dirty="0" err="1"/>
              <a:t>tábla</a:t>
            </a:r>
            <a:r>
              <a:rPr lang="en-US" dirty="0"/>
              <a:t> id </a:t>
            </a:r>
            <a:r>
              <a:rPr lang="en-US" dirty="0" err="1"/>
              <a:t>mezője</a:t>
            </a:r>
            <a:r>
              <a:rPr lang="en-US" dirty="0"/>
              <a:t> </a:t>
            </a:r>
            <a:r>
              <a:rPr lang="en-US" dirty="0" err="1"/>
              <a:t>összekötve</a:t>
            </a:r>
            <a:r>
              <a:rPr lang="en-US" dirty="0"/>
              <a:t> a cart </a:t>
            </a:r>
            <a:r>
              <a:rPr lang="en-US" dirty="0" err="1"/>
              <a:t>tábla</a:t>
            </a:r>
            <a:r>
              <a:rPr lang="en-US" dirty="0"/>
              <a:t> </a:t>
            </a:r>
            <a:r>
              <a:rPr lang="en-US" dirty="0" err="1"/>
              <a:t>order_id</a:t>
            </a:r>
            <a:r>
              <a:rPr lang="en-US" dirty="0"/>
              <a:t> </a:t>
            </a:r>
            <a:r>
              <a:rPr lang="en-US" dirty="0" err="1"/>
              <a:t>mezőjével</a:t>
            </a:r>
            <a:r>
              <a:rPr lang="en-US" dirty="0"/>
              <a:t>.</a:t>
            </a:r>
            <a:endParaRPr lang="hu-HU" dirty="0"/>
          </a:p>
          <a:p>
            <a:r>
              <a:rPr lang="en-US" dirty="0"/>
              <a:t>Az orders </a:t>
            </a:r>
            <a:r>
              <a:rPr lang="en-US" dirty="0" err="1"/>
              <a:t>tábla</a:t>
            </a:r>
            <a:r>
              <a:rPr lang="en-US" dirty="0"/>
              <a:t> id </a:t>
            </a:r>
            <a:r>
              <a:rPr lang="en-US" dirty="0" err="1"/>
              <a:t>mezője</a:t>
            </a:r>
            <a:r>
              <a:rPr lang="en-US" dirty="0"/>
              <a:t> </a:t>
            </a:r>
            <a:r>
              <a:rPr lang="en-US" dirty="0" err="1"/>
              <a:t>összekötve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orders_items</a:t>
            </a:r>
            <a:r>
              <a:rPr lang="en-US" dirty="0"/>
              <a:t> </a:t>
            </a:r>
            <a:r>
              <a:rPr lang="en-US" dirty="0" err="1"/>
              <a:t>tábla</a:t>
            </a:r>
            <a:r>
              <a:rPr lang="en-US" dirty="0"/>
              <a:t> </a:t>
            </a:r>
            <a:r>
              <a:rPr lang="en-US" dirty="0" err="1"/>
              <a:t>order_id</a:t>
            </a:r>
            <a:r>
              <a:rPr lang="en-US" dirty="0"/>
              <a:t> </a:t>
            </a:r>
            <a:r>
              <a:rPr lang="en-US" dirty="0" err="1"/>
              <a:t>mezőjével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3DF6D0-90F9-A058-CF15-D23DFF9F5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575" y="1564666"/>
            <a:ext cx="5163743" cy="441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772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00DDB-96E6-8E18-5FAE-186FCA762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52" y="0"/>
            <a:ext cx="8534400" cy="1046375"/>
          </a:xfrm>
        </p:spPr>
        <p:txBody>
          <a:bodyPr/>
          <a:lstStyle/>
          <a:p>
            <a:r>
              <a:rPr lang="hu-HU" dirty="0"/>
              <a:t>Webshop működése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932FC-8C45-28AC-D017-DFA3BBCC9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152" y="914399"/>
            <a:ext cx="11709696" cy="5731497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Regisztráció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bejelentkezés</a:t>
            </a:r>
            <a:r>
              <a:rPr lang="en-US" dirty="0"/>
              <a:t>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felhasználók</a:t>
            </a:r>
            <a:r>
              <a:rPr lang="en-US" dirty="0"/>
              <a:t> </a:t>
            </a:r>
            <a:r>
              <a:rPr lang="en-US" dirty="0" err="1"/>
              <a:t>regisztrációs</a:t>
            </a:r>
            <a:r>
              <a:rPr lang="en-US" dirty="0"/>
              <a:t> </a:t>
            </a:r>
            <a:r>
              <a:rPr lang="en-US" dirty="0" err="1"/>
              <a:t>adatokat</a:t>
            </a:r>
            <a:r>
              <a:rPr lang="en-US" dirty="0"/>
              <a:t> (</a:t>
            </a:r>
            <a:r>
              <a:rPr lang="en-US" dirty="0" err="1"/>
              <a:t>név</a:t>
            </a:r>
            <a:r>
              <a:rPr lang="en-US" dirty="0"/>
              <a:t>, e-mail, </a:t>
            </a:r>
            <a:r>
              <a:rPr lang="en-US" dirty="0" err="1"/>
              <a:t>jelszó</a:t>
            </a:r>
            <a:r>
              <a:rPr lang="en-US" dirty="0"/>
              <a:t>) </a:t>
            </a:r>
            <a:r>
              <a:rPr lang="en-US" dirty="0" err="1"/>
              <a:t>adnak</a:t>
            </a:r>
            <a:r>
              <a:rPr lang="en-US" dirty="0"/>
              <a:t> meg, </a:t>
            </a:r>
            <a:r>
              <a:rPr lang="en-US" dirty="0" err="1"/>
              <a:t>amelyek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users </a:t>
            </a:r>
            <a:r>
              <a:rPr lang="en-US" dirty="0" err="1"/>
              <a:t>táblában</a:t>
            </a:r>
            <a:r>
              <a:rPr lang="en-US" dirty="0"/>
              <a:t> </a:t>
            </a:r>
            <a:r>
              <a:rPr lang="en-US" dirty="0" err="1"/>
              <a:t>tárolódnak</a:t>
            </a:r>
            <a:r>
              <a:rPr lang="en-US" dirty="0"/>
              <a:t>. A </a:t>
            </a:r>
            <a:r>
              <a:rPr lang="en-US" dirty="0" err="1"/>
              <a:t>sikeres</a:t>
            </a:r>
            <a:r>
              <a:rPr lang="en-US" dirty="0"/>
              <a:t> </a:t>
            </a:r>
            <a:r>
              <a:rPr lang="en-US" dirty="0" err="1"/>
              <a:t>bejelentkezést</a:t>
            </a:r>
            <a:r>
              <a:rPr lang="en-US" dirty="0"/>
              <a:t> </a:t>
            </a:r>
            <a:r>
              <a:rPr lang="en-US" dirty="0" err="1"/>
              <a:t>követően</a:t>
            </a:r>
            <a:r>
              <a:rPr lang="en-US" dirty="0"/>
              <a:t> a </a:t>
            </a:r>
            <a:r>
              <a:rPr lang="en-US" dirty="0" err="1"/>
              <a:t>felhasználói</a:t>
            </a:r>
            <a:r>
              <a:rPr lang="en-US" dirty="0"/>
              <a:t> </a:t>
            </a:r>
            <a:r>
              <a:rPr lang="en-US" dirty="0" err="1"/>
              <a:t>információkat</a:t>
            </a:r>
            <a:r>
              <a:rPr lang="en-US" dirty="0"/>
              <a:t> session </a:t>
            </a:r>
            <a:r>
              <a:rPr lang="en-US" dirty="0" err="1"/>
              <a:t>változóban</a:t>
            </a:r>
            <a:r>
              <a:rPr lang="en-US" dirty="0"/>
              <a:t> </a:t>
            </a:r>
            <a:r>
              <a:rPr lang="en-US" dirty="0" err="1"/>
              <a:t>tároljuk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Termékek</a:t>
            </a:r>
            <a:r>
              <a:rPr lang="en-US" dirty="0"/>
              <a:t> </a:t>
            </a:r>
            <a:r>
              <a:rPr lang="en-US" dirty="0" err="1"/>
              <a:t>kezelése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Kategória</a:t>
            </a:r>
            <a:r>
              <a:rPr lang="en-US" dirty="0"/>
              <a:t> </a:t>
            </a:r>
            <a:r>
              <a:rPr lang="en-US" dirty="0" err="1"/>
              <a:t>szerinti</a:t>
            </a:r>
            <a:r>
              <a:rPr lang="en-US" dirty="0"/>
              <a:t> </a:t>
            </a:r>
            <a:r>
              <a:rPr lang="en-US" dirty="0" err="1"/>
              <a:t>betöltés</a:t>
            </a:r>
            <a:r>
              <a:rPr lang="en-US" dirty="0"/>
              <a:t>: </a:t>
            </a:r>
            <a:r>
              <a:rPr lang="en-US" dirty="0" err="1"/>
              <a:t>Amikor</a:t>
            </a:r>
            <a:r>
              <a:rPr lang="en-US" dirty="0"/>
              <a:t> a </a:t>
            </a:r>
            <a:r>
              <a:rPr lang="en-US" dirty="0" err="1"/>
              <a:t>webshop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kategóriát</a:t>
            </a:r>
            <a:r>
              <a:rPr lang="en-US" dirty="0"/>
              <a:t> (</a:t>
            </a:r>
            <a:r>
              <a:rPr lang="en-US" dirty="0" err="1"/>
              <a:t>például</a:t>
            </a:r>
            <a:r>
              <a:rPr lang="en-US" dirty="0"/>
              <a:t> </a:t>
            </a:r>
            <a:r>
              <a:rPr lang="en-US" dirty="0" err="1"/>
              <a:t>mezek</a:t>
            </a:r>
            <a:r>
              <a:rPr lang="en-US" dirty="0"/>
              <a:t>, </a:t>
            </a:r>
            <a:r>
              <a:rPr lang="en-US" dirty="0" err="1"/>
              <a:t>cipők</a:t>
            </a:r>
            <a:r>
              <a:rPr lang="en-US" dirty="0"/>
              <a:t>) </a:t>
            </a:r>
            <a:r>
              <a:rPr lang="en-US" dirty="0" err="1"/>
              <a:t>jelenít</a:t>
            </a:r>
            <a:r>
              <a:rPr lang="en-US" dirty="0"/>
              <a:t> meg, a </a:t>
            </a:r>
            <a:r>
              <a:rPr lang="en-US" dirty="0" err="1"/>
              <a:t>termékek</a:t>
            </a:r>
            <a:r>
              <a:rPr lang="en-US" dirty="0"/>
              <a:t> a category </a:t>
            </a:r>
            <a:r>
              <a:rPr lang="en-US" dirty="0" err="1"/>
              <a:t>alapján</a:t>
            </a:r>
            <a:r>
              <a:rPr lang="en-US" dirty="0"/>
              <a:t> </a:t>
            </a:r>
            <a:r>
              <a:rPr lang="en-US" dirty="0" err="1"/>
              <a:t>kerülnek</a:t>
            </a:r>
            <a:r>
              <a:rPr lang="en-US" dirty="0"/>
              <a:t> </a:t>
            </a:r>
            <a:r>
              <a:rPr lang="en-US" dirty="0" err="1"/>
              <a:t>lekérdezésre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adatbázisból</a:t>
            </a:r>
            <a:r>
              <a:rPr lang="en-US" dirty="0"/>
              <a:t>. </a:t>
            </a:r>
            <a:r>
              <a:rPr lang="en-US" dirty="0" err="1"/>
              <a:t>Ilyenkor</a:t>
            </a:r>
            <a:r>
              <a:rPr lang="en-US" dirty="0"/>
              <a:t> a Product::</a:t>
            </a:r>
            <a:r>
              <a:rPr lang="en-US" dirty="0" err="1"/>
              <a:t>getProductsByCategory</a:t>
            </a:r>
            <a:r>
              <a:rPr lang="en-US" dirty="0"/>
              <a:t>() </a:t>
            </a:r>
            <a:r>
              <a:rPr lang="en-US" dirty="0" err="1"/>
              <a:t>metódus</a:t>
            </a:r>
            <a:r>
              <a:rPr lang="en-US" dirty="0"/>
              <a:t> </a:t>
            </a:r>
            <a:r>
              <a:rPr lang="en-US" dirty="0" err="1"/>
              <a:t>hívásával</a:t>
            </a:r>
            <a:r>
              <a:rPr lang="en-US" dirty="0"/>
              <a:t> </a:t>
            </a:r>
            <a:r>
              <a:rPr lang="en-US" dirty="0" err="1"/>
              <a:t>töltődnek</a:t>
            </a:r>
            <a:r>
              <a:rPr lang="en-US" dirty="0"/>
              <a:t> be a </a:t>
            </a:r>
            <a:r>
              <a:rPr lang="en-US" dirty="0" err="1"/>
              <a:t>termékek</a:t>
            </a:r>
            <a:r>
              <a:rPr lang="en-US" dirty="0"/>
              <a:t>, </a:t>
            </a:r>
            <a:r>
              <a:rPr lang="en-US" dirty="0" err="1"/>
              <a:t>amelyek</a:t>
            </a:r>
            <a:r>
              <a:rPr lang="en-US" dirty="0"/>
              <a:t> a </a:t>
            </a:r>
            <a:r>
              <a:rPr lang="en-US" dirty="0" err="1"/>
              <a:t>kategóriától</a:t>
            </a:r>
            <a:r>
              <a:rPr lang="en-US" dirty="0"/>
              <a:t> </a:t>
            </a:r>
            <a:r>
              <a:rPr lang="en-US" dirty="0" err="1"/>
              <a:t>függően</a:t>
            </a:r>
            <a:r>
              <a:rPr lang="en-US" dirty="0"/>
              <a:t> </a:t>
            </a:r>
            <a:r>
              <a:rPr lang="en-US" dirty="0" err="1"/>
              <a:t>jelennek</a:t>
            </a:r>
            <a:r>
              <a:rPr lang="en-US" dirty="0"/>
              <a:t> meg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oldalon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Termék</a:t>
            </a:r>
            <a:r>
              <a:rPr lang="en-US" dirty="0"/>
              <a:t> </a:t>
            </a:r>
            <a:r>
              <a:rPr lang="en-US" dirty="0" err="1"/>
              <a:t>részletek</a:t>
            </a:r>
            <a:r>
              <a:rPr lang="en-US" dirty="0"/>
              <a:t> </a:t>
            </a:r>
            <a:r>
              <a:rPr lang="en-US" dirty="0" err="1"/>
              <a:t>szerinti</a:t>
            </a:r>
            <a:r>
              <a:rPr lang="en-US" dirty="0"/>
              <a:t> </a:t>
            </a:r>
            <a:r>
              <a:rPr lang="en-US" dirty="0" err="1"/>
              <a:t>betöltés</a:t>
            </a:r>
            <a:r>
              <a:rPr lang="en-US" dirty="0"/>
              <a:t>: </a:t>
            </a:r>
            <a:r>
              <a:rPr lang="en-US" dirty="0" err="1"/>
              <a:t>Amikor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konkrét</a:t>
            </a:r>
            <a:r>
              <a:rPr lang="en-US" dirty="0"/>
              <a:t> </a:t>
            </a:r>
            <a:r>
              <a:rPr lang="en-US" dirty="0" err="1"/>
              <a:t>termék</a:t>
            </a:r>
            <a:r>
              <a:rPr lang="en-US" dirty="0"/>
              <a:t> </a:t>
            </a:r>
            <a:r>
              <a:rPr lang="en-US" dirty="0" err="1"/>
              <a:t>részleteit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megjeleníteni</a:t>
            </a:r>
            <a:r>
              <a:rPr lang="en-US" dirty="0"/>
              <a:t> (</a:t>
            </a:r>
            <a:r>
              <a:rPr lang="en-US" dirty="0" err="1"/>
              <a:t>például</a:t>
            </a:r>
            <a:r>
              <a:rPr lang="en-US" dirty="0"/>
              <a:t> a </a:t>
            </a:r>
            <a:r>
              <a:rPr lang="en-US" dirty="0" err="1"/>
              <a:t>termékoldalon</a:t>
            </a:r>
            <a:r>
              <a:rPr lang="en-US" dirty="0"/>
              <a:t>), </a:t>
            </a:r>
            <a:r>
              <a:rPr lang="en-US" dirty="0" err="1"/>
              <a:t>akkor</a:t>
            </a:r>
            <a:r>
              <a:rPr lang="en-US" dirty="0"/>
              <a:t> a </a:t>
            </a:r>
            <a:r>
              <a:rPr lang="en-US" dirty="0" err="1"/>
              <a:t>termék</a:t>
            </a:r>
            <a:r>
              <a:rPr lang="en-US" dirty="0"/>
              <a:t> </a:t>
            </a:r>
            <a:r>
              <a:rPr lang="en-US" dirty="0" err="1"/>
              <a:t>egyedi</a:t>
            </a:r>
            <a:r>
              <a:rPr lang="en-US" dirty="0"/>
              <a:t> </a:t>
            </a:r>
            <a:r>
              <a:rPr lang="en-US" dirty="0" err="1"/>
              <a:t>azonosítóját</a:t>
            </a:r>
            <a:r>
              <a:rPr lang="en-US" dirty="0"/>
              <a:t> (ID) </a:t>
            </a:r>
            <a:r>
              <a:rPr lang="en-US" dirty="0" err="1"/>
              <a:t>használjuk</a:t>
            </a:r>
            <a:r>
              <a:rPr lang="en-US" dirty="0"/>
              <a:t>. Az </a:t>
            </a:r>
            <a:r>
              <a:rPr lang="en-US" dirty="0" err="1"/>
              <a:t>adatbázisból</a:t>
            </a:r>
            <a:r>
              <a:rPr lang="en-US" dirty="0"/>
              <a:t> a Product::</a:t>
            </a:r>
            <a:r>
              <a:rPr lang="en-US" dirty="0" err="1"/>
              <a:t>getProductById</a:t>
            </a:r>
            <a:r>
              <a:rPr lang="en-US" dirty="0"/>
              <a:t>() </a:t>
            </a:r>
            <a:r>
              <a:rPr lang="en-US" dirty="0" err="1"/>
              <a:t>metódussal</a:t>
            </a:r>
            <a:r>
              <a:rPr lang="en-US" dirty="0"/>
              <a:t> </a:t>
            </a:r>
            <a:r>
              <a:rPr lang="en-US" dirty="0" err="1"/>
              <a:t>töltjük</a:t>
            </a:r>
            <a:r>
              <a:rPr lang="en-US" dirty="0"/>
              <a:t> le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adott</a:t>
            </a:r>
            <a:r>
              <a:rPr lang="en-US" dirty="0"/>
              <a:t> </a:t>
            </a:r>
            <a:r>
              <a:rPr lang="en-US" dirty="0" err="1"/>
              <a:t>termék</a:t>
            </a:r>
            <a:r>
              <a:rPr lang="en-US" dirty="0"/>
              <a:t> </a:t>
            </a:r>
            <a:r>
              <a:rPr lang="en-US" dirty="0" err="1"/>
              <a:t>adatait</a:t>
            </a:r>
            <a:r>
              <a:rPr lang="en-US" dirty="0"/>
              <a:t>, 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jelennek</a:t>
            </a:r>
            <a:r>
              <a:rPr lang="en-US" dirty="0"/>
              <a:t> meg a </a:t>
            </a:r>
            <a:r>
              <a:rPr lang="en-US" dirty="0" err="1"/>
              <a:t>részletes</a:t>
            </a:r>
            <a:r>
              <a:rPr lang="en-US" dirty="0"/>
              <a:t> </a:t>
            </a:r>
            <a:r>
              <a:rPr lang="en-US" dirty="0" err="1"/>
              <a:t>információk</a:t>
            </a:r>
            <a:r>
              <a:rPr lang="en-US" dirty="0"/>
              <a:t> (pl. </a:t>
            </a:r>
            <a:r>
              <a:rPr lang="en-US" dirty="0" err="1"/>
              <a:t>ár</a:t>
            </a:r>
            <a:r>
              <a:rPr lang="en-US" dirty="0"/>
              <a:t>, </a:t>
            </a:r>
            <a:r>
              <a:rPr lang="en-US" dirty="0" err="1"/>
              <a:t>leírás</a:t>
            </a:r>
            <a:r>
              <a:rPr lang="en-US" dirty="0"/>
              <a:t>, </a:t>
            </a:r>
            <a:r>
              <a:rPr lang="en-US" dirty="0" err="1"/>
              <a:t>kép</a:t>
            </a:r>
            <a:r>
              <a:rPr lang="en-US" dirty="0"/>
              <a:t>)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oldalon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2216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EF6F3-FA39-D6D7-F2E6-5457D1B97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55" y="151003"/>
            <a:ext cx="5160407" cy="999067"/>
          </a:xfrm>
        </p:spPr>
        <p:txBody>
          <a:bodyPr/>
          <a:lstStyle/>
          <a:p>
            <a:r>
              <a:rPr lang="hu-HU" dirty="0"/>
              <a:t>Webshop működése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F22A0-153C-6D7D-D9CD-F279A0E4C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555" y="1319752"/>
            <a:ext cx="8534400" cy="5538247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Kosár</a:t>
            </a:r>
            <a:r>
              <a:rPr lang="en-US" dirty="0"/>
              <a:t> </a:t>
            </a:r>
            <a:r>
              <a:rPr lang="en-US" dirty="0" err="1"/>
              <a:t>funkció</a:t>
            </a:r>
            <a:r>
              <a:rPr lang="en-US" dirty="0"/>
              <a:t>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felhasználók</a:t>
            </a:r>
            <a:r>
              <a:rPr lang="en-US" dirty="0"/>
              <a:t> </a:t>
            </a:r>
            <a:r>
              <a:rPr lang="en-US" dirty="0" err="1"/>
              <a:t>termékeket</a:t>
            </a:r>
            <a:r>
              <a:rPr lang="en-US" dirty="0"/>
              <a:t> </a:t>
            </a:r>
            <a:r>
              <a:rPr lang="en-US" dirty="0" err="1"/>
              <a:t>adhatnak</a:t>
            </a:r>
            <a:r>
              <a:rPr lang="en-US" dirty="0"/>
              <a:t> a </a:t>
            </a:r>
            <a:r>
              <a:rPr lang="en-US" dirty="0" err="1"/>
              <a:t>kosárhoz</a:t>
            </a:r>
            <a:r>
              <a:rPr lang="en-US" dirty="0"/>
              <a:t>, </a:t>
            </a:r>
            <a:r>
              <a:rPr lang="en-US" dirty="0" err="1"/>
              <a:t>és</a:t>
            </a:r>
            <a:r>
              <a:rPr lang="en-US" dirty="0"/>
              <a:t> a cart </a:t>
            </a:r>
            <a:r>
              <a:rPr lang="en-US" dirty="0" err="1"/>
              <a:t>táblában</a:t>
            </a:r>
            <a:r>
              <a:rPr lang="en-US" dirty="0"/>
              <a:t> </a:t>
            </a:r>
            <a:r>
              <a:rPr lang="en-US" dirty="0" err="1"/>
              <a:t>tárolódik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aktuális</a:t>
            </a:r>
            <a:r>
              <a:rPr lang="en-US" dirty="0"/>
              <a:t> </a:t>
            </a:r>
            <a:r>
              <a:rPr lang="en-US" dirty="0" err="1"/>
              <a:t>vásárlás</a:t>
            </a:r>
            <a:r>
              <a:rPr lang="en-US" dirty="0"/>
              <a:t>. A </a:t>
            </a:r>
            <a:r>
              <a:rPr lang="en-US" dirty="0" err="1"/>
              <a:t>product_id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user_id</a:t>
            </a:r>
            <a:r>
              <a:rPr lang="en-US" dirty="0"/>
              <a:t> </a:t>
            </a:r>
            <a:r>
              <a:rPr lang="en-US" dirty="0" err="1"/>
              <a:t>kulcsok</a:t>
            </a:r>
            <a:r>
              <a:rPr lang="en-US" dirty="0"/>
              <a:t> </a:t>
            </a:r>
            <a:r>
              <a:rPr lang="en-US" dirty="0" err="1"/>
              <a:t>segítségével</a:t>
            </a:r>
            <a:r>
              <a:rPr lang="en-US" dirty="0"/>
              <a:t> </a:t>
            </a:r>
            <a:r>
              <a:rPr lang="en-US" dirty="0" err="1"/>
              <a:t>kapcsolódnak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adott</a:t>
            </a:r>
            <a:r>
              <a:rPr lang="en-US" dirty="0"/>
              <a:t> </a:t>
            </a:r>
            <a:r>
              <a:rPr lang="en-US" dirty="0" err="1"/>
              <a:t>termékek</a:t>
            </a:r>
            <a:r>
              <a:rPr lang="en-US" dirty="0"/>
              <a:t> a </a:t>
            </a:r>
            <a:r>
              <a:rPr lang="en-US" dirty="0" err="1"/>
              <a:t>felhasználókhoz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Rendelés</a:t>
            </a:r>
            <a:r>
              <a:rPr lang="en-US" dirty="0"/>
              <a:t> </a:t>
            </a:r>
            <a:r>
              <a:rPr lang="en-US" dirty="0" err="1"/>
              <a:t>leadása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nyomon</a:t>
            </a:r>
            <a:r>
              <a:rPr lang="en-US" dirty="0"/>
              <a:t> </a:t>
            </a:r>
            <a:r>
              <a:rPr lang="en-US" dirty="0" err="1"/>
              <a:t>követés</a:t>
            </a:r>
            <a:r>
              <a:rPr lang="en-US" dirty="0"/>
              <a:t>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felhasználók</a:t>
            </a:r>
            <a:r>
              <a:rPr lang="en-US" dirty="0"/>
              <a:t> </a:t>
            </a:r>
            <a:r>
              <a:rPr lang="en-US" dirty="0" err="1"/>
              <a:t>rendeléseiket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orders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orders_items</a:t>
            </a:r>
            <a:r>
              <a:rPr lang="en-US" dirty="0"/>
              <a:t> </a:t>
            </a:r>
            <a:r>
              <a:rPr lang="en-US" dirty="0" err="1"/>
              <a:t>táblákban</a:t>
            </a:r>
            <a:r>
              <a:rPr lang="en-US" dirty="0"/>
              <a:t> </a:t>
            </a:r>
            <a:r>
              <a:rPr lang="en-US" dirty="0" err="1"/>
              <a:t>tárolják</a:t>
            </a:r>
            <a:r>
              <a:rPr lang="en-US" dirty="0"/>
              <a:t>. A </a:t>
            </a:r>
            <a:r>
              <a:rPr lang="en-US" dirty="0" err="1"/>
              <a:t>rendelés</a:t>
            </a:r>
            <a:r>
              <a:rPr lang="en-US" dirty="0"/>
              <a:t> </a:t>
            </a:r>
            <a:r>
              <a:rPr lang="en-US" dirty="0" err="1"/>
              <a:t>egyedi</a:t>
            </a:r>
            <a:r>
              <a:rPr lang="en-US" dirty="0"/>
              <a:t> </a:t>
            </a:r>
            <a:r>
              <a:rPr lang="en-US" dirty="0" err="1"/>
              <a:t>order_id-val</a:t>
            </a:r>
            <a:r>
              <a:rPr lang="en-US" dirty="0"/>
              <a:t> van </a:t>
            </a:r>
            <a:r>
              <a:rPr lang="en-US" dirty="0" err="1"/>
              <a:t>azonosítva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lehetővé</a:t>
            </a:r>
            <a:r>
              <a:rPr lang="en-US" dirty="0"/>
              <a:t> </a:t>
            </a:r>
            <a:r>
              <a:rPr lang="en-US" dirty="0" err="1"/>
              <a:t>teszi</a:t>
            </a:r>
            <a:r>
              <a:rPr lang="en-US" dirty="0"/>
              <a:t> a </a:t>
            </a:r>
            <a:r>
              <a:rPr lang="en-US" dirty="0" err="1"/>
              <a:t>rendelési</a:t>
            </a:r>
            <a:r>
              <a:rPr lang="en-US" dirty="0"/>
              <a:t> </a:t>
            </a:r>
            <a:r>
              <a:rPr lang="en-US" dirty="0" err="1"/>
              <a:t>tételek</a:t>
            </a:r>
            <a:r>
              <a:rPr lang="en-US" dirty="0"/>
              <a:t> </a:t>
            </a:r>
            <a:r>
              <a:rPr lang="en-US" dirty="0" err="1"/>
              <a:t>lekérdezését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Rendelések</a:t>
            </a:r>
            <a:r>
              <a:rPr lang="en-US" dirty="0"/>
              <a:t> </a:t>
            </a:r>
            <a:r>
              <a:rPr lang="en-US" dirty="0" err="1"/>
              <a:t>visszakeresése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lemondása</a:t>
            </a:r>
            <a:r>
              <a:rPr lang="en-US" dirty="0"/>
              <a:t>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felhasználók</a:t>
            </a:r>
            <a:r>
              <a:rPr lang="en-US" dirty="0"/>
              <a:t> </a:t>
            </a:r>
            <a:r>
              <a:rPr lang="en-US" dirty="0" err="1"/>
              <a:t>visszakereshetik</a:t>
            </a:r>
            <a:r>
              <a:rPr lang="en-US" dirty="0"/>
              <a:t> </a:t>
            </a:r>
            <a:r>
              <a:rPr lang="en-US" dirty="0" err="1"/>
              <a:t>korábbi</a:t>
            </a:r>
            <a:r>
              <a:rPr lang="en-US" dirty="0"/>
              <a:t> </a:t>
            </a:r>
            <a:r>
              <a:rPr lang="en-US" dirty="0" err="1"/>
              <a:t>rendeléseiket</a:t>
            </a:r>
            <a:r>
              <a:rPr lang="en-US" dirty="0"/>
              <a:t>, </a:t>
            </a:r>
            <a:r>
              <a:rPr lang="en-US" dirty="0" err="1"/>
              <a:t>és</a:t>
            </a:r>
            <a:r>
              <a:rPr lang="en-US" dirty="0"/>
              <a:t> a orders </a:t>
            </a:r>
            <a:r>
              <a:rPr lang="en-US" dirty="0" err="1"/>
              <a:t>táblában</a:t>
            </a:r>
            <a:r>
              <a:rPr lang="en-US" dirty="0"/>
              <a:t> </a:t>
            </a:r>
            <a:r>
              <a:rPr lang="en-US" dirty="0" err="1"/>
              <a:t>nyomon</a:t>
            </a:r>
            <a:r>
              <a:rPr lang="en-US" dirty="0"/>
              <a:t> </a:t>
            </a:r>
            <a:r>
              <a:rPr lang="en-US" dirty="0" err="1"/>
              <a:t>követhetik</a:t>
            </a:r>
            <a:r>
              <a:rPr lang="en-US" dirty="0"/>
              <a:t>,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lemondhatják</a:t>
            </a:r>
            <a:r>
              <a:rPr lang="en-US" dirty="0"/>
              <a:t> </a:t>
            </a:r>
            <a:r>
              <a:rPr lang="en-US" dirty="0" err="1"/>
              <a:t>rendeléseiket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hu-HU" dirty="0"/>
              <a:t>Ez a struktúra biztosítja, hogy a termékek kategória szerinti vagy ID alapú lekérdezéssel töltődjenek be, és minden vásárlói művelet az adatbázisban tárolt kapcsolatok alapján történjen.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45184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258</TotalTime>
  <Words>476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Slice</vt:lpstr>
      <vt:lpstr>Football Shop WebPROGRAMOZás Projekt</vt:lpstr>
      <vt:lpstr>A projekt célja</vt:lpstr>
      <vt:lpstr>Alapvető funkciók</vt:lpstr>
      <vt:lpstr>Adatbázis</vt:lpstr>
      <vt:lpstr>Adatbázis kapcsolatok </vt:lpstr>
      <vt:lpstr>Webshop működése</vt:lpstr>
      <vt:lpstr>Webshop működése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Péter Levente</dc:creator>
  <cp:lastModifiedBy>Péter Levente</cp:lastModifiedBy>
  <cp:revision>3</cp:revision>
  <dcterms:created xsi:type="dcterms:W3CDTF">2024-12-14T13:58:50Z</dcterms:created>
  <dcterms:modified xsi:type="dcterms:W3CDTF">2024-12-14T18:17:45Z</dcterms:modified>
</cp:coreProperties>
</file>