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2" r:id="rId4"/>
    <p:sldId id="257" r:id="rId5"/>
    <p:sldId id="259" r:id="rId6"/>
    <p:sldId id="263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4CE1B8-5C22-40FB-B278-6A486C90F1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9A8601B-9FFB-4AB4-83B2-E57A58334DA5}">
      <dgm:prSet/>
      <dgm:spPr/>
      <dgm:t>
        <a:bodyPr/>
        <a:lstStyle/>
        <a:p>
          <a:r>
            <a:rPr lang="en-US" dirty="0"/>
            <a:t>In many remote areas of Malawi, nurses are often faced with managing cases of dehydration without quick access to detailed clinical guidelines or digital tools. </a:t>
          </a:r>
        </a:p>
      </dgm:t>
    </dgm:pt>
    <dgm:pt modelId="{14B317C3-CD19-4624-9DFC-D6A4D094ED5B}" type="parTrans" cxnId="{BCB53102-C94A-4497-B33D-742C44A3CBBC}">
      <dgm:prSet/>
      <dgm:spPr/>
      <dgm:t>
        <a:bodyPr/>
        <a:lstStyle/>
        <a:p>
          <a:endParaRPr lang="en-US"/>
        </a:p>
      </dgm:t>
    </dgm:pt>
    <dgm:pt modelId="{0E3B4C6C-D76F-495F-845F-8FDF2FEAE79D}" type="sibTrans" cxnId="{BCB53102-C94A-4497-B33D-742C44A3CBBC}">
      <dgm:prSet/>
      <dgm:spPr/>
      <dgm:t>
        <a:bodyPr/>
        <a:lstStyle/>
        <a:p>
          <a:endParaRPr lang="en-US"/>
        </a:p>
      </dgm:t>
    </dgm:pt>
    <dgm:pt modelId="{E3D96B95-45CD-48FF-89B3-5019B356E5F7}">
      <dgm:prSet/>
      <dgm:spPr/>
      <dgm:t>
        <a:bodyPr/>
        <a:lstStyle/>
        <a:p>
          <a:r>
            <a:rPr lang="en-US"/>
            <a:t>This can lead to inaccuracies in fluid replacement calculations, delayed treatment, and compromised patient care.</a:t>
          </a:r>
        </a:p>
      </dgm:t>
    </dgm:pt>
    <dgm:pt modelId="{6452CE91-9A72-4156-8715-543B4F557563}" type="parTrans" cxnId="{62A442B5-4712-4407-B46E-FCB7A0CDB5C9}">
      <dgm:prSet/>
      <dgm:spPr/>
      <dgm:t>
        <a:bodyPr/>
        <a:lstStyle/>
        <a:p>
          <a:endParaRPr lang="en-US"/>
        </a:p>
      </dgm:t>
    </dgm:pt>
    <dgm:pt modelId="{BD03688F-375E-45B7-BE71-AAAAFD484ACC}" type="sibTrans" cxnId="{62A442B5-4712-4407-B46E-FCB7A0CDB5C9}">
      <dgm:prSet/>
      <dgm:spPr/>
      <dgm:t>
        <a:bodyPr/>
        <a:lstStyle/>
        <a:p>
          <a:endParaRPr lang="en-US"/>
        </a:p>
      </dgm:t>
    </dgm:pt>
    <dgm:pt modelId="{9DE53DFC-60C7-4E42-816D-A8054BCBD722}" type="pres">
      <dgm:prSet presAssocID="{684CE1B8-5C22-40FB-B278-6A486C90F1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B74B4F-47C9-4805-AA44-82DBFF4FC566}" type="pres">
      <dgm:prSet presAssocID="{D9A8601B-9FFB-4AB4-83B2-E57A58334DA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BE1F04-EB5A-4FF9-9085-47ACD8CD573F}" type="pres">
      <dgm:prSet presAssocID="{0E3B4C6C-D76F-495F-845F-8FDF2FEAE79D}" presName="spacer" presStyleCnt="0"/>
      <dgm:spPr/>
    </dgm:pt>
    <dgm:pt modelId="{32E6CBA7-0D4A-432F-B9E4-9F8901AF1322}" type="pres">
      <dgm:prSet presAssocID="{E3D96B95-45CD-48FF-89B3-5019B356E5F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2DBF89-8D50-4E62-B4E0-68DA05247D1D}" type="presOf" srcId="{D9A8601B-9FFB-4AB4-83B2-E57A58334DA5}" destId="{43B74B4F-47C9-4805-AA44-82DBFF4FC566}" srcOrd="0" destOrd="0" presId="urn:microsoft.com/office/officeart/2005/8/layout/vList2"/>
    <dgm:cxn modelId="{003E8A90-1326-4AC9-B2A9-60962E97450A}" type="presOf" srcId="{684CE1B8-5C22-40FB-B278-6A486C90F1D7}" destId="{9DE53DFC-60C7-4E42-816D-A8054BCBD722}" srcOrd="0" destOrd="0" presId="urn:microsoft.com/office/officeart/2005/8/layout/vList2"/>
    <dgm:cxn modelId="{62A442B5-4712-4407-B46E-FCB7A0CDB5C9}" srcId="{684CE1B8-5C22-40FB-B278-6A486C90F1D7}" destId="{E3D96B95-45CD-48FF-89B3-5019B356E5F7}" srcOrd="1" destOrd="0" parTransId="{6452CE91-9A72-4156-8715-543B4F557563}" sibTransId="{BD03688F-375E-45B7-BE71-AAAAFD484ACC}"/>
    <dgm:cxn modelId="{A9FEE014-096F-41ED-8EE9-A1B6DDC331E8}" type="presOf" srcId="{E3D96B95-45CD-48FF-89B3-5019B356E5F7}" destId="{32E6CBA7-0D4A-432F-B9E4-9F8901AF1322}" srcOrd="0" destOrd="0" presId="urn:microsoft.com/office/officeart/2005/8/layout/vList2"/>
    <dgm:cxn modelId="{BCB53102-C94A-4497-B33D-742C44A3CBBC}" srcId="{684CE1B8-5C22-40FB-B278-6A486C90F1D7}" destId="{D9A8601B-9FFB-4AB4-83B2-E57A58334DA5}" srcOrd="0" destOrd="0" parTransId="{14B317C3-CD19-4624-9DFC-D6A4D094ED5B}" sibTransId="{0E3B4C6C-D76F-495F-845F-8FDF2FEAE79D}"/>
    <dgm:cxn modelId="{491C2BC7-54F8-418E-9E26-494C69033CB1}" type="presParOf" srcId="{9DE53DFC-60C7-4E42-816D-A8054BCBD722}" destId="{43B74B4F-47C9-4805-AA44-82DBFF4FC566}" srcOrd="0" destOrd="0" presId="urn:microsoft.com/office/officeart/2005/8/layout/vList2"/>
    <dgm:cxn modelId="{6772E589-42D9-437F-B088-BD586D5FC4D6}" type="presParOf" srcId="{9DE53DFC-60C7-4E42-816D-A8054BCBD722}" destId="{0CBE1F04-EB5A-4FF9-9085-47ACD8CD573F}" srcOrd="1" destOrd="0" presId="urn:microsoft.com/office/officeart/2005/8/layout/vList2"/>
    <dgm:cxn modelId="{A815AB03-8CA7-4356-AEBB-BE165A5E5990}" type="presParOf" srcId="{9DE53DFC-60C7-4E42-816D-A8054BCBD722}" destId="{32E6CBA7-0D4A-432F-B9E4-9F8901AF132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0FFD02-5B1A-4885-8412-C20D98DDB21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87FE656-1149-4F12-B48D-65698092174A}">
      <dgm:prSet/>
      <dgm:spPr/>
      <dgm:t>
        <a:bodyPr/>
        <a:lstStyle/>
        <a:p>
          <a:r>
            <a:rPr lang="en-US" b="1" dirty="0"/>
            <a:t>Description</a:t>
          </a:r>
        </a:p>
      </dgm:t>
    </dgm:pt>
    <dgm:pt modelId="{216E2269-CDBB-4867-B722-CD2BE8DE259F}" type="parTrans" cxnId="{39B74B1F-A712-4293-B5DB-5F38CED2CBCB}">
      <dgm:prSet/>
      <dgm:spPr/>
      <dgm:t>
        <a:bodyPr/>
        <a:lstStyle/>
        <a:p>
          <a:endParaRPr lang="en-US"/>
        </a:p>
      </dgm:t>
    </dgm:pt>
    <dgm:pt modelId="{7ACE533C-8753-49B9-B68A-A82A5105002E}" type="sibTrans" cxnId="{39B74B1F-A712-4293-B5DB-5F38CED2CBCB}">
      <dgm:prSet/>
      <dgm:spPr/>
      <dgm:t>
        <a:bodyPr/>
        <a:lstStyle/>
        <a:p>
          <a:endParaRPr lang="en-US"/>
        </a:p>
      </dgm:t>
    </dgm:pt>
    <dgm:pt modelId="{8A846BF4-CE52-4FD3-B4C0-C1847BCC55AC}">
      <dgm:prSet/>
      <dgm:spPr/>
      <dgm:t>
        <a:bodyPr/>
        <a:lstStyle/>
        <a:p>
          <a:r>
            <a:rPr lang="en-US" dirty="0"/>
            <a:t>Using WHO guidelines (Plan A, B, C). It supports patient data logging, export, and visualization.</a:t>
          </a:r>
        </a:p>
      </dgm:t>
    </dgm:pt>
    <dgm:pt modelId="{07B44C0C-C207-403E-8344-BE2911889815}" type="parTrans" cxnId="{4C1FD3FE-7C08-4EC3-81B6-1F808890CF2F}">
      <dgm:prSet/>
      <dgm:spPr/>
      <dgm:t>
        <a:bodyPr/>
        <a:lstStyle/>
        <a:p>
          <a:endParaRPr lang="en-US"/>
        </a:p>
      </dgm:t>
    </dgm:pt>
    <dgm:pt modelId="{157D585C-D2C9-4987-AF64-46841C5A73BE}" type="sibTrans" cxnId="{4C1FD3FE-7C08-4EC3-81B6-1F808890CF2F}">
      <dgm:prSet/>
      <dgm:spPr/>
      <dgm:t>
        <a:bodyPr/>
        <a:lstStyle/>
        <a:p>
          <a:endParaRPr lang="en-US"/>
        </a:p>
      </dgm:t>
    </dgm:pt>
    <dgm:pt modelId="{3EA11880-4C5A-4606-A62E-F8E08B164883}">
      <dgm:prSet/>
      <dgm:spPr/>
      <dgm:t>
        <a:bodyPr/>
        <a:lstStyle/>
        <a:p>
          <a:r>
            <a:rPr lang="en-US" b="1"/>
            <a:t>Features</a:t>
          </a:r>
          <a:endParaRPr lang="en-US"/>
        </a:p>
      </dgm:t>
    </dgm:pt>
    <dgm:pt modelId="{F4368F66-606F-430B-8B4F-29A14F7B9DCA}" type="parTrans" cxnId="{4E345433-965B-4414-A3DC-33A1A2EF48AE}">
      <dgm:prSet/>
      <dgm:spPr/>
      <dgm:t>
        <a:bodyPr/>
        <a:lstStyle/>
        <a:p>
          <a:endParaRPr lang="en-US"/>
        </a:p>
      </dgm:t>
    </dgm:pt>
    <dgm:pt modelId="{C795C068-06B6-404C-AADD-3AFED99368BF}" type="sibTrans" cxnId="{4E345433-965B-4414-A3DC-33A1A2EF48AE}">
      <dgm:prSet/>
      <dgm:spPr/>
      <dgm:t>
        <a:bodyPr/>
        <a:lstStyle/>
        <a:p>
          <a:endParaRPr lang="en-US"/>
        </a:p>
      </dgm:t>
    </dgm:pt>
    <dgm:pt modelId="{43845F48-1742-435B-A721-57EB5DED0A3A}">
      <dgm:prSet/>
      <dgm:spPr/>
      <dgm:t>
        <a:bodyPr/>
        <a:lstStyle/>
        <a:p>
          <a:r>
            <a:rPr lang="en-US" dirty="0"/>
            <a:t>Calculation of fluid requirements based on age, weight, and dehydration level &amp; presence of shock/not</a:t>
          </a:r>
        </a:p>
      </dgm:t>
    </dgm:pt>
    <dgm:pt modelId="{332FCB76-D5E4-4489-9958-D83C4AFA1715}" type="parTrans" cxnId="{89971E82-89E7-4DA4-A7F0-BB7532824910}">
      <dgm:prSet/>
      <dgm:spPr/>
      <dgm:t>
        <a:bodyPr/>
        <a:lstStyle/>
        <a:p>
          <a:endParaRPr lang="en-US"/>
        </a:p>
      </dgm:t>
    </dgm:pt>
    <dgm:pt modelId="{FBF9BADD-09A0-46EB-8837-FC0B82ACB7EB}" type="sibTrans" cxnId="{89971E82-89E7-4DA4-A7F0-BB7532824910}">
      <dgm:prSet/>
      <dgm:spPr/>
      <dgm:t>
        <a:bodyPr/>
        <a:lstStyle/>
        <a:p>
          <a:endParaRPr lang="en-US"/>
        </a:p>
      </dgm:t>
    </dgm:pt>
    <dgm:pt modelId="{16DE8B01-1546-4C90-BA6A-B8CD2BD29981}">
      <dgm:prSet/>
      <dgm:spPr/>
      <dgm:t>
        <a:bodyPr/>
        <a:lstStyle/>
        <a:p>
          <a:r>
            <a:rPr lang="en-US"/>
            <a:t>Saves results to MySQL database</a:t>
          </a:r>
        </a:p>
      </dgm:t>
    </dgm:pt>
    <dgm:pt modelId="{EBB20151-0234-401F-A562-958C0822CF0F}" type="parTrans" cxnId="{51602F13-5737-439D-B61C-69D45BBAE0D3}">
      <dgm:prSet/>
      <dgm:spPr/>
      <dgm:t>
        <a:bodyPr/>
        <a:lstStyle/>
        <a:p>
          <a:endParaRPr lang="en-US"/>
        </a:p>
      </dgm:t>
    </dgm:pt>
    <dgm:pt modelId="{51467860-98E6-47CB-BF23-DB28B92031F3}" type="sibTrans" cxnId="{51602F13-5737-439D-B61C-69D45BBAE0D3}">
      <dgm:prSet/>
      <dgm:spPr/>
      <dgm:t>
        <a:bodyPr/>
        <a:lstStyle/>
        <a:p>
          <a:endParaRPr lang="en-US"/>
        </a:p>
      </dgm:t>
    </dgm:pt>
    <dgm:pt modelId="{CF8A5D9F-0DAD-4AC8-B13C-84859AD3B4F9}">
      <dgm:prSet/>
      <dgm:spPr/>
      <dgm:t>
        <a:bodyPr/>
        <a:lstStyle/>
        <a:p>
          <a:r>
            <a:rPr lang="en-US"/>
            <a:t>Logs data into a CSV file</a:t>
          </a:r>
        </a:p>
      </dgm:t>
    </dgm:pt>
    <dgm:pt modelId="{0B963AAA-6364-4F29-9854-614954E69017}" type="parTrans" cxnId="{B4D4CB8E-59AA-4AAC-B03B-5EAE23E36EAD}">
      <dgm:prSet/>
      <dgm:spPr/>
      <dgm:t>
        <a:bodyPr/>
        <a:lstStyle/>
        <a:p>
          <a:endParaRPr lang="en-US"/>
        </a:p>
      </dgm:t>
    </dgm:pt>
    <dgm:pt modelId="{9C30F04E-BC60-4390-A524-75374BFC1339}" type="sibTrans" cxnId="{B4D4CB8E-59AA-4AAC-B03B-5EAE23E36EAD}">
      <dgm:prSet/>
      <dgm:spPr/>
      <dgm:t>
        <a:bodyPr/>
        <a:lstStyle/>
        <a:p>
          <a:endParaRPr lang="en-US"/>
        </a:p>
      </dgm:t>
    </dgm:pt>
    <dgm:pt modelId="{B788C35C-08A6-4D6B-BFA2-A29B0DC9F92B}">
      <dgm:prSet/>
      <dgm:spPr/>
      <dgm:t>
        <a:bodyPr/>
        <a:lstStyle/>
        <a:p>
          <a:r>
            <a:rPr lang="en-US"/>
            <a:t>Generates printable PDF reports</a:t>
          </a:r>
        </a:p>
      </dgm:t>
    </dgm:pt>
    <dgm:pt modelId="{DDACB857-2941-4695-AB6D-62A9AA41E0C6}" type="parTrans" cxnId="{069665B4-6289-4ECB-9D7E-35D0480AF0D0}">
      <dgm:prSet/>
      <dgm:spPr/>
      <dgm:t>
        <a:bodyPr/>
        <a:lstStyle/>
        <a:p>
          <a:endParaRPr lang="en-US"/>
        </a:p>
      </dgm:t>
    </dgm:pt>
    <dgm:pt modelId="{5FEC7896-ECF5-463D-A5E5-2A8AF5258131}" type="sibTrans" cxnId="{069665B4-6289-4ECB-9D7E-35D0480AF0D0}">
      <dgm:prSet/>
      <dgm:spPr/>
      <dgm:t>
        <a:bodyPr/>
        <a:lstStyle/>
        <a:p>
          <a:endParaRPr lang="en-US"/>
        </a:p>
      </dgm:t>
    </dgm:pt>
    <dgm:pt modelId="{1DB8B763-9AEE-4DD2-9124-0BEBAC71E240}">
      <dgm:prSet/>
      <dgm:spPr/>
      <dgm:t>
        <a:bodyPr/>
        <a:lstStyle/>
        <a:p>
          <a:r>
            <a:rPr lang="en-US"/>
            <a:t>Displays fluid totals in a bar chart for patient trend analysis</a:t>
          </a:r>
        </a:p>
      </dgm:t>
    </dgm:pt>
    <dgm:pt modelId="{CFF3E33A-AB74-4012-8456-DF6BE845D9AB}" type="parTrans" cxnId="{9DE9F05F-5007-4D0E-AE3F-950FCA1183E3}">
      <dgm:prSet/>
      <dgm:spPr/>
      <dgm:t>
        <a:bodyPr/>
        <a:lstStyle/>
        <a:p>
          <a:endParaRPr lang="en-US"/>
        </a:p>
      </dgm:t>
    </dgm:pt>
    <dgm:pt modelId="{7D6F6E51-FF98-47C2-9F90-E0ECD942211F}" type="sibTrans" cxnId="{9DE9F05F-5007-4D0E-AE3F-950FCA1183E3}">
      <dgm:prSet/>
      <dgm:spPr/>
      <dgm:t>
        <a:bodyPr/>
        <a:lstStyle/>
        <a:p>
          <a:endParaRPr lang="en-US"/>
        </a:p>
      </dgm:t>
    </dgm:pt>
    <dgm:pt modelId="{3958FEE9-0D71-4DD7-9662-58AF157910F5}">
      <dgm:prSet/>
      <dgm:spPr/>
      <dgm:t>
        <a:bodyPr/>
        <a:lstStyle/>
        <a:p>
          <a:r>
            <a:rPr lang="en-US"/>
            <a:t>A </a:t>
          </a:r>
          <a:r>
            <a:rPr lang="en-US" dirty="0"/>
            <a:t>GUI-based tool that automates fluid therapy calculations for patients with dehydration,</a:t>
          </a:r>
        </a:p>
      </dgm:t>
    </dgm:pt>
    <dgm:pt modelId="{04334696-8B57-4360-A176-A6C66E956014}" type="parTrans" cxnId="{D292F2F4-5B2F-4723-AD4F-84A7489DFF26}">
      <dgm:prSet/>
      <dgm:spPr/>
      <dgm:t>
        <a:bodyPr/>
        <a:lstStyle/>
        <a:p>
          <a:endParaRPr lang="en-MW"/>
        </a:p>
      </dgm:t>
    </dgm:pt>
    <dgm:pt modelId="{FEE69169-7786-4D44-9BF9-F73DA8DE441D}" type="sibTrans" cxnId="{D292F2F4-5B2F-4723-AD4F-84A7489DFF26}">
      <dgm:prSet/>
      <dgm:spPr/>
      <dgm:t>
        <a:bodyPr/>
        <a:lstStyle/>
        <a:p>
          <a:endParaRPr lang="en-MW"/>
        </a:p>
      </dgm:t>
    </dgm:pt>
    <dgm:pt modelId="{BF0E8110-A84E-488D-8F65-1459639D3B30}" type="pres">
      <dgm:prSet presAssocID="{940FFD02-5B1A-4885-8412-C20D98DDB21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D6024E7-C1D0-44FA-A7D7-22014BC620D3}" type="pres">
      <dgm:prSet presAssocID="{787FE656-1149-4F12-B48D-65698092174A}" presName="thickLine" presStyleLbl="alignNode1" presStyleIdx="0" presStyleCnt="9"/>
      <dgm:spPr/>
    </dgm:pt>
    <dgm:pt modelId="{521D0DAD-7AF5-4DD6-9442-DBF70DD67CBB}" type="pres">
      <dgm:prSet presAssocID="{787FE656-1149-4F12-B48D-65698092174A}" presName="horz1" presStyleCnt="0"/>
      <dgm:spPr/>
    </dgm:pt>
    <dgm:pt modelId="{4E9E0E61-959D-4464-B6A2-6A9BFA44453E}" type="pres">
      <dgm:prSet presAssocID="{787FE656-1149-4F12-B48D-65698092174A}" presName="tx1" presStyleLbl="revTx" presStyleIdx="0" presStyleCnt="9"/>
      <dgm:spPr/>
      <dgm:t>
        <a:bodyPr/>
        <a:lstStyle/>
        <a:p>
          <a:endParaRPr lang="en-US"/>
        </a:p>
      </dgm:t>
    </dgm:pt>
    <dgm:pt modelId="{BCC746EB-47B6-4F74-AE92-63DDC5B07374}" type="pres">
      <dgm:prSet presAssocID="{787FE656-1149-4F12-B48D-65698092174A}" presName="vert1" presStyleCnt="0"/>
      <dgm:spPr/>
    </dgm:pt>
    <dgm:pt modelId="{CE60B922-3969-4D6F-AA8B-5F7D0888A2F4}" type="pres">
      <dgm:prSet presAssocID="{3958FEE9-0D71-4DD7-9662-58AF157910F5}" presName="thickLine" presStyleLbl="alignNode1" presStyleIdx="1" presStyleCnt="9"/>
      <dgm:spPr/>
    </dgm:pt>
    <dgm:pt modelId="{F91BEF72-3CCE-48AC-89A8-79AA006EEBEB}" type="pres">
      <dgm:prSet presAssocID="{3958FEE9-0D71-4DD7-9662-58AF157910F5}" presName="horz1" presStyleCnt="0"/>
      <dgm:spPr/>
    </dgm:pt>
    <dgm:pt modelId="{478EC663-9178-4395-AA02-0CE89F461DBF}" type="pres">
      <dgm:prSet presAssocID="{3958FEE9-0D71-4DD7-9662-58AF157910F5}" presName="tx1" presStyleLbl="revTx" presStyleIdx="1" presStyleCnt="9"/>
      <dgm:spPr/>
      <dgm:t>
        <a:bodyPr/>
        <a:lstStyle/>
        <a:p>
          <a:endParaRPr lang="en-US"/>
        </a:p>
      </dgm:t>
    </dgm:pt>
    <dgm:pt modelId="{08017888-5D6C-466B-AEE1-BD3DB8B34000}" type="pres">
      <dgm:prSet presAssocID="{3958FEE9-0D71-4DD7-9662-58AF157910F5}" presName="vert1" presStyleCnt="0"/>
      <dgm:spPr/>
    </dgm:pt>
    <dgm:pt modelId="{1277B0B5-9836-4FF3-A5B7-5D5B759A584A}" type="pres">
      <dgm:prSet presAssocID="{8A846BF4-CE52-4FD3-B4C0-C1847BCC55AC}" presName="thickLine" presStyleLbl="alignNode1" presStyleIdx="2" presStyleCnt="9"/>
      <dgm:spPr/>
    </dgm:pt>
    <dgm:pt modelId="{DA846AF7-4D2A-46F1-ACC0-D8B203624CC6}" type="pres">
      <dgm:prSet presAssocID="{8A846BF4-CE52-4FD3-B4C0-C1847BCC55AC}" presName="horz1" presStyleCnt="0"/>
      <dgm:spPr/>
    </dgm:pt>
    <dgm:pt modelId="{1D249A27-A351-46D3-89EF-F5CF2B28E88E}" type="pres">
      <dgm:prSet presAssocID="{8A846BF4-CE52-4FD3-B4C0-C1847BCC55AC}" presName="tx1" presStyleLbl="revTx" presStyleIdx="2" presStyleCnt="9"/>
      <dgm:spPr/>
      <dgm:t>
        <a:bodyPr/>
        <a:lstStyle/>
        <a:p>
          <a:endParaRPr lang="en-US"/>
        </a:p>
      </dgm:t>
    </dgm:pt>
    <dgm:pt modelId="{03856429-4F35-48D7-BD20-60B535981E76}" type="pres">
      <dgm:prSet presAssocID="{8A846BF4-CE52-4FD3-B4C0-C1847BCC55AC}" presName="vert1" presStyleCnt="0"/>
      <dgm:spPr/>
    </dgm:pt>
    <dgm:pt modelId="{7AF08F46-C0B7-4E3C-A5CF-CBDF50E9E6AC}" type="pres">
      <dgm:prSet presAssocID="{3EA11880-4C5A-4606-A62E-F8E08B164883}" presName="thickLine" presStyleLbl="alignNode1" presStyleIdx="3" presStyleCnt="9"/>
      <dgm:spPr/>
    </dgm:pt>
    <dgm:pt modelId="{57DB9FBB-7E8D-4DF3-A4BA-7069DCD566DD}" type="pres">
      <dgm:prSet presAssocID="{3EA11880-4C5A-4606-A62E-F8E08B164883}" presName="horz1" presStyleCnt="0"/>
      <dgm:spPr/>
    </dgm:pt>
    <dgm:pt modelId="{83D45E53-17B5-4763-8969-5C3D31563E4E}" type="pres">
      <dgm:prSet presAssocID="{3EA11880-4C5A-4606-A62E-F8E08B164883}" presName="tx1" presStyleLbl="revTx" presStyleIdx="3" presStyleCnt="9"/>
      <dgm:spPr/>
      <dgm:t>
        <a:bodyPr/>
        <a:lstStyle/>
        <a:p>
          <a:endParaRPr lang="en-US"/>
        </a:p>
      </dgm:t>
    </dgm:pt>
    <dgm:pt modelId="{5A1F3D5A-9FCC-4579-82C5-A6A09142C3B2}" type="pres">
      <dgm:prSet presAssocID="{3EA11880-4C5A-4606-A62E-F8E08B164883}" presName="vert1" presStyleCnt="0"/>
      <dgm:spPr/>
    </dgm:pt>
    <dgm:pt modelId="{365D9147-7CC1-4B40-BF6A-E57BEF67CBA9}" type="pres">
      <dgm:prSet presAssocID="{43845F48-1742-435B-A721-57EB5DED0A3A}" presName="thickLine" presStyleLbl="alignNode1" presStyleIdx="4" presStyleCnt="9"/>
      <dgm:spPr/>
    </dgm:pt>
    <dgm:pt modelId="{BB128EDC-01CD-4192-9BE2-FD9D8851AD8C}" type="pres">
      <dgm:prSet presAssocID="{43845F48-1742-435B-A721-57EB5DED0A3A}" presName="horz1" presStyleCnt="0"/>
      <dgm:spPr/>
    </dgm:pt>
    <dgm:pt modelId="{ABAAE012-AE8D-43DA-AB24-9BA663BE2C6E}" type="pres">
      <dgm:prSet presAssocID="{43845F48-1742-435B-A721-57EB5DED0A3A}" presName="tx1" presStyleLbl="revTx" presStyleIdx="4" presStyleCnt="9"/>
      <dgm:spPr/>
      <dgm:t>
        <a:bodyPr/>
        <a:lstStyle/>
        <a:p>
          <a:endParaRPr lang="en-US"/>
        </a:p>
      </dgm:t>
    </dgm:pt>
    <dgm:pt modelId="{3626E74D-15F2-4861-8022-3C855AB8C235}" type="pres">
      <dgm:prSet presAssocID="{43845F48-1742-435B-A721-57EB5DED0A3A}" presName="vert1" presStyleCnt="0"/>
      <dgm:spPr/>
    </dgm:pt>
    <dgm:pt modelId="{CC1ED46C-0D8E-44A4-B135-6C82062D415B}" type="pres">
      <dgm:prSet presAssocID="{16DE8B01-1546-4C90-BA6A-B8CD2BD29981}" presName="thickLine" presStyleLbl="alignNode1" presStyleIdx="5" presStyleCnt="9"/>
      <dgm:spPr/>
    </dgm:pt>
    <dgm:pt modelId="{8431DBC4-1AB8-4EF1-9816-F9F54CEEDC21}" type="pres">
      <dgm:prSet presAssocID="{16DE8B01-1546-4C90-BA6A-B8CD2BD29981}" presName="horz1" presStyleCnt="0"/>
      <dgm:spPr/>
    </dgm:pt>
    <dgm:pt modelId="{23AD7DAE-6895-41B0-9D67-824B58CDE16A}" type="pres">
      <dgm:prSet presAssocID="{16DE8B01-1546-4C90-BA6A-B8CD2BD29981}" presName="tx1" presStyleLbl="revTx" presStyleIdx="5" presStyleCnt="9"/>
      <dgm:spPr/>
      <dgm:t>
        <a:bodyPr/>
        <a:lstStyle/>
        <a:p>
          <a:endParaRPr lang="en-US"/>
        </a:p>
      </dgm:t>
    </dgm:pt>
    <dgm:pt modelId="{4EADC38A-C37E-463F-83FE-609B35580FF2}" type="pres">
      <dgm:prSet presAssocID="{16DE8B01-1546-4C90-BA6A-B8CD2BD29981}" presName="vert1" presStyleCnt="0"/>
      <dgm:spPr/>
    </dgm:pt>
    <dgm:pt modelId="{BD84FB42-4BB8-4FFF-B8CA-3A4E0082A111}" type="pres">
      <dgm:prSet presAssocID="{CF8A5D9F-0DAD-4AC8-B13C-84859AD3B4F9}" presName="thickLine" presStyleLbl="alignNode1" presStyleIdx="6" presStyleCnt="9"/>
      <dgm:spPr/>
    </dgm:pt>
    <dgm:pt modelId="{F54CE293-0743-4913-B9F4-0D45AF92AE3F}" type="pres">
      <dgm:prSet presAssocID="{CF8A5D9F-0DAD-4AC8-B13C-84859AD3B4F9}" presName="horz1" presStyleCnt="0"/>
      <dgm:spPr/>
    </dgm:pt>
    <dgm:pt modelId="{89BFF3A7-D5D9-4431-8D31-6CDA2E5A6819}" type="pres">
      <dgm:prSet presAssocID="{CF8A5D9F-0DAD-4AC8-B13C-84859AD3B4F9}" presName="tx1" presStyleLbl="revTx" presStyleIdx="6" presStyleCnt="9"/>
      <dgm:spPr/>
      <dgm:t>
        <a:bodyPr/>
        <a:lstStyle/>
        <a:p>
          <a:endParaRPr lang="en-US"/>
        </a:p>
      </dgm:t>
    </dgm:pt>
    <dgm:pt modelId="{ED04D2E9-F20C-4469-B979-1E9BDF62A44B}" type="pres">
      <dgm:prSet presAssocID="{CF8A5D9F-0DAD-4AC8-B13C-84859AD3B4F9}" presName="vert1" presStyleCnt="0"/>
      <dgm:spPr/>
    </dgm:pt>
    <dgm:pt modelId="{C036DB09-538B-4C08-BCDA-648EB67205A3}" type="pres">
      <dgm:prSet presAssocID="{B788C35C-08A6-4D6B-BFA2-A29B0DC9F92B}" presName="thickLine" presStyleLbl="alignNode1" presStyleIdx="7" presStyleCnt="9"/>
      <dgm:spPr/>
    </dgm:pt>
    <dgm:pt modelId="{C003706E-6C88-4E6C-AEC5-7A59FC0D8A74}" type="pres">
      <dgm:prSet presAssocID="{B788C35C-08A6-4D6B-BFA2-A29B0DC9F92B}" presName="horz1" presStyleCnt="0"/>
      <dgm:spPr/>
    </dgm:pt>
    <dgm:pt modelId="{5687C57B-6752-4ADA-929E-E35ACD5B09FE}" type="pres">
      <dgm:prSet presAssocID="{B788C35C-08A6-4D6B-BFA2-A29B0DC9F92B}" presName="tx1" presStyleLbl="revTx" presStyleIdx="7" presStyleCnt="9"/>
      <dgm:spPr/>
      <dgm:t>
        <a:bodyPr/>
        <a:lstStyle/>
        <a:p>
          <a:endParaRPr lang="en-US"/>
        </a:p>
      </dgm:t>
    </dgm:pt>
    <dgm:pt modelId="{A05D9A6A-69F5-437F-BB0A-9817815A5721}" type="pres">
      <dgm:prSet presAssocID="{B788C35C-08A6-4D6B-BFA2-A29B0DC9F92B}" presName="vert1" presStyleCnt="0"/>
      <dgm:spPr/>
    </dgm:pt>
    <dgm:pt modelId="{7F41666F-5A0A-453B-B751-38FD455EAE9B}" type="pres">
      <dgm:prSet presAssocID="{1DB8B763-9AEE-4DD2-9124-0BEBAC71E240}" presName="thickLine" presStyleLbl="alignNode1" presStyleIdx="8" presStyleCnt="9"/>
      <dgm:spPr/>
    </dgm:pt>
    <dgm:pt modelId="{5206121B-190C-4172-A67E-B8109FB711F6}" type="pres">
      <dgm:prSet presAssocID="{1DB8B763-9AEE-4DD2-9124-0BEBAC71E240}" presName="horz1" presStyleCnt="0"/>
      <dgm:spPr/>
    </dgm:pt>
    <dgm:pt modelId="{5F2E571F-8A82-45C3-A7F3-4043E1F1A9DB}" type="pres">
      <dgm:prSet presAssocID="{1DB8B763-9AEE-4DD2-9124-0BEBAC71E240}" presName="tx1" presStyleLbl="revTx" presStyleIdx="8" presStyleCnt="9"/>
      <dgm:spPr/>
      <dgm:t>
        <a:bodyPr/>
        <a:lstStyle/>
        <a:p>
          <a:endParaRPr lang="en-US"/>
        </a:p>
      </dgm:t>
    </dgm:pt>
    <dgm:pt modelId="{CD59B00A-AC60-4512-92B2-88548333038C}" type="pres">
      <dgm:prSet presAssocID="{1DB8B763-9AEE-4DD2-9124-0BEBAC71E240}" presName="vert1" presStyleCnt="0"/>
      <dgm:spPr/>
    </dgm:pt>
  </dgm:ptLst>
  <dgm:cxnLst>
    <dgm:cxn modelId="{22E92007-D04D-4E55-BB18-011F90DD0B6E}" type="presOf" srcId="{1DB8B763-9AEE-4DD2-9124-0BEBAC71E240}" destId="{5F2E571F-8A82-45C3-A7F3-4043E1F1A9DB}" srcOrd="0" destOrd="0" presId="urn:microsoft.com/office/officeart/2008/layout/LinedList"/>
    <dgm:cxn modelId="{39B74B1F-A712-4293-B5DB-5F38CED2CBCB}" srcId="{940FFD02-5B1A-4885-8412-C20D98DDB21D}" destId="{787FE656-1149-4F12-B48D-65698092174A}" srcOrd="0" destOrd="0" parTransId="{216E2269-CDBB-4867-B722-CD2BE8DE259F}" sibTransId="{7ACE533C-8753-49B9-B68A-A82A5105002E}"/>
    <dgm:cxn modelId="{F0EB33EC-454C-4DAE-9DA1-8BBC5136E1B9}" type="presOf" srcId="{3EA11880-4C5A-4606-A62E-F8E08B164883}" destId="{83D45E53-17B5-4763-8969-5C3D31563E4E}" srcOrd="0" destOrd="0" presId="urn:microsoft.com/office/officeart/2008/layout/LinedList"/>
    <dgm:cxn modelId="{89971E82-89E7-4DA4-A7F0-BB7532824910}" srcId="{940FFD02-5B1A-4885-8412-C20D98DDB21D}" destId="{43845F48-1742-435B-A721-57EB5DED0A3A}" srcOrd="4" destOrd="0" parTransId="{332FCB76-D5E4-4489-9958-D83C4AFA1715}" sibTransId="{FBF9BADD-09A0-46EB-8837-FC0B82ACB7EB}"/>
    <dgm:cxn modelId="{FBAF4DA3-8497-42DE-933D-CF837DC53743}" type="presOf" srcId="{8A846BF4-CE52-4FD3-B4C0-C1847BCC55AC}" destId="{1D249A27-A351-46D3-89EF-F5CF2B28E88E}" srcOrd="0" destOrd="0" presId="urn:microsoft.com/office/officeart/2008/layout/LinedList"/>
    <dgm:cxn modelId="{E074BC76-DB55-472D-ABCF-CCD0484344D3}" type="presOf" srcId="{B788C35C-08A6-4D6B-BFA2-A29B0DC9F92B}" destId="{5687C57B-6752-4ADA-929E-E35ACD5B09FE}" srcOrd="0" destOrd="0" presId="urn:microsoft.com/office/officeart/2008/layout/LinedList"/>
    <dgm:cxn modelId="{A0B0DAEA-7CCF-456A-B48B-F2A3434E9FE0}" type="presOf" srcId="{787FE656-1149-4F12-B48D-65698092174A}" destId="{4E9E0E61-959D-4464-B6A2-6A9BFA44453E}" srcOrd="0" destOrd="0" presId="urn:microsoft.com/office/officeart/2008/layout/LinedList"/>
    <dgm:cxn modelId="{F794292C-C416-4577-82F4-1D6C3CC6BE27}" type="presOf" srcId="{940FFD02-5B1A-4885-8412-C20D98DDB21D}" destId="{BF0E8110-A84E-488D-8F65-1459639D3B30}" srcOrd="0" destOrd="0" presId="urn:microsoft.com/office/officeart/2008/layout/LinedList"/>
    <dgm:cxn modelId="{4E345433-965B-4414-A3DC-33A1A2EF48AE}" srcId="{940FFD02-5B1A-4885-8412-C20D98DDB21D}" destId="{3EA11880-4C5A-4606-A62E-F8E08B164883}" srcOrd="3" destOrd="0" parTransId="{F4368F66-606F-430B-8B4F-29A14F7B9DCA}" sibTransId="{C795C068-06B6-404C-AADD-3AFED99368BF}"/>
    <dgm:cxn modelId="{73433268-EEA5-4169-8580-EFD5629C1F14}" type="presOf" srcId="{3958FEE9-0D71-4DD7-9662-58AF157910F5}" destId="{478EC663-9178-4395-AA02-0CE89F461DBF}" srcOrd="0" destOrd="0" presId="urn:microsoft.com/office/officeart/2008/layout/LinedList"/>
    <dgm:cxn modelId="{D292F2F4-5B2F-4723-AD4F-84A7489DFF26}" srcId="{940FFD02-5B1A-4885-8412-C20D98DDB21D}" destId="{3958FEE9-0D71-4DD7-9662-58AF157910F5}" srcOrd="1" destOrd="0" parTransId="{04334696-8B57-4360-A176-A6C66E956014}" sibTransId="{FEE69169-7786-4D44-9BF9-F73DA8DE441D}"/>
    <dgm:cxn modelId="{E34C66A5-1E74-4C28-A10D-C6383ED37B78}" type="presOf" srcId="{16DE8B01-1546-4C90-BA6A-B8CD2BD29981}" destId="{23AD7DAE-6895-41B0-9D67-824B58CDE16A}" srcOrd="0" destOrd="0" presId="urn:microsoft.com/office/officeart/2008/layout/LinedList"/>
    <dgm:cxn modelId="{4C1FD3FE-7C08-4EC3-81B6-1F808890CF2F}" srcId="{940FFD02-5B1A-4885-8412-C20D98DDB21D}" destId="{8A846BF4-CE52-4FD3-B4C0-C1847BCC55AC}" srcOrd="2" destOrd="0" parTransId="{07B44C0C-C207-403E-8344-BE2911889815}" sibTransId="{157D585C-D2C9-4987-AF64-46841C5A73BE}"/>
    <dgm:cxn modelId="{9DE9F05F-5007-4D0E-AE3F-950FCA1183E3}" srcId="{940FFD02-5B1A-4885-8412-C20D98DDB21D}" destId="{1DB8B763-9AEE-4DD2-9124-0BEBAC71E240}" srcOrd="8" destOrd="0" parTransId="{CFF3E33A-AB74-4012-8456-DF6BE845D9AB}" sibTransId="{7D6F6E51-FF98-47C2-9F90-E0ECD942211F}"/>
    <dgm:cxn modelId="{59B9C090-1B35-431F-99DB-1DF743F83FA6}" type="presOf" srcId="{CF8A5D9F-0DAD-4AC8-B13C-84859AD3B4F9}" destId="{89BFF3A7-D5D9-4431-8D31-6CDA2E5A6819}" srcOrd="0" destOrd="0" presId="urn:microsoft.com/office/officeart/2008/layout/LinedList"/>
    <dgm:cxn modelId="{B4D4CB8E-59AA-4AAC-B03B-5EAE23E36EAD}" srcId="{940FFD02-5B1A-4885-8412-C20D98DDB21D}" destId="{CF8A5D9F-0DAD-4AC8-B13C-84859AD3B4F9}" srcOrd="6" destOrd="0" parTransId="{0B963AAA-6364-4F29-9854-614954E69017}" sibTransId="{9C30F04E-BC60-4390-A524-75374BFC1339}"/>
    <dgm:cxn modelId="{069665B4-6289-4ECB-9D7E-35D0480AF0D0}" srcId="{940FFD02-5B1A-4885-8412-C20D98DDB21D}" destId="{B788C35C-08A6-4D6B-BFA2-A29B0DC9F92B}" srcOrd="7" destOrd="0" parTransId="{DDACB857-2941-4695-AB6D-62A9AA41E0C6}" sibTransId="{5FEC7896-ECF5-463D-A5E5-2A8AF5258131}"/>
    <dgm:cxn modelId="{51602F13-5737-439D-B61C-69D45BBAE0D3}" srcId="{940FFD02-5B1A-4885-8412-C20D98DDB21D}" destId="{16DE8B01-1546-4C90-BA6A-B8CD2BD29981}" srcOrd="5" destOrd="0" parTransId="{EBB20151-0234-401F-A562-958C0822CF0F}" sibTransId="{51467860-98E6-47CB-BF23-DB28B92031F3}"/>
    <dgm:cxn modelId="{EB1876FB-6DD7-41F1-B755-0E10E4D898DF}" type="presOf" srcId="{43845F48-1742-435B-A721-57EB5DED0A3A}" destId="{ABAAE012-AE8D-43DA-AB24-9BA663BE2C6E}" srcOrd="0" destOrd="0" presId="urn:microsoft.com/office/officeart/2008/layout/LinedList"/>
    <dgm:cxn modelId="{E5FE884F-E86D-40A7-ABDB-43D01BF1040E}" type="presParOf" srcId="{BF0E8110-A84E-488D-8F65-1459639D3B30}" destId="{CD6024E7-C1D0-44FA-A7D7-22014BC620D3}" srcOrd="0" destOrd="0" presId="urn:microsoft.com/office/officeart/2008/layout/LinedList"/>
    <dgm:cxn modelId="{E4B5ECFE-B654-4D13-BE3B-71DFD1B88800}" type="presParOf" srcId="{BF0E8110-A84E-488D-8F65-1459639D3B30}" destId="{521D0DAD-7AF5-4DD6-9442-DBF70DD67CBB}" srcOrd="1" destOrd="0" presId="urn:microsoft.com/office/officeart/2008/layout/LinedList"/>
    <dgm:cxn modelId="{3025E1D4-8DF6-4530-8324-2510D3AED173}" type="presParOf" srcId="{521D0DAD-7AF5-4DD6-9442-DBF70DD67CBB}" destId="{4E9E0E61-959D-4464-B6A2-6A9BFA44453E}" srcOrd="0" destOrd="0" presId="urn:microsoft.com/office/officeart/2008/layout/LinedList"/>
    <dgm:cxn modelId="{334B3166-CD97-42DE-8B0D-C20FC0C4CA96}" type="presParOf" srcId="{521D0DAD-7AF5-4DD6-9442-DBF70DD67CBB}" destId="{BCC746EB-47B6-4F74-AE92-63DDC5B07374}" srcOrd="1" destOrd="0" presId="urn:microsoft.com/office/officeart/2008/layout/LinedList"/>
    <dgm:cxn modelId="{607373D1-3671-42B9-A876-3004C81E0309}" type="presParOf" srcId="{BF0E8110-A84E-488D-8F65-1459639D3B30}" destId="{CE60B922-3969-4D6F-AA8B-5F7D0888A2F4}" srcOrd="2" destOrd="0" presId="urn:microsoft.com/office/officeart/2008/layout/LinedList"/>
    <dgm:cxn modelId="{67F33344-13A4-42B4-8C4F-ACD7358A4B63}" type="presParOf" srcId="{BF0E8110-A84E-488D-8F65-1459639D3B30}" destId="{F91BEF72-3CCE-48AC-89A8-79AA006EEBEB}" srcOrd="3" destOrd="0" presId="urn:microsoft.com/office/officeart/2008/layout/LinedList"/>
    <dgm:cxn modelId="{A211C3EF-CDD9-425D-9589-28E1A7588D58}" type="presParOf" srcId="{F91BEF72-3CCE-48AC-89A8-79AA006EEBEB}" destId="{478EC663-9178-4395-AA02-0CE89F461DBF}" srcOrd="0" destOrd="0" presId="urn:microsoft.com/office/officeart/2008/layout/LinedList"/>
    <dgm:cxn modelId="{E54CE70F-A9AB-4CF1-B5A7-754674AA8274}" type="presParOf" srcId="{F91BEF72-3CCE-48AC-89A8-79AA006EEBEB}" destId="{08017888-5D6C-466B-AEE1-BD3DB8B34000}" srcOrd="1" destOrd="0" presId="urn:microsoft.com/office/officeart/2008/layout/LinedList"/>
    <dgm:cxn modelId="{914CBDFE-4CE7-40C5-89C5-16FF734DE3C9}" type="presParOf" srcId="{BF0E8110-A84E-488D-8F65-1459639D3B30}" destId="{1277B0B5-9836-4FF3-A5B7-5D5B759A584A}" srcOrd="4" destOrd="0" presId="urn:microsoft.com/office/officeart/2008/layout/LinedList"/>
    <dgm:cxn modelId="{CC943B5B-219F-4CA8-94D9-4F919A41E10C}" type="presParOf" srcId="{BF0E8110-A84E-488D-8F65-1459639D3B30}" destId="{DA846AF7-4D2A-46F1-ACC0-D8B203624CC6}" srcOrd="5" destOrd="0" presId="urn:microsoft.com/office/officeart/2008/layout/LinedList"/>
    <dgm:cxn modelId="{14AB8DB3-1ADA-484A-A5E4-82EB131813F7}" type="presParOf" srcId="{DA846AF7-4D2A-46F1-ACC0-D8B203624CC6}" destId="{1D249A27-A351-46D3-89EF-F5CF2B28E88E}" srcOrd="0" destOrd="0" presId="urn:microsoft.com/office/officeart/2008/layout/LinedList"/>
    <dgm:cxn modelId="{84713896-1854-43AE-B348-F0CF2E8059F2}" type="presParOf" srcId="{DA846AF7-4D2A-46F1-ACC0-D8B203624CC6}" destId="{03856429-4F35-48D7-BD20-60B535981E76}" srcOrd="1" destOrd="0" presId="urn:microsoft.com/office/officeart/2008/layout/LinedList"/>
    <dgm:cxn modelId="{F924E6E5-6E2C-4537-93AD-4AD0E6A25D8E}" type="presParOf" srcId="{BF0E8110-A84E-488D-8F65-1459639D3B30}" destId="{7AF08F46-C0B7-4E3C-A5CF-CBDF50E9E6AC}" srcOrd="6" destOrd="0" presId="urn:microsoft.com/office/officeart/2008/layout/LinedList"/>
    <dgm:cxn modelId="{922C9791-72DC-4FAD-92C2-56C140AAEE80}" type="presParOf" srcId="{BF0E8110-A84E-488D-8F65-1459639D3B30}" destId="{57DB9FBB-7E8D-4DF3-A4BA-7069DCD566DD}" srcOrd="7" destOrd="0" presId="urn:microsoft.com/office/officeart/2008/layout/LinedList"/>
    <dgm:cxn modelId="{429DB11C-1718-4FC9-8B37-523DB1CF0175}" type="presParOf" srcId="{57DB9FBB-7E8D-4DF3-A4BA-7069DCD566DD}" destId="{83D45E53-17B5-4763-8969-5C3D31563E4E}" srcOrd="0" destOrd="0" presId="urn:microsoft.com/office/officeart/2008/layout/LinedList"/>
    <dgm:cxn modelId="{909EE8CF-0905-4663-88C8-BE128686A405}" type="presParOf" srcId="{57DB9FBB-7E8D-4DF3-A4BA-7069DCD566DD}" destId="{5A1F3D5A-9FCC-4579-82C5-A6A09142C3B2}" srcOrd="1" destOrd="0" presId="urn:microsoft.com/office/officeart/2008/layout/LinedList"/>
    <dgm:cxn modelId="{6AB848F1-CAC0-4817-B147-D930876D3324}" type="presParOf" srcId="{BF0E8110-A84E-488D-8F65-1459639D3B30}" destId="{365D9147-7CC1-4B40-BF6A-E57BEF67CBA9}" srcOrd="8" destOrd="0" presId="urn:microsoft.com/office/officeart/2008/layout/LinedList"/>
    <dgm:cxn modelId="{AFAC85AE-9A38-41FA-8959-55229E1AB66F}" type="presParOf" srcId="{BF0E8110-A84E-488D-8F65-1459639D3B30}" destId="{BB128EDC-01CD-4192-9BE2-FD9D8851AD8C}" srcOrd="9" destOrd="0" presId="urn:microsoft.com/office/officeart/2008/layout/LinedList"/>
    <dgm:cxn modelId="{1838828E-EB62-4544-A773-E0146CE0B004}" type="presParOf" srcId="{BB128EDC-01CD-4192-9BE2-FD9D8851AD8C}" destId="{ABAAE012-AE8D-43DA-AB24-9BA663BE2C6E}" srcOrd="0" destOrd="0" presId="urn:microsoft.com/office/officeart/2008/layout/LinedList"/>
    <dgm:cxn modelId="{C3823645-21B8-4E1D-8DCF-C4F5CC59BCDD}" type="presParOf" srcId="{BB128EDC-01CD-4192-9BE2-FD9D8851AD8C}" destId="{3626E74D-15F2-4861-8022-3C855AB8C235}" srcOrd="1" destOrd="0" presId="urn:microsoft.com/office/officeart/2008/layout/LinedList"/>
    <dgm:cxn modelId="{C73CFDFA-0E5B-41E5-9905-8893C90E2062}" type="presParOf" srcId="{BF0E8110-A84E-488D-8F65-1459639D3B30}" destId="{CC1ED46C-0D8E-44A4-B135-6C82062D415B}" srcOrd="10" destOrd="0" presId="urn:microsoft.com/office/officeart/2008/layout/LinedList"/>
    <dgm:cxn modelId="{F6D1B3E8-F5C3-4AAF-8AEE-69DC8861387F}" type="presParOf" srcId="{BF0E8110-A84E-488D-8F65-1459639D3B30}" destId="{8431DBC4-1AB8-4EF1-9816-F9F54CEEDC21}" srcOrd="11" destOrd="0" presId="urn:microsoft.com/office/officeart/2008/layout/LinedList"/>
    <dgm:cxn modelId="{EB42FABF-6120-4429-A6BE-8996D93C49A6}" type="presParOf" srcId="{8431DBC4-1AB8-4EF1-9816-F9F54CEEDC21}" destId="{23AD7DAE-6895-41B0-9D67-824B58CDE16A}" srcOrd="0" destOrd="0" presId="urn:microsoft.com/office/officeart/2008/layout/LinedList"/>
    <dgm:cxn modelId="{D438DD8F-978B-471E-A2BE-907C49E008A2}" type="presParOf" srcId="{8431DBC4-1AB8-4EF1-9816-F9F54CEEDC21}" destId="{4EADC38A-C37E-463F-83FE-609B35580FF2}" srcOrd="1" destOrd="0" presId="urn:microsoft.com/office/officeart/2008/layout/LinedList"/>
    <dgm:cxn modelId="{46BFF1A8-E0FD-4D57-B3BD-DE65B09F52E0}" type="presParOf" srcId="{BF0E8110-A84E-488D-8F65-1459639D3B30}" destId="{BD84FB42-4BB8-4FFF-B8CA-3A4E0082A111}" srcOrd="12" destOrd="0" presId="urn:microsoft.com/office/officeart/2008/layout/LinedList"/>
    <dgm:cxn modelId="{FCE7C5B9-CEA5-48DE-BAEA-D579E83136E3}" type="presParOf" srcId="{BF0E8110-A84E-488D-8F65-1459639D3B30}" destId="{F54CE293-0743-4913-B9F4-0D45AF92AE3F}" srcOrd="13" destOrd="0" presId="urn:microsoft.com/office/officeart/2008/layout/LinedList"/>
    <dgm:cxn modelId="{86F78365-F74B-46AC-8D67-A3EA19272DCB}" type="presParOf" srcId="{F54CE293-0743-4913-B9F4-0D45AF92AE3F}" destId="{89BFF3A7-D5D9-4431-8D31-6CDA2E5A6819}" srcOrd="0" destOrd="0" presId="urn:microsoft.com/office/officeart/2008/layout/LinedList"/>
    <dgm:cxn modelId="{22BD0221-03FD-4740-BF10-67AF0DF0CE67}" type="presParOf" srcId="{F54CE293-0743-4913-B9F4-0D45AF92AE3F}" destId="{ED04D2E9-F20C-4469-B979-1E9BDF62A44B}" srcOrd="1" destOrd="0" presId="urn:microsoft.com/office/officeart/2008/layout/LinedList"/>
    <dgm:cxn modelId="{6A262ACE-46A0-4978-AA5A-12B807635EE4}" type="presParOf" srcId="{BF0E8110-A84E-488D-8F65-1459639D3B30}" destId="{C036DB09-538B-4C08-BCDA-648EB67205A3}" srcOrd="14" destOrd="0" presId="urn:microsoft.com/office/officeart/2008/layout/LinedList"/>
    <dgm:cxn modelId="{5A02BF0F-8E90-4C4D-817E-86C452861AB1}" type="presParOf" srcId="{BF0E8110-A84E-488D-8F65-1459639D3B30}" destId="{C003706E-6C88-4E6C-AEC5-7A59FC0D8A74}" srcOrd="15" destOrd="0" presId="urn:microsoft.com/office/officeart/2008/layout/LinedList"/>
    <dgm:cxn modelId="{AB37D1FE-047B-47F4-BC18-D851008F3B58}" type="presParOf" srcId="{C003706E-6C88-4E6C-AEC5-7A59FC0D8A74}" destId="{5687C57B-6752-4ADA-929E-E35ACD5B09FE}" srcOrd="0" destOrd="0" presId="urn:microsoft.com/office/officeart/2008/layout/LinedList"/>
    <dgm:cxn modelId="{773ABAC7-8916-4580-A2DC-ED78E4FA4257}" type="presParOf" srcId="{C003706E-6C88-4E6C-AEC5-7A59FC0D8A74}" destId="{A05D9A6A-69F5-437F-BB0A-9817815A5721}" srcOrd="1" destOrd="0" presId="urn:microsoft.com/office/officeart/2008/layout/LinedList"/>
    <dgm:cxn modelId="{05B013B9-5D1D-4C57-BC42-FA3579703287}" type="presParOf" srcId="{BF0E8110-A84E-488D-8F65-1459639D3B30}" destId="{7F41666F-5A0A-453B-B751-38FD455EAE9B}" srcOrd="16" destOrd="0" presId="urn:microsoft.com/office/officeart/2008/layout/LinedList"/>
    <dgm:cxn modelId="{B35016E3-D162-4E31-82E4-93D2DA43DA06}" type="presParOf" srcId="{BF0E8110-A84E-488D-8F65-1459639D3B30}" destId="{5206121B-190C-4172-A67E-B8109FB711F6}" srcOrd="17" destOrd="0" presId="urn:microsoft.com/office/officeart/2008/layout/LinedList"/>
    <dgm:cxn modelId="{E95BA5CF-749C-4B68-887E-63F6BC52C564}" type="presParOf" srcId="{5206121B-190C-4172-A67E-B8109FB711F6}" destId="{5F2E571F-8A82-45C3-A7F3-4043E1F1A9DB}" srcOrd="0" destOrd="0" presId="urn:microsoft.com/office/officeart/2008/layout/LinedList"/>
    <dgm:cxn modelId="{D00867FD-B83B-45B8-810B-B67D3934548A}" type="presParOf" srcId="{5206121B-190C-4172-A67E-B8109FB711F6}" destId="{CD59B00A-AC60-4512-92B2-8854833303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48E98C-6B2C-4855-90E3-AA2F8A0A1CB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9F0ADD-B970-402A-9942-5B86A574E189}">
      <dgm:prSet/>
      <dgm:spPr/>
      <dgm:t>
        <a:bodyPr/>
        <a:lstStyle/>
        <a:p>
          <a:r>
            <a:rPr lang="en-US"/>
            <a:t>GOAL: To assist nurses with accurate fluid therapy decisions, especially in remote and high-demand areas.</a:t>
          </a:r>
        </a:p>
      </dgm:t>
    </dgm:pt>
    <dgm:pt modelId="{88A453BB-04BB-4499-A0F0-E382367F945C}" type="parTrans" cxnId="{70F70EE0-90A3-42EC-8B6B-E0220C7E23F7}">
      <dgm:prSet/>
      <dgm:spPr/>
      <dgm:t>
        <a:bodyPr/>
        <a:lstStyle/>
        <a:p>
          <a:endParaRPr lang="en-US"/>
        </a:p>
      </dgm:t>
    </dgm:pt>
    <dgm:pt modelId="{ABC97FF1-EFAB-482C-ADDF-45DEEF7EA40D}" type="sibTrans" cxnId="{70F70EE0-90A3-42EC-8B6B-E0220C7E23F7}">
      <dgm:prSet/>
      <dgm:spPr/>
      <dgm:t>
        <a:bodyPr/>
        <a:lstStyle/>
        <a:p>
          <a:endParaRPr lang="en-US"/>
        </a:p>
      </dgm:t>
    </dgm:pt>
    <dgm:pt modelId="{1331CB7E-FCDA-4D3F-9DAE-BE64482D8D35}">
      <dgm:prSet/>
      <dgm:spPr/>
      <dgm:t>
        <a:bodyPr/>
        <a:lstStyle/>
        <a:p>
          <a:r>
            <a:rPr lang="en-US"/>
            <a:t>Based on WHO guidelines for managing dehydration and fluid loss.</a:t>
          </a:r>
        </a:p>
      </dgm:t>
    </dgm:pt>
    <dgm:pt modelId="{2465D778-9F8C-4990-97DC-DA6717CB29BE}" type="parTrans" cxnId="{D39BD0B0-051A-4A4D-B735-3F773A375D19}">
      <dgm:prSet/>
      <dgm:spPr/>
      <dgm:t>
        <a:bodyPr/>
        <a:lstStyle/>
        <a:p>
          <a:endParaRPr lang="en-US"/>
        </a:p>
      </dgm:t>
    </dgm:pt>
    <dgm:pt modelId="{1BD85F58-5FA7-4D7E-99AD-C4C2CFCC6D76}" type="sibTrans" cxnId="{D39BD0B0-051A-4A4D-B735-3F773A375D19}">
      <dgm:prSet/>
      <dgm:spPr/>
      <dgm:t>
        <a:bodyPr/>
        <a:lstStyle/>
        <a:p>
          <a:endParaRPr lang="en-US"/>
        </a:p>
      </dgm:t>
    </dgm:pt>
    <dgm:pt modelId="{8DC49DF6-6405-47FC-99AC-43BCA7409505}">
      <dgm:prSet/>
      <dgm:spPr/>
      <dgm:t>
        <a:bodyPr/>
        <a:lstStyle/>
        <a:p>
          <a:r>
            <a:rPr lang="en-US"/>
            <a:t>Automates calculations, stores patient data, and generates printable reports.</a:t>
          </a:r>
        </a:p>
      </dgm:t>
    </dgm:pt>
    <dgm:pt modelId="{2C212C4D-7716-4C96-8A33-A63C38D93E16}" type="parTrans" cxnId="{EB3FC33E-E423-459B-90B2-5073C2F88E8B}">
      <dgm:prSet/>
      <dgm:spPr/>
      <dgm:t>
        <a:bodyPr/>
        <a:lstStyle/>
        <a:p>
          <a:endParaRPr lang="en-US"/>
        </a:p>
      </dgm:t>
    </dgm:pt>
    <dgm:pt modelId="{4DFCF768-71C4-4ABC-A5BA-C0A1969244EC}" type="sibTrans" cxnId="{EB3FC33E-E423-459B-90B2-5073C2F88E8B}">
      <dgm:prSet/>
      <dgm:spPr/>
      <dgm:t>
        <a:bodyPr/>
        <a:lstStyle/>
        <a:p>
          <a:endParaRPr lang="en-US"/>
        </a:p>
      </dgm:t>
    </dgm:pt>
    <dgm:pt modelId="{F788F76E-7D62-4F66-84DE-FE4D7013107B}">
      <dgm:prSet/>
      <dgm:spPr/>
      <dgm:t>
        <a:bodyPr/>
        <a:lstStyle/>
        <a:p>
          <a:r>
            <a:rPr lang="en-US"/>
            <a:t>Enhances efficiency, standardizes care, and minimizes human error.</a:t>
          </a:r>
        </a:p>
      </dgm:t>
    </dgm:pt>
    <dgm:pt modelId="{859FF348-7661-49C2-95C0-3AEF745F1D5F}" type="parTrans" cxnId="{567AEC3F-1D2F-41DD-B2A0-AFBFF72FD765}">
      <dgm:prSet/>
      <dgm:spPr/>
      <dgm:t>
        <a:bodyPr/>
        <a:lstStyle/>
        <a:p>
          <a:endParaRPr lang="en-US"/>
        </a:p>
      </dgm:t>
    </dgm:pt>
    <dgm:pt modelId="{DC96E491-2876-43B2-ADD9-1CE603854B8C}" type="sibTrans" cxnId="{567AEC3F-1D2F-41DD-B2A0-AFBFF72FD765}">
      <dgm:prSet/>
      <dgm:spPr/>
      <dgm:t>
        <a:bodyPr/>
        <a:lstStyle/>
        <a:p>
          <a:endParaRPr lang="en-US"/>
        </a:p>
      </dgm:t>
    </dgm:pt>
    <dgm:pt modelId="{E1C6790A-A9E0-4859-9F53-5318D6AEA479}" type="pres">
      <dgm:prSet presAssocID="{C048E98C-6B2C-4855-90E3-AA2F8A0A1C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50FAD3-168D-45BA-B521-419EAB2DD748}" type="pres">
      <dgm:prSet presAssocID="{9F9F0ADD-B970-402A-9942-5B86A574E18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C52DE2-A62D-43BD-9198-1C340DE7DA19}" type="pres">
      <dgm:prSet presAssocID="{ABC97FF1-EFAB-482C-ADDF-45DEEF7EA40D}" presName="spacer" presStyleCnt="0"/>
      <dgm:spPr/>
    </dgm:pt>
    <dgm:pt modelId="{4D6CCAFF-ACCA-48CC-8325-94C504632DC5}" type="pres">
      <dgm:prSet presAssocID="{1331CB7E-FCDA-4D3F-9DAE-BE64482D8D35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E37F4-660D-4098-82A6-DFBCF1BFD3FE}" type="pres">
      <dgm:prSet presAssocID="{1BD85F58-5FA7-4D7E-99AD-C4C2CFCC6D76}" presName="spacer" presStyleCnt="0"/>
      <dgm:spPr/>
    </dgm:pt>
    <dgm:pt modelId="{A01FD12F-13EF-4DC8-9E97-BA801D54DE33}" type="pres">
      <dgm:prSet presAssocID="{8DC49DF6-6405-47FC-99AC-43BCA740950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5662A9-02B0-4AA7-BB8E-5B8398AA78DF}" type="pres">
      <dgm:prSet presAssocID="{4DFCF768-71C4-4ABC-A5BA-C0A1969244EC}" presName="spacer" presStyleCnt="0"/>
      <dgm:spPr/>
    </dgm:pt>
    <dgm:pt modelId="{A14B8604-F1DB-4597-8538-65212DB8074A}" type="pres">
      <dgm:prSet presAssocID="{F788F76E-7D62-4F66-84DE-FE4D7013107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410361-5A5D-4732-8DBB-4A6C2A890FF5}" type="presOf" srcId="{C048E98C-6B2C-4855-90E3-AA2F8A0A1CB2}" destId="{E1C6790A-A9E0-4859-9F53-5318D6AEA479}" srcOrd="0" destOrd="0" presId="urn:microsoft.com/office/officeart/2005/8/layout/vList2"/>
    <dgm:cxn modelId="{D39BD0B0-051A-4A4D-B735-3F773A375D19}" srcId="{C048E98C-6B2C-4855-90E3-AA2F8A0A1CB2}" destId="{1331CB7E-FCDA-4D3F-9DAE-BE64482D8D35}" srcOrd="1" destOrd="0" parTransId="{2465D778-9F8C-4990-97DC-DA6717CB29BE}" sibTransId="{1BD85F58-5FA7-4D7E-99AD-C4C2CFCC6D76}"/>
    <dgm:cxn modelId="{AA29899F-069E-414D-BAF5-0C1228F77C9C}" type="presOf" srcId="{9F9F0ADD-B970-402A-9942-5B86A574E189}" destId="{B350FAD3-168D-45BA-B521-419EAB2DD748}" srcOrd="0" destOrd="0" presId="urn:microsoft.com/office/officeart/2005/8/layout/vList2"/>
    <dgm:cxn modelId="{70F70EE0-90A3-42EC-8B6B-E0220C7E23F7}" srcId="{C048E98C-6B2C-4855-90E3-AA2F8A0A1CB2}" destId="{9F9F0ADD-B970-402A-9942-5B86A574E189}" srcOrd="0" destOrd="0" parTransId="{88A453BB-04BB-4499-A0F0-E382367F945C}" sibTransId="{ABC97FF1-EFAB-482C-ADDF-45DEEF7EA40D}"/>
    <dgm:cxn modelId="{75B62301-F5DC-4A5B-AFC0-A115FC60F012}" type="presOf" srcId="{8DC49DF6-6405-47FC-99AC-43BCA7409505}" destId="{A01FD12F-13EF-4DC8-9E97-BA801D54DE33}" srcOrd="0" destOrd="0" presId="urn:microsoft.com/office/officeart/2005/8/layout/vList2"/>
    <dgm:cxn modelId="{9678D770-5FB7-4308-B5FC-3731C6DFF3B6}" type="presOf" srcId="{1331CB7E-FCDA-4D3F-9DAE-BE64482D8D35}" destId="{4D6CCAFF-ACCA-48CC-8325-94C504632DC5}" srcOrd="0" destOrd="0" presId="urn:microsoft.com/office/officeart/2005/8/layout/vList2"/>
    <dgm:cxn modelId="{11FC6A3E-906A-46F2-88A0-09640DEDE77C}" type="presOf" srcId="{F788F76E-7D62-4F66-84DE-FE4D7013107B}" destId="{A14B8604-F1DB-4597-8538-65212DB8074A}" srcOrd="0" destOrd="0" presId="urn:microsoft.com/office/officeart/2005/8/layout/vList2"/>
    <dgm:cxn modelId="{EB3FC33E-E423-459B-90B2-5073C2F88E8B}" srcId="{C048E98C-6B2C-4855-90E3-AA2F8A0A1CB2}" destId="{8DC49DF6-6405-47FC-99AC-43BCA7409505}" srcOrd="2" destOrd="0" parTransId="{2C212C4D-7716-4C96-8A33-A63C38D93E16}" sibTransId="{4DFCF768-71C4-4ABC-A5BA-C0A1969244EC}"/>
    <dgm:cxn modelId="{567AEC3F-1D2F-41DD-B2A0-AFBFF72FD765}" srcId="{C048E98C-6B2C-4855-90E3-AA2F8A0A1CB2}" destId="{F788F76E-7D62-4F66-84DE-FE4D7013107B}" srcOrd="3" destOrd="0" parTransId="{859FF348-7661-49C2-95C0-3AEF745F1D5F}" sibTransId="{DC96E491-2876-43B2-ADD9-1CE603854B8C}"/>
    <dgm:cxn modelId="{2846FAFF-F8A4-421D-87F5-6C44D5E53806}" type="presParOf" srcId="{E1C6790A-A9E0-4859-9F53-5318D6AEA479}" destId="{B350FAD3-168D-45BA-B521-419EAB2DD748}" srcOrd="0" destOrd="0" presId="urn:microsoft.com/office/officeart/2005/8/layout/vList2"/>
    <dgm:cxn modelId="{C270570E-5294-4DF2-9B87-C5B6DA4E8C0D}" type="presParOf" srcId="{E1C6790A-A9E0-4859-9F53-5318D6AEA479}" destId="{B1C52DE2-A62D-43BD-9198-1C340DE7DA19}" srcOrd="1" destOrd="0" presId="urn:microsoft.com/office/officeart/2005/8/layout/vList2"/>
    <dgm:cxn modelId="{BAD53CB3-6832-4F7C-A90D-5F9069ACFB3B}" type="presParOf" srcId="{E1C6790A-A9E0-4859-9F53-5318D6AEA479}" destId="{4D6CCAFF-ACCA-48CC-8325-94C504632DC5}" srcOrd="2" destOrd="0" presId="urn:microsoft.com/office/officeart/2005/8/layout/vList2"/>
    <dgm:cxn modelId="{22532B85-FCDF-46F2-A9A7-786074E1568C}" type="presParOf" srcId="{E1C6790A-A9E0-4859-9F53-5318D6AEA479}" destId="{B87E37F4-660D-4098-82A6-DFBCF1BFD3FE}" srcOrd="3" destOrd="0" presId="urn:microsoft.com/office/officeart/2005/8/layout/vList2"/>
    <dgm:cxn modelId="{DC2CA88E-A318-4598-B4A4-B8E8E85A1A86}" type="presParOf" srcId="{E1C6790A-A9E0-4859-9F53-5318D6AEA479}" destId="{A01FD12F-13EF-4DC8-9E97-BA801D54DE33}" srcOrd="4" destOrd="0" presId="urn:microsoft.com/office/officeart/2005/8/layout/vList2"/>
    <dgm:cxn modelId="{D942175C-875F-4DE7-9775-029841F2920E}" type="presParOf" srcId="{E1C6790A-A9E0-4859-9F53-5318D6AEA479}" destId="{F05662A9-02B0-4AA7-BB8E-5B8398AA78DF}" srcOrd="5" destOrd="0" presId="urn:microsoft.com/office/officeart/2005/8/layout/vList2"/>
    <dgm:cxn modelId="{0CDEA8F4-24EA-44C8-AC44-09CCEB3E1AB6}" type="presParOf" srcId="{E1C6790A-A9E0-4859-9F53-5318D6AEA479}" destId="{A14B8604-F1DB-4597-8538-65212DB807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7ADCC5-F560-4CB8-B05F-5F09DAFDB02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293CEA-BCE2-40B2-8E9C-4B8508A9EB95}">
      <dgm:prSet/>
      <dgm:spPr/>
      <dgm:t>
        <a:bodyPr/>
        <a:lstStyle/>
        <a:p>
          <a:r>
            <a:rPr lang="en-US" dirty="0"/>
            <a:t>• Reduces calculation errors and standardizes patient fluid management.</a:t>
          </a:r>
        </a:p>
      </dgm:t>
    </dgm:pt>
    <dgm:pt modelId="{33F3C44D-48D0-420C-8650-128AFF864300}" type="parTrans" cxnId="{5D159ED5-F58B-470C-BDD5-7E1ED0B204B0}">
      <dgm:prSet/>
      <dgm:spPr/>
      <dgm:t>
        <a:bodyPr/>
        <a:lstStyle/>
        <a:p>
          <a:endParaRPr lang="en-US"/>
        </a:p>
      </dgm:t>
    </dgm:pt>
    <dgm:pt modelId="{13ABB6EF-B665-4478-A540-EE9A9C19E4E9}" type="sibTrans" cxnId="{5D159ED5-F58B-470C-BDD5-7E1ED0B204B0}">
      <dgm:prSet/>
      <dgm:spPr/>
      <dgm:t>
        <a:bodyPr/>
        <a:lstStyle/>
        <a:p>
          <a:endParaRPr lang="en-US"/>
        </a:p>
      </dgm:t>
    </dgm:pt>
    <dgm:pt modelId="{820F32AF-3E65-4BB6-8E7A-EB2168737F02}">
      <dgm:prSet/>
      <dgm:spPr/>
      <dgm:t>
        <a:bodyPr/>
        <a:lstStyle/>
        <a:p>
          <a:r>
            <a:rPr lang="en-US"/>
            <a:t>• Supports digital transformation in clinical environments.</a:t>
          </a:r>
        </a:p>
      </dgm:t>
    </dgm:pt>
    <dgm:pt modelId="{5DD5496D-79D4-4B1F-9A31-E072E9CC2C44}" type="parTrans" cxnId="{9E813063-58F3-4148-94C2-5BEBBC7D5D19}">
      <dgm:prSet/>
      <dgm:spPr/>
      <dgm:t>
        <a:bodyPr/>
        <a:lstStyle/>
        <a:p>
          <a:endParaRPr lang="en-US"/>
        </a:p>
      </dgm:t>
    </dgm:pt>
    <dgm:pt modelId="{9EAF5B0C-CF89-410D-A47A-B0B08FA6D089}" type="sibTrans" cxnId="{9E813063-58F3-4148-94C2-5BEBBC7D5D19}">
      <dgm:prSet/>
      <dgm:spPr/>
      <dgm:t>
        <a:bodyPr/>
        <a:lstStyle/>
        <a:p>
          <a:endParaRPr lang="en-US"/>
        </a:p>
      </dgm:t>
    </dgm:pt>
    <dgm:pt modelId="{7D370227-AB39-45E1-A7DA-35C5C64F81BF}">
      <dgm:prSet/>
      <dgm:spPr/>
      <dgm:t>
        <a:bodyPr/>
        <a:lstStyle/>
        <a:p>
          <a:r>
            <a:rPr lang="en-US" dirty="0"/>
            <a:t>• Enhances nurse decision-making through automation.</a:t>
          </a:r>
        </a:p>
      </dgm:t>
    </dgm:pt>
    <dgm:pt modelId="{7E4230D6-0BD9-40D5-8081-0DB0F337EA36}" type="parTrans" cxnId="{979CF103-D72B-4F1C-953F-555E72C5269D}">
      <dgm:prSet/>
      <dgm:spPr/>
      <dgm:t>
        <a:bodyPr/>
        <a:lstStyle/>
        <a:p>
          <a:endParaRPr lang="en-US"/>
        </a:p>
      </dgm:t>
    </dgm:pt>
    <dgm:pt modelId="{D32CC499-57D1-4769-930E-CEE72C8A2B5A}" type="sibTrans" cxnId="{979CF103-D72B-4F1C-953F-555E72C5269D}">
      <dgm:prSet/>
      <dgm:spPr/>
      <dgm:t>
        <a:bodyPr/>
        <a:lstStyle/>
        <a:p>
          <a:endParaRPr lang="en-US"/>
        </a:p>
      </dgm:t>
    </dgm:pt>
    <dgm:pt modelId="{1FA321B8-14C6-4865-89E0-5740BEFA41DD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Possible Next steps: </a:t>
          </a:r>
          <a:r>
            <a:rPr lang="en-US" dirty="0"/>
            <a:t>Validation with experts, deploy in hospitals and health centers, add cloud backup, and multilingual support.</a:t>
          </a:r>
        </a:p>
      </dgm:t>
    </dgm:pt>
    <dgm:pt modelId="{11438FFD-45E6-4640-A19C-487A6E480C58}" type="parTrans" cxnId="{60833D13-EFE1-432A-B1ED-3A6AA928D4DE}">
      <dgm:prSet/>
      <dgm:spPr/>
      <dgm:t>
        <a:bodyPr/>
        <a:lstStyle/>
        <a:p>
          <a:endParaRPr lang="en-US"/>
        </a:p>
      </dgm:t>
    </dgm:pt>
    <dgm:pt modelId="{BDDD1BB2-56F1-4A44-99A6-F07AFB99EFBD}" type="sibTrans" cxnId="{60833D13-EFE1-432A-B1ED-3A6AA928D4DE}">
      <dgm:prSet/>
      <dgm:spPr/>
      <dgm:t>
        <a:bodyPr/>
        <a:lstStyle/>
        <a:p>
          <a:endParaRPr lang="en-US"/>
        </a:p>
      </dgm:t>
    </dgm:pt>
    <dgm:pt modelId="{60AB514D-BBBB-4586-98A5-BFF3C2C08DD4}" type="pres">
      <dgm:prSet presAssocID="{AA7ADCC5-F560-4CB8-B05F-5F09DAFDB02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E1B5FFE-AEFF-4FD4-8216-4A1E3C4EDFCC}" type="pres">
      <dgm:prSet presAssocID="{15293CEA-BCE2-40B2-8E9C-4B8508A9EB95}" presName="thickLine" presStyleLbl="alignNode1" presStyleIdx="0" presStyleCnt="4"/>
      <dgm:spPr/>
    </dgm:pt>
    <dgm:pt modelId="{57F1BF75-607C-4362-989E-11C4B3FB0DCC}" type="pres">
      <dgm:prSet presAssocID="{15293CEA-BCE2-40B2-8E9C-4B8508A9EB95}" presName="horz1" presStyleCnt="0"/>
      <dgm:spPr/>
    </dgm:pt>
    <dgm:pt modelId="{918186D2-979D-4281-BD8F-053FF19CA702}" type="pres">
      <dgm:prSet presAssocID="{15293CEA-BCE2-40B2-8E9C-4B8508A9EB95}" presName="tx1" presStyleLbl="revTx" presStyleIdx="0" presStyleCnt="4"/>
      <dgm:spPr/>
      <dgm:t>
        <a:bodyPr/>
        <a:lstStyle/>
        <a:p>
          <a:endParaRPr lang="en-US"/>
        </a:p>
      </dgm:t>
    </dgm:pt>
    <dgm:pt modelId="{EB3C4444-1652-4893-B8B5-A8D51A1E0CA6}" type="pres">
      <dgm:prSet presAssocID="{15293CEA-BCE2-40B2-8E9C-4B8508A9EB95}" presName="vert1" presStyleCnt="0"/>
      <dgm:spPr/>
    </dgm:pt>
    <dgm:pt modelId="{20E3046B-6EA0-4F9C-9ED1-9B1373076599}" type="pres">
      <dgm:prSet presAssocID="{820F32AF-3E65-4BB6-8E7A-EB2168737F02}" presName="thickLine" presStyleLbl="alignNode1" presStyleIdx="1" presStyleCnt="4"/>
      <dgm:spPr/>
    </dgm:pt>
    <dgm:pt modelId="{22F8A9C2-CE90-4986-AFA6-F6E7FFB85777}" type="pres">
      <dgm:prSet presAssocID="{820F32AF-3E65-4BB6-8E7A-EB2168737F02}" presName="horz1" presStyleCnt="0"/>
      <dgm:spPr/>
    </dgm:pt>
    <dgm:pt modelId="{4A6D79FA-BDF3-467A-8831-02A3EB94A123}" type="pres">
      <dgm:prSet presAssocID="{820F32AF-3E65-4BB6-8E7A-EB2168737F02}" presName="tx1" presStyleLbl="revTx" presStyleIdx="1" presStyleCnt="4"/>
      <dgm:spPr/>
      <dgm:t>
        <a:bodyPr/>
        <a:lstStyle/>
        <a:p>
          <a:endParaRPr lang="en-US"/>
        </a:p>
      </dgm:t>
    </dgm:pt>
    <dgm:pt modelId="{50FC6361-BB7C-4E16-BBEB-F877450C963D}" type="pres">
      <dgm:prSet presAssocID="{820F32AF-3E65-4BB6-8E7A-EB2168737F02}" presName="vert1" presStyleCnt="0"/>
      <dgm:spPr/>
    </dgm:pt>
    <dgm:pt modelId="{6832D711-D1C7-4C20-90D6-0313534C11D9}" type="pres">
      <dgm:prSet presAssocID="{7D370227-AB39-45E1-A7DA-35C5C64F81BF}" presName="thickLine" presStyleLbl="alignNode1" presStyleIdx="2" presStyleCnt="4"/>
      <dgm:spPr/>
    </dgm:pt>
    <dgm:pt modelId="{0D905A31-396B-4C39-ABC8-1E86BAB10113}" type="pres">
      <dgm:prSet presAssocID="{7D370227-AB39-45E1-A7DA-35C5C64F81BF}" presName="horz1" presStyleCnt="0"/>
      <dgm:spPr/>
    </dgm:pt>
    <dgm:pt modelId="{9806DF65-B475-4D33-81D0-187A61057EF8}" type="pres">
      <dgm:prSet presAssocID="{7D370227-AB39-45E1-A7DA-35C5C64F81BF}" presName="tx1" presStyleLbl="revTx" presStyleIdx="2" presStyleCnt="4" custScaleY="58222"/>
      <dgm:spPr/>
      <dgm:t>
        <a:bodyPr/>
        <a:lstStyle/>
        <a:p>
          <a:endParaRPr lang="en-US"/>
        </a:p>
      </dgm:t>
    </dgm:pt>
    <dgm:pt modelId="{5A46A6DB-CE72-42EB-9085-6CE947EB48EA}" type="pres">
      <dgm:prSet presAssocID="{7D370227-AB39-45E1-A7DA-35C5C64F81BF}" presName="vert1" presStyleCnt="0"/>
      <dgm:spPr/>
    </dgm:pt>
    <dgm:pt modelId="{D84FD160-47D9-4497-A7CA-6BE2C1F099D0}" type="pres">
      <dgm:prSet presAssocID="{1FA321B8-14C6-4865-89E0-5740BEFA41DD}" presName="thickLine" presStyleLbl="alignNode1" presStyleIdx="3" presStyleCnt="4"/>
      <dgm:spPr/>
    </dgm:pt>
    <dgm:pt modelId="{5B75C3B1-ED3F-4F39-B015-FD3BCA7E9FC9}" type="pres">
      <dgm:prSet presAssocID="{1FA321B8-14C6-4865-89E0-5740BEFA41DD}" presName="horz1" presStyleCnt="0"/>
      <dgm:spPr/>
    </dgm:pt>
    <dgm:pt modelId="{0CBFF889-1145-42C7-BAAC-986A5374AEF7}" type="pres">
      <dgm:prSet presAssocID="{1FA321B8-14C6-4865-89E0-5740BEFA41DD}" presName="tx1" presStyleLbl="revTx" presStyleIdx="3" presStyleCnt="4"/>
      <dgm:spPr/>
      <dgm:t>
        <a:bodyPr/>
        <a:lstStyle/>
        <a:p>
          <a:endParaRPr lang="en-US"/>
        </a:p>
      </dgm:t>
    </dgm:pt>
    <dgm:pt modelId="{37D4BDCC-3A97-4A35-A2AA-65C179C60141}" type="pres">
      <dgm:prSet presAssocID="{1FA321B8-14C6-4865-89E0-5740BEFA41DD}" presName="vert1" presStyleCnt="0"/>
      <dgm:spPr/>
    </dgm:pt>
  </dgm:ptLst>
  <dgm:cxnLst>
    <dgm:cxn modelId="{97F6B829-3DCE-400A-9F5C-E5BC7ABB4F14}" type="presOf" srcId="{7D370227-AB39-45E1-A7DA-35C5C64F81BF}" destId="{9806DF65-B475-4D33-81D0-187A61057EF8}" srcOrd="0" destOrd="0" presId="urn:microsoft.com/office/officeart/2008/layout/LinedList"/>
    <dgm:cxn modelId="{5D159ED5-F58B-470C-BDD5-7E1ED0B204B0}" srcId="{AA7ADCC5-F560-4CB8-B05F-5F09DAFDB022}" destId="{15293CEA-BCE2-40B2-8E9C-4B8508A9EB95}" srcOrd="0" destOrd="0" parTransId="{33F3C44D-48D0-420C-8650-128AFF864300}" sibTransId="{13ABB6EF-B665-4478-A540-EE9A9C19E4E9}"/>
    <dgm:cxn modelId="{979CF103-D72B-4F1C-953F-555E72C5269D}" srcId="{AA7ADCC5-F560-4CB8-B05F-5F09DAFDB022}" destId="{7D370227-AB39-45E1-A7DA-35C5C64F81BF}" srcOrd="2" destOrd="0" parTransId="{7E4230D6-0BD9-40D5-8081-0DB0F337EA36}" sibTransId="{D32CC499-57D1-4769-930E-CEE72C8A2B5A}"/>
    <dgm:cxn modelId="{316684B3-B134-4D90-99B0-138FC8034347}" type="presOf" srcId="{AA7ADCC5-F560-4CB8-B05F-5F09DAFDB022}" destId="{60AB514D-BBBB-4586-98A5-BFF3C2C08DD4}" srcOrd="0" destOrd="0" presId="urn:microsoft.com/office/officeart/2008/layout/LinedList"/>
    <dgm:cxn modelId="{7971D0B5-B2A8-418E-A316-89CBE513A9C8}" type="presOf" srcId="{820F32AF-3E65-4BB6-8E7A-EB2168737F02}" destId="{4A6D79FA-BDF3-467A-8831-02A3EB94A123}" srcOrd="0" destOrd="0" presId="urn:microsoft.com/office/officeart/2008/layout/LinedList"/>
    <dgm:cxn modelId="{9E813063-58F3-4148-94C2-5BEBBC7D5D19}" srcId="{AA7ADCC5-F560-4CB8-B05F-5F09DAFDB022}" destId="{820F32AF-3E65-4BB6-8E7A-EB2168737F02}" srcOrd="1" destOrd="0" parTransId="{5DD5496D-79D4-4B1F-9A31-E072E9CC2C44}" sibTransId="{9EAF5B0C-CF89-410D-A47A-B0B08FA6D089}"/>
    <dgm:cxn modelId="{3AA10927-47A3-4557-86BA-8FAF2D2119C3}" type="presOf" srcId="{1FA321B8-14C6-4865-89E0-5740BEFA41DD}" destId="{0CBFF889-1145-42C7-BAAC-986A5374AEF7}" srcOrd="0" destOrd="0" presId="urn:microsoft.com/office/officeart/2008/layout/LinedList"/>
    <dgm:cxn modelId="{60833D13-EFE1-432A-B1ED-3A6AA928D4DE}" srcId="{AA7ADCC5-F560-4CB8-B05F-5F09DAFDB022}" destId="{1FA321B8-14C6-4865-89E0-5740BEFA41DD}" srcOrd="3" destOrd="0" parTransId="{11438FFD-45E6-4640-A19C-487A6E480C58}" sibTransId="{BDDD1BB2-56F1-4A44-99A6-F07AFB99EFBD}"/>
    <dgm:cxn modelId="{65F71A00-9AC2-4AFF-9569-3DD0EA5598D2}" type="presOf" srcId="{15293CEA-BCE2-40B2-8E9C-4B8508A9EB95}" destId="{918186D2-979D-4281-BD8F-053FF19CA702}" srcOrd="0" destOrd="0" presId="urn:microsoft.com/office/officeart/2008/layout/LinedList"/>
    <dgm:cxn modelId="{0E15F174-71B6-4E98-8212-5DEFEC44785E}" type="presParOf" srcId="{60AB514D-BBBB-4586-98A5-BFF3C2C08DD4}" destId="{6E1B5FFE-AEFF-4FD4-8216-4A1E3C4EDFCC}" srcOrd="0" destOrd="0" presId="urn:microsoft.com/office/officeart/2008/layout/LinedList"/>
    <dgm:cxn modelId="{19DF6034-98A6-453C-8CE7-31EE91B847EA}" type="presParOf" srcId="{60AB514D-BBBB-4586-98A5-BFF3C2C08DD4}" destId="{57F1BF75-607C-4362-989E-11C4B3FB0DCC}" srcOrd="1" destOrd="0" presId="urn:microsoft.com/office/officeart/2008/layout/LinedList"/>
    <dgm:cxn modelId="{57ED9FA5-B81E-4ECB-94C2-F1A4FC0644BE}" type="presParOf" srcId="{57F1BF75-607C-4362-989E-11C4B3FB0DCC}" destId="{918186D2-979D-4281-BD8F-053FF19CA702}" srcOrd="0" destOrd="0" presId="urn:microsoft.com/office/officeart/2008/layout/LinedList"/>
    <dgm:cxn modelId="{3B1561C6-1912-43A1-94CF-683840021169}" type="presParOf" srcId="{57F1BF75-607C-4362-989E-11C4B3FB0DCC}" destId="{EB3C4444-1652-4893-B8B5-A8D51A1E0CA6}" srcOrd="1" destOrd="0" presId="urn:microsoft.com/office/officeart/2008/layout/LinedList"/>
    <dgm:cxn modelId="{4BCB2A56-E992-421B-A337-250BE7255DC5}" type="presParOf" srcId="{60AB514D-BBBB-4586-98A5-BFF3C2C08DD4}" destId="{20E3046B-6EA0-4F9C-9ED1-9B1373076599}" srcOrd="2" destOrd="0" presId="urn:microsoft.com/office/officeart/2008/layout/LinedList"/>
    <dgm:cxn modelId="{55165DB1-4C68-49C3-847A-9DC6FD5578BF}" type="presParOf" srcId="{60AB514D-BBBB-4586-98A5-BFF3C2C08DD4}" destId="{22F8A9C2-CE90-4986-AFA6-F6E7FFB85777}" srcOrd="3" destOrd="0" presId="urn:microsoft.com/office/officeart/2008/layout/LinedList"/>
    <dgm:cxn modelId="{ACB12697-B32B-4540-98A0-3575BCBEEC02}" type="presParOf" srcId="{22F8A9C2-CE90-4986-AFA6-F6E7FFB85777}" destId="{4A6D79FA-BDF3-467A-8831-02A3EB94A123}" srcOrd="0" destOrd="0" presId="urn:microsoft.com/office/officeart/2008/layout/LinedList"/>
    <dgm:cxn modelId="{E93032DA-DCA1-4089-9F3F-96BB47AB17EF}" type="presParOf" srcId="{22F8A9C2-CE90-4986-AFA6-F6E7FFB85777}" destId="{50FC6361-BB7C-4E16-BBEB-F877450C963D}" srcOrd="1" destOrd="0" presId="urn:microsoft.com/office/officeart/2008/layout/LinedList"/>
    <dgm:cxn modelId="{112E915B-E3E5-475B-A913-27C3500A8661}" type="presParOf" srcId="{60AB514D-BBBB-4586-98A5-BFF3C2C08DD4}" destId="{6832D711-D1C7-4C20-90D6-0313534C11D9}" srcOrd="4" destOrd="0" presId="urn:microsoft.com/office/officeart/2008/layout/LinedList"/>
    <dgm:cxn modelId="{F5E590FE-2874-40A3-988D-D8D16E017440}" type="presParOf" srcId="{60AB514D-BBBB-4586-98A5-BFF3C2C08DD4}" destId="{0D905A31-396B-4C39-ABC8-1E86BAB10113}" srcOrd="5" destOrd="0" presId="urn:microsoft.com/office/officeart/2008/layout/LinedList"/>
    <dgm:cxn modelId="{81500D19-70CC-41CA-AF78-EBE98F474A59}" type="presParOf" srcId="{0D905A31-396B-4C39-ABC8-1E86BAB10113}" destId="{9806DF65-B475-4D33-81D0-187A61057EF8}" srcOrd="0" destOrd="0" presId="urn:microsoft.com/office/officeart/2008/layout/LinedList"/>
    <dgm:cxn modelId="{C88C6DAD-288E-4142-B45B-510290662CC6}" type="presParOf" srcId="{0D905A31-396B-4C39-ABC8-1E86BAB10113}" destId="{5A46A6DB-CE72-42EB-9085-6CE947EB48EA}" srcOrd="1" destOrd="0" presId="urn:microsoft.com/office/officeart/2008/layout/LinedList"/>
    <dgm:cxn modelId="{11D72A7A-6230-4080-91FA-6EAEB215F428}" type="presParOf" srcId="{60AB514D-BBBB-4586-98A5-BFF3C2C08DD4}" destId="{D84FD160-47D9-4497-A7CA-6BE2C1F099D0}" srcOrd="6" destOrd="0" presId="urn:microsoft.com/office/officeart/2008/layout/LinedList"/>
    <dgm:cxn modelId="{441B325A-C83E-4A2F-B7E4-BAB8848313A7}" type="presParOf" srcId="{60AB514D-BBBB-4586-98A5-BFF3C2C08DD4}" destId="{5B75C3B1-ED3F-4F39-B015-FD3BCA7E9FC9}" srcOrd="7" destOrd="0" presId="urn:microsoft.com/office/officeart/2008/layout/LinedList"/>
    <dgm:cxn modelId="{F0D1E7C9-66A5-49CB-9EEB-E74B44E41F81}" type="presParOf" srcId="{5B75C3B1-ED3F-4F39-B015-FD3BCA7E9FC9}" destId="{0CBFF889-1145-42C7-BAAC-986A5374AEF7}" srcOrd="0" destOrd="0" presId="urn:microsoft.com/office/officeart/2008/layout/LinedList"/>
    <dgm:cxn modelId="{4F936DB2-CB8D-4023-83E4-8DDD68B35572}" type="presParOf" srcId="{5B75C3B1-ED3F-4F39-B015-FD3BCA7E9FC9}" destId="{37D4BDCC-3A97-4A35-A2AA-65C179C601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74B4F-47C9-4805-AA44-82DBFF4FC566}">
      <dsp:nvSpPr>
        <dsp:cNvPr id="0" name=""/>
        <dsp:cNvSpPr/>
      </dsp:nvSpPr>
      <dsp:spPr>
        <a:xfrm>
          <a:off x="0" y="391530"/>
          <a:ext cx="5175384" cy="2337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In many remote areas of Malawi, nurses are often faced with managing cases of dehydration without quick access to detailed clinical guidelines or digital tools. </a:t>
          </a:r>
        </a:p>
      </dsp:txBody>
      <dsp:txXfrm>
        <a:off x="114115" y="505645"/>
        <a:ext cx="4947154" cy="2109430"/>
      </dsp:txXfrm>
    </dsp:sp>
    <dsp:sp modelId="{32E6CBA7-0D4A-432F-B9E4-9F8901AF1322}">
      <dsp:nvSpPr>
        <dsp:cNvPr id="0" name=""/>
        <dsp:cNvSpPr/>
      </dsp:nvSpPr>
      <dsp:spPr>
        <a:xfrm>
          <a:off x="0" y="2806950"/>
          <a:ext cx="5175384" cy="23376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This can lead to inaccuracies in fluid replacement calculations, delayed treatment, and compromised patient care.</a:t>
          </a:r>
        </a:p>
      </dsp:txBody>
      <dsp:txXfrm>
        <a:off x="114115" y="2921065"/>
        <a:ext cx="4947154" cy="21094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024E7-C1D0-44FA-A7D7-22014BC620D3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E0E61-959D-4464-B6A2-6A9BFA44453E}">
      <dsp:nvSpPr>
        <dsp:cNvPr id="0" name=""/>
        <dsp:cNvSpPr/>
      </dsp:nvSpPr>
      <dsp:spPr>
        <a:xfrm>
          <a:off x="0" y="675"/>
          <a:ext cx="5175384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/>
            <a:t>Description</a:t>
          </a:r>
        </a:p>
      </dsp:txBody>
      <dsp:txXfrm>
        <a:off x="0" y="675"/>
        <a:ext cx="5175384" cy="614976"/>
      </dsp:txXfrm>
    </dsp:sp>
    <dsp:sp modelId="{CE60B922-3969-4D6F-AA8B-5F7D0888A2F4}">
      <dsp:nvSpPr>
        <dsp:cNvPr id="0" name=""/>
        <dsp:cNvSpPr/>
      </dsp:nvSpPr>
      <dsp:spPr>
        <a:xfrm>
          <a:off x="0" y="615652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EC663-9178-4395-AA02-0CE89F461DBF}">
      <dsp:nvSpPr>
        <dsp:cNvPr id="0" name=""/>
        <dsp:cNvSpPr/>
      </dsp:nvSpPr>
      <dsp:spPr>
        <a:xfrm>
          <a:off x="0" y="615652"/>
          <a:ext cx="5175384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A </a:t>
          </a:r>
          <a:r>
            <a:rPr lang="en-US" sz="1700" kern="1200" dirty="0"/>
            <a:t>GUI-based tool that automates fluid therapy calculations for patients with dehydration,</a:t>
          </a:r>
        </a:p>
      </dsp:txBody>
      <dsp:txXfrm>
        <a:off x="0" y="615652"/>
        <a:ext cx="5175384" cy="614976"/>
      </dsp:txXfrm>
    </dsp:sp>
    <dsp:sp modelId="{1277B0B5-9836-4FF3-A5B7-5D5B759A584A}">
      <dsp:nvSpPr>
        <dsp:cNvPr id="0" name=""/>
        <dsp:cNvSpPr/>
      </dsp:nvSpPr>
      <dsp:spPr>
        <a:xfrm>
          <a:off x="0" y="1230628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49A27-A351-46D3-89EF-F5CF2B28E88E}">
      <dsp:nvSpPr>
        <dsp:cNvPr id="0" name=""/>
        <dsp:cNvSpPr/>
      </dsp:nvSpPr>
      <dsp:spPr>
        <a:xfrm>
          <a:off x="0" y="1230628"/>
          <a:ext cx="5175384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Using WHO guidelines (Plan A, B, C). It supports patient data logging, export, and visualization.</a:t>
          </a:r>
        </a:p>
      </dsp:txBody>
      <dsp:txXfrm>
        <a:off x="0" y="1230628"/>
        <a:ext cx="5175384" cy="614976"/>
      </dsp:txXfrm>
    </dsp:sp>
    <dsp:sp modelId="{7AF08F46-C0B7-4E3C-A5CF-CBDF50E9E6AC}">
      <dsp:nvSpPr>
        <dsp:cNvPr id="0" name=""/>
        <dsp:cNvSpPr/>
      </dsp:nvSpPr>
      <dsp:spPr>
        <a:xfrm>
          <a:off x="0" y="184560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45E53-17B5-4763-8969-5C3D31563E4E}">
      <dsp:nvSpPr>
        <dsp:cNvPr id="0" name=""/>
        <dsp:cNvSpPr/>
      </dsp:nvSpPr>
      <dsp:spPr>
        <a:xfrm>
          <a:off x="0" y="1845605"/>
          <a:ext cx="5175384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/>
            <a:t>Features</a:t>
          </a:r>
          <a:endParaRPr lang="en-US" sz="1700" kern="1200"/>
        </a:p>
      </dsp:txBody>
      <dsp:txXfrm>
        <a:off x="0" y="1845605"/>
        <a:ext cx="5175384" cy="614976"/>
      </dsp:txXfrm>
    </dsp:sp>
    <dsp:sp modelId="{365D9147-7CC1-4B40-BF6A-E57BEF67CBA9}">
      <dsp:nvSpPr>
        <dsp:cNvPr id="0" name=""/>
        <dsp:cNvSpPr/>
      </dsp:nvSpPr>
      <dsp:spPr>
        <a:xfrm>
          <a:off x="0" y="2460582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AE012-AE8D-43DA-AB24-9BA663BE2C6E}">
      <dsp:nvSpPr>
        <dsp:cNvPr id="0" name=""/>
        <dsp:cNvSpPr/>
      </dsp:nvSpPr>
      <dsp:spPr>
        <a:xfrm>
          <a:off x="0" y="2460582"/>
          <a:ext cx="5175384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Calculation of fluid requirements based on age, weight, and dehydration level &amp; presence of shock/not</a:t>
          </a:r>
        </a:p>
      </dsp:txBody>
      <dsp:txXfrm>
        <a:off x="0" y="2460582"/>
        <a:ext cx="5175384" cy="614976"/>
      </dsp:txXfrm>
    </dsp:sp>
    <dsp:sp modelId="{CC1ED46C-0D8E-44A4-B135-6C82062D415B}">
      <dsp:nvSpPr>
        <dsp:cNvPr id="0" name=""/>
        <dsp:cNvSpPr/>
      </dsp:nvSpPr>
      <dsp:spPr>
        <a:xfrm>
          <a:off x="0" y="3075558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D7DAE-6895-41B0-9D67-824B58CDE16A}">
      <dsp:nvSpPr>
        <dsp:cNvPr id="0" name=""/>
        <dsp:cNvSpPr/>
      </dsp:nvSpPr>
      <dsp:spPr>
        <a:xfrm>
          <a:off x="0" y="3075558"/>
          <a:ext cx="5175384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Saves results to MySQL database</a:t>
          </a:r>
        </a:p>
      </dsp:txBody>
      <dsp:txXfrm>
        <a:off x="0" y="3075558"/>
        <a:ext cx="5175384" cy="614976"/>
      </dsp:txXfrm>
    </dsp:sp>
    <dsp:sp modelId="{BD84FB42-4BB8-4FFF-B8CA-3A4E0082A111}">
      <dsp:nvSpPr>
        <dsp:cNvPr id="0" name=""/>
        <dsp:cNvSpPr/>
      </dsp:nvSpPr>
      <dsp:spPr>
        <a:xfrm>
          <a:off x="0" y="369053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FF3A7-D5D9-4431-8D31-6CDA2E5A6819}">
      <dsp:nvSpPr>
        <dsp:cNvPr id="0" name=""/>
        <dsp:cNvSpPr/>
      </dsp:nvSpPr>
      <dsp:spPr>
        <a:xfrm>
          <a:off x="0" y="3690535"/>
          <a:ext cx="5175384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Logs data into a CSV file</a:t>
          </a:r>
        </a:p>
      </dsp:txBody>
      <dsp:txXfrm>
        <a:off x="0" y="3690535"/>
        <a:ext cx="5175384" cy="614976"/>
      </dsp:txXfrm>
    </dsp:sp>
    <dsp:sp modelId="{C036DB09-538B-4C08-BCDA-648EB67205A3}">
      <dsp:nvSpPr>
        <dsp:cNvPr id="0" name=""/>
        <dsp:cNvSpPr/>
      </dsp:nvSpPr>
      <dsp:spPr>
        <a:xfrm>
          <a:off x="0" y="4305512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7C57B-6752-4ADA-929E-E35ACD5B09FE}">
      <dsp:nvSpPr>
        <dsp:cNvPr id="0" name=""/>
        <dsp:cNvSpPr/>
      </dsp:nvSpPr>
      <dsp:spPr>
        <a:xfrm>
          <a:off x="0" y="4305512"/>
          <a:ext cx="5175384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Generates printable PDF reports</a:t>
          </a:r>
        </a:p>
      </dsp:txBody>
      <dsp:txXfrm>
        <a:off x="0" y="4305512"/>
        <a:ext cx="5175384" cy="614976"/>
      </dsp:txXfrm>
    </dsp:sp>
    <dsp:sp modelId="{7F41666F-5A0A-453B-B751-38FD455EAE9B}">
      <dsp:nvSpPr>
        <dsp:cNvPr id="0" name=""/>
        <dsp:cNvSpPr/>
      </dsp:nvSpPr>
      <dsp:spPr>
        <a:xfrm>
          <a:off x="0" y="4920488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E571F-8A82-45C3-A7F3-4043E1F1A9DB}">
      <dsp:nvSpPr>
        <dsp:cNvPr id="0" name=""/>
        <dsp:cNvSpPr/>
      </dsp:nvSpPr>
      <dsp:spPr>
        <a:xfrm>
          <a:off x="0" y="4920488"/>
          <a:ext cx="5175384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/>
            <a:t>Displays fluid totals in a bar chart for patient trend analysis</a:t>
          </a:r>
        </a:p>
      </dsp:txBody>
      <dsp:txXfrm>
        <a:off x="0" y="4920488"/>
        <a:ext cx="5175384" cy="614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0FAD3-168D-45BA-B521-419EAB2DD748}">
      <dsp:nvSpPr>
        <dsp:cNvPr id="0" name=""/>
        <dsp:cNvSpPr/>
      </dsp:nvSpPr>
      <dsp:spPr>
        <a:xfrm>
          <a:off x="0" y="24870"/>
          <a:ext cx="5175384" cy="1319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GOAL: To assist nurses with accurate fluid therapy decisions, especially in remote and high-demand areas.</a:t>
          </a:r>
        </a:p>
      </dsp:txBody>
      <dsp:txXfrm>
        <a:off x="64425" y="89295"/>
        <a:ext cx="5046534" cy="1190909"/>
      </dsp:txXfrm>
    </dsp:sp>
    <dsp:sp modelId="{4D6CCAFF-ACCA-48CC-8325-94C504632DC5}">
      <dsp:nvSpPr>
        <dsp:cNvPr id="0" name=""/>
        <dsp:cNvSpPr/>
      </dsp:nvSpPr>
      <dsp:spPr>
        <a:xfrm>
          <a:off x="0" y="1413750"/>
          <a:ext cx="5175384" cy="1319759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Based on WHO guidelines for managing dehydration and fluid loss.</a:t>
          </a:r>
        </a:p>
      </dsp:txBody>
      <dsp:txXfrm>
        <a:off x="64425" y="1478175"/>
        <a:ext cx="5046534" cy="1190909"/>
      </dsp:txXfrm>
    </dsp:sp>
    <dsp:sp modelId="{A01FD12F-13EF-4DC8-9E97-BA801D54DE33}">
      <dsp:nvSpPr>
        <dsp:cNvPr id="0" name=""/>
        <dsp:cNvSpPr/>
      </dsp:nvSpPr>
      <dsp:spPr>
        <a:xfrm>
          <a:off x="0" y="2802630"/>
          <a:ext cx="5175384" cy="1319759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Automates calculations, stores patient data, and generates printable reports.</a:t>
          </a:r>
        </a:p>
      </dsp:txBody>
      <dsp:txXfrm>
        <a:off x="64425" y="2867055"/>
        <a:ext cx="5046534" cy="1190909"/>
      </dsp:txXfrm>
    </dsp:sp>
    <dsp:sp modelId="{A14B8604-F1DB-4597-8538-65212DB8074A}">
      <dsp:nvSpPr>
        <dsp:cNvPr id="0" name=""/>
        <dsp:cNvSpPr/>
      </dsp:nvSpPr>
      <dsp:spPr>
        <a:xfrm>
          <a:off x="0" y="4191510"/>
          <a:ext cx="5175384" cy="131975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Enhances efficiency, standardizes care, and minimizes human error.</a:t>
          </a:r>
        </a:p>
      </dsp:txBody>
      <dsp:txXfrm>
        <a:off x="64425" y="4255935"/>
        <a:ext cx="5046534" cy="11909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B5FFE-AEFF-4FD4-8216-4A1E3C4EDFCC}">
      <dsp:nvSpPr>
        <dsp:cNvPr id="0" name=""/>
        <dsp:cNvSpPr/>
      </dsp:nvSpPr>
      <dsp:spPr>
        <a:xfrm>
          <a:off x="0" y="3028"/>
          <a:ext cx="485330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186D2-979D-4281-BD8F-053FF19CA702}">
      <dsp:nvSpPr>
        <dsp:cNvPr id="0" name=""/>
        <dsp:cNvSpPr/>
      </dsp:nvSpPr>
      <dsp:spPr>
        <a:xfrm>
          <a:off x="0" y="3028"/>
          <a:ext cx="4853309" cy="1355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• Reduces calculation errors and standardizes patient fluid management.</a:t>
          </a:r>
        </a:p>
      </dsp:txBody>
      <dsp:txXfrm>
        <a:off x="0" y="3028"/>
        <a:ext cx="4853309" cy="1355073"/>
      </dsp:txXfrm>
    </dsp:sp>
    <dsp:sp modelId="{20E3046B-6EA0-4F9C-9ED1-9B1373076599}">
      <dsp:nvSpPr>
        <dsp:cNvPr id="0" name=""/>
        <dsp:cNvSpPr/>
      </dsp:nvSpPr>
      <dsp:spPr>
        <a:xfrm>
          <a:off x="0" y="1358101"/>
          <a:ext cx="485330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D79FA-BDF3-467A-8831-02A3EB94A123}">
      <dsp:nvSpPr>
        <dsp:cNvPr id="0" name=""/>
        <dsp:cNvSpPr/>
      </dsp:nvSpPr>
      <dsp:spPr>
        <a:xfrm>
          <a:off x="0" y="1358101"/>
          <a:ext cx="4853309" cy="1355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• Supports digital transformation in clinical environments.</a:t>
          </a:r>
        </a:p>
      </dsp:txBody>
      <dsp:txXfrm>
        <a:off x="0" y="1358101"/>
        <a:ext cx="4853309" cy="1355073"/>
      </dsp:txXfrm>
    </dsp:sp>
    <dsp:sp modelId="{6832D711-D1C7-4C20-90D6-0313534C11D9}">
      <dsp:nvSpPr>
        <dsp:cNvPr id="0" name=""/>
        <dsp:cNvSpPr/>
      </dsp:nvSpPr>
      <dsp:spPr>
        <a:xfrm>
          <a:off x="0" y="2713174"/>
          <a:ext cx="485330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6DF65-B475-4D33-81D0-187A61057EF8}">
      <dsp:nvSpPr>
        <dsp:cNvPr id="0" name=""/>
        <dsp:cNvSpPr/>
      </dsp:nvSpPr>
      <dsp:spPr>
        <a:xfrm>
          <a:off x="0" y="2713174"/>
          <a:ext cx="4853309" cy="78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• Enhances nurse decision-making through automation.</a:t>
          </a:r>
        </a:p>
      </dsp:txBody>
      <dsp:txXfrm>
        <a:off x="0" y="2713174"/>
        <a:ext cx="4853309" cy="788950"/>
      </dsp:txXfrm>
    </dsp:sp>
    <dsp:sp modelId="{D84FD160-47D9-4497-A7CA-6BE2C1F099D0}">
      <dsp:nvSpPr>
        <dsp:cNvPr id="0" name=""/>
        <dsp:cNvSpPr/>
      </dsp:nvSpPr>
      <dsp:spPr>
        <a:xfrm>
          <a:off x="0" y="3502125"/>
          <a:ext cx="485330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FF889-1145-42C7-BAAC-986A5374AEF7}">
      <dsp:nvSpPr>
        <dsp:cNvPr id="0" name=""/>
        <dsp:cNvSpPr/>
      </dsp:nvSpPr>
      <dsp:spPr>
        <a:xfrm>
          <a:off x="0" y="3502125"/>
          <a:ext cx="4853309" cy="1355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• </a:t>
          </a:r>
          <a:r>
            <a:rPr lang="en-US" sz="2100" b="1" kern="1200" dirty="0"/>
            <a:t>Possible Next steps: </a:t>
          </a:r>
          <a:r>
            <a:rPr lang="en-US" sz="2100" kern="1200" dirty="0"/>
            <a:t>Validation with experts, deploy in hospitals and health centers, add cloud backup, and multilingual support.</a:t>
          </a:r>
        </a:p>
      </dsp:txBody>
      <dsp:txXfrm>
        <a:off x="0" y="3502125"/>
        <a:ext cx="4853309" cy="1355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C9D99-3BFA-41D3-9EAA-B96976AF0AA9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B9DFA-22AB-4F23-A96A-9736E6231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15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B9DFA-22AB-4F23-A96A-9736E6231A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3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A94C-CF9A-46F7-8EC8-9C9FE18EB54D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5A87-7D0A-47FD-84B3-DBB5B68C5933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6F-C2C2-4075-9E77-739975B32A42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A818-152E-4F06-A915-EC783B8C21A7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F5F3-5964-4C05-B85B-E788573318C8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C643-DD31-45F1-B1AF-77199DE13A2F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570D-253C-4B74-BD4F-92C975CD3C08}" type="datetime1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8982-F6F4-4C70-B203-45888B685D3F}" type="datetime1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E53B-C388-4FEB-918A-E31881F165D4}" type="datetime1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E904-5487-45AF-A8F9-73D90A84E240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473A4-A85A-4CC8-9789-E46E417F601F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D2BAE-1D1D-4495-8E2F-36550D64541F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9B7AD9F6-8CE7-4299-8FC6-328F4DCD3F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753" y="640080"/>
            <a:ext cx="2800511" cy="356616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/>
              <a:t>Fluid Replacement Calculator for Nurses and Midwives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754" y="4636008"/>
            <a:ext cx="2800510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/>
              <a:t>Peter Mvuma, </a:t>
            </a:r>
          </a:p>
          <a:p>
            <a:pPr algn="l">
              <a:lnSpc>
                <a:spcPct val="90000"/>
              </a:lnSpc>
            </a:pPr>
            <a:r>
              <a:rPr lang="en-US" sz="2000" dirty="0"/>
              <a:t>MSc Health Informatics</a:t>
            </a:r>
          </a:p>
          <a:p>
            <a:pPr algn="l">
              <a:lnSpc>
                <a:spcPct val="90000"/>
              </a:lnSpc>
            </a:pPr>
            <a:r>
              <a:rPr lang="en-US" sz="2000" dirty="0"/>
              <a:t>Michigan Technological University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xmlns="" id="{F49775AF-8896-43EE-92C6-83497D6DC5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3B2322-A891-1133-F5A5-4961BA3B06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33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E442304-DDBD-4F7B-8017-36BCC863F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AEFA98-73E7-394F-4F45-0124DD14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600"/>
              <a:t>Introduction</a:t>
            </a:r>
            <a:endParaRPr lang="en-MW" sz="36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xmlns="" id="{5E107275-3853-46FD-A241-DE4355A426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B4E5B5E-4390-07C7-4C40-AE6C4659A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02431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2E442304-DDBD-4F7B-8017-36BCC863F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2200"/>
              <a:t>Overall Summary of the Calculator/project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xmlns="" id="{5E107275-3853-46FD-A241-DE4355A426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DAF43B0C-F162-BE46-72FE-52D740511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15666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2E442304-DDBD-4F7B-8017-36BCC863F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Main Goal and Application of the Project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xmlns="" id="{5E107275-3853-46FD-A241-DE4355A426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86F0773-7887-C616-83E6-A55617FD0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36848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xmlns="" id="{743AA782-23D1-4521-8CAD-47662984AA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F79C1A68-DFAF-0649-329A-1B8F8248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Python Libraries used</a:t>
            </a:r>
            <a:endParaRPr lang="en-MW" sz="4700"/>
          </a:p>
        </p:txBody>
      </p:sp>
      <p:sp>
        <p:nvSpPr>
          <p:cNvPr id="66" name="sketch line">
            <a:extLst>
              <a:ext uri="{FF2B5EF4-FFF2-40B4-BE49-F238E27FC236}">
                <a16:creationId xmlns:a16="http://schemas.microsoft.com/office/drawing/2014/main" xmlns="" id="{71877DBC-BB60-40F0-AC93-2ACDBAAE60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3CCD12C8-161A-D851-37CC-15530BF0E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MW" altLang="en-MW" sz="1300" b="1" i="0" u="none" strike="noStrike" cap="none" normalizeH="0" baseline="0">
                <a:ln>
                  <a:noFill/>
                </a:ln>
                <a:effectLst/>
                <a:latin typeface="+mj-lt"/>
              </a:rPr>
              <a:t>User Interface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MW" altLang="en-MW" sz="1300" b="0" i="0" u="none" strike="noStrike" cap="none" normalizeH="0" baseline="0">
                <a:ln>
                  <a:noFill/>
                </a:ln>
                <a:effectLst/>
                <a:latin typeface="+mj-lt"/>
              </a:rPr>
              <a:t>tkinter – GUI builder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MW" altLang="en-MW" sz="1300" b="0" i="0" u="none" strike="noStrike" cap="none" normalizeH="0" baseline="0">
                <a:ln>
                  <a:noFill/>
                </a:ln>
                <a:effectLst/>
                <a:latin typeface="+mj-lt"/>
              </a:rPr>
              <a:t>ttk, messagebox – Themed widgets &amp; alerts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MW" altLang="en-MW" sz="1300" b="0" i="0" u="none" strike="noStrike" cap="none" normalizeH="0" baseline="0">
                <a:ln>
                  <a:noFill/>
                </a:ln>
                <a:effectLst/>
                <a:latin typeface="+mj-lt"/>
              </a:rPr>
              <a:t>tkcalendar.DateEntry – Date picker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MW" altLang="en-MW" sz="1300" b="1" i="0" u="none" strike="noStrike" cap="none" normalizeH="0" baseline="0">
                <a:ln>
                  <a:noFill/>
                </a:ln>
                <a:effectLst/>
                <a:latin typeface="+mj-lt"/>
              </a:rPr>
              <a:t>PDF Generation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MW" altLang="en-MW" sz="1300" b="0" i="0" u="none" strike="noStrike" cap="none" normalizeH="0" baseline="0">
                <a:ln>
                  <a:noFill/>
                </a:ln>
                <a:effectLst/>
                <a:latin typeface="+mj-lt"/>
              </a:rPr>
              <a:t> Creat</a:t>
            </a:r>
            <a:r>
              <a:rPr kumimoji="0" lang="en-US" altLang="en-MW" sz="1300" b="0" i="0" u="none" strike="noStrike" cap="none" normalizeH="0" baseline="0">
                <a:ln>
                  <a:noFill/>
                </a:ln>
                <a:effectLst/>
                <a:latin typeface="+mj-lt"/>
              </a:rPr>
              <a:t>ing</a:t>
            </a:r>
            <a:r>
              <a:rPr kumimoji="0" lang="en-MW" altLang="en-MW" sz="1300" b="0" i="0" u="none" strike="noStrike" cap="none" normalizeH="0" baseline="0">
                <a:ln>
                  <a:noFill/>
                </a:ln>
                <a:effectLst/>
                <a:latin typeface="+mj-lt"/>
              </a:rPr>
              <a:t> &amp; export</a:t>
            </a:r>
            <a:r>
              <a:rPr kumimoji="0" lang="en-US" altLang="en-MW" sz="1300" b="0" i="0" u="none" strike="noStrike" cap="none" normalizeH="0" baseline="0">
                <a:ln>
                  <a:noFill/>
                </a:ln>
                <a:effectLst/>
                <a:latin typeface="+mj-lt"/>
              </a:rPr>
              <a:t>ing pdf</a:t>
            </a:r>
            <a:r>
              <a:rPr kumimoji="0" lang="en-MW" altLang="en-MW" sz="1300" b="0" i="0" u="none" strike="noStrike" cap="none" normalizeH="0" baseline="0">
                <a:ln>
                  <a:noFill/>
                </a:ln>
                <a:effectLst/>
                <a:latin typeface="+mj-lt"/>
              </a:rPr>
              <a:t> reports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MW" altLang="en-MW" sz="1300" b="1" i="0" u="none" strike="noStrike" cap="none" normalizeH="0" baseline="0">
                <a:ln>
                  <a:noFill/>
                </a:ln>
                <a:effectLst/>
                <a:latin typeface="+mj-lt"/>
              </a:rPr>
              <a:t>Visualization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MW" altLang="en-MW" sz="1300" b="0" i="0" u="none" strike="noStrike" cap="none" normalizeH="0" baseline="0">
                <a:ln>
                  <a:noFill/>
                </a:ln>
                <a:effectLst/>
                <a:latin typeface="+mj-lt"/>
              </a:rPr>
              <a:t>Plot fluid trends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MW" sz="1300" b="1">
                <a:latin typeface="+mj-lt"/>
              </a:rPr>
              <a:t>MySQL</a:t>
            </a:r>
            <a:endParaRPr kumimoji="0" lang="en-MW" altLang="en-MW" sz="1300" b="1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MW" sz="1300">
                <a:latin typeface="+mj-lt"/>
              </a:rPr>
              <a:t>Database access</a:t>
            </a:r>
            <a:endParaRPr kumimoji="0" lang="en-MW" altLang="en-MW" sz="13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MW" altLang="en-MW" sz="1300" b="1" i="0" u="none" strike="noStrike" cap="none" normalizeH="0" baseline="0">
                <a:ln>
                  <a:noFill/>
                </a:ln>
                <a:effectLst/>
                <a:latin typeface="+mj-lt"/>
              </a:rPr>
              <a:t>Files &amp; Validation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MW" altLang="en-MW" sz="1300" b="0" i="0" u="none" strike="noStrike" cap="none" normalizeH="0" baseline="0">
                <a:ln>
                  <a:noFill/>
                </a:ln>
                <a:effectLst/>
                <a:latin typeface="+mj-lt"/>
              </a:rPr>
              <a:t>csv – Read/write CSV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MW" altLang="en-MW" sz="1300" b="0" i="0" u="none" strike="noStrike" cap="none" normalizeH="0" baseline="0">
                <a:ln>
                  <a:noFill/>
                </a:ln>
                <a:effectLst/>
                <a:latin typeface="+mj-lt"/>
              </a:rPr>
              <a:t>os – File system operations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MW" sz="1300" b="0" i="0" u="none" strike="noStrike" cap="none" normalizeH="0" baseline="0">
                <a:ln>
                  <a:noFill/>
                </a:ln>
                <a:effectLst/>
                <a:latin typeface="+mj-lt"/>
              </a:rPr>
              <a:t> Re–input</a:t>
            </a:r>
            <a:r>
              <a:rPr kumimoji="0" lang="en-MW" altLang="en-MW" sz="1300" b="0" i="0" u="none" strike="noStrike" cap="none" normalizeH="0" baseline="0">
                <a:ln>
                  <a:noFill/>
                </a:ln>
                <a:effectLst/>
                <a:latin typeface="+mj-lt"/>
              </a:rPr>
              <a:t> validation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MW" altLang="en-MW" sz="1300" b="1" i="0" u="none" strike="noStrike" cap="none" normalizeH="0" baseline="0">
                <a:ln>
                  <a:noFill/>
                </a:ln>
                <a:effectLst/>
                <a:latin typeface="+mj-lt"/>
              </a:rPr>
              <a:t>Date/Time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MW" altLang="en-MW" sz="1300" b="0" i="0" u="none" strike="noStrike" cap="none" normalizeH="0" baseline="0">
                <a:ln>
                  <a:noFill/>
                </a:ln>
                <a:effectLst/>
                <a:latin typeface="+mj-lt"/>
              </a:rPr>
              <a:t>datetime – Manage timestamps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MW" altLang="en-MW" sz="13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MW" sz="130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xmlns="" id="{5EBBE6DE-297C-75B2-3FD1-E1E7A754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3" r="62811"/>
          <a:stretch/>
        </p:blipFill>
        <p:spPr>
          <a:xfrm>
            <a:off x="4574286" y="1216878"/>
            <a:ext cx="4094226" cy="442424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D28639-4179-2A37-8FF0-3319CCD0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7950" y="741391"/>
            <a:ext cx="2124993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endParaRPr lang="en-US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3FD28C5-5F5F-8F50-627A-9D852FF720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2" r="43724" b="-2"/>
          <a:stretch/>
        </p:blipFill>
        <p:spPr>
          <a:xfrm>
            <a:off x="5733288" y="79721"/>
            <a:ext cx="3410712" cy="3447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31733AE-FE83-746E-B8F2-D9B6C103AE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898"/>
          <a:stretch/>
        </p:blipFill>
        <p:spPr>
          <a:xfrm>
            <a:off x="3749040" y="3408500"/>
            <a:ext cx="5394960" cy="3449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3E20B86-5AD7-B1C5-9ED8-4AE6E8F52F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096" r="26791" b="2"/>
          <a:stretch/>
        </p:blipFill>
        <p:spPr>
          <a:xfrm>
            <a:off x="92786" y="3447830"/>
            <a:ext cx="3546526" cy="3410169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9857857D-685B-3DC5-36FB-E2B01F0E05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BAC96715-C407-98B7-1C66-31EBEA7F0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xmlns="" id="{6099B4B0-7F0D-7955-E435-04424D52B7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34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  <a:alpha val="73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0" name="Content Placeholder 69">
            <a:extLst>
              <a:ext uri="{FF2B5EF4-FFF2-40B4-BE49-F238E27FC236}">
                <a16:creationId xmlns:a16="http://schemas.microsoft.com/office/drawing/2014/main" xmlns="" id="{6C239C64-FF4E-C854-34A1-74A4EA915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2787" y="79721"/>
            <a:ext cx="6365164" cy="332877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xmlns="" id="{2E442304-DDBD-4F7B-8017-36BCC863F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Impact &amp; possible Way Forward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xmlns="" id="{5E107275-3853-46FD-A241-DE4355A426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D62F0498-BB6A-9518-B650-78D2E6D3C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178531"/>
              </p:ext>
            </p:extLst>
          </p:nvPr>
        </p:nvGraphicFramePr>
        <p:xfrm>
          <a:off x="3499730" y="998886"/>
          <a:ext cx="4853309" cy="4860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326</Words>
  <Application>Microsoft Office PowerPoint</Application>
  <PresentationFormat>On-screen Show (4:3)</PresentationFormat>
  <Paragraphs>52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Fluid Replacement Calculator for Nurses and Midwives</vt:lpstr>
      <vt:lpstr>Introduction</vt:lpstr>
      <vt:lpstr>Overall Summary of the Calculator/project</vt:lpstr>
      <vt:lpstr>Main Goal and Application of the Project</vt:lpstr>
      <vt:lpstr>Python Libraries used</vt:lpstr>
      <vt:lpstr>PowerPoint Presentation</vt:lpstr>
      <vt:lpstr>Impact &amp; possible Way Forward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Replacement Calculator for Nurses</dc:title>
  <dc:subject/>
  <dc:creator/>
  <cp:keywords/>
  <dc:description>generated using python-pptx</dc:description>
  <cp:lastModifiedBy>Peter Mvuma</cp:lastModifiedBy>
  <cp:revision>31</cp:revision>
  <dcterms:created xsi:type="dcterms:W3CDTF">2013-01-27T09:14:16Z</dcterms:created>
  <dcterms:modified xsi:type="dcterms:W3CDTF">2025-04-18T15:18:27Z</dcterms:modified>
  <cp:category/>
</cp:coreProperties>
</file>