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037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988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08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Image Classification -- MNIST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Is it a zero or a one?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A3741-C33E-D668-08D2-812C855DA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109" y="2957800"/>
            <a:ext cx="1454367" cy="145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Is it a zero or a one?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22065-EED6-F77C-E57F-5C0A7192CE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2371" y="2940709"/>
            <a:ext cx="1454367" cy="145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1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Is it a zero or a one?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67438-14AC-C89D-230D-EA2F1B88AD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999" y="3013638"/>
            <a:ext cx="1737111" cy="173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0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Is it a zero or a one?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5D7A18-F921-C2EA-64FF-7B3E3E948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9098" y="3005092"/>
            <a:ext cx="1959301" cy="195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95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{077FF160-E0A5-4188-A523-FEBF0C3E924F}tf55705232_win32</Template>
  <TotalTime>9</TotalTime>
  <Words>44</Words>
  <Application>Microsoft Office PowerPoint</Application>
  <PresentationFormat>Widescreen</PresentationFormat>
  <Paragraphs>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Image Classification -- MNIST</vt:lpstr>
      <vt:lpstr>Is it a zero or a one? </vt:lpstr>
      <vt:lpstr>Is it a zero or a one? </vt:lpstr>
      <vt:lpstr>Is it a zero or a one? </vt:lpstr>
      <vt:lpstr>Is it a zero or a one?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-- MNIST</dc:title>
  <dc:creator>Peter Olson</dc:creator>
  <cp:lastModifiedBy>Peter Olson</cp:lastModifiedBy>
  <cp:revision>1</cp:revision>
  <dcterms:created xsi:type="dcterms:W3CDTF">2022-07-07T09:40:44Z</dcterms:created>
  <dcterms:modified xsi:type="dcterms:W3CDTF">2022-07-07T09:50:20Z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