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5"/>
  </p:notesMasterIdLst>
  <p:sldIdLst>
    <p:sldId id="3825" r:id="rId5"/>
    <p:sldId id="3826" r:id="rId6"/>
    <p:sldId id="3827" r:id="rId7"/>
    <p:sldId id="3828" r:id="rId8"/>
    <p:sldId id="3829" r:id="rId9"/>
    <p:sldId id="3840" r:id="rId10"/>
    <p:sldId id="3841" r:id="rId11"/>
    <p:sldId id="3830" r:id="rId12"/>
    <p:sldId id="3831" r:id="rId13"/>
    <p:sldId id="3832" r:id="rId14"/>
    <p:sldId id="3833" r:id="rId15"/>
    <p:sldId id="3834" r:id="rId16"/>
    <p:sldId id="3842" r:id="rId17"/>
    <p:sldId id="3843" r:id="rId18"/>
    <p:sldId id="3835" r:id="rId19"/>
    <p:sldId id="3836" r:id="rId20"/>
    <p:sldId id="3837" r:id="rId21"/>
    <p:sldId id="3838" r:id="rId22"/>
    <p:sldId id="3839" r:id="rId23"/>
    <p:sldId id="38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Cat or not a cat?</a:t>
            </a:r>
            <a:endParaRPr lang="en-US" dirty="0"/>
          </a:p>
        </p:txBody>
      </p:sp>
      <p:pic>
        <p:nvPicPr>
          <p:cNvPr id="7" name="Picture 6" descr="A cat with green eyes&#10;&#10;Description automatically generated with medium confidence">
            <a:extLst>
              <a:ext uri="{FF2B5EF4-FFF2-40B4-BE49-F238E27FC236}">
                <a16:creationId xmlns:a16="http://schemas.microsoft.com/office/drawing/2014/main" id="{C914379F-9464-78B7-708C-D7E6FF73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1469"/>
            <a:ext cx="3848637" cy="3086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4387B-1750-F465-0393-9CCBAA26D5E6}"/>
              </a:ext>
            </a:extLst>
          </p:cNvPr>
          <p:cNvSpPr txBox="1"/>
          <p:nvPr/>
        </p:nvSpPr>
        <p:spPr>
          <a:xfrm>
            <a:off x="4811282" y="6084606"/>
            <a:ext cx="68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each slide, vote whether you think the image is a cat or not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29BE-8180-D56E-97D4-1F3583AB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9144-30F3-D0AE-5B99-04867D1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cat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F1DDC8FA-6774-8381-8360-400B32AD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79" y="991312"/>
            <a:ext cx="3919841" cy="46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29BE-8180-D56E-97D4-1F3583AB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9144-30F3-D0AE-5B99-04867D1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E619D-8D71-BEBC-41A2-37729077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303847"/>
            <a:ext cx="2438400" cy="20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29BE-8180-D56E-97D4-1F3583AB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9144-30F3-D0AE-5B99-04867D1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940623-4CDB-5AA0-B91D-BCEE2741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07" y="1873665"/>
            <a:ext cx="5530078" cy="31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C8B0C9-CF51-186C-E20F-62B01998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991312"/>
            <a:ext cx="5559552" cy="1186326"/>
          </a:xfrm>
        </p:spPr>
        <p:txBody>
          <a:bodyPr/>
          <a:lstStyle/>
          <a:p>
            <a:r>
              <a:rPr lang="en-US" dirty="0"/>
              <a:t>How’d we do?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8C2BEA-E64C-026F-6917-0E8B96C0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2403247"/>
            <a:ext cx="5559552" cy="26387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Did our features help us classify the images well?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Should any features be modified?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Should any features be added?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 we need to redefine the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A11D-E6FD-596F-981B-5E6AF43E0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4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391A-240D-09C2-9CDD-45D16EA2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some new images…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C6779-C6E2-B6D0-3B92-EA5BCFAE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 let’s try and identify whether an image contains a ‘green light’ at an intersection or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3 or more features for identifying green lights that will be used for the following images</a:t>
            </a:r>
          </a:p>
        </p:txBody>
      </p:sp>
    </p:spTree>
    <p:extLst>
      <p:ext uri="{BB962C8B-B14F-4D97-AF65-F5344CB8AC3E}">
        <p14:creationId xmlns:p14="http://schemas.microsoft.com/office/powerpoint/2010/main" val="243925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9F40-A06F-111B-0673-1A54CAA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green light?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115D-6EBB-C5A8-9596-AF6C2158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traffic light with a green light&#10;&#10;Description automatically generated with low confidence">
            <a:extLst>
              <a:ext uri="{FF2B5EF4-FFF2-40B4-BE49-F238E27FC236}">
                <a16:creationId xmlns:a16="http://schemas.microsoft.com/office/drawing/2014/main" id="{631A9A42-0FF9-4960-CD34-457E2E38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78" y="2094131"/>
            <a:ext cx="4509567" cy="254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31CE11-3639-D4B4-4664-B27A7A0BE42B}"/>
              </a:ext>
            </a:extLst>
          </p:cNvPr>
          <p:cNvSpPr txBox="1"/>
          <p:nvPr/>
        </p:nvSpPr>
        <p:spPr>
          <a:xfrm>
            <a:off x="5383850" y="5283446"/>
            <a:ext cx="607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Record the results for each image. What features failed? What features worked well?</a:t>
            </a:r>
          </a:p>
        </p:txBody>
      </p:sp>
    </p:spTree>
    <p:extLst>
      <p:ext uri="{BB962C8B-B14F-4D97-AF65-F5344CB8AC3E}">
        <p14:creationId xmlns:p14="http://schemas.microsoft.com/office/powerpoint/2010/main" val="17628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9F40-A06F-111B-0673-1A54CAA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green light?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115D-6EBB-C5A8-9596-AF6C2158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raffic lights on a pole&#10;&#10;Description automatically generated with medium confidence">
            <a:extLst>
              <a:ext uri="{FF2B5EF4-FFF2-40B4-BE49-F238E27FC236}">
                <a16:creationId xmlns:a16="http://schemas.microsoft.com/office/drawing/2014/main" id="{49DDF944-6090-A41A-EE55-20FB98D6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72" y="1885628"/>
            <a:ext cx="3775532" cy="28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3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9F40-A06F-111B-0673-1A54CAA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green light?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115D-6EBB-C5A8-9596-AF6C2158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top sign on the street&#10;&#10;Description automatically generated with medium confidence">
            <a:extLst>
              <a:ext uri="{FF2B5EF4-FFF2-40B4-BE49-F238E27FC236}">
                <a16:creationId xmlns:a16="http://schemas.microsoft.com/office/drawing/2014/main" id="{1D07D4FD-281E-E364-AA7B-41BA2999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240" y="1241954"/>
            <a:ext cx="3502708" cy="46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9F40-A06F-111B-0673-1A54CAA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green light?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115D-6EBB-C5A8-9596-AF6C2158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B9999D-06C8-51CC-A69C-DB1F4F25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44" y="1399032"/>
            <a:ext cx="6754511" cy="40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3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9F40-A06F-111B-0673-1A54CAA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green light?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115D-6EBB-C5A8-9596-AF6C2158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51C88FDC-E360-5020-B5CC-A61FFE24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28" y="1247686"/>
            <a:ext cx="6345761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2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081-70B3-3509-57AC-6B710B5C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BB5A-E59F-449A-1727-8E58239A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able, food, plate, indoor&#10;&#10;Description automatically generated">
            <a:extLst>
              <a:ext uri="{FF2B5EF4-FFF2-40B4-BE49-F238E27FC236}">
                <a16:creationId xmlns:a16="http://schemas.microsoft.com/office/drawing/2014/main" id="{7BF4338B-5C10-8B81-B0CD-25AB3457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557470"/>
            <a:ext cx="411479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6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66672D-51CF-87AC-2951-DEC2E4AF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916450"/>
            <a:ext cx="5559552" cy="1434155"/>
          </a:xfrm>
        </p:spPr>
        <p:txBody>
          <a:bodyPr/>
          <a:lstStyle/>
          <a:p>
            <a:r>
              <a:rPr lang="en-US" dirty="0"/>
              <a:t>How’d we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3BDE99-F816-18B4-CB12-D6B9BA243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2350605"/>
            <a:ext cx="5559552" cy="36570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Did our features help us classify the images well?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Should any features be modified?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Should any features be added?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is the importance of accuracy different between a program that identifies cats and a program that identifies green light?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99A9-4AA1-65A1-4E3B-88869B3A6E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3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28B0-5995-16D3-769F-353333B4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A33F-9FCF-C1E2-9532-EB0A398C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dog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14B78CD7-0BCC-3ADF-5FA0-22347FD7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52" y="1668967"/>
            <a:ext cx="5586340" cy="31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D25F-F82F-F50A-8F57-29995BD3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5328-337D-B16B-40F0-61AC6379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lion walking on sand&#10;&#10;Description automatically generated with medium confidence">
            <a:extLst>
              <a:ext uri="{FF2B5EF4-FFF2-40B4-BE49-F238E27FC236}">
                <a16:creationId xmlns:a16="http://schemas.microsoft.com/office/drawing/2014/main" id="{A4022911-77CD-5956-42F6-A7E5FBBB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1841500"/>
            <a:ext cx="49911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1C4D-1402-9CDC-2403-14A3618D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DA4E-B0C7-2679-FFC6-A80D166C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dog, sitting, brown, mammal&#10;&#10;Description automatically generated">
            <a:extLst>
              <a:ext uri="{FF2B5EF4-FFF2-40B4-BE49-F238E27FC236}">
                <a16:creationId xmlns:a16="http://schemas.microsoft.com/office/drawing/2014/main" id="{3ABB7223-BDD6-BD49-C72F-D93AC2B08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11" y="2361176"/>
            <a:ext cx="6339198" cy="26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4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6B3DA9-1BCA-BCD6-D6AC-52AEAEE0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201966"/>
            <a:ext cx="5559552" cy="1015412"/>
          </a:xfrm>
        </p:spPr>
        <p:txBody>
          <a:bodyPr/>
          <a:lstStyle/>
          <a:p>
            <a:r>
              <a:rPr lang="en-US" dirty="0"/>
              <a:t>How’d we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78DC96-345B-A280-80FF-ACC9C3D4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6185" y="2343428"/>
            <a:ext cx="5559552" cy="30489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Did we do well? Was there disagreement?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 we need to redefine the question?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features would help determine whether the image was a cat or not?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BC462-1A34-571B-B362-D987628E69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B6E59-5D43-CEAD-3AFA-3BD18A1F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systematic…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AB51ED-6E24-A8F9-3628-B9A091CC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2-3 features for determining whether a picture is a cat or not and use these for determining whether the following images are cats or not</a:t>
            </a:r>
          </a:p>
        </p:txBody>
      </p:sp>
    </p:spTree>
    <p:extLst>
      <p:ext uri="{BB962C8B-B14F-4D97-AF65-F5344CB8AC3E}">
        <p14:creationId xmlns:p14="http://schemas.microsoft.com/office/powerpoint/2010/main" val="334703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29BE-8180-D56E-97D4-1F3583AB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9144-30F3-D0AE-5B99-04867D1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cat looking at the camera&#10;&#10;Description automatically generated">
            <a:extLst>
              <a:ext uri="{FF2B5EF4-FFF2-40B4-BE49-F238E27FC236}">
                <a16:creationId xmlns:a16="http://schemas.microsoft.com/office/drawing/2014/main" id="{6D29DFA3-2723-CA58-E046-630036A2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449" y="1524534"/>
            <a:ext cx="5735803" cy="3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29BE-8180-D56E-97D4-1F3583AB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or not a cat?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9144-30F3-D0AE-5B99-04867D1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picture containing person, young, little&#10;&#10;Description automatically generated">
            <a:extLst>
              <a:ext uri="{FF2B5EF4-FFF2-40B4-BE49-F238E27FC236}">
                <a16:creationId xmlns:a16="http://schemas.microsoft.com/office/drawing/2014/main" id="{9C53D592-87D4-8E9B-BF70-BB7CDB7C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35" y="681344"/>
            <a:ext cx="3626265" cy="52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87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{1CF76AB9-D042-47DC-B7B4-7A4740F7B715}tf78504181_win32</Template>
  <TotalTime>48</TotalTime>
  <Words>326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Tw Cen MT</vt:lpstr>
      <vt:lpstr>ShapesVTI</vt:lpstr>
      <vt:lpstr>Cat or not a cat?</vt:lpstr>
      <vt:lpstr>Cat or not a cat?</vt:lpstr>
      <vt:lpstr>Cat or not a cat?</vt:lpstr>
      <vt:lpstr>Cat or not a cat?</vt:lpstr>
      <vt:lpstr>Cat or not a cat?</vt:lpstr>
      <vt:lpstr>How’d we do?</vt:lpstr>
      <vt:lpstr>Let’s get systematic…</vt:lpstr>
      <vt:lpstr>Cat or not a cat?</vt:lpstr>
      <vt:lpstr>Cat or not a cat?</vt:lpstr>
      <vt:lpstr>Cat or not a cat?</vt:lpstr>
      <vt:lpstr>Cat or not a cat?</vt:lpstr>
      <vt:lpstr>Cat or not a cat?</vt:lpstr>
      <vt:lpstr>How’d we do?</vt:lpstr>
      <vt:lpstr>Let’s try some new images…</vt:lpstr>
      <vt:lpstr>Is it a green light?</vt:lpstr>
      <vt:lpstr>Is it a green light?</vt:lpstr>
      <vt:lpstr>Is it a green light?</vt:lpstr>
      <vt:lpstr>Is it a green light?</vt:lpstr>
      <vt:lpstr>Is it a green light?</vt:lpstr>
      <vt:lpstr>How’d we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or not a cat?</dc:title>
  <dc:creator>Peter Olson</dc:creator>
  <cp:lastModifiedBy>Peter Olson</cp:lastModifiedBy>
  <cp:revision>2</cp:revision>
  <dcterms:created xsi:type="dcterms:W3CDTF">2022-07-07T09:06:56Z</dcterms:created>
  <dcterms:modified xsi:type="dcterms:W3CDTF">2022-07-20T18:18:15Z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