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151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5F15-2DBC-4E01-BFCF-ECE663DF38D8}" type="datetimeFigureOut">
              <a:rPr lang="en-US" smtClean="0"/>
              <a:pPr/>
              <a:t>6/18/2014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9807-6747-400B-9A75-8546C8DC05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5F15-2DBC-4E01-BFCF-ECE663DF38D8}" type="datetimeFigureOut">
              <a:rPr lang="en-US" smtClean="0"/>
              <a:pPr/>
              <a:t>6/18/2014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9807-6747-400B-9A75-8546C8DC05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5F15-2DBC-4E01-BFCF-ECE663DF38D8}" type="datetimeFigureOut">
              <a:rPr lang="en-US" smtClean="0"/>
              <a:pPr/>
              <a:t>6/18/2014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9807-6747-400B-9A75-8546C8DC05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5F15-2DBC-4E01-BFCF-ECE663DF38D8}" type="datetimeFigureOut">
              <a:rPr lang="en-US" smtClean="0"/>
              <a:pPr/>
              <a:t>6/18/2014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9807-6747-400B-9A75-8546C8DC05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5F15-2DBC-4E01-BFCF-ECE663DF38D8}" type="datetimeFigureOut">
              <a:rPr lang="en-US" smtClean="0"/>
              <a:pPr/>
              <a:t>6/18/2014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9807-6747-400B-9A75-8546C8DC05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5F15-2DBC-4E01-BFCF-ECE663DF38D8}" type="datetimeFigureOut">
              <a:rPr lang="en-US" smtClean="0"/>
              <a:pPr/>
              <a:t>6/18/2014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9807-6747-400B-9A75-8546C8DC05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5F15-2DBC-4E01-BFCF-ECE663DF38D8}" type="datetimeFigureOut">
              <a:rPr lang="en-US" smtClean="0"/>
              <a:pPr/>
              <a:t>6/18/2014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9807-6747-400B-9A75-8546C8DC05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5F15-2DBC-4E01-BFCF-ECE663DF38D8}" type="datetimeFigureOut">
              <a:rPr lang="en-US" smtClean="0"/>
              <a:pPr/>
              <a:t>6/18/2014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9807-6747-400B-9A75-8546C8DC05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5F15-2DBC-4E01-BFCF-ECE663DF38D8}" type="datetimeFigureOut">
              <a:rPr lang="en-US" smtClean="0"/>
              <a:pPr/>
              <a:t>6/18/2014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9807-6747-400B-9A75-8546C8DC05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5F15-2DBC-4E01-BFCF-ECE663DF38D8}" type="datetimeFigureOut">
              <a:rPr lang="en-US" smtClean="0"/>
              <a:pPr/>
              <a:t>6/18/2014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9807-6747-400B-9A75-8546C8DC05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5F15-2DBC-4E01-BFCF-ECE663DF38D8}" type="datetimeFigureOut">
              <a:rPr lang="en-US" smtClean="0"/>
              <a:pPr/>
              <a:t>6/18/2014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9807-6747-400B-9A75-8546C8DC05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95F15-2DBC-4E01-BFCF-ECE663DF38D8}" type="datetimeFigureOut">
              <a:rPr lang="en-US" smtClean="0"/>
              <a:pPr/>
              <a:t>6/18/2014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F9807-6747-400B-9A75-8546C8DC05E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apis/console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Thesoftwareguy7" TargetMode="External"/><Relationship Id="rId2" Type="http://schemas.openxmlformats.org/officeDocument/2006/relationships/hyperlink" Target="http://www.thesoftwareguy.in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plus.google.com/+ThesoftwareguyIn" TargetMode="External"/><Relationship Id="rId4" Type="http://schemas.openxmlformats.org/officeDocument/2006/relationships/hyperlink" Target="http://www.twitter.com/thesoftwareguy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85926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How to create </a:t>
            </a:r>
            <a:r>
              <a:rPr lang="en-US" dirty="0" smtClean="0">
                <a:solidFill>
                  <a:srgbClr val="7030A0"/>
                </a:solidFill>
              </a:rPr>
              <a:t>Google API project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for web applications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 smtClean="0">
              <a:solidFill>
                <a:srgbClr val="7030A0"/>
              </a:solidFill>
              <a:latin typeface="+mj-lt"/>
            </a:endParaRPr>
          </a:p>
          <a:p>
            <a:pPr algn="l"/>
            <a:r>
              <a:rPr lang="en-US" dirty="0" smtClean="0">
                <a:solidFill>
                  <a:srgbClr val="7030A0"/>
                </a:solidFill>
                <a:latin typeface="+mj-lt"/>
              </a:rPr>
              <a:t>  powered by:</a:t>
            </a:r>
            <a:endParaRPr lang="en-IN" dirty="0">
              <a:solidFill>
                <a:srgbClr val="7030A0"/>
              </a:solidFill>
              <a:latin typeface="+mj-lt"/>
            </a:endParaRPr>
          </a:p>
        </p:txBody>
      </p:sp>
      <p:pic>
        <p:nvPicPr>
          <p:cNvPr id="1026" name="Picture 2" descr="C:\Users\USER PC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4338635"/>
            <a:ext cx="3229161" cy="876315"/>
          </a:xfrm>
          <a:prstGeom prst="rect">
            <a:avLst/>
          </a:prstGeom>
          <a:noFill/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Login to the Google projects site</a:t>
            </a:r>
            <a:endParaRPr lang="en-IN" sz="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76" y="3886200"/>
            <a:ext cx="6715172" cy="17526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http://code.google.com/apis/console/</a:t>
            </a:r>
            <a:endParaRPr lang="en-IN" dirty="0"/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Login with your Google account</a:t>
            </a:r>
            <a:endParaRPr lang="en-IN" sz="3200" dirty="0"/>
          </a:p>
        </p:txBody>
      </p:sp>
      <p:pic>
        <p:nvPicPr>
          <p:cNvPr id="1027" name="Picture 3" descr="D:\softwareguy\google_project_ph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571612"/>
            <a:ext cx="5572164" cy="5263608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Hit the create project button to get started.</a:t>
            </a:r>
            <a:endParaRPr lang="en-IN" sz="3200" dirty="0"/>
          </a:p>
        </p:txBody>
      </p:sp>
      <p:pic>
        <p:nvPicPr>
          <p:cNvPr id="2050" name="Picture 2" descr="D:\softwareguy\google_project_php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214422"/>
            <a:ext cx="5422744" cy="4714908"/>
          </a:xfrm>
          <a:prstGeom prst="rect">
            <a:avLst/>
          </a:prstGeom>
          <a:noFill/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Click on Credentials, and then click on create new  Client ID</a:t>
            </a:r>
            <a:endParaRPr lang="en-IN" sz="2800" dirty="0"/>
          </a:p>
        </p:txBody>
      </p:sp>
      <p:pic>
        <p:nvPicPr>
          <p:cNvPr id="3075" name="Picture 3" descr="D:\softwareguy\google_project_php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428736"/>
            <a:ext cx="7845192" cy="4286280"/>
          </a:xfrm>
          <a:prstGeom prst="rect">
            <a:avLst/>
          </a:prstGeom>
          <a:noFill/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softwareguy\google_project_php\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071546"/>
            <a:ext cx="7546232" cy="578645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 smtClean="0"/>
              <a:t>Select Web application, give your </a:t>
            </a:r>
            <a:r>
              <a:rPr lang="en-IN" sz="2000" b="1" i="1" dirty="0" smtClean="0"/>
              <a:t>Site URL</a:t>
            </a:r>
            <a:r>
              <a:rPr lang="en-IN" sz="2000" b="1" dirty="0" smtClean="0"/>
              <a:t> and </a:t>
            </a:r>
            <a:r>
              <a:rPr lang="en-IN" sz="2000" b="1" i="1" dirty="0" smtClean="0"/>
              <a:t>redirect </a:t>
            </a:r>
            <a:r>
              <a:rPr lang="en-IN" sz="2000" b="1" i="1" dirty="0" smtClean="0"/>
              <a:t>URL</a:t>
            </a:r>
            <a:r>
              <a:rPr lang="en-IN" sz="2000" b="1" dirty="0" smtClean="0"/>
              <a:t> (must match with your </a:t>
            </a:r>
            <a:r>
              <a:rPr lang="en-IN" sz="2000" b="1" dirty="0" err="1" smtClean="0"/>
              <a:t>php</a:t>
            </a:r>
            <a:r>
              <a:rPr lang="en-IN" sz="2000" b="1" dirty="0" smtClean="0"/>
              <a:t> redirect URL or else it will give error). </a:t>
            </a:r>
            <a:endParaRPr lang="en-IN" sz="2000" b="1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You will get the API credentials.</a:t>
            </a:r>
            <a:endParaRPr lang="en-IN" sz="2800" dirty="0"/>
          </a:p>
        </p:txBody>
      </p:sp>
      <p:pic>
        <p:nvPicPr>
          <p:cNvPr id="5122" name="Picture 2" descr="D:\softwareguy\google_project_php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76393"/>
            <a:ext cx="8572560" cy="4567251"/>
          </a:xfrm>
          <a:prstGeom prst="rect">
            <a:avLst/>
          </a:prstGeom>
          <a:noFill/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274638"/>
            <a:ext cx="8715436" cy="11430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The final step is to enter your APP details. Click on Consent screen and fill up your email address and app name rest are optional.</a:t>
            </a:r>
            <a:endParaRPr lang="en-IN" sz="2800" dirty="0"/>
          </a:p>
        </p:txBody>
      </p:sp>
      <p:pic>
        <p:nvPicPr>
          <p:cNvPr id="6146" name="Picture 2" descr="D:\softwareguy\google_project_php\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5474" y="1266848"/>
            <a:ext cx="7732739" cy="5448300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Connect with us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2928934"/>
            <a:ext cx="8143932" cy="17526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website: </a:t>
            </a:r>
            <a:r>
              <a:rPr lang="en-US" sz="2800" dirty="0" smtClean="0">
                <a:solidFill>
                  <a:srgbClr val="00B0F0"/>
                </a:solidFill>
                <a:hlinkClick r:id="rId2"/>
              </a:rPr>
              <a:t>www.thesoftwareguy.in</a:t>
            </a:r>
            <a:endParaRPr lang="en-US" sz="2800" dirty="0" smtClean="0">
              <a:solidFill>
                <a:srgbClr val="00B0F0"/>
              </a:solidFill>
            </a:endParaRPr>
          </a:p>
          <a:p>
            <a:r>
              <a:rPr lang="en-US" sz="2800" dirty="0" err="1" smtClean="0">
                <a:solidFill>
                  <a:srgbClr val="00B0F0"/>
                </a:solidFill>
              </a:rPr>
              <a:t>facebook</a:t>
            </a:r>
            <a:r>
              <a:rPr lang="en-US" sz="2800" dirty="0" smtClean="0">
                <a:solidFill>
                  <a:srgbClr val="00B0F0"/>
                </a:solidFill>
              </a:rPr>
              <a:t>: </a:t>
            </a:r>
            <a:r>
              <a:rPr lang="en-US" sz="2800" dirty="0" smtClean="0">
                <a:solidFill>
                  <a:srgbClr val="00B0F0"/>
                </a:solidFill>
                <a:hlinkClick r:id="rId3"/>
              </a:rPr>
              <a:t>www.facebook.com/Thesoftwareguy7</a:t>
            </a:r>
            <a:endParaRPr lang="en-US" sz="2800" dirty="0" smtClean="0">
              <a:solidFill>
                <a:srgbClr val="00B0F0"/>
              </a:solidFill>
            </a:endParaRPr>
          </a:p>
          <a:p>
            <a:r>
              <a:rPr lang="en-US" sz="2800" dirty="0" smtClean="0">
                <a:solidFill>
                  <a:srgbClr val="00B0F0"/>
                </a:solidFill>
              </a:rPr>
              <a:t>twitter: </a:t>
            </a:r>
            <a:r>
              <a:rPr lang="en-US" sz="2800" dirty="0" smtClean="0">
                <a:solidFill>
                  <a:srgbClr val="00B0F0"/>
                </a:solidFill>
                <a:hlinkClick r:id="rId4"/>
              </a:rPr>
              <a:t>www.twitter.com/thesoftwareguy7</a:t>
            </a:r>
            <a:endParaRPr lang="en-US" sz="2800" dirty="0" smtClean="0">
              <a:solidFill>
                <a:srgbClr val="00B0F0"/>
              </a:solidFill>
            </a:endParaRPr>
          </a:p>
          <a:p>
            <a:r>
              <a:rPr lang="en-US" sz="2800" dirty="0" err="1">
                <a:solidFill>
                  <a:srgbClr val="00B0F0"/>
                </a:solidFill>
              </a:rPr>
              <a:t>g</a:t>
            </a:r>
            <a:r>
              <a:rPr lang="en-US" sz="2800" dirty="0" err="1" smtClean="0">
                <a:solidFill>
                  <a:srgbClr val="00B0F0"/>
                </a:solidFill>
              </a:rPr>
              <a:t>oogle</a:t>
            </a:r>
            <a:r>
              <a:rPr lang="en-US" sz="2800" dirty="0" smtClean="0">
                <a:solidFill>
                  <a:srgbClr val="00B0F0"/>
                </a:solidFill>
              </a:rPr>
              <a:t> plus: </a:t>
            </a:r>
            <a:r>
              <a:rPr lang="en-US" sz="2800" dirty="0" smtClean="0">
                <a:solidFill>
                  <a:srgbClr val="00B0F0"/>
                </a:solidFill>
                <a:hlinkClick r:id="rId5"/>
              </a:rPr>
              <a:t>www.plus.google.com/+ThesoftwareguyIn</a:t>
            </a:r>
            <a:endParaRPr lang="en-US" sz="2800" dirty="0" smtClean="0">
              <a:solidFill>
                <a:srgbClr val="00B0F0"/>
              </a:solidFill>
            </a:endParaRPr>
          </a:p>
          <a:p>
            <a:endParaRPr lang="en-US" sz="2800" dirty="0" smtClean="0">
              <a:solidFill>
                <a:srgbClr val="00B0F0"/>
              </a:solidFill>
            </a:endParaRPr>
          </a:p>
          <a:p>
            <a:endParaRPr lang="en-IN" sz="28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288</TotalTime>
  <Words>124</Words>
  <Application>Microsoft Office PowerPoint</Application>
  <PresentationFormat>On-screen Show (4:3)</PresentationFormat>
  <Paragraphs>16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How to create Google API project for web applications</vt:lpstr>
      <vt:lpstr>Login to the Google projects site</vt:lpstr>
      <vt:lpstr>Login with your Google account</vt:lpstr>
      <vt:lpstr>Hit the create project button to get started.</vt:lpstr>
      <vt:lpstr>Click on Credentials, and then click on create new  Client ID</vt:lpstr>
      <vt:lpstr>Select Web application, give your Site URL and redirect URL (must match with your php redirect URL or else it will give error). </vt:lpstr>
      <vt:lpstr>You will get the API credentials.</vt:lpstr>
      <vt:lpstr>The final step is to enter your APP details. Click on Consent screen and fill up your email address and app name rest are optional.</vt:lpstr>
      <vt:lpstr>Connect with us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Activate hidden themes in Windows 7</dc:title>
  <dc:creator>USER PC</dc:creator>
  <cp:lastModifiedBy>Shahrukh Khan</cp:lastModifiedBy>
  <cp:revision>89</cp:revision>
  <dcterms:created xsi:type="dcterms:W3CDTF">2014-02-10T14:44:40Z</dcterms:created>
  <dcterms:modified xsi:type="dcterms:W3CDTF">2014-06-18T08:29:40Z</dcterms:modified>
</cp:coreProperties>
</file>