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B243-AFF8-43C4-AF33-EB87EA75478D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43DF-E695-4B8A-B574-CBACAC68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B243-AFF8-43C4-AF33-EB87EA75478D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43DF-E695-4B8A-B574-CBACAC68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9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B243-AFF8-43C4-AF33-EB87EA75478D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43DF-E695-4B8A-B574-CBACAC68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B243-AFF8-43C4-AF33-EB87EA75478D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43DF-E695-4B8A-B574-CBACAC68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3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B243-AFF8-43C4-AF33-EB87EA75478D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43DF-E695-4B8A-B574-CBACAC68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B243-AFF8-43C4-AF33-EB87EA75478D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43DF-E695-4B8A-B574-CBACAC68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7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B243-AFF8-43C4-AF33-EB87EA75478D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43DF-E695-4B8A-B574-CBACAC68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4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B243-AFF8-43C4-AF33-EB87EA75478D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43DF-E695-4B8A-B574-CBACAC68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5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B243-AFF8-43C4-AF33-EB87EA75478D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43DF-E695-4B8A-B574-CBACAC68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9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B243-AFF8-43C4-AF33-EB87EA75478D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43DF-E695-4B8A-B574-CBACAC68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B243-AFF8-43C4-AF33-EB87EA75478D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43DF-E695-4B8A-B574-CBACAC68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7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9B243-AFF8-43C4-AF33-EB87EA75478D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43DF-E695-4B8A-B574-CBACAC68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3531"/>
            <a:ext cx="9144000" cy="25164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2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GB" sz="2200" b="1" dirty="0" smtClean="0"/>
              <a:t>1. Production Performance Analysis</a:t>
            </a:r>
            <a:br>
              <a:rPr lang="en-GB" sz="2200" b="1" dirty="0" smtClean="0"/>
            </a:br>
            <a:r>
              <a:rPr lang="en-GB" b="1" dirty="0" smtClean="0"/>
              <a:t>Goal</a:t>
            </a:r>
            <a:r>
              <a:rPr lang="en-GB" dirty="0" smtClean="0"/>
              <a:t>- Identify top-performing products based on total sales and profit.</a:t>
            </a:r>
            <a:br>
              <a:rPr lang="en-GB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4846" y="1450730"/>
            <a:ext cx="4246685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3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3736" lvl="1" indent="0">
              <a:lnSpc>
                <a:spcPct val="110000"/>
              </a:lnSpc>
            </a:pPr>
            <a:r>
              <a:rPr lang="en-GB" b="1" dirty="0" smtClean="0"/>
              <a:t>2.  </a:t>
            </a:r>
            <a:r>
              <a:rPr lang="en-GB" sz="2200" b="1" dirty="0" smtClean="0"/>
              <a:t>Store Performance Analysis</a:t>
            </a:r>
            <a:br>
              <a:rPr lang="en-GB" sz="2200" b="1" dirty="0" smtClean="0"/>
            </a:br>
            <a:r>
              <a:rPr lang="en-GB" b="1" dirty="0" smtClean="0"/>
              <a:t>Goal</a:t>
            </a:r>
            <a:r>
              <a:rPr lang="en-GB" dirty="0" smtClean="0"/>
              <a:t>- Analyse sales performance for each store, including total revenue and profit margin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8323" y="1389186"/>
            <a:ext cx="5389685" cy="546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7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3736" lvl="1" indent="0">
              <a:lnSpc>
                <a:spcPct val="100000"/>
              </a:lnSpc>
            </a:pPr>
            <a:r>
              <a:rPr lang="en-US" sz="2200" b="1" dirty="0" smtClean="0"/>
              <a:t>Complex Monthly Sales Trend Analysis:</a:t>
            </a:r>
            <a:br>
              <a:rPr lang="en-US" sz="2200" b="1" dirty="0" smtClean="0"/>
            </a:br>
            <a:r>
              <a:rPr lang="en-US" dirty="0" smtClean="0"/>
              <a:t> </a:t>
            </a:r>
            <a:r>
              <a:rPr lang="en-US" b="1" dirty="0" smtClean="0"/>
              <a:t>Goal</a:t>
            </a:r>
            <a:r>
              <a:rPr lang="en-US" dirty="0" smtClean="0"/>
              <a:t>- Examine monthly sales trends, considering the rolling 3-month average and identifying months with significant growth or decline.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830" y="1608992"/>
            <a:ext cx="5934807" cy="479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2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3736" lvl="1" indent="0"/>
            <a:r>
              <a:rPr lang="en-GB" sz="2200" b="1" dirty="0" smtClean="0"/>
              <a:t>Cumulative Distribution of Profit Margin:</a:t>
            </a:r>
            <a:br>
              <a:rPr lang="en-GB" sz="2200" b="1" dirty="0" smtClean="0"/>
            </a:br>
            <a:r>
              <a:rPr lang="en-GB" b="1" dirty="0" smtClean="0"/>
              <a:t> Goal-</a:t>
            </a:r>
            <a:r>
              <a:rPr lang="en-GB" dirty="0" smtClean="0"/>
              <a:t> </a:t>
            </a:r>
            <a:r>
              <a:rPr lang="en-US" dirty="0" smtClean="0"/>
              <a:t>Calculate the cumulative distribution of profit margin for each product category, consider where products are having profit.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5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7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96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1. Production Performance Analysis Goal- Identify top-performing products based on total sales and profit. </vt:lpstr>
      <vt:lpstr>2.  Store Performance Analysis Goal- Analyse sales performance for each store, including total revenue and profit margin</vt:lpstr>
      <vt:lpstr>Complex Monthly Sales Trend Analysis:  Goal- Examine monthly sales trends, considering the rolling 3-month average and identifying months with significant growth or decline. </vt:lpstr>
      <vt:lpstr>Cumulative Distribution of Profit Margin:  Goal- Calculate the cumulative distribution of profit margin for each product category, consider where products are having profit.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2024-08-10T04:49:25Z</dcterms:created>
  <dcterms:modified xsi:type="dcterms:W3CDTF">2024-08-11T05:42:48Z</dcterms:modified>
</cp:coreProperties>
</file>