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55E1-9061-D8BC-4CCE-4DD8F2B96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Showrunner</a:t>
            </a:r>
          </a:p>
        </p:txBody>
      </p:sp>
    </p:spTree>
    <p:extLst>
      <p:ext uri="{BB962C8B-B14F-4D97-AF65-F5344CB8AC3E}">
        <p14:creationId xmlns:p14="http://schemas.microsoft.com/office/powerpoint/2010/main" val="67178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10121-E4AE-9588-A166-717074BA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47" y="47692"/>
            <a:ext cx="6001966" cy="6767218"/>
          </a:xfrm>
        </p:spPr>
      </p:pic>
    </p:spTree>
    <p:extLst>
      <p:ext uri="{BB962C8B-B14F-4D97-AF65-F5344CB8AC3E}">
        <p14:creationId xmlns:p14="http://schemas.microsoft.com/office/powerpoint/2010/main" val="427014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83D1-4AA5-73C8-3ABF-C2B0E4C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Watching TV has changed…what we watch, where we watch, how we watch.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EC72-FE39-D732-3A04-554C9BF21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9522-3FD7-7C52-DC19-AF0AC3B9D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shows on network or cable stations</a:t>
            </a:r>
          </a:p>
          <a:p>
            <a:r>
              <a:rPr lang="en-US" dirty="0"/>
              <a:t>New shows and seasons typically premiered in the fall or winter and were more predictable</a:t>
            </a:r>
          </a:p>
          <a:p>
            <a:r>
              <a:rPr lang="en-US" dirty="0"/>
              <a:t>More episodes per season meant most people had fewer shows they watched regularly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18556-9521-EFB4-F2C0-FE279886D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And Now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E0860-B4C3-27D8-6FCE-DB8C15C478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Content is everywhere…network, cable, streaming services</a:t>
            </a:r>
          </a:p>
          <a:p>
            <a:r>
              <a:rPr lang="en-US" dirty="0"/>
              <a:t>New shows and seasons premiere year-round with less regularity</a:t>
            </a:r>
          </a:p>
          <a:p>
            <a:r>
              <a:rPr lang="en-US" dirty="0"/>
              <a:t> Fewer episodes per seasons so people often watch more different shows</a:t>
            </a:r>
          </a:p>
        </p:txBody>
      </p:sp>
    </p:spTree>
    <p:extLst>
      <p:ext uri="{BB962C8B-B14F-4D97-AF65-F5344CB8AC3E}">
        <p14:creationId xmlns:p14="http://schemas.microsoft.com/office/powerpoint/2010/main" val="35131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C21-9E39-A4D0-C8C9-CD16E682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792554"/>
          </a:xfrm>
        </p:spPr>
        <p:txBody>
          <a:bodyPr>
            <a:normAutofit fontScale="90000"/>
          </a:bodyPr>
          <a:lstStyle/>
          <a:p>
            <a:r>
              <a:rPr lang="en-US" dirty="0"/>
              <a:t>With so many viewing options, keeping track of your favorite shows can be a challenge.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7597B1-FF3D-76C2-1DED-2D036AD2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9352005" cy="3706813"/>
          </a:xfrm>
        </p:spPr>
        <p:txBody>
          <a:bodyPr/>
          <a:lstStyle/>
          <a:p>
            <a:r>
              <a:rPr lang="en-US" dirty="0"/>
              <a:t>How do you keep up with sporadic premiere dates for so many shows from a variety of providers?</a:t>
            </a:r>
          </a:p>
          <a:p>
            <a:r>
              <a:rPr lang="en-US" dirty="0"/>
              <a:t>How do you remember to check out that great show you heard about the other day?</a:t>
            </a:r>
          </a:p>
          <a:p>
            <a:r>
              <a:rPr lang="en-US" dirty="0"/>
              <a:t>How do you remember the name of that show you want to recommend to a coworker?</a:t>
            </a:r>
          </a:p>
        </p:txBody>
      </p:sp>
    </p:spTree>
    <p:extLst>
      <p:ext uri="{BB962C8B-B14F-4D97-AF65-F5344CB8AC3E}">
        <p14:creationId xmlns:p14="http://schemas.microsoft.com/office/powerpoint/2010/main" val="39473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9A69-6990-F0D0-5DF1-BB86E869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Showrunner is the answer…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BD88-E4D9-4418-4399-5BE493D8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 shows to your Showrunner guide to quickly and easily keep up with your favorites</a:t>
            </a:r>
          </a:p>
          <a:p>
            <a:r>
              <a:rPr lang="en-US" dirty="0"/>
              <a:t>See premiere dates, renewal status and other key details all in one place</a:t>
            </a:r>
          </a:p>
          <a:p>
            <a:r>
              <a:rPr lang="en-US" dirty="0"/>
              <a:t>Sort your guide with preset sorting options or create your own using features like watch priorities, personal ratings, and genres. </a:t>
            </a:r>
          </a:p>
          <a:p>
            <a:r>
              <a:rPr lang="en-US" dirty="0"/>
              <a:t>Mark a season as “watched” to move it down the list until the next season premiere date becomes available</a:t>
            </a:r>
          </a:p>
        </p:txBody>
      </p:sp>
    </p:spTree>
    <p:extLst>
      <p:ext uri="{BB962C8B-B14F-4D97-AF65-F5344CB8AC3E}">
        <p14:creationId xmlns:p14="http://schemas.microsoft.com/office/powerpoint/2010/main" val="401247137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1473</TotalTime>
  <Words>236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Showrunner</vt:lpstr>
      <vt:lpstr>PowerPoint Presentation</vt:lpstr>
      <vt:lpstr>Watching TV has changed…what we watch, where we watch, how we watch.</vt:lpstr>
      <vt:lpstr>With so many viewing options, keeping track of your favorite shows can be a challenge.</vt:lpstr>
      <vt:lpstr>Showrunner is the answer…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Showrunner</dc:title>
  <dc:creator>Aeridy Williams</dc:creator>
  <cp:lastModifiedBy>Aeridy Williams</cp:lastModifiedBy>
  <cp:revision>3</cp:revision>
  <dcterms:created xsi:type="dcterms:W3CDTF">2023-01-13T03:58:05Z</dcterms:created>
  <dcterms:modified xsi:type="dcterms:W3CDTF">2023-01-14T16:21:39Z</dcterms:modified>
</cp:coreProperties>
</file>