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oppins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f3db3ca2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f3db3ca2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f3db3ca2_1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f3db3ca2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f3db3ca2_1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f3db3ca2_1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9f3db3ca2_1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9f3db3ca2_1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9f3db3ca2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9f3db3ca2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f3db3ca2_1_6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f3db3ca2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f3db3ca2_1_6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f3db3ca2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57" name="Google Shape;57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1" name="Google Shape;61;p1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9" name="Google Shape;69;p1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5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75" name="Google Shape;75;p15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76" name="Google Shape;76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81" name="Google Shape;81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6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3" name="Google Shape;93;p1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6" name="Google Shape;106;p1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16" name="Google Shape;116;p1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9" name="Google Shape;129;p2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7" name="Google Shape;137;p20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43" name="Google Shape;143;p2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52" name="Google Shape;152;p2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70" name="Google Shape;170;p2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unsplash.com/@sadeqshahsvan?utm_source=unsplash&amp;utm_medium=referral&amp;utm_content=creditCopyText" TargetMode="External"/><Relationship Id="rId5" Type="http://schemas.openxmlformats.org/officeDocument/2006/relationships/hyperlink" Target="https://unsplash.com/@sadeqshahsvan?utm_source=unsplash&amp;utm_medium=referral&amp;utm_content=creditCopyText" TargetMode="External"/><Relationship Id="rId6" Type="http://schemas.openxmlformats.org/officeDocument/2006/relationships/hyperlink" Target="https://unsplash.com/s/photos/gaming?utm_source=unsplash&amp;utm_medium=referral&amp;utm_content=creditCopyText" TargetMode="External"/><Relationship Id="rId7" Type="http://schemas.openxmlformats.org/officeDocument/2006/relationships/hyperlink" Target="https://unsplash.com/s/photos/gaming?utm_source=unsplash&amp;utm_medium=referral&amp;utm_content=creditCopy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2569800" y="200945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</a:t>
            </a:r>
            <a:r>
              <a:rPr b="0" lang="en"/>
              <a:t>|</a:t>
            </a:r>
            <a:r>
              <a:rPr lang="en"/>
              <a:t> PC</a:t>
            </a:r>
            <a:endParaRPr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Sou &amp; Betsy Avila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Fall21-CSE111</a:t>
            </a: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1077668" y="892890"/>
            <a:ext cx="1188584" cy="1116565"/>
            <a:chOff x="2583100" y="2973775"/>
            <a:chExt cx="461550" cy="437200"/>
          </a:xfrm>
        </p:grpSpPr>
        <p:sp>
          <p:nvSpPr>
            <p:cNvPr id="189" name="Google Shape;189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52725" y="164250"/>
            <a:ext cx="85113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Introduce PC Building to Beginners</a:t>
            </a:r>
            <a:endParaRPr sz="3000"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198" name="Google Shape;198;p27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Build a Custom PC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1" name="Google Shape;201;p27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User can choose PC parts based on type: Productivity, Gaming, or Workstation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203" name="Google Shape;203;p2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5" name="Google Shape;205;p2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List will be built for the user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The internal builder will make sure parts are compatible with each other, giving a final list and estimated total price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208" name="Google Shape;208;p27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User can share build with a friend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User can share builds with other friends via email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0" y="1258051"/>
            <a:ext cx="2193848" cy="329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153000" y="4662550"/>
            <a:ext cx="2832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Photo by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5"/>
              </a:rPr>
              <a:t>sadeq shahsvan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on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7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25445" l="6156" r="0" t="0"/>
          <a:stretch/>
        </p:blipFill>
        <p:spPr>
          <a:xfrm>
            <a:off x="1741713" y="103938"/>
            <a:ext cx="5660576" cy="49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>
            <p:ph type="title"/>
          </p:nvPr>
        </p:nvSpPr>
        <p:spPr>
          <a:xfrm>
            <a:off x="262150" y="137800"/>
            <a:ext cx="53769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User Case Diagram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-1429575" y="4444750"/>
            <a:ext cx="36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E/R Diagram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oppins"/>
                <a:ea typeface="Poppins"/>
                <a:cs typeface="Poppins"/>
                <a:sym typeface="Poppins"/>
              </a:rPr>
              <a:t>Relational Schema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idx="4294967295" type="ctrTitle"/>
          </p:nvPr>
        </p:nvSpPr>
        <p:spPr>
          <a:xfrm>
            <a:off x="2379838" y="2175562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245" name="Google Shape;245;p3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