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1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18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99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15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0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30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3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07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00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65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16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9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99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9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9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2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ATTACK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8397-4743-988E-5D0D-3A94129C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32" y="1615858"/>
            <a:ext cx="11135638" cy="4684734"/>
          </a:xfrm>
        </p:spPr>
        <p:txBody>
          <a:bodyPr>
            <a:normAutofit/>
          </a:bodyPr>
          <a:lstStyle/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kumimoji="0" lang="en-US" sz="2000" b="1" i="0" u="heavy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3E3E3E"/>
                </a:solidFill>
              </a:uFill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lang="en-US" sz="2000" b="1" u="heavy" spc="-5" dirty="0">
              <a:solidFill>
                <a:prstClr val="white"/>
              </a:solidFill>
              <a:effectLst/>
              <a:uFill>
                <a:solidFill>
                  <a:srgbClr val="3E3E3E"/>
                </a:solidFill>
              </a:uFill>
              <a:latin typeface="Trebuchet MS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heavy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Objective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1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Predict whether a patient </a:t>
            </a:r>
            <a:r>
              <a:rPr lang="en-US" sz="2000" dirty="0">
                <a:solidFill>
                  <a:prstClr val="white"/>
                </a:solidFill>
                <a:effectLst/>
                <a:latin typeface="Trebuchet MS"/>
                <a:cs typeface="Trebuchet M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ill have a Heart Attack or not.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Software</a:t>
            </a:r>
            <a:r>
              <a:rPr kumimoji="0" 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Anaconda,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Jupyter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notebook, VS 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Algorithm</a:t>
            </a:r>
            <a:r>
              <a:rPr kumimoji="0" lang="en-US" sz="2000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RANDOM FORES</a:t>
            </a:r>
            <a:r>
              <a:rPr lang="en-US" sz="2000" spc="-20" dirty="0">
                <a:solidFill>
                  <a:prstClr val="white"/>
                </a:solidFill>
                <a:effectLst/>
                <a:latin typeface="Trebuchet MS"/>
                <a:cs typeface="Trebuchet MS"/>
              </a:rPr>
              <a:t>T ALGORITHM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heavy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Data</a:t>
            </a:r>
            <a:r>
              <a:rPr kumimoji="0" lang="en-US" sz="2000" b="1" i="0" u="heavy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heavy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Preprocessing</a:t>
            </a:r>
            <a:r>
              <a:rPr kumimoji="0" lang="en-US" sz="2000" b="1" i="0" u="heavy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heavy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Techniques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</a:p>
          <a:p>
            <a:pPr marL="1230630" marR="0" lvl="1" indent="-304800" algn="l" defTabSz="4572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1231265" algn="l"/>
              </a:tabLst>
              <a:defRPr/>
            </a:pPr>
            <a:r>
              <a:rPr lang="en-IN" dirty="0"/>
              <a:t>Standard Scalar for getting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07303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to: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8397-4743-988E-5D0D-3A94129C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32" y="1615858"/>
            <a:ext cx="11135638" cy="4684734"/>
          </a:xfrm>
        </p:spPr>
        <p:txBody>
          <a:bodyPr>
            <a:normAutofit/>
          </a:bodyPr>
          <a:lstStyle/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kumimoji="0" lang="en-US" sz="2000" b="1" i="0" u="heavy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3E3E3E"/>
                </a:solidFill>
              </a:uFill>
              <a:latin typeface="Trebuchet MS"/>
              <a:ea typeface="+mn-ea"/>
              <a:cs typeface="Trebuchet MS"/>
            </a:endParaRPr>
          </a:p>
          <a:p>
            <a:pPr marL="411480" indent="-402336" algn="l" rtl="0" eaLnBrk="1" latinLnBrk="0" hangingPunct="1">
              <a:spcBef>
                <a:spcPts val="1100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Read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csv file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using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pandas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u="heavy" kern="1200" spc="-5" dirty="0" err="1">
                <a:solidFill>
                  <a:srgbClr val="FFFFFF"/>
                </a:solidFill>
                <a:effectLst/>
                <a:uFill>
                  <a:solidFill>
                    <a:srgbClr val="3E3E3E"/>
                  </a:solidFill>
                </a:uFill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read_csv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</a:t>
            </a:r>
            <a:r>
              <a:rPr lang="en-IN" sz="1800" i="1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function.</a:t>
            </a:r>
            <a:endParaRPr lang="en-IN" sz="1800" dirty="0">
              <a:effectLst/>
            </a:endParaRPr>
          </a:p>
          <a:p>
            <a:pPr marL="411480" marR="73152" indent="-402336" algn="l" rtl="0" eaLnBrk="1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Apply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different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preprocessing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technique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to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fill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with </a:t>
            </a:r>
            <a:r>
              <a:rPr lang="en-US" sz="1800" kern="1200" spc="-1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fillna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.</a:t>
            </a:r>
            <a:endParaRPr lang="en-IN" sz="1600" dirty="0">
              <a:effectLst/>
            </a:endParaRPr>
          </a:p>
          <a:p>
            <a:pPr marL="411480" indent="-402336" algn="l" rtl="0" eaLnBrk="1" latinLnBrk="0" hangingPunct="1">
              <a:spcBef>
                <a:spcPts val="994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  <a:tab pos="327406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Divide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IN" sz="1800" kern="1200" spc="-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set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into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</a:t>
            </a:r>
            <a:r>
              <a:rPr lang="en-US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output</a:t>
            </a:r>
            <a:r>
              <a:rPr lang="en-IN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;</a:t>
            </a:r>
            <a:r>
              <a:rPr lang="en-IN" sz="1800" b="1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having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independents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value</a:t>
            </a:r>
            <a:endParaRPr lang="en-IN" sz="1600" dirty="0">
              <a:effectLst/>
            </a:endParaRPr>
          </a:p>
          <a:p>
            <a:pPr marL="411480" algn="l" rtl="0" eaLnBrk="1" latinLnBrk="0" hangingPunct="1">
              <a:spcBef>
                <a:spcPts val="5"/>
              </a:spcBef>
              <a:spcAft>
                <a:spcPts val="0"/>
              </a:spcAft>
            </a:pP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 </a:t>
            </a:r>
            <a:r>
              <a:rPr lang="en-US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output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having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dependent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variables.</a:t>
            </a:r>
            <a:endParaRPr lang="en-IN" sz="1600" dirty="0">
              <a:effectLst/>
            </a:endParaRPr>
          </a:p>
          <a:p>
            <a:pPr marL="411480" marR="384048" indent="-402336" algn="l" rtl="0" eaLnBrk="1" latinLnBrk="0" hangingPunct="1">
              <a:spcBef>
                <a:spcPts val="10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Further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dividing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and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into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x_test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,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x_train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and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y_test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,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y_train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respectively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using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train_test_split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().</a:t>
            </a:r>
            <a:endParaRPr lang="en-IN" sz="1600" dirty="0">
              <a:effectLst/>
            </a:endParaRPr>
          </a:p>
          <a:p>
            <a:pPr marL="411480" indent="-402336" algn="l" rtl="0" eaLnBrk="1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Importing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applying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Logistic Regression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model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from</a:t>
            </a:r>
            <a:r>
              <a:rPr lang="en-IN" sz="1800" kern="1200" spc="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sklearn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.</a:t>
            </a:r>
            <a:endParaRPr lang="en-IN" sz="1600" dirty="0">
              <a:effectLst/>
            </a:endParaRPr>
          </a:p>
          <a:p>
            <a:pPr marL="411480" marR="9144" indent="-402336" algn="l" rtl="0" eaLnBrk="1" latinLnBrk="0" hangingPunct="1">
              <a:spcBef>
                <a:spcPts val="994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Predict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result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giving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all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independent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values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to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model.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25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8" y="427410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Codes:</a:t>
            </a: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3D55DF-C4B4-AF51-7FE3-600B62F1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9" y="1082790"/>
            <a:ext cx="8548836" cy="52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0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88016A-A834-4DB8-C2E1-FD0B1E60A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3" y="2211758"/>
            <a:ext cx="8314592" cy="435609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69C5AF-4059-A9FC-B8E0-8487F116E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94"/>
          <a:stretch/>
        </p:blipFill>
        <p:spPr>
          <a:xfrm>
            <a:off x="1723291" y="1354505"/>
            <a:ext cx="8314593" cy="9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7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94" y="2106741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End of presentation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4508-5865-3C50-E956-70A880CD23DD}"/>
              </a:ext>
            </a:extLst>
          </p:cNvPr>
          <p:cNvSpPr txBox="1"/>
          <p:nvPr/>
        </p:nvSpPr>
        <p:spPr>
          <a:xfrm>
            <a:off x="8631848" y="4088757"/>
            <a:ext cx="186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 you . .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38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38</TotalTime>
  <Words>153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Courier New</vt:lpstr>
      <vt:lpstr>Rockwell</vt:lpstr>
      <vt:lpstr>Trebuchet MS</vt:lpstr>
      <vt:lpstr>Damask</vt:lpstr>
      <vt:lpstr>HEART ATTACK PREDICTION</vt:lpstr>
      <vt:lpstr>How to:</vt:lpstr>
      <vt:lpstr>Codes:</vt:lpstr>
      <vt:lpstr>output: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>Sitesh Roy</dc:creator>
  <cp:lastModifiedBy>Sitesh Roy</cp:lastModifiedBy>
  <cp:revision>3</cp:revision>
  <dcterms:created xsi:type="dcterms:W3CDTF">2023-09-16T05:41:13Z</dcterms:created>
  <dcterms:modified xsi:type="dcterms:W3CDTF">2023-09-19T05:52:28Z</dcterms:modified>
</cp:coreProperties>
</file>