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48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js\gamejs\final\game_fil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857500"/>
            <a:ext cx="698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2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Mechanics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Player can: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Move by pressing arrows.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Jump by pressing space.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Use the ability(if he has one at the moment) by pressing Q.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Go to next by entering a door(when near door press W).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Restart the screen by pressing R.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7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Objects</a:t>
            </a:r>
            <a:endParaRPr lang="ru-RU" sz="6000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Platforms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6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You can stand on them.</a:t>
            </a:r>
            <a:endParaRPr lang="ru-RU" sz="2800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348880"/>
            <a:ext cx="3240360" cy="130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852936"/>
            <a:ext cx="2893863" cy="293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079" y="4437112"/>
            <a:ext cx="1709340" cy="16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5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Spikes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79208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They will kill you.</a:t>
            </a:r>
            <a:endParaRPr lang="ru-RU" sz="2800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0688"/>
            <a:ext cx="4074904" cy="109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39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Crystals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60466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Pick them up to gain abilities.</a:t>
            </a:r>
            <a:endParaRPr lang="ru-RU" sz="2800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1454591" cy="123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0907"/>
            <a:ext cx="1472014" cy="130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29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Doors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Go through them to go to next room.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2645676" cy="230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80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A couple of screenshots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4670474" cy="401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4783"/>
            <a:ext cx="3600400" cy="49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41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Thanks for watching!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5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Crystal cave is a 2d </a:t>
            </a:r>
            <a:r>
              <a:rPr lang="en-US" sz="2800" dirty="0" err="1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platformer</a:t>
            </a:r>
            <a:r>
              <a:rPr lang="en-US" sz="28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 game about a girl trapped in a cave. Go through the cave, and find your way out of it using different abilities, which you gain by collecting </a:t>
            </a:r>
            <a:r>
              <a:rPr lang="en-US" sz="2800" dirty="0" err="1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variuos</a:t>
            </a:r>
            <a:r>
              <a:rPr lang="en-US" sz="28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 crystals.</a:t>
            </a:r>
            <a:endParaRPr lang="ru-RU" sz="2800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8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4450506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Functionality</a:t>
            </a:r>
            <a:endParaRPr lang="ru-RU" sz="7200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3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Main menu</a:t>
            </a:r>
            <a:endParaRPr lang="ru-RU" sz="3600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64463" cy="438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4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836712"/>
            <a:ext cx="7427168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From main menu you can: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1.Play the game;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2.See the tutorial;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3.Restart your save;</a:t>
            </a:r>
            <a:endParaRPr lang="ru-RU" sz="4000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9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Tutorial</a:t>
            </a:r>
            <a:endParaRPr lang="ru-RU" sz="5400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29210"/>
            <a:ext cx="7740352" cy="443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66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Restart button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3712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By pressing the restart button you delete your save, so you will begin new game. In other words, you now start from the first room.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9688"/>
            <a:ext cx="3960440" cy="150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9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scadia Mono SemiBold" pitchFamily="49" charset="0"/>
                <a:cs typeface="Cascadia Mono SemiBold" pitchFamily="49" charset="0"/>
              </a:rPr>
              <a:t>In-game functionality</a:t>
            </a:r>
            <a:endParaRPr lang="ru-RU" dirty="0">
              <a:solidFill>
                <a:schemeClr val="bg1"/>
              </a:solidFill>
              <a:latin typeface="Cascadia Mono SemiBold" pitchFamily="49" charset="0"/>
              <a:cs typeface="Cascadia Mono SemiBold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1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71703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scadia Code SemiBold" pitchFamily="49" charset="0"/>
                <a:cs typeface="Cascadia Code SemiBold" pitchFamily="49" charset="0"/>
              </a:rPr>
              <a:t>By pressing the ‘PLAY’ button, you, obviously, start playing the game.</a:t>
            </a:r>
            <a:endParaRPr lang="ru-RU" dirty="0">
              <a:solidFill>
                <a:schemeClr val="bg1"/>
              </a:solidFill>
              <a:latin typeface="Cascadia Code SemiBold" pitchFamily="49" charset="0"/>
              <a:cs typeface="Cascadia Code SemiBold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4896544" cy="185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148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198</Words>
  <Application>Microsoft Office PowerPoint</Application>
  <PresentationFormat>Экран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Functionality</vt:lpstr>
      <vt:lpstr>Main menu</vt:lpstr>
      <vt:lpstr>Презентация PowerPoint</vt:lpstr>
      <vt:lpstr>Tutorial</vt:lpstr>
      <vt:lpstr>Restart button</vt:lpstr>
      <vt:lpstr>In-game functionality</vt:lpstr>
      <vt:lpstr>Презентация PowerPoint</vt:lpstr>
      <vt:lpstr>Mechanics</vt:lpstr>
      <vt:lpstr>Objects</vt:lpstr>
      <vt:lpstr>Platforms</vt:lpstr>
      <vt:lpstr>Spikes</vt:lpstr>
      <vt:lpstr>Crystals</vt:lpstr>
      <vt:lpstr>Doors</vt:lpstr>
      <vt:lpstr>A couple of screenshots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4</cp:revision>
  <dcterms:modified xsi:type="dcterms:W3CDTF">2023-05-10T12:56:05Z</dcterms:modified>
</cp:coreProperties>
</file>